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2" r:id="rId3"/>
    <p:sldId id="263" r:id="rId4"/>
    <p:sldId id="256" r:id="rId5"/>
    <p:sldId id="258" r:id="rId6"/>
    <p:sldId id="261" r:id="rId7"/>
    <p:sldId id="264" r:id="rId8"/>
  </p:sldIdLst>
  <p:sldSz cx="12192000" cy="6858000"/>
  <p:notesSz cx="6797675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6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2914C-A7F6-48DF-8600-38AE1581DF2B}" type="datetimeFigureOut">
              <a:rPr lang="en-GB" smtClean="0"/>
              <a:t>12/08/2020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B68CB-F016-4288-BF49-5CF1C51EED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6850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2914C-A7F6-48DF-8600-38AE1581DF2B}" type="datetimeFigureOut">
              <a:rPr lang="en-GB" smtClean="0"/>
              <a:t>12/08/2020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B68CB-F016-4288-BF49-5CF1C51EED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1233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2914C-A7F6-48DF-8600-38AE1581DF2B}" type="datetimeFigureOut">
              <a:rPr lang="en-GB" smtClean="0"/>
              <a:t>12/08/2020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B68CB-F016-4288-BF49-5CF1C51EED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5485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2914C-A7F6-48DF-8600-38AE1581DF2B}" type="datetimeFigureOut">
              <a:rPr lang="en-GB" smtClean="0"/>
              <a:t>12/08/2020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B68CB-F016-4288-BF49-5CF1C51EED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8247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2914C-A7F6-48DF-8600-38AE1581DF2B}" type="datetimeFigureOut">
              <a:rPr lang="en-GB" smtClean="0"/>
              <a:t>12/08/2020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B68CB-F016-4288-BF49-5CF1C51EED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5624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2914C-A7F6-48DF-8600-38AE1581DF2B}" type="datetimeFigureOut">
              <a:rPr lang="en-GB" smtClean="0"/>
              <a:t>12/08/2020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B68CB-F016-4288-BF49-5CF1C51EED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1486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2914C-A7F6-48DF-8600-38AE1581DF2B}" type="datetimeFigureOut">
              <a:rPr lang="en-GB" smtClean="0"/>
              <a:t>12/08/2020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B68CB-F016-4288-BF49-5CF1C51EED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6478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2914C-A7F6-48DF-8600-38AE1581DF2B}" type="datetimeFigureOut">
              <a:rPr lang="en-GB" smtClean="0"/>
              <a:t>12/08/2020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B68CB-F016-4288-BF49-5CF1C51EED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7421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2914C-A7F6-48DF-8600-38AE1581DF2B}" type="datetimeFigureOut">
              <a:rPr lang="en-GB" smtClean="0"/>
              <a:t>12/08/2020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B68CB-F016-4288-BF49-5CF1C51EED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002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2914C-A7F6-48DF-8600-38AE1581DF2B}" type="datetimeFigureOut">
              <a:rPr lang="en-GB" smtClean="0"/>
              <a:t>12/08/2020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B68CB-F016-4288-BF49-5CF1C51EED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7404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2914C-A7F6-48DF-8600-38AE1581DF2B}" type="datetimeFigureOut">
              <a:rPr lang="en-GB" smtClean="0"/>
              <a:t>12/08/2020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B68CB-F016-4288-BF49-5CF1C51EED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970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F2914C-A7F6-48DF-8600-38AE1581DF2B}" type="datetimeFigureOut">
              <a:rPr lang="en-GB" smtClean="0"/>
              <a:t>12/08/2020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1B68CB-F016-4288-BF49-5CF1C51EED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7990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65915" y="-25757"/>
            <a:ext cx="9144000" cy="803524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The Hub</a:t>
            </a:r>
            <a:endParaRPr lang="en-GB" dirty="0"/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625060" y="6100432"/>
            <a:ext cx="8708265" cy="6675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5385465"/>
              </p:ext>
            </p:extLst>
          </p:nvPr>
        </p:nvGraphicFramePr>
        <p:xfrm>
          <a:off x="1527465" y="708076"/>
          <a:ext cx="8853053" cy="37757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209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76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27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62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690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9629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44869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WEEK 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MONDAY</a:t>
                      </a:r>
                      <a:endParaRPr lang="en-GB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l" fontAlgn="ctr"/>
                      <a:endParaRPr lang="en-GB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 dirty="0">
                          <a:effectLst/>
                        </a:rPr>
                        <a:t>TUESDAY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 dirty="0">
                          <a:effectLst/>
                        </a:rPr>
                        <a:t>WEDNESDAY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 dirty="0">
                          <a:effectLst/>
                        </a:rPr>
                        <a:t>THURSDAY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 dirty="0">
                          <a:effectLst/>
                        </a:rPr>
                        <a:t>FRIDAY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3337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u="none" strike="noStrike" dirty="0">
                          <a:effectLst/>
                        </a:rPr>
                        <a:t>SOUP IT UP                                                                 </a:t>
                      </a:r>
                      <a:r>
                        <a:rPr lang="en-GB" sz="1200" b="1" u="none" strike="noStrike" dirty="0" smtClean="0">
                          <a:effectLst/>
                        </a:rPr>
                        <a:t>      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 dirty="0">
                          <a:effectLst/>
                        </a:rPr>
                        <a:t>Golden </a:t>
                      </a:r>
                      <a:r>
                        <a:rPr lang="fr-FR" sz="1200" u="none" strike="noStrike" dirty="0" err="1">
                          <a:effectLst/>
                        </a:rPr>
                        <a:t>Lentil</a:t>
                      </a:r>
                      <a:r>
                        <a:rPr lang="fr-FR" sz="1200" u="none" strike="noStrike" dirty="0">
                          <a:effectLst/>
                        </a:rPr>
                        <a:t> </a:t>
                      </a:r>
                      <a:r>
                        <a:rPr lang="fr-FR" sz="1200" u="none" strike="noStrike" dirty="0" smtClean="0">
                          <a:effectLst/>
                        </a:rPr>
                        <a:t> </a:t>
                      </a:r>
                      <a:r>
                        <a:rPr lang="fr-FR" sz="1200" u="none" strike="noStrike" dirty="0" err="1" smtClean="0">
                          <a:effectLst/>
                        </a:rPr>
                        <a:t>Soup</a:t>
                      </a:r>
                      <a:r>
                        <a:rPr lang="fr-FR" sz="1200" u="none" strike="noStrike" dirty="0" smtClean="0">
                          <a:effectLst/>
                        </a:rPr>
                        <a:t>                                     </a:t>
                      </a:r>
                      <a:r>
                        <a:rPr lang="fr-FR" sz="1200" u="none" strike="noStrike" dirty="0">
                          <a:effectLst/>
                        </a:rPr>
                        <a:t>Chefs </a:t>
                      </a:r>
                      <a:r>
                        <a:rPr lang="fr-FR" sz="1200" u="none" strike="noStrike" dirty="0" err="1">
                          <a:effectLst/>
                        </a:rPr>
                        <a:t>Special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 dirty="0" smtClean="0">
                          <a:effectLst/>
                        </a:rPr>
                        <a:t>Potato &amp; Leek </a:t>
                      </a:r>
                      <a:r>
                        <a:rPr lang="en-GB" sz="1200" u="none" strike="noStrike" dirty="0">
                          <a:effectLst/>
                        </a:rPr>
                        <a:t>Soup                                            Chefs Special 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 dirty="0" err="1" smtClean="0">
                          <a:effectLst/>
                        </a:rPr>
                        <a:t>Carrot</a:t>
                      </a:r>
                      <a:r>
                        <a:rPr lang="fr-FR" sz="1200" u="none" strike="noStrike" baseline="0" dirty="0" smtClean="0">
                          <a:effectLst/>
                        </a:rPr>
                        <a:t> &amp; </a:t>
                      </a:r>
                      <a:r>
                        <a:rPr lang="fr-FR" sz="1200" u="none" strike="noStrike" baseline="0" dirty="0" err="1" smtClean="0">
                          <a:effectLst/>
                        </a:rPr>
                        <a:t>Coriander</a:t>
                      </a:r>
                      <a:r>
                        <a:rPr lang="fr-FR" sz="1200" u="none" strike="noStrike" baseline="0" dirty="0" smtClean="0">
                          <a:effectLst/>
                        </a:rPr>
                        <a:t> </a:t>
                      </a:r>
                      <a:r>
                        <a:rPr lang="fr-FR" sz="1200" u="none" strike="noStrike" baseline="0" dirty="0" err="1" smtClean="0">
                          <a:effectLst/>
                        </a:rPr>
                        <a:t>Sou</a:t>
                      </a:r>
                      <a:r>
                        <a:rPr lang="fr-FR" sz="1200" u="none" strike="noStrike" dirty="0" err="1" smtClean="0">
                          <a:effectLst/>
                        </a:rPr>
                        <a:t>p</a:t>
                      </a:r>
                      <a:r>
                        <a:rPr lang="fr-FR" sz="1200" u="none" strike="noStrike" dirty="0" smtClean="0">
                          <a:effectLst/>
                        </a:rPr>
                        <a:t>                                    </a:t>
                      </a:r>
                      <a:r>
                        <a:rPr lang="fr-FR" sz="1200" u="none" strike="noStrike" dirty="0">
                          <a:effectLst/>
                        </a:rPr>
                        <a:t>Chefs </a:t>
                      </a:r>
                      <a:r>
                        <a:rPr lang="fr-FR" sz="1200" u="none" strike="noStrike" dirty="0" err="1">
                          <a:effectLst/>
                        </a:rPr>
                        <a:t>Special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 dirty="0" smtClean="0">
                          <a:effectLst/>
                        </a:rPr>
                        <a:t>Spicy</a:t>
                      </a:r>
                      <a:r>
                        <a:rPr lang="en-GB" sz="1200" u="none" strike="noStrike" baseline="0" dirty="0" smtClean="0">
                          <a:effectLst/>
                        </a:rPr>
                        <a:t> Tomato</a:t>
                      </a:r>
                      <a:r>
                        <a:rPr lang="en-GB" sz="1200" u="none" strike="noStrike" dirty="0" smtClean="0">
                          <a:effectLst/>
                        </a:rPr>
                        <a:t> </a:t>
                      </a:r>
                      <a:r>
                        <a:rPr lang="en-GB" sz="1200" u="none" strike="noStrike" dirty="0">
                          <a:effectLst/>
                        </a:rPr>
                        <a:t>Soup                                         Chefs Special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Vegetable and Rice Soup                               Chef's Special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52626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u="none" strike="noStrike" dirty="0">
                          <a:effectLst/>
                        </a:rPr>
                        <a:t>TRADITIONAL </a:t>
                      </a:r>
                      <a:r>
                        <a:rPr lang="en-GB" sz="1200" b="1" u="none" strike="noStrike" dirty="0" smtClean="0">
                          <a:effectLst/>
                        </a:rPr>
                        <a:t>TASTES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Fish and Chips with Garden Peas                     (F)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Red Tractor Italian </a:t>
                      </a:r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Chicken Pasta Bake </a:t>
                      </a:r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with Herb Bread and</a:t>
                      </a:r>
                      <a:r>
                        <a:rPr lang="en-GB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Green </a:t>
                      </a:r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beans                   (C 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Beef Madras, with Boiled Rice and Spiced Onions (B)</a:t>
                      </a:r>
                      <a:endParaRPr kumimoji="0" lang="en-GB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Pasta Bolognaise with Garlic Bread &amp; Fresh Broccoli                                    (B)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Chicken Fajita with Tortilla Wrap, Salsa and Sour Cream                 (C</a:t>
                      </a:r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893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u="none" strike="noStrike" dirty="0">
                          <a:effectLst/>
                        </a:rPr>
                        <a:t>PASTA N </a:t>
                      </a:r>
                      <a:r>
                        <a:rPr lang="en-GB" sz="1200" b="1" u="none" strike="noStrike" dirty="0" smtClean="0">
                          <a:effectLst/>
                        </a:rPr>
                        <a:t>SAUCE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 dirty="0" smtClean="0">
                          <a:effectLst/>
                        </a:rPr>
                        <a:t>Spicy Tomato Pasta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 dirty="0" smtClean="0">
                          <a:effectLst/>
                        </a:rPr>
                        <a:t>Cheesy Macaroni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 baseline="0" dirty="0" smtClean="0">
                          <a:effectLst/>
                        </a:rPr>
                        <a:t>Tomato &amp; Basil Pasta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 dirty="0">
                          <a:effectLst/>
                        </a:rPr>
                        <a:t>Cheesy Macaroni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Quorn Sausage </a:t>
                      </a:r>
                      <a:r>
                        <a:rPr lang="en-GB" sz="1200" b="0" i="0" u="none" strike="noStrike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Arrabiatta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57075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u="none" strike="noStrike" dirty="0">
                          <a:effectLst/>
                        </a:rPr>
                        <a:t>DESSERT OF THE DAY                                                       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Brownie</a:t>
                      </a:r>
                      <a:r>
                        <a:rPr lang="en-GB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Biscuit</a:t>
                      </a:r>
                      <a:endParaRPr lang="en-GB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en-GB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Sponge muffin</a:t>
                      </a:r>
                    </a:p>
                    <a:p>
                      <a:pPr algn="ctr" fontAlgn="b"/>
                      <a:r>
                        <a:rPr lang="en-GB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Fresh Fruit Pot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Brownie</a:t>
                      </a:r>
                      <a:r>
                        <a:rPr lang="en-GB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Biscuit</a:t>
                      </a:r>
                      <a:endParaRPr lang="en-GB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en-GB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Sponge muffin</a:t>
                      </a:r>
                    </a:p>
                    <a:p>
                      <a:pPr algn="ctr" fontAlgn="b"/>
                      <a:r>
                        <a:rPr lang="en-GB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Fresh Fruit Pot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Brownie</a:t>
                      </a:r>
                      <a:r>
                        <a:rPr lang="en-GB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Biscuit</a:t>
                      </a:r>
                      <a:endParaRPr lang="en-GB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en-GB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Sponge muffin</a:t>
                      </a:r>
                    </a:p>
                    <a:p>
                      <a:pPr algn="ctr" fontAlgn="b"/>
                      <a:r>
                        <a:rPr lang="en-GB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Fresh Fruit Pot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Brownie</a:t>
                      </a:r>
                      <a:r>
                        <a:rPr lang="en-GB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Biscuit</a:t>
                      </a:r>
                      <a:endParaRPr lang="en-GB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en-GB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Sponge muffin</a:t>
                      </a:r>
                    </a:p>
                    <a:p>
                      <a:pPr algn="ctr" fontAlgn="b"/>
                      <a:r>
                        <a:rPr lang="en-GB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Fresh Fruit Pot</a:t>
                      </a:r>
                      <a:endParaRPr lang="en-GB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Brownie</a:t>
                      </a:r>
                      <a:r>
                        <a:rPr lang="en-GB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Biscuit</a:t>
                      </a:r>
                      <a:endParaRPr lang="en-GB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en-GB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Sponge muffin</a:t>
                      </a:r>
                    </a:p>
                    <a:p>
                      <a:pPr algn="ctr" fontAlgn="b"/>
                      <a:r>
                        <a:rPr lang="en-GB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Fresh Fruit Pot</a:t>
                      </a:r>
                      <a:endParaRPr lang="en-GB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3212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 DELI SPECIAL </a:t>
                      </a:r>
                      <a:endParaRPr lang="en-GB" sz="1200" b="1" i="0" u="none" strike="noStrike" dirty="0" smtClean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  <a:p>
                      <a:pPr algn="ctr" fontAlgn="ctr"/>
                      <a:r>
                        <a:rPr lang="en-GB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Wraps or Harvesters             </a:t>
                      </a:r>
                      <a:endParaRPr lang="en-GB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Cajun Chicken</a:t>
                      </a:r>
                      <a:endParaRPr lang="en-GB" sz="1200" b="0" i="0" u="none" strike="noStrike" baseline="0" dirty="0" smtClean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  <a:p>
                      <a:pPr algn="ctr" fontAlgn="b"/>
                      <a:r>
                        <a:rPr lang="en-GB" sz="12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Sweet Chilli </a:t>
                      </a:r>
                      <a:r>
                        <a:rPr lang="en-GB" sz="12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Quorn</a:t>
                      </a:r>
                      <a:r>
                        <a:rPr lang="en-GB" sz="12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 </a:t>
                      </a:r>
                      <a:endParaRPr lang="en-GB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Tikka Chicken</a:t>
                      </a:r>
                    </a:p>
                    <a:p>
                      <a:pPr algn="ctr" fontAlgn="b"/>
                      <a:r>
                        <a:rPr lang="en-GB" sz="12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Quorn</a:t>
                      </a:r>
                      <a:r>
                        <a:rPr lang="en-GB" sz="12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Dippers</a:t>
                      </a:r>
                      <a:endParaRPr lang="en-GB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Piri</a:t>
                      </a:r>
                      <a:r>
                        <a:rPr lang="en-GB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GB" sz="12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Piri</a:t>
                      </a:r>
                      <a:r>
                        <a:rPr lang="en-GB" sz="12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Chicken</a:t>
                      </a:r>
                    </a:p>
                    <a:p>
                      <a:pPr algn="ctr" fontAlgn="b"/>
                      <a:r>
                        <a:rPr lang="en-GB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Cream cheese roasted veg</a:t>
                      </a:r>
                      <a:endParaRPr lang="en-GB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Tandoori Chicken</a:t>
                      </a:r>
                    </a:p>
                    <a:p>
                      <a:pPr algn="ctr" fontAlgn="b"/>
                      <a:r>
                        <a:rPr lang="en-GB" sz="12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Veggie Bangers</a:t>
                      </a:r>
                      <a:endParaRPr lang="en-GB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Scottish Chicken</a:t>
                      </a:r>
                    </a:p>
                    <a:p>
                      <a:pPr algn="ctr" fontAlgn="b"/>
                      <a:r>
                        <a:rPr lang="en-GB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Smoked Salmon</a:t>
                      </a:r>
                      <a:endParaRPr lang="en-GB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810194" y="4654290"/>
            <a:ext cx="103379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u="sng" dirty="0" smtClean="0"/>
              <a:t>In addition to the Hub you will find the following options available to choose from</a:t>
            </a:r>
            <a:endParaRPr lang="en-GB" sz="2400" u="sng" dirty="0"/>
          </a:p>
        </p:txBody>
      </p:sp>
      <p:sp>
        <p:nvSpPr>
          <p:cNvPr id="13" name="TextBox 12"/>
          <p:cNvSpPr txBox="1"/>
          <p:nvPr/>
        </p:nvSpPr>
        <p:spPr>
          <a:xfrm rot="20378630">
            <a:off x="4261986" y="5203824"/>
            <a:ext cx="15901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u="sng" dirty="0" smtClean="0"/>
              <a:t>Panini and Pizza point</a:t>
            </a:r>
            <a:endParaRPr lang="en-GB" sz="2400" u="sng" dirty="0"/>
          </a:p>
        </p:txBody>
      </p:sp>
      <p:sp>
        <p:nvSpPr>
          <p:cNvPr id="14" name="TextBox 13"/>
          <p:cNvSpPr txBox="1"/>
          <p:nvPr/>
        </p:nvSpPr>
        <p:spPr>
          <a:xfrm rot="20378630">
            <a:off x="981627" y="5043510"/>
            <a:ext cx="20458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2400" u="sng" dirty="0" smtClean="0"/>
          </a:p>
          <a:p>
            <a:pPr algn="ctr"/>
            <a:r>
              <a:rPr lang="en-GB" sz="2400" u="sng" dirty="0" smtClean="0"/>
              <a:t>Burger bite</a:t>
            </a:r>
          </a:p>
          <a:p>
            <a:pPr algn="ctr"/>
            <a:endParaRPr lang="en-GB" sz="2400" u="sng" dirty="0"/>
          </a:p>
        </p:txBody>
      </p:sp>
      <p:sp>
        <p:nvSpPr>
          <p:cNvPr id="16" name="TextBox 15"/>
          <p:cNvSpPr txBox="1"/>
          <p:nvPr/>
        </p:nvSpPr>
        <p:spPr>
          <a:xfrm rot="20378630">
            <a:off x="6939862" y="5265414"/>
            <a:ext cx="21084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u="sng" dirty="0" smtClean="0"/>
              <a:t>Grab n go</a:t>
            </a:r>
            <a:endParaRPr lang="en-GB" sz="2400" u="sng" dirty="0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418854" y="5753481"/>
            <a:ext cx="753543" cy="651815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696814" y="5844516"/>
            <a:ext cx="682201" cy="682201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5141" y="5849720"/>
            <a:ext cx="816984" cy="501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0596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65915" y="-94593"/>
            <a:ext cx="9144000" cy="746234"/>
          </a:xfrm>
        </p:spPr>
        <p:txBody>
          <a:bodyPr>
            <a:normAutofit fontScale="90000"/>
          </a:bodyPr>
          <a:lstStyle/>
          <a:p>
            <a:r>
              <a:rPr lang="en-GB" sz="4800" dirty="0" smtClean="0"/>
              <a:t>The Hub</a:t>
            </a:r>
            <a:endParaRPr lang="en-GB" sz="4800" dirty="0"/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854556" y="6100432"/>
            <a:ext cx="8708265" cy="6675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5414903"/>
              </p:ext>
            </p:extLst>
          </p:nvPr>
        </p:nvGraphicFramePr>
        <p:xfrm>
          <a:off x="1453909" y="758536"/>
          <a:ext cx="9196043" cy="401346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513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12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112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21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7998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7998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6359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WEEK</a:t>
                      </a:r>
                      <a:r>
                        <a:rPr lang="en-GB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MONDAY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 dirty="0">
                          <a:effectLst/>
                        </a:rPr>
                        <a:t>TUESDAY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 dirty="0">
                          <a:effectLst/>
                        </a:rPr>
                        <a:t>WEDNESDAY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THURSDAY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 dirty="0">
                          <a:effectLst/>
                        </a:rPr>
                        <a:t>FRIDAY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0024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 dirty="0">
                          <a:effectLst/>
                        </a:rPr>
                        <a:t>SOUP IT </a:t>
                      </a:r>
                      <a:r>
                        <a:rPr lang="en-GB" sz="1200" u="none" strike="noStrike" dirty="0" smtClean="0">
                          <a:effectLst/>
                        </a:rPr>
                        <a:t>UP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Lentil Soup                                    Chef's Special                                    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Tomato and Basil                  Chef's Special                               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Spring Veg                             Chef's Special                                          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Veg &amp; Rice            </a:t>
                      </a:r>
                      <a:endParaRPr lang="en-GB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fontAlgn="b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Chef's Special                                     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Potato &amp; Leek                                 Chef's Special                         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8984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 dirty="0">
                          <a:effectLst/>
                        </a:rPr>
                        <a:t>TRADITIONAL </a:t>
                      </a:r>
                      <a:r>
                        <a:rPr lang="en-GB" sz="1200" u="none" strike="noStrike" dirty="0" smtClean="0">
                          <a:effectLst/>
                        </a:rPr>
                        <a:t>TASTES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Chicken Meatballs in tomato</a:t>
                      </a:r>
                      <a:r>
                        <a:rPr lang="en-GB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sauce &amp; Pasta</a:t>
                      </a:r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(P)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Quesadilla</a:t>
                      </a:r>
                      <a:r>
                        <a:rPr lang="en-GB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with Salsa and Nachos                 </a:t>
                      </a:r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(C )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Steak Pie with</a:t>
                      </a:r>
                      <a:r>
                        <a:rPr lang="en-GB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Baby Boils and Seasonal Vegetables                         (B)</a:t>
                      </a:r>
                      <a:endParaRPr lang="en-GB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Chicken Curry with Wild Rice and Spiced Onions                      (C )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Chilli Beef &amp; Wild</a:t>
                      </a:r>
                      <a:r>
                        <a:rPr lang="en-GB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rice</a:t>
                      </a:r>
                      <a:endParaRPr lang="en-GB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And </a:t>
                      </a:r>
                      <a:r>
                        <a:rPr lang="en-GB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Salsa                                            (B)</a:t>
                      </a:r>
                      <a:endParaRPr lang="en-GB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118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 dirty="0">
                          <a:effectLst/>
                        </a:rPr>
                        <a:t>PASTA N </a:t>
                      </a:r>
                      <a:r>
                        <a:rPr lang="en-GB" sz="1200" u="none" strike="noStrike" dirty="0" smtClean="0">
                          <a:effectLst/>
                        </a:rPr>
                        <a:t>SAUCE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 dirty="0" smtClean="0">
                          <a:effectLst/>
                        </a:rPr>
                        <a:t>Spicy Tomato Pasta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 dirty="0" smtClean="0">
                          <a:effectLst/>
                        </a:rPr>
                        <a:t>Cheesy Macaroni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 baseline="0" dirty="0" smtClean="0">
                          <a:effectLst/>
                        </a:rPr>
                        <a:t>Tomato &amp; Basil Pasta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 dirty="0">
                          <a:effectLst/>
                        </a:rPr>
                        <a:t>Cheesy Macaroni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Quorn Sausage </a:t>
                      </a:r>
                      <a:r>
                        <a:rPr lang="en-GB" sz="1200" b="0" i="0" u="none" strike="noStrike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Arrabiatta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8097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 dirty="0">
                          <a:effectLst/>
                        </a:rPr>
                        <a:t>DESSERT OF THE DAY                                                       £0.60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Brownie</a:t>
                      </a:r>
                      <a:r>
                        <a:rPr lang="en-GB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Biscuit</a:t>
                      </a:r>
                      <a:endParaRPr lang="en-GB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en-GB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Sponge muffin</a:t>
                      </a:r>
                    </a:p>
                    <a:p>
                      <a:pPr algn="ctr" fontAlgn="b"/>
                      <a:r>
                        <a:rPr lang="en-GB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Fresh Fruit Pot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Brownie</a:t>
                      </a:r>
                      <a:r>
                        <a:rPr lang="en-GB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Biscuit</a:t>
                      </a:r>
                      <a:endParaRPr lang="en-GB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en-GB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Sponge muffin</a:t>
                      </a:r>
                    </a:p>
                    <a:p>
                      <a:pPr algn="ctr" fontAlgn="b"/>
                      <a:r>
                        <a:rPr lang="en-GB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Fresh Fruit Pot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Brownie</a:t>
                      </a:r>
                      <a:r>
                        <a:rPr lang="en-GB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Biscuit</a:t>
                      </a:r>
                      <a:endParaRPr lang="en-GB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en-GB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Sponge muffin</a:t>
                      </a:r>
                    </a:p>
                    <a:p>
                      <a:pPr algn="ctr" fontAlgn="b"/>
                      <a:r>
                        <a:rPr lang="en-GB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Fresh Fruit Pot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Brownie</a:t>
                      </a:r>
                      <a:r>
                        <a:rPr lang="en-GB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Biscuit</a:t>
                      </a:r>
                      <a:endParaRPr lang="en-GB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en-GB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Sponge muffin</a:t>
                      </a:r>
                    </a:p>
                    <a:p>
                      <a:pPr algn="ctr" fontAlgn="b"/>
                      <a:r>
                        <a:rPr lang="en-GB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Fresh Fruit Pot</a:t>
                      </a:r>
                      <a:endParaRPr lang="en-GB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Brownie</a:t>
                      </a:r>
                      <a:r>
                        <a:rPr lang="en-GB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Biscuit</a:t>
                      </a:r>
                      <a:endParaRPr lang="en-GB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en-GB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Sponge muffin</a:t>
                      </a:r>
                    </a:p>
                    <a:p>
                      <a:pPr algn="ctr" fontAlgn="b"/>
                      <a:r>
                        <a:rPr lang="en-GB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Fresh Fruit Pot</a:t>
                      </a:r>
                      <a:endParaRPr lang="en-GB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9509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 DELI SPECIAL </a:t>
                      </a:r>
                      <a:endParaRPr lang="en-GB" sz="1200" b="1" i="0" u="none" strike="noStrike" dirty="0" smtClean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  <a:p>
                      <a:pPr algn="ctr" fontAlgn="ctr"/>
                      <a:r>
                        <a:rPr lang="en-GB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Wraps or Harvesters             </a:t>
                      </a:r>
                      <a:endParaRPr lang="en-GB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Cajun Chicken</a:t>
                      </a:r>
                      <a:endParaRPr lang="en-GB" sz="1200" b="0" i="0" u="none" strike="noStrike" baseline="0" dirty="0" smtClean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  <a:p>
                      <a:pPr algn="ctr" fontAlgn="b"/>
                      <a:r>
                        <a:rPr lang="en-GB" sz="12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Sweet Chilli </a:t>
                      </a:r>
                      <a:r>
                        <a:rPr lang="en-GB" sz="12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Quorn</a:t>
                      </a:r>
                      <a:r>
                        <a:rPr lang="en-GB" sz="12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 </a:t>
                      </a:r>
                      <a:endParaRPr lang="en-GB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Tikka Chicken</a:t>
                      </a:r>
                    </a:p>
                    <a:p>
                      <a:pPr algn="ctr" fontAlgn="b"/>
                      <a:r>
                        <a:rPr lang="en-GB" sz="12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Quorn</a:t>
                      </a:r>
                      <a:r>
                        <a:rPr lang="en-GB" sz="12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Dippers</a:t>
                      </a:r>
                      <a:endParaRPr lang="en-GB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Piri</a:t>
                      </a:r>
                      <a:r>
                        <a:rPr lang="en-GB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GB" sz="12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Piri</a:t>
                      </a:r>
                      <a:r>
                        <a:rPr lang="en-GB" sz="12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Chicken</a:t>
                      </a:r>
                    </a:p>
                    <a:p>
                      <a:pPr algn="ctr" fontAlgn="b"/>
                      <a:r>
                        <a:rPr lang="en-GB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Cream cheese roasted veg</a:t>
                      </a:r>
                      <a:endParaRPr lang="en-GB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Tandoori Chicken</a:t>
                      </a:r>
                    </a:p>
                    <a:p>
                      <a:pPr algn="ctr" fontAlgn="b"/>
                      <a:r>
                        <a:rPr lang="en-GB" sz="12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Veggie Bangers</a:t>
                      </a:r>
                      <a:endParaRPr lang="en-GB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Scottish Chicken</a:t>
                      </a:r>
                    </a:p>
                    <a:p>
                      <a:pPr algn="ctr" fontAlgn="b"/>
                      <a:r>
                        <a:rPr lang="en-GB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Smoked Salmon</a:t>
                      </a:r>
                      <a:endParaRPr lang="en-GB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675572" y="4843338"/>
            <a:ext cx="103379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u="sng" dirty="0" smtClean="0"/>
              <a:t>In addition to the Hub you will find the following options available to choose from</a:t>
            </a:r>
            <a:endParaRPr lang="en-GB" sz="2400" u="sng" dirty="0"/>
          </a:p>
        </p:txBody>
      </p:sp>
      <p:sp>
        <p:nvSpPr>
          <p:cNvPr id="13" name="TextBox 12"/>
          <p:cNvSpPr txBox="1"/>
          <p:nvPr/>
        </p:nvSpPr>
        <p:spPr>
          <a:xfrm rot="20378630">
            <a:off x="4680481" y="5343455"/>
            <a:ext cx="15901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u="sng" dirty="0" smtClean="0"/>
              <a:t>Panini and Pizza point</a:t>
            </a:r>
            <a:endParaRPr lang="en-GB" sz="2400" u="sng" dirty="0"/>
          </a:p>
        </p:txBody>
      </p:sp>
      <p:sp>
        <p:nvSpPr>
          <p:cNvPr id="14" name="TextBox 13"/>
          <p:cNvSpPr txBox="1"/>
          <p:nvPr/>
        </p:nvSpPr>
        <p:spPr>
          <a:xfrm rot="20378630">
            <a:off x="1248170" y="5122712"/>
            <a:ext cx="20458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2400" u="sng" dirty="0" smtClean="0"/>
          </a:p>
          <a:p>
            <a:pPr algn="ctr"/>
            <a:r>
              <a:rPr lang="en-GB" sz="2400" u="sng" dirty="0" smtClean="0"/>
              <a:t>Burger bite</a:t>
            </a:r>
          </a:p>
          <a:p>
            <a:pPr algn="ctr"/>
            <a:endParaRPr lang="en-GB" sz="2400" u="sng" dirty="0"/>
          </a:p>
        </p:txBody>
      </p:sp>
      <p:sp>
        <p:nvSpPr>
          <p:cNvPr id="16" name="TextBox 15"/>
          <p:cNvSpPr txBox="1"/>
          <p:nvPr/>
        </p:nvSpPr>
        <p:spPr>
          <a:xfrm rot="20378630">
            <a:off x="7886668" y="5437974"/>
            <a:ext cx="21084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u="sng" dirty="0" smtClean="0"/>
              <a:t>Grab n go</a:t>
            </a:r>
            <a:endParaRPr lang="en-GB" sz="2400" u="sng" dirty="0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590495" y="5956332"/>
            <a:ext cx="753543" cy="651815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710831" y="6055164"/>
            <a:ext cx="682201" cy="682201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5216" y="6001237"/>
            <a:ext cx="816984" cy="501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1232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65915" y="-94593"/>
            <a:ext cx="9144000" cy="746234"/>
          </a:xfrm>
        </p:spPr>
        <p:txBody>
          <a:bodyPr>
            <a:normAutofit fontScale="90000"/>
          </a:bodyPr>
          <a:lstStyle/>
          <a:p>
            <a:r>
              <a:rPr lang="en-GB" sz="4800" dirty="0" smtClean="0"/>
              <a:t>The Hub</a:t>
            </a:r>
            <a:endParaRPr lang="en-GB" sz="4800" dirty="0"/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854556" y="6100432"/>
            <a:ext cx="8708265" cy="6675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760493"/>
              </p:ext>
            </p:extLst>
          </p:nvPr>
        </p:nvGraphicFramePr>
        <p:xfrm>
          <a:off x="1413162" y="620111"/>
          <a:ext cx="9175174" cy="419819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035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13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13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103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170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2150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6662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WEEK 3</a:t>
                      </a:r>
                    </a:p>
                    <a:p>
                      <a:pPr algn="ctr" fontAlgn="ctr"/>
                      <a:endParaRPr lang="en-GB" sz="9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MONDAY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 dirty="0">
                          <a:effectLst/>
                        </a:rPr>
                        <a:t>TUESDAY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 dirty="0">
                          <a:effectLst/>
                        </a:rPr>
                        <a:t>WEDNESDAY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THURSDAY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 dirty="0">
                          <a:effectLst/>
                        </a:rPr>
                        <a:t>FRIDAY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274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 dirty="0">
                          <a:effectLst/>
                        </a:rPr>
                        <a:t>SOUP IT </a:t>
                      </a:r>
                      <a:r>
                        <a:rPr lang="en-GB" sz="1200" u="none" strike="noStrike" dirty="0" smtClean="0">
                          <a:effectLst/>
                        </a:rPr>
                        <a:t>UP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Golden </a:t>
                      </a:r>
                      <a:r>
                        <a:rPr lang="fr-FR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Lentil</a:t>
                      </a:r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fr-FR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Soup</a:t>
                      </a:r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                   Chefs </a:t>
                      </a:r>
                      <a:r>
                        <a:rPr lang="fr-FR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Special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Potato Soup                                            Chefs Special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Spicy Tomato Soup                                    Chefs Special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Minestrone Soup                                         Chefs Special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Vegetable and Rice Soup                               Chef's Special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29452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 dirty="0">
                          <a:effectLst/>
                        </a:rPr>
                        <a:t>TRADITIONAL </a:t>
                      </a:r>
                      <a:r>
                        <a:rPr lang="en-GB" sz="1200" u="none" strike="noStrike" dirty="0" smtClean="0">
                          <a:effectLst/>
                        </a:rPr>
                        <a:t>TASTES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Flaked Salmon Fillet with oriental vegetables and noodles                                   (C</a:t>
                      </a:r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Cajun Chicken</a:t>
                      </a:r>
                      <a:r>
                        <a:rPr lang="en-GB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Pasta served with Seasonal Veg                                    </a:t>
                      </a:r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(C)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Cottage Pie</a:t>
                      </a:r>
                      <a:r>
                        <a:rPr lang="en-GB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served with Fresh Sliced Carrot                                   (B)</a:t>
                      </a:r>
                      <a:endParaRPr lang="en-GB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Chicken </a:t>
                      </a:r>
                      <a:r>
                        <a:rPr lang="en-GB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Bhuna</a:t>
                      </a:r>
                      <a:r>
                        <a:rPr lang="en-GB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with Wild Rice and Spiced Onions           </a:t>
                      </a:r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(C)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Vegetarian</a:t>
                      </a:r>
                      <a:r>
                        <a:rPr lang="en-GB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Sausage Roll</a:t>
                      </a:r>
                      <a:r>
                        <a:rPr lang="en-GB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with Baked Beans                                         (V)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3439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 dirty="0">
                          <a:effectLst/>
                        </a:rPr>
                        <a:t>PASTA N </a:t>
                      </a:r>
                      <a:r>
                        <a:rPr lang="en-GB" sz="1200" u="none" strike="noStrike" dirty="0" smtClean="0">
                          <a:effectLst/>
                        </a:rPr>
                        <a:t>SAUCE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 dirty="0" smtClean="0">
                          <a:effectLst/>
                        </a:rPr>
                        <a:t>Spicy Tomato Pasta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 dirty="0" smtClean="0">
                          <a:effectLst/>
                        </a:rPr>
                        <a:t>Cheesy Macaroni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 baseline="0" dirty="0" smtClean="0">
                          <a:effectLst/>
                        </a:rPr>
                        <a:t>Tomato &amp; Basil Pasta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 dirty="0">
                          <a:effectLst/>
                        </a:rPr>
                        <a:t>Cheesy Macaroni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Quorn Sausage </a:t>
                      </a:r>
                      <a:r>
                        <a:rPr lang="en-GB" sz="1200" b="0" i="0" u="none" strike="noStrike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Arrabiatta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3007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 dirty="0">
                          <a:effectLst/>
                        </a:rPr>
                        <a:t>DESSERT OF THE </a:t>
                      </a:r>
                      <a:r>
                        <a:rPr lang="en-GB" sz="1200" u="none" strike="noStrike" dirty="0" smtClean="0">
                          <a:effectLst/>
                        </a:rPr>
                        <a:t>DAY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Brownie</a:t>
                      </a:r>
                      <a:r>
                        <a:rPr lang="en-GB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Biscuit</a:t>
                      </a:r>
                      <a:endParaRPr lang="en-GB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en-GB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Sponge muffin</a:t>
                      </a:r>
                    </a:p>
                    <a:p>
                      <a:pPr algn="ctr" fontAlgn="b"/>
                      <a:r>
                        <a:rPr lang="en-GB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Fresh Fruit Pot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Brownie</a:t>
                      </a:r>
                      <a:r>
                        <a:rPr lang="en-GB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Biscuit</a:t>
                      </a:r>
                      <a:endParaRPr lang="en-GB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en-GB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Sponge muffin</a:t>
                      </a:r>
                    </a:p>
                    <a:p>
                      <a:pPr algn="ctr" fontAlgn="b"/>
                      <a:r>
                        <a:rPr lang="en-GB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Fresh Fruit Pot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Brownie</a:t>
                      </a:r>
                      <a:r>
                        <a:rPr lang="en-GB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Biscuit</a:t>
                      </a:r>
                      <a:endParaRPr lang="en-GB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en-GB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Sponge muffin</a:t>
                      </a:r>
                    </a:p>
                    <a:p>
                      <a:pPr algn="ctr" fontAlgn="b"/>
                      <a:r>
                        <a:rPr lang="en-GB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Fresh Fruit Pot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Brownie</a:t>
                      </a:r>
                      <a:r>
                        <a:rPr lang="en-GB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Biscuit</a:t>
                      </a:r>
                      <a:endParaRPr lang="en-GB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en-GB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Sponge muffin</a:t>
                      </a:r>
                    </a:p>
                    <a:p>
                      <a:pPr algn="ctr" fontAlgn="b"/>
                      <a:r>
                        <a:rPr lang="en-GB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Fresh Fruit Pot</a:t>
                      </a:r>
                      <a:endParaRPr lang="en-GB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Brownie</a:t>
                      </a:r>
                      <a:r>
                        <a:rPr lang="en-GB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Biscuit</a:t>
                      </a:r>
                      <a:endParaRPr lang="en-GB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en-GB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Sponge muffin</a:t>
                      </a:r>
                    </a:p>
                    <a:p>
                      <a:pPr algn="ctr" fontAlgn="b"/>
                      <a:r>
                        <a:rPr lang="en-GB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Fresh Fruit Pot</a:t>
                      </a:r>
                      <a:endParaRPr lang="en-GB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4895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 DELI SPECIAL </a:t>
                      </a:r>
                      <a:endParaRPr lang="en-GB" sz="1200" b="1" i="0" u="none" strike="noStrike" dirty="0" smtClean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  <a:p>
                      <a:pPr algn="ctr" fontAlgn="ctr"/>
                      <a:r>
                        <a:rPr lang="en-GB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Wraps or Harvesters             </a:t>
                      </a:r>
                      <a:endParaRPr lang="en-GB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Cajun Chicken</a:t>
                      </a:r>
                      <a:endParaRPr lang="en-GB" sz="1200" b="0" i="0" u="none" strike="noStrike" baseline="0" dirty="0" smtClean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  <a:p>
                      <a:pPr algn="ctr" fontAlgn="b"/>
                      <a:r>
                        <a:rPr lang="en-GB" sz="12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Sweet Chilli </a:t>
                      </a:r>
                      <a:r>
                        <a:rPr lang="en-GB" sz="12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Quorn</a:t>
                      </a:r>
                      <a:r>
                        <a:rPr lang="en-GB" sz="12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 </a:t>
                      </a:r>
                      <a:endParaRPr lang="en-GB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Tikka Chicken</a:t>
                      </a:r>
                    </a:p>
                    <a:p>
                      <a:pPr algn="ctr" fontAlgn="b"/>
                      <a:r>
                        <a:rPr lang="en-GB" sz="12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Quorn</a:t>
                      </a:r>
                      <a:r>
                        <a:rPr lang="en-GB" sz="12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Dippers</a:t>
                      </a:r>
                      <a:endParaRPr lang="en-GB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Piri</a:t>
                      </a:r>
                      <a:r>
                        <a:rPr lang="en-GB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GB" sz="12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Piri</a:t>
                      </a:r>
                      <a:r>
                        <a:rPr lang="en-GB" sz="12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Chicken</a:t>
                      </a:r>
                    </a:p>
                    <a:p>
                      <a:pPr algn="ctr" fontAlgn="b"/>
                      <a:r>
                        <a:rPr lang="en-GB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Cream cheese roasted veg</a:t>
                      </a:r>
                      <a:endParaRPr lang="en-GB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Tandoori Chicken</a:t>
                      </a:r>
                    </a:p>
                    <a:p>
                      <a:pPr algn="ctr" fontAlgn="b"/>
                      <a:r>
                        <a:rPr lang="en-GB" sz="12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Veggie Bangers</a:t>
                      </a:r>
                      <a:endParaRPr lang="en-GB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Scottish Chicken</a:t>
                      </a:r>
                    </a:p>
                    <a:p>
                      <a:pPr algn="ctr" fontAlgn="b"/>
                      <a:r>
                        <a:rPr lang="en-GB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Smoked Salmon</a:t>
                      </a:r>
                      <a:endParaRPr lang="en-GB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675572" y="4843338"/>
            <a:ext cx="103379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u="sng" dirty="0" smtClean="0"/>
              <a:t>In addition to the Hub you will find the following options available to choose from</a:t>
            </a:r>
            <a:endParaRPr lang="en-GB" sz="2400" u="sng" dirty="0"/>
          </a:p>
        </p:txBody>
      </p:sp>
      <p:sp>
        <p:nvSpPr>
          <p:cNvPr id="13" name="TextBox 12"/>
          <p:cNvSpPr txBox="1"/>
          <p:nvPr/>
        </p:nvSpPr>
        <p:spPr>
          <a:xfrm rot="20378630">
            <a:off x="4680481" y="5343455"/>
            <a:ext cx="15901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u="sng" dirty="0" smtClean="0"/>
              <a:t>Panini and Pizza point</a:t>
            </a:r>
            <a:endParaRPr lang="en-GB" sz="2400" u="sng" dirty="0"/>
          </a:p>
        </p:txBody>
      </p:sp>
      <p:sp>
        <p:nvSpPr>
          <p:cNvPr id="14" name="TextBox 13"/>
          <p:cNvSpPr txBox="1"/>
          <p:nvPr/>
        </p:nvSpPr>
        <p:spPr>
          <a:xfrm rot="20378630">
            <a:off x="1139519" y="5037269"/>
            <a:ext cx="20458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2400" u="sng" dirty="0" smtClean="0"/>
          </a:p>
          <a:p>
            <a:pPr algn="ctr"/>
            <a:r>
              <a:rPr lang="en-GB" sz="2400" u="sng" dirty="0" smtClean="0"/>
              <a:t>Burger bite</a:t>
            </a:r>
          </a:p>
          <a:p>
            <a:pPr algn="ctr"/>
            <a:endParaRPr lang="en-GB" sz="2400" u="sng" dirty="0"/>
          </a:p>
        </p:txBody>
      </p:sp>
      <p:sp>
        <p:nvSpPr>
          <p:cNvPr id="16" name="TextBox 15"/>
          <p:cNvSpPr txBox="1"/>
          <p:nvPr/>
        </p:nvSpPr>
        <p:spPr>
          <a:xfrm rot="20378630">
            <a:off x="7623180" y="5458178"/>
            <a:ext cx="20683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u="sng" dirty="0" smtClean="0"/>
              <a:t>Grab n go</a:t>
            </a:r>
            <a:endParaRPr lang="en-GB" sz="2400" u="sng" dirty="0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360593" y="5883254"/>
            <a:ext cx="753543" cy="651815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710831" y="6055164"/>
            <a:ext cx="682201" cy="682201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8659" y="5992481"/>
            <a:ext cx="816984" cy="501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9123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592429"/>
            <a:ext cx="9144000" cy="962346"/>
          </a:xfrm>
        </p:spPr>
        <p:txBody>
          <a:bodyPr/>
          <a:lstStyle/>
          <a:p>
            <a:r>
              <a:rPr lang="en-GB" dirty="0" smtClean="0"/>
              <a:t>Burger Bite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803042"/>
            <a:ext cx="9144000" cy="425003"/>
          </a:xfrm>
        </p:spPr>
        <p:txBody>
          <a:bodyPr/>
          <a:lstStyle/>
          <a:p>
            <a:r>
              <a:rPr lang="en-GB" dirty="0" smtClean="0"/>
              <a:t>Selection of the following offered daily in a warm filled roll</a:t>
            </a:r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 rot="20378630">
            <a:off x="1524002" y="2775190"/>
            <a:ext cx="24298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/>
              <a:t>Rollover Hot Dog</a:t>
            </a:r>
          </a:p>
          <a:p>
            <a:pPr algn="ctr"/>
            <a:r>
              <a:rPr lang="en-GB" sz="1600" b="1" dirty="0" smtClean="0"/>
              <a:t>FRIDAY ONLY</a:t>
            </a:r>
            <a:endParaRPr lang="en-GB" sz="1600" b="1" dirty="0"/>
          </a:p>
        </p:txBody>
      </p:sp>
      <p:sp>
        <p:nvSpPr>
          <p:cNvPr id="6" name="TextBox 5"/>
          <p:cNvSpPr txBox="1"/>
          <p:nvPr/>
        </p:nvSpPr>
        <p:spPr>
          <a:xfrm rot="1066587" flipH="1">
            <a:off x="3747513" y="2756628"/>
            <a:ext cx="18625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/>
              <a:t>Chicken </a:t>
            </a:r>
            <a:r>
              <a:rPr lang="en-GB" sz="1600" dirty="0" err="1" smtClean="0"/>
              <a:t>Piri</a:t>
            </a:r>
            <a:r>
              <a:rPr lang="en-GB" sz="1600" dirty="0" smtClean="0"/>
              <a:t> </a:t>
            </a:r>
            <a:r>
              <a:rPr lang="en-GB" sz="1600" dirty="0" err="1" smtClean="0"/>
              <a:t>Piri</a:t>
            </a:r>
            <a:r>
              <a:rPr lang="en-GB" sz="1600" dirty="0" smtClean="0"/>
              <a:t> Fillet</a:t>
            </a:r>
            <a:endParaRPr lang="en-GB" sz="1600" dirty="0"/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854558" y="5743978"/>
            <a:ext cx="8708263" cy="102401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Served with salad and choice of dressing</a:t>
            </a:r>
          </a:p>
          <a:p>
            <a:r>
              <a:rPr lang="en-GB" dirty="0" smtClean="0"/>
              <a:t>Mango mayonnaise, yoghurt and mint dressing or salsa</a:t>
            </a:r>
          </a:p>
          <a:p>
            <a:r>
              <a:rPr lang="en-GB" dirty="0" smtClean="0"/>
              <a:t>CHECK THE DAILY CHALK BOARD/PLASMA SCREENS FOR ALL CHEFS SPECIALS</a:t>
            </a:r>
          </a:p>
          <a:p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193725" y="5293217"/>
            <a:ext cx="1654835" cy="143143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733392" y="2882911"/>
            <a:ext cx="13348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Quorn</a:t>
            </a:r>
            <a:r>
              <a:rPr lang="en-GB" dirty="0" smtClean="0"/>
              <a:t> </a:t>
            </a:r>
            <a:r>
              <a:rPr lang="en-GB" sz="1600" dirty="0" smtClean="0"/>
              <a:t>Burger</a:t>
            </a:r>
            <a:endParaRPr lang="en-GB" sz="1600" dirty="0"/>
          </a:p>
        </p:txBody>
      </p:sp>
      <p:sp>
        <p:nvSpPr>
          <p:cNvPr id="10" name="TextBox 9"/>
          <p:cNvSpPr txBox="1"/>
          <p:nvPr/>
        </p:nvSpPr>
        <p:spPr>
          <a:xfrm rot="1799115">
            <a:off x="8366233" y="3763494"/>
            <a:ext cx="149247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Sweet chilli chicken breast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6001407" y="4225159"/>
            <a:ext cx="13873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Turkey Burger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3936826" y="3861450"/>
            <a:ext cx="11291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BBQ chicken Fillet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 rot="19433786">
            <a:off x="1875578" y="4225158"/>
            <a:ext cx="11456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Chicken Burger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809298" y="5293217"/>
            <a:ext cx="16390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/>
              <a:t>Falafel &amp; Spinach Burger</a:t>
            </a:r>
            <a:endParaRPr lang="en-GB" sz="1600" dirty="0"/>
          </a:p>
        </p:txBody>
      </p:sp>
      <p:sp>
        <p:nvSpPr>
          <p:cNvPr id="16" name="TextBox 15"/>
          <p:cNvSpPr txBox="1"/>
          <p:nvPr/>
        </p:nvSpPr>
        <p:spPr>
          <a:xfrm rot="-1680000">
            <a:off x="259271" y="2623921"/>
            <a:ext cx="2275155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/>
              <a:t>Quorn</a:t>
            </a:r>
            <a:r>
              <a:rPr lang="en-GB" dirty="0" smtClean="0"/>
              <a:t> </a:t>
            </a:r>
            <a:r>
              <a:rPr lang="en-GB" sz="1600" dirty="0" smtClean="0"/>
              <a:t>southern style burger</a:t>
            </a:r>
            <a:endParaRPr lang="en-GB" sz="1600" dirty="0"/>
          </a:p>
        </p:txBody>
      </p:sp>
      <p:sp>
        <p:nvSpPr>
          <p:cNvPr id="17" name="TextBox 16"/>
          <p:cNvSpPr txBox="1"/>
          <p:nvPr/>
        </p:nvSpPr>
        <p:spPr>
          <a:xfrm>
            <a:off x="8954814" y="2743200"/>
            <a:ext cx="13768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/>
              <a:t>Crispy Vegetable Burger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2466930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105682"/>
          </a:xfrm>
        </p:spPr>
        <p:txBody>
          <a:bodyPr/>
          <a:lstStyle/>
          <a:p>
            <a:r>
              <a:rPr lang="en-GB" dirty="0" smtClean="0"/>
              <a:t>Panini &amp; Pizza Point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678806"/>
            <a:ext cx="9144000" cy="618186"/>
          </a:xfrm>
        </p:spPr>
        <p:txBody>
          <a:bodyPr>
            <a:normAutofit fontScale="92500"/>
          </a:bodyPr>
          <a:lstStyle/>
          <a:p>
            <a:r>
              <a:rPr lang="en-GB" dirty="0" smtClean="0"/>
              <a:t>Selection of the following offered daily in a toasted panini or Italian pizza</a:t>
            </a:r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 rot="20378630">
            <a:off x="1408090" y="4159533"/>
            <a:ext cx="24298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/>
              <a:t>Double cheese</a:t>
            </a:r>
            <a:endParaRPr lang="en-GB" sz="1600" dirty="0"/>
          </a:p>
        </p:txBody>
      </p:sp>
      <p:sp>
        <p:nvSpPr>
          <p:cNvPr id="6" name="TextBox 5"/>
          <p:cNvSpPr txBox="1"/>
          <p:nvPr/>
        </p:nvSpPr>
        <p:spPr>
          <a:xfrm rot="1066587" flipH="1">
            <a:off x="4140152" y="3853520"/>
            <a:ext cx="18625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/>
              <a:t>BBQ chicken</a:t>
            </a:r>
            <a:endParaRPr lang="en-GB" sz="1600" dirty="0"/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1790162" y="5988676"/>
            <a:ext cx="8772659" cy="643944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Served with salad and choice of dressing</a:t>
            </a:r>
          </a:p>
          <a:p>
            <a:r>
              <a:rPr lang="en-GB" dirty="0" smtClean="0"/>
              <a:t>CHECK THE DAILY CHALK BOARD/PLASMA SCREENS FOR MENU OF THE DAY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07332" y="875763"/>
            <a:ext cx="1581378" cy="158137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 rot="19334876">
            <a:off x="7378261" y="3449014"/>
            <a:ext cx="18498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Tuna Melt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 rot="1012518">
            <a:off x="8523890" y="4468321"/>
            <a:ext cx="17026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Chicken Salsa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 rot="20987790">
            <a:off x="3142593" y="4465427"/>
            <a:ext cx="20915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Sweet</a:t>
            </a:r>
            <a:r>
              <a:rPr lang="en-GB" dirty="0" smtClean="0"/>
              <a:t> Chilli Chicken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6886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3586" y="946712"/>
            <a:ext cx="10053811" cy="1105682"/>
          </a:xfrm>
        </p:spPr>
        <p:txBody>
          <a:bodyPr/>
          <a:lstStyle/>
          <a:p>
            <a:r>
              <a:rPr lang="en-GB" dirty="0" smtClean="0"/>
              <a:t>Grab n go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678806"/>
            <a:ext cx="9144000" cy="618186"/>
          </a:xfrm>
        </p:spPr>
        <p:txBody>
          <a:bodyPr>
            <a:normAutofit/>
          </a:bodyPr>
          <a:lstStyle/>
          <a:p>
            <a:r>
              <a:rPr lang="en-GB" dirty="0" smtClean="0"/>
              <a:t>Selection of pre made sandwiches baguettes and Jacket potatoes</a:t>
            </a:r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 rot="20378630">
            <a:off x="1524001" y="3933406"/>
            <a:ext cx="24298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/>
              <a:t>Grated</a:t>
            </a:r>
            <a:r>
              <a:rPr lang="en-GB" sz="2400" dirty="0" smtClean="0"/>
              <a:t> </a:t>
            </a:r>
            <a:r>
              <a:rPr lang="en-GB" sz="1600" dirty="0" smtClean="0"/>
              <a:t>cheese</a:t>
            </a:r>
            <a:endParaRPr lang="en-GB" sz="1600" dirty="0"/>
          </a:p>
        </p:txBody>
      </p:sp>
      <p:sp>
        <p:nvSpPr>
          <p:cNvPr id="6" name="TextBox 5"/>
          <p:cNvSpPr txBox="1"/>
          <p:nvPr/>
        </p:nvSpPr>
        <p:spPr>
          <a:xfrm rot="1066587" flipH="1">
            <a:off x="4116698" y="3880379"/>
            <a:ext cx="28450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/>
              <a:t>Tuna and free range mayonnaise</a:t>
            </a:r>
            <a:endParaRPr lang="en-GB" sz="1600" dirty="0"/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854556" y="6100432"/>
            <a:ext cx="8708265" cy="667555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Served with salad option                                                                                                          CHECK THE DAILY CHALK BOARD/PLASMA SCREENS FOR ALL CHEFS SPECIALS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5065" y="5137130"/>
            <a:ext cx="1148366" cy="70481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911366" y="4618601"/>
            <a:ext cx="21441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Egg mayonnaise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 rot="20835052">
            <a:off x="6983069" y="4519448"/>
            <a:ext cx="16669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Chicken Mayonnaise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9934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PRE ORDER</a:t>
            </a:r>
            <a:endParaRPr lang="en-GB" dirty="0"/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0116602"/>
              </p:ext>
            </p:extLst>
          </p:nvPr>
        </p:nvGraphicFramePr>
        <p:xfrm>
          <a:off x="2013526" y="1788680"/>
          <a:ext cx="8719130" cy="45363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4801">
                  <a:extLst>
                    <a:ext uri="{9D8B030D-6E8A-4147-A177-3AD203B41FA5}">
                      <a16:colId xmlns:a16="http://schemas.microsoft.com/office/drawing/2014/main" val="2710376325"/>
                    </a:ext>
                  </a:extLst>
                </a:gridCol>
                <a:gridCol w="5874329">
                  <a:extLst>
                    <a:ext uri="{9D8B030D-6E8A-4147-A177-3AD203B41FA5}">
                      <a16:colId xmlns:a16="http://schemas.microsoft.com/office/drawing/2014/main" val="349649853"/>
                    </a:ext>
                  </a:extLst>
                </a:gridCol>
              </a:tblGrid>
              <a:tr h="391102">
                <a:tc>
                  <a:txBody>
                    <a:bodyPr/>
                    <a:lstStyle/>
                    <a:p>
                      <a:r>
                        <a:rPr lang="en-GB" dirty="0" smtClean="0"/>
                        <a:t>Daily</a:t>
                      </a:r>
                      <a:r>
                        <a:rPr lang="en-GB" baseline="0" dirty="0" smtClean="0"/>
                        <a:t> options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12993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Soup it up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Golden</a:t>
                      </a:r>
                      <a:r>
                        <a:rPr lang="en-GB" baseline="0" dirty="0" smtClean="0"/>
                        <a:t> lentil soup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60478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Pasta</a:t>
                      </a:r>
                      <a:r>
                        <a:rPr lang="en-GB" baseline="0" dirty="0" smtClean="0"/>
                        <a:t> n Sauce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As per daily menu with crudities</a:t>
                      </a:r>
                      <a:r>
                        <a:rPr lang="en-GB" baseline="0" dirty="0" smtClean="0"/>
                        <a:t> 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60226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Pizza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Cheese and tomato pizza – Monday/</a:t>
                      </a:r>
                      <a:r>
                        <a:rPr lang="en-GB" baseline="0" dirty="0" smtClean="0"/>
                        <a:t> Wednesday/Friday</a:t>
                      </a:r>
                      <a:r>
                        <a:rPr lang="en-GB" dirty="0" smtClean="0"/>
                        <a:t> with crudities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61089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Panini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Double cheese or BBQ chicken with crudities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77816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Filled sandwiches/Baguettes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Cheese, egg mayo, tuna mayo, sliced</a:t>
                      </a:r>
                      <a:r>
                        <a:rPr lang="en-GB" baseline="0" dirty="0" smtClean="0"/>
                        <a:t> chicken or chicken mayo with salad options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55650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Pizzini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Cheese and tomato offered Tuesday</a:t>
                      </a:r>
                      <a:r>
                        <a:rPr lang="en-GB" baseline="0" dirty="0" smtClean="0"/>
                        <a:t> and Thursday with crudities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82890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Hot filled rolls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Chicken burger or Quorn burger with crudities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32083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Dessert</a:t>
                      </a:r>
                      <a:r>
                        <a:rPr lang="en-GB" baseline="0" dirty="0" smtClean="0"/>
                        <a:t>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Fresh</a:t>
                      </a:r>
                      <a:r>
                        <a:rPr lang="en-GB" baseline="0" dirty="0" smtClean="0"/>
                        <a:t> fruit salad, Brownie biscuit, sponge muffin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0322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Drinks selection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Milk or water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55691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3632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1492</TotalTime>
  <Words>857</Words>
  <Application>Microsoft Office PowerPoint</Application>
  <PresentationFormat>Widescreen</PresentationFormat>
  <Paragraphs>233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The Hub</vt:lpstr>
      <vt:lpstr>The Hub</vt:lpstr>
      <vt:lpstr>The Hub</vt:lpstr>
      <vt:lpstr>Burger Bite</vt:lpstr>
      <vt:lpstr>Panini &amp; Pizza Point</vt:lpstr>
      <vt:lpstr>Grab n go </vt:lpstr>
      <vt:lpstr>PRE ORDER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Burger Bar</dc:title>
  <dc:creator>Nicky</dc:creator>
  <cp:lastModifiedBy>Nicole Farrell</cp:lastModifiedBy>
  <cp:revision>111</cp:revision>
  <cp:lastPrinted>2017-06-30T12:49:02Z</cp:lastPrinted>
  <dcterms:created xsi:type="dcterms:W3CDTF">2017-02-15T18:03:27Z</dcterms:created>
  <dcterms:modified xsi:type="dcterms:W3CDTF">2020-08-12T08:26:39Z</dcterms:modified>
</cp:coreProperties>
</file>