
<file path=[Content_Types].xml><?xml version="1.0" encoding="utf-8"?>
<Types xmlns="http://schemas.openxmlformats.org/package/2006/content-types">
  <Default Extension="png" ContentType="image/png"/>
  <Default Extension="jfif" ContentType="image/jpe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2"/>
  </p:handoutMasterIdLst>
  <p:sldIdLst>
    <p:sldId id="256" r:id="rId5"/>
    <p:sldId id="292" r:id="rId6"/>
    <p:sldId id="296" r:id="rId7"/>
    <p:sldId id="297" r:id="rId8"/>
    <p:sldId id="299" r:id="rId9"/>
    <p:sldId id="294" r:id="rId10"/>
    <p:sldId id="298" r:id="rId11"/>
  </p:sldIdLst>
  <p:sldSz cx="9144000" cy="6858000" type="screen4x3"/>
  <p:notesSz cx="6669088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B04B9AD-16F3-48AD-83A9-257667A2A27C}" type="datetimeFigureOut">
              <a:rPr lang="en-GB"/>
              <a:pPr>
                <a:defRPr/>
              </a:pPr>
              <a:t>17/02/2021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C99B98C-DF57-40D6-885F-A0D11E1C77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724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6D8FC377-CDF4-4FEB-82D8-88B11A77B144}" type="datetime1">
              <a:rPr lang="en-US"/>
              <a:pPr>
                <a:defRPr/>
              </a:pPr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6127A98-D895-436A-A36E-9CD9C7AA43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99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f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fif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jfif"/><Relationship Id="rId5" Type="http://schemas.openxmlformats.org/officeDocument/2006/relationships/image" Target="../media/image4.jfif"/><Relationship Id="rId4" Type="http://schemas.openxmlformats.org/officeDocument/2006/relationships/image" Target="../media/image3.jfif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 txBox="1">
            <a:spLocks noChangeArrowheads="1"/>
          </p:cNvSpPr>
          <p:nvPr/>
        </p:nvSpPr>
        <p:spPr bwMode="auto">
          <a:xfrm>
            <a:off x="395288" y="11255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GB" altLang="en-US" sz="28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4213" y="260350"/>
            <a:ext cx="7051675" cy="865188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4000" dirty="0">
                <a:solidFill>
                  <a:srgbClr val="0070C0"/>
                </a:solidFill>
                <a:ea typeface="+mj-ea"/>
                <a:cs typeface="Arial" pitchFamily="34" charset="0"/>
              </a:rPr>
              <a:t>	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GB" sz="4000" dirty="0">
              <a:solidFill>
                <a:srgbClr val="0070C0"/>
              </a:solidFill>
              <a:ea typeface="+mj-ea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Money advice and welfare rights.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GB" sz="4000" b="1" dirty="0" smtClean="0">
              <a:solidFill>
                <a:srgbClr val="002060"/>
              </a:solidFill>
              <a:ea typeface="+mj-ea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GB" sz="4000" b="1" dirty="0">
              <a:solidFill>
                <a:srgbClr val="002060"/>
              </a:solidFill>
              <a:ea typeface="+mj-ea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Supporting </a:t>
            </a:r>
            <a:r>
              <a:rPr lang="en-GB" sz="3200" b="1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parents’ </a:t>
            </a:r>
            <a:r>
              <a:rPr lang="en-GB" sz="3200" b="1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financial wellbeing through the pandemic. </a:t>
            </a:r>
            <a:endParaRPr lang="en-GB" sz="3200" dirty="0">
              <a:solidFill>
                <a:srgbClr val="002060"/>
              </a:solidFill>
              <a:ea typeface="+mj-ea"/>
              <a:cs typeface="Arial" pitchFamily="34" charset="0"/>
            </a:endParaRPr>
          </a:p>
        </p:txBody>
      </p:sp>
      <p:pic>
        <p:nvPicPr>
          <p:cNvPr id="3" name="Recorded Sound"/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Overview</a:t>
            </a:r>
            <a:endParaRPr lang="en-GB" altLang="en-US" sz="2800" b="1" dirty="0" smtClean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 bwMode="auto">
          <a:xfrm>
            <a:off x="443524" y="692696"/>
            <a:ext cx="8229600" cy="5289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en-GB" altLang="en-US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Few parents in East Renfrewshire will be unaffected by the current pandemic.</a:t>
            </a:r>
          </a:p>
          <a:p>
            <a:pPr algn="just" eaLnBrk="1" hangingPunct="1"/>
            <a:r>
              <a:rPr lang="en-GB" altLang="en-US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MART can help reassure parents about a wide range of issues.</a:t>
            </a:r>
          </a:p>
          <a:p>
            <a:pPr algn="just" eaLnBrk="1" hangingPunct="1"/>
            <a:r>
              <a:rPr lang="en-GB" altLang="en-US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Sometimes just talking through money worries can be enough to reduce stress and stigma</a:t>
            </a:r>
          </a:p>
          <a:p>
            <a:pPr algn="just" eaLnBrk="1" hangingPunct="1"/>
            <a:r>
              <a:rPr lang="en-GB" altLang="en-US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 initial appointment </a:t>
            </a:r>
            <a:r>
              <a:rPr lang="en-GB" altLang="en-US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won’t </a:t>
            </a:r>
            <a:r>
              <a:rPr lang="en-GB" altLang="en-US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take long and can be done over the phone.</a:t>
            </a:r>
          </a:p>
          <a:p>
            <a:pPr algn="just" eaLnBrk="1" hangingPunct="1"/>
            <a:endParaRPr lang="en-GB" altLang="en-US" dirty="0" smtClean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" name="Recorded Sound"/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4368" y="537264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3000"/>
    </mc:Choice>
    <mc:Fallback xmlns="">
      <p:transition spd="slow" advClick="0" advTm="4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Difficulties and solutions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2857500" cy="1600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04789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9" y="3565773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861048"/>
            <a:ext cx="2730252" cy="144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57" y="1916832"/>
            <a:ext cx="1647825" cy="2771775"/>
          </a:xfrm>
          <a:prstGeom prst="rect">
            <a:avLst/>
          </a:prstGeom>
        </p:spPr>
      </p:pic>
      <p:pic>
        <p:nvPicPr>
          <p:cNvPr id="9" name="Recorded Sound"/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90709" y="13725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8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9000"/>
    </mc:Choice>
    <mc:Fallback xmlns="">
      <p:transition spd="slow" advClick="0" advTm="9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Parental Employability Support.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Specialist support focused on working parents and the unique difficulties they face. </a:t>
            </a:r>
          </a:p>
          <a:p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Partnership 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between </a:t>
            </a:r>
            <a:r>
              <a:rPr lang="en-GB" sz="2800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WorkER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and MART</a:t>
            </a:r>
          </a:p>
          <a:p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Fully 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flexible and tailored to work around a 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parent’s 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schedule. </a:t>
            </a:r>
          </a:p>
          <a:p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Combined employability and 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financial wellbeing, 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 duplication</a:t>
            </a:r>
          </a:p>
          <a:p>
            <a:endParaRPr lang="en-GB" dirty="0"/>
          </a:p>
        </p:txBody>
      </p:sp>
      <p:pic>
        <p:nvPicPr>
          <p:cNvPr id="5" name="Recorded Sound"/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6296" y="5157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8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00"/>
    </mc:Choice>
    <mc:Fallback xmlns="">
      <p:transition spd="slow" advTm="3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PES project – support offered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Training opportunities arranged</a:t>
            </a:r>
          </a:p>
          <a:p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Help with the CV or interview skills. </a:t>
            </a:r>
          </a:p>
          <a:p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Budgeting and ‘better off’ calculations are completed, ensuring work pays – no nasty surprises with benefits.  </a:t>
            </a:r>
          </a:p>
          <a:p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Debt support and assistance with job searching</a:t>
            </a:r>
          </a:p>
        </p:txBody>
      </p:sp>
      <p:pic>
        <p:nvPicPr>
          <p:cNvPr id="4" name="Recorded Sound"/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08304" y="17728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692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Key Family Groupings</a:t>
            </a:r>
            <a:endParaRPr lang="en-GB" altLang="en-US" sz="2800" b="1" smtClean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692150"/>
            <a:ext cx="8229600" cy="54340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dirty="0" smtClean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dirty="0" smtClean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dirty="0" smtClean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dirty="0" smtClean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dirty="0" smtClean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dirty="0" smtClean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GB" alt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Kinship carers also recognised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dirty="0" smtClean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39738" y="1844675"/>
          <a:ext cx="7296150" cy="2376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6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6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6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76488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Lone Parents**</a:t>
                      </a:r>
                    </a:p>
                    <a:p>
                      <a:endParaRPr lang="en-GB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  <a:r>
                        <a:rPr lang="en-GB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children in relative poverty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Disabled** </a:t>
                      </a:r>
                    </a:p>
                    <a:p>
                      <a:endParaRPr lang="en-GB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 of</a:t>
                      </a:r>
                      <a:r>
                        <a:rPr lang="en-GB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children in relative poverty 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3+</a:t>
                      </a:r>
                      <a:r>
                        <a:rPr lang="en-GB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Children</a:t>
                      </a:r>
                    </a:p>
                    <a:p>
                      <a:endParaRPr lang="en-GB" sz="1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 of children in relative poverty 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Ethnic Minority </a:t>
                      </a:r>
                    </a:p>
                    <a:p>
                      <a:endParaRPr lang="en-GB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 of children in relative poverty 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Youngest</a:t>
                      </a:r>
                      <a:r>
                        <a:rPr lang="en-GB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Child Aged &lt; 1</a:t>
                      </a:r>
                    </a:p>
                    <a:p>
                      <a:r>
                        <a:rPr lang="en-GB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 of children in relative poverty 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r>
                        <a:rPr lang="en-GB" sz="18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Parents 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Aged &lt;25</a:t>
                      </a:r>
                    </a:p>
                    <a:p>
                      <a:endParaRPr lang="en-GB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56% of children</a:t>
                      </a:r>
                      <a:r>
                        <a:rPr lang="en-GB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relative poverty 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Recorded Sound"/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60232" y="96361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Call for a chat.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money advice team can be reached 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by  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phone: 0141 577 8420 or 0800 052 1023           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or by e-mail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mart@eastrenfrewshire.gov.uk</a:t>
            </a:r>
          </a:p>
          <a:p>
            <a:endParaRPr lang="en-GB" sz="2800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 refer to the Parental Employability 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Support project 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by phone: 0141 577 8438 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or by email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worker@eastrenfrewshire.gov.uk</a:t>
            </a:r>
          </a:p>
        </p:txBody>
      </p:sp>
      <p:pic>
        <p:nvPicPr>
          <p:cNvPr id="5" name="Recorded Sound"/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68344" y="795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000"/>
    </mc:Choice>
    <mc:Fallback xmlns="">
      <p:transition spd="slow" advClick="0" advTm="3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4F315461B5EF49B342C458CFF0308D" ma:contentTypeVersion="5" ma:contentTypeDescription="Create a new document." ma:contentTypeScope="" ma:versionID="7177ffdc9df98b36876c05b3decdc841">
  <xsd:schema xmlns:xsd="http://www.w3.org/2001/XMLSchema" xmlns:xs="http://www.w3.org/2001/XMLSchema" xmlns:p="http://schemas.microsoft.com/office/2006/metadata/properties" xmlns:ns3="0a3b221b-d370-420b-a5b3-96c572735ac3" xmlns:ns4="7a7437ff-3bb6-449e-8446-f6eab7437906" targetNamespace="http://schemas.microsoft.com/office/2006/metadata/properties" ma:root="true" ma:fieldsID="acd57a4d2fdb6587acabb38461e87243" ns3:_="" ns4:_="">
    <xsd:import namespace="0a3b221b-d370-420b-a5b3-96c572735ac3"/>
    <xsd:import namespace="7a7437ff-3bb6-449e-8446-f6eab743790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b221b-d370-420b-a5b3-96c572735a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7437ff-3bb6-449e-8446-f6eab74379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E54B69-6FA3-44FC-A459-FF8340B21F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3b221b-d370-420b-a5b3-96c572735ac3"/>
    <ds:schemaRef ds:uri="7a7437ff-3bb6-449e-8446-f6eab74379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A277C9-F5BE-4172-B05D-278442230DF9}">
  <ds:schemaRefs>
    <ds:schemaRef ds:uri="0a3b221b-d370-420b-a5b3-96c572735ac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a7437ff-3bb6-449e-8446-f6eab743790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68DB378-A0F4-42DD-96F6-E86B902A5E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4957</TotalTime>
  <Words>272</Words>
  <Application>Microsoft Office PowerPoint</Application>
  <PresentationFormat>On-screen Show (4:3)</PresentationFormat>
  <Paragraphs>52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ＭＳ Ｐゴシック</vt:lpstr>
      <vt:lpstr>Arial</vt:lpstr>
      <vt:lpstr>Calibri</vt:lpstr>
      <vt:lpstr>Office Theme</vt:lpstr>
      <vt:lpstr>PowerPoint Presentation</vt:lpstr>
      <vt:lpstr>Overview</vt:lpstr>
      <vt:lpstr>Difficulties and solutions</vt:lpstr>
      <vt:lpstr>Parental Employability Support.</vt:lpstr>
      <vt:lpstr>PES project – support offered</vt:lpstr>
      <vt:lpstr>Key Family Groupings</vt:lpstr>
      <vt:lpstr>Call for a chat.</vt:lpstr>
    </vt:vector>
  </TitlesOfParts>
  <Company>East Renfrewshire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Joanne Quinn</dc:creator>
  <cp:lastModifiedBy>Brennan, Marilyn2</cp:lastModifiedBy>
  <cp:revision>69</cp:revision>
  <cp:lastPrinted>2019-09-26T09:50:50Z</cp:lastPrinted>
  <dcterms:created xsi:type="dcterms:W3CDTF">2014-03-11T10:11:50Z</dcterms:created>
  <dcterms:modified xsi:type="dcterms:W3CDTF">2021-02-17T16:52:47Z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0x010100E34F315461B5EF49B342C458CFF0308D</vt:lpwstr>
  </property>
</Properties>
</file>