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5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0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3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6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3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9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0A6F-78D7-46C7-8B98-45D6D04DB528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16E9-5B70-4EB9-BE17-251CD3EFD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My Pictures\Rights Respecting School\Rights Respecting School 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92696"/>
            <a:ext cx="3508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UNICEF Rights Respecting </a:t>
            </a:r>
            <a:br>
              <a:rPr lang="en-GB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en-GB" sz="2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School Charter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Article 3:</a:t>
            </a:r>
            <a:r>
              <a:rPr lang="en-GB" sz="1600" dirty="0" smtClean="0"/>
              <a:t> </a:t>
            </a:r>
            <a:r>
              <a:rPr lang="en-GB" sz="1600" i="1" dirty="0" smtClean="0"/>
              <a:t>The best interests of the child must be a top priority.</a:t>
            </a:r>
          </a:p>
          <a:p>
            <a:r>
              <a:rPr lang="en-GB" sz="1600" dirty="0" smtClean="0"/>
              <a:t>(Global Goal 16)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20453" y="174494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Article 6:</a:t>
            </a:r>
            <a:r>
              <a:rPr lang="en-GB" sz="1600" dirty="0" smtClean="0"/>
              <a:t> </a:t>
            </a:r>
            <a:r>
              <a:rPr lang="en-GB" sz="1600" i="1" dirty="0" smtClean="0"/>
              <a:t>Every child has the right to life. </a:t>
            </a:r>
            <a:br>
              <a:rPr lang="en-GB" sz="1600" i="1" dirty="0" smtClean="0"/>
            </a:br>
            <a:r>
              <a:rPr lang="en-GB" sz="1600" dirty="0" smtClean="0"/>
              <a:t>(Global Goal 2, 3, 6 &amp; 16)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941168"/>
            <a:ext cx="2569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Article 12: </a:t>
            </a:r>
            <a:r>
              <a:rPr lang="en-GB" sz="1600" i="1" dirty="0" smtClean="0"/>
              <a:t>Every child has the right to have a say in all matters affecting them. </a:t>
            </a:r>
            <a:r>
              <a:rPr lang="en-GB" sz="1600" dirty="0" smtClean="0"/>
              <a:t>(Global Goal 4, 5 &amp; 16)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24148" y="5129316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Article 28: </a:t>
            </a:r>
            <a:r>
              <a:rPr lang="en-GB" sz="1600" i="1" dirty="0" smtClean="0"/>
              <a:t>Every child has the right to an education. </a:t>
            </a:r>
            <a:r>
              <a:rPr lang="en-GB" sz="1600" dirty="0" smtClean="0"/>
              <a:t>(Global Goal 4)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3338408"/>
            <a:ext cx="1103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Pupils &amp; Staff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2045747"/>
            <a:ext cx="21106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Work together to meet the needs of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Endeavour to make WWHS a caring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Be respectful &amp; kind to each other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681693" y="3140968"/>
            <a:ext cx="1427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Confidently engage with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Be ambitious in their own ability to fulfil their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Be accepting &amp; understanding of others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96183" y="3906922"/>
            <a:ext cx="1559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Inspire pupils to be responsible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Listen to &amp; respect the views of pupils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Encourage pupils to excel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95517" y="4819335"/>
            <a:ext cx="529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Staff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460407" y="3046020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Pupils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09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143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Smith</dc:creator>
  <cp:lastModifiedBy>Gerry Moore</cp:lastModifiedBy>
  <cp:revision>4</cp:revision>
  <dcterms:created xsi:type="dcterms:W3CDTF">2017-05-03T09:56:14Z</dcterms:created>
  <dcterms:modified xsi:type="dcterms:W3CDTF">2017-05-04T10:37:26Z</dcterms:modified>
</cp:coreProperties>
</file>