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55" r:id="rId5"/>
  </p:sldMasterIdLst>
  <p:notesMasterIdLst>
    <p:notesMasterId r:id="rId28"/>
  </p:notesMasterIdLst>
  <p:handoutMasterIdLst>
    <p:handoutMasterId r:id="rId29"/>
  </p:handoutMasterIdLst>
  <p:sldIdLst>
    <p:sldId id="309" r:id="rId6"/>
    <p:sldId id="343" r:id="rId7"/>
    <p:sldId id="344" r:id="rId8"/>
    <p:sldId id="342" r:id="rId9"/>
    <p:sldId id="331" r:id="rId10"/>
    <p:sldId id="369" r:id="rId11"/>
    <p:sldId id="363" r:id="rId12"/>
    <p:sldId id="370" r:id="rId13"/>
    <p:sldId id="377" r:id="rId14"/>
    <p:sldId id="371" r:id="rId15"/>
    <p:sldId id="383" r:id="rId16"/>
    <p:sldId id="372" r:id="rId17"/>
    <p:sldId id="373" r:id="rId18"/>
    <p:sldId id="375" r:id="rId19"/>
    <p:sldId id="361" r:id="rId20"/>
    <p:sldId id="380" r:id="rId21"/>
    <p:sldId id="376" r:id="rId22"/>
    <p:sldId id="381" r:id="rId23"/>
    <p:sldId id="382" r:id="rId24"/>
    <p:sldId id="364" r:id="rId25"/>
    <p:sldId id="299" r:id="rId26"/>
    <p:sldId id="345" r:id="rId27"/>
  </p:sldIdLst>
  <p:sldSz cx="9144000" cy="6858000" type="screen4x3"/>
  <p:notesSz cx="6669088" cy="9926638"/>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7AFA"/>
    <a:srgbClr val="FF3300"/>
    <a:srgbClr val="00539B"/>
    <a:srgbClr val="91A932"/>
    <a:srgbClr val="333399"/>
    <a:srgbClr val="1C1C54"/>
    <a:srgbClr val="272777"/>
    <a:srgbClr val="00A8A4"/>
    <a:srgbClr val="00C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7611" autoAdjust="0"/>
  </p:normalViewPr>
  <p:slideViewPr>
    <p:cSldViewPr>
      <p:cViewPr>
        <p:scale>
          <a:sx n="81" d="100"/>
          <a:sy n="81" d="100"/>
        </p:scale>
        <p:origin x="-77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78"/>
    </p:cViewPr>
  </p:sorterViewPr>
  <p:notesViewPr>
    <p:cSldViewPr>
      <p:cViewPr varScale="1">
        <p:scale>
          <a:sx n="59" d="100"/>
          <a:sy n="59" d="100"/>
        </p:scale>
        <p:origin x="-1740"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diagrams/_rels/data7.xml.rels><?xml version="1.0" encoding="UTF-8" standalone="yes"?>
<Relationships xmlns="http://schemas.openxmlformats.org/package/2006/relationships"><Relationship Id="rId3" Type="http://schemas.openxmlformats.org/officeDocument/2006/relationships/hyperlink" Target="http://www.sumdog.com/" TargetMode="External"/><Relationship Id="rId2" Type="http://schemas.openxmlformats.org/officeDocument/2006/relationships/hyperlink" Target="http://www.topmarks.co.uk/" TargetMode="External"/><Relationship Id="rId1" Type="http://schemas.openxmlformats.org/officeDocument/2006/relationships/hyperlink" Target="https://ec1.educationcity.com/" TargetMode="External"/><Relationship Id="rId6" Type="http://schemas.openxmlformats.org/officeDocument/2006/relationships/hyperlink" Target="http://www.mathplayground.com/" TargetMode="External"/><Relationship Id="rId5" Type="http://schemas.openxmlformats.org/officeDocument/2006/relationships/hyperlink" Target="http://www.coolmath-games.com/" TargetMode="External"/><Relationship Id="rId4" Type="http://schemas.openxmlformats.org/officeDocument/2006/relationships/hyperlink" Target="http://www.educationscotland.gov.uk/parentzone/learningathome/supportingnumeracy/index.asp"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3" Type="http://schemas.openxmlformats.org/officeDocument/2006/relationships/hyperlink" Target="http://www.sumdog.com/" TargetMode="External"/><Relationship Id="rId2" Type="http://schemas.openxmlformats.org/officeDocument/2006/relationships/hyperlink" Target="http://www.topmarks.co.uk/" TargetMode="External"/><Relationship Id="rId1" Type="http://schemas.openxmlformats.org/officeDocument/2006/relationships/hyperlink" Target="https://ec1.educationcity.com/" TargetMode="External"/><Relationship Id="rId6" Type="http://schemas.openxmlformats.org/officeDocument/2006/relationships/hyperlink" Target="http://www.mathplayground.com/" TargetMode="External"/><Relationship Id="rId5" Type="http://schemas.openxmlformats.org/officeDocument/2006/relationships/hyperlink" Target="http://www.coolmath-games.com/" TargetMode="External"/><Relationship Id="rId4" Type="http://schemas.openxmlformats.org/officeDocument/2006/relationships/hyperlink" Target="http://www.educationscotland.gov.uk/parentzone/learningathome/supportingnumeracy/index.asp"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A27FE-553B-4171-8019-5B1A80506D5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403EFB83-E88E-47CB-8408-AC549CD1C560}">
      <dgm:prSet/>
      <dgm:spPr/>
      <dgm:t>
        <a:bodyPr/>
        <a:lstStyle/>
        <a:p>
          <a:pPr algn="ctr" rtl="0"/>
          <a:r>
            <a:rPr lang="en-GB" b="0" u="none" dirty="0" smtClean="0"/>
            <a:t>Workshop for Parents and Carers</a:t>
          </a:r>
        </a:p>
        <a:p>
          <a:pPr algn="ctr" rtl="0"/>
          <a:r>
            <a:rPr lang="en-GB" b="0" u="none" dirty="0" smtClean="0"/>
            <a:t>24</a:t>
          </a:r>
          <a:r>
            <a:rPr lang="en-GB" b="0" u="none" baseline="30000" dirty="0" smtClean="0"/>
            <a:t>th</a:t>
          </a:r>
          <a:r>
            <a:rPr lang="en-GB" b="0" u="none" dirty="0" smtClean="0"/>
            <a:t> August 2017</a:t>
          </a:r>
          <a:endParaRPr lang="en-GB" b="0" u="none" dirty="0"/>
        </a:p>
      </dgm:t>
    </dgm:pt>
    <dgm:pt modelId="{B1BECFFC-63B4-4025-B5C0-0E2FDDF3A847}" type="parTrans" cxnId="{AEF88538-5813-439C-A585-8D16AFCB50E5}">
      <dgm:prSet/>
      <dgm:spPr/>
      <dgm:t>
        <a:bodyPr/>
        <a:lstStyle/>
        <a:p>
          <a:endParaRPr lang="en-GB"/>
        </a:p>
      </dgm:t>
    </dgm:pt>
    <dgm:pt modelId="{748A9CC0-0FEA-42D0-B129-8FB54A363BAE}" type="sibTrans" cxnId="{AEF88538-5813-439C-A585-8D16AFCB50E5}">
      <dgm:prSet/>
      <dgm:spPr/>
      <dgm:t>
        <a:bodyPr/>
        <a:lstStyle/>
        <a:p>
          <a:endParaRPr lang="en-GB"/>
        </a:p>
      </dgm:t>
    </dgm:pt>
    <dgm:pt modelId="{8DBC3E84-4C64-4E5C-BFDB-81930A877B42}" type="pres">
      <dgm:prSet presAssocID="{59CA27FE-553B-4171-8019-5B1A80506D57}" presName="linear" presStyleCnt="0">
        <dgm:presLayoutVars>
          <dgm:animLvl val="lvl"/>
          <dgm:resizeHandles val="exact"/>
        </dgm:presLayoutVars>
      </dgm:prSet>
      <dgm:spPr/>
      <dgm:t>
        <a:bodyPr/>
        <a:lstStyle/>
        <a:p>
          <a:endParaRPr lang="en-GB"/>
        </a:p>
      </dgm:t>
    </dgm:pt>
    <dgm:pt modelId="{EA659369-D754-4291-A22D-1D15F7457FBC}" type="pres">
      <dgm:prSet presAssocID="{403EFB83-E88E-47CB-8408-AC549CD1C560}" presName="parentText" presStyleLbl="node1" presStyleIdx="0" presStyleCnt="1" custScaleY="38767" custLinFactNeighborX="1471" custLinFactNeighborY="-2569">
        <dgm:presLayoutVars>
          <dgm:chMax val="0"/>
          <dgm:bulletEnabled val="1"/>
        </dgm:presLayoutVars>
      </dgm:prSet>
      <dgm:spPr/>
      <dgm:t>
        <a:bodyPr/>
        <a:lstStyle/>
        <a:p>
          <a:endParaRPr lang="en-GB"/>
        </a:p>
      </dgm:t>
    </dgm:pt>
  </dgm:ptLst>
  <dgm:cxnLst>
    <dgm:cxn modelId="{AEF88538-5813-439C-A585-8D16AFCB50E5}" srcId="{59CA27FE-553B-4171-8019-5B1A80506D57}" destId="{403EFB83-E88E-47CB-8408-AC549CD1C560}" srcOrd="0" destOrd="0" parTransId="{B1BECFFC-63B4-4025-B5C0-0E2FDDF3A847}" sibTransId="{748A9CC0-0FEA-42D0-B129-8FB54A363BAE}"/>
    <dgm:cxn modelId="{F5B27562-2285-4162-86DC-C51A5F0838F4}" type="presOf" srcId="{403EFB83-E88E-47CB-8408-AC549CD1C560}" destId="{EA659369-D754-4291-A22D-1D15F7457FBC}" srcOrd="0" destOrd="0" presId="urn:microsoft.com/office/officeart/2005/8/layout/vList2"/>
    <dgm:cxn modelId="{C3779FAF-69AA-4936-BC4A-1B2AD4FCB164}" type="presOf" srcId="{59CA27FE-553B-4171-8019-5B1A80506D57}" destId="{8DBC3E84-4C64-4E5C-BFDB-81930A877B42}" srcOrd="0" destOrd="0" presId="urn:microsoft.com/office/officeart/2005/8/layout/vList2"/>
    <dgm:cxn modelId="{98FE2803-6FCE-4190-A002-2FABD1B62ACF}" type="presParOf" srcId="{8DBC3E84-4C64-4E5C-BFDB-81930A877B42}" destId="{EA659369-D754-4291-A22D-1D15F7457FB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ED67A-08F8-4D27-B78C-6B1DB846A82D}"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GB"/>
        </a:p>
      </dgm:t>
    </dgm:pt>
    <dgm:pt modelId="{5DC75D7A-B105-4F77-9D1B-DCE28C706647}">
      <dgm:prSet/>
      <dgm:spPr/>
      <dgm:t>
        <a:bodyPr/>
        <a:lstStyle/>
        <a:p>
          <a:pPr rtl="0"/>
          <a:r>
            <a:rPr lang="en-GB" dirty="0" smtClean="0"/>
            <a:t>To support the raising of attainment in mathematics and numeracy across all stages.</a:t>
          </a:r>
          <a:endParaRPr lang="en-GB" dirty="0"/>
        </a:p>
      </dgm:t>
    </dgm:pt>
    <dgm:pt modelId="{3D0F8785-6528-4A28-ABA2-BAA6CDD14C05}" type="parTrans" cxnId="{BFB43CA0-04AB-42A5-9B93-3B197D0038E7}">
      <dgm:prSet/>
      <dgm:spPr/>
      <dgm:t>
        <a:bodyPr/>
        <a:lstStyle/>
        <a:p>
          <a:endParaRPr lang="en-GB"/>
        </a:p>
      </dgm:t>
    </dgm:pt>
    <dgm:pt modelId="{9D4A6316-D79A-4D79-A279-CC39B0AC6D4E}" type="sibTrans" cxnId="{BFB43CA0-04AB-42A5-9B93-3B197D0038E7}">
      <dgm:prSet/>
      <dgm:spPr/>
      <dgm:t>
        <a:bodyPr/>
        <a:lstStyle/>
        <a:p>
          <a:endParaRPr lang="en-GB"/>
        </a:p>
      </dgm:t>
    </dgm:pt>
    <dgm:pt modelId="{3A5A2AFB-ED3E-46E2-A69E-AD8041F183F9}" type="pres">
      <dgm:prSet presAssocID="{7D5ED67A-08F8-4D27-B78C-6B1DB846A82D}" presName="CompostProcess" presStyleCnt="0">
        <dgm:presLayoutVars>
          <dgm:dir/>
          <dgm:resizeHandles val="exact"/>
        </dgm:presLayoutVars>
      </dgm:prSet>
      <dgm:spPr/>
      <dgm:t>
        <a:bodyPr/>
        <a:lstStyle/>
        <a:p>
          <a:endParaRPr lang="en-GB"/>
        </a:p>
      </dgm:t>
    </dgm:pt>
    <dgm:pt modelId="{327B8DE6-7B14-4D55-8B66-E4397DAB67C5}" type="pres">
      <dgm:prSet presAssocID="{7D5ED67A-08F8-4D27-B78C-6B1DB846A82D}" presName="arrow" presStyleLbl="bgShp" presStyleIdx="0" presStyleCnt="1"/>
      <dgm:spPr/>
    </dgm:pt>
    <dgm:pt modelId="{18E94F42-D3E0-440C-9EEE-33D32A43117B}" type="pres">
      <dgm:prSet presAssocID="{7D5ED67A-08F8-4D27-B78C-6B1DB846A82D}" presName="linearProcess" presStyleCnt="0"/>
      <dgm:spPr/>
    </dgm:pt>
    <dgm:pt modelId="{4126F3F4-B733-4C56-A9B6-ED64366FC00E}" type="pres">
      <dgm:prSet presAssocID="{5DC75D7A-B105-4F77-9D1B-DCE28C706647}" presName="textNode" presStyleLbl="node1" presStyleIdx="0" presStyleCnt="1">
        <dgm:presLayoutVars>
          <dgm:bulletEnabled val="1"/>
        </dgm:presLayoutVars>
      </dgm:prSet>
      <dgm:spPr/>
      <dgm:t>
        <a:bodyPr/>
        <a:lstStyle/>
        <a:p>
          <a:endParaRPr lang="en-GB"/>
        </a:p>
      </dgm:t>
    </dgm:pt>
  </dgm:ptLst>
  <dgm:cxnLst>
    <dgm:cxn modelId="{E71483EA-AAF7-491F-8523-25D11F960156}" type="presOf" srcId="{5DC75D7A-B105-4F77-9D1B-DCE28C706647}" destId="{4126F3F4-B733-4C56-A9B6-ED64366FC00E}" srcOrd="0" destOrd="0" presId="urn:microsoft.com/office/officeart/2005/8/layout/hProcess9"/>
    <dgm:cxn modelId="{0CE14B80-FF05-47D4-AE29-E024834AEAE4}" type="presOf" srcId="{7D5ED67A-08F8-4D27-B78C-6B1DB846A82D}" destId="{3A5A2AFB-ED3E-46E2-A69E-AD8041F183F9}" srcOrd="0" destOrd="0" presId="urn:microsoft.com/office/officeart/2005/8/layout/hProcess9"/>
    <dgm:cxn modelId="{BFB43CA0-04AB-42A5-9B93-3B197D0038E7}" srcId="{7D5ED67A-08F8-4D27-B78C-6B1DB846A82D}" destId="{5DC75D7A-B105-4F77-9D1B-DCE28C706647}" srcOrd="0" destOrd="0" parTransId="{3D0F8785-6528-4A28-ABA2-BAA6CDD14C05}" sibTransId="{9D4A6316-D79A-4D79-A279-CC39B0AC6D4E}"/>
    <dgm:cxn modelId="{723EC7BA-3813-4701-BFB8-7B708072D8B6}" type="presParOf" srcId="{3A5A2AFB-ED3E-46E2-A69E-AD8041F183F9}" destId="{327B8DE6-7B14-4D55-8B66-E4397DAB67C5}" srcOrd="0" destOrd="0" presId="urn:microsoft.com/office/officeart/2005/8/layout/hProcess9"/>
    <dgm:cxn modelId="{19BBC829-CA5D-49BD-89A8-78119FA08DE1}" type="presParOf" srcId="{3A5A2AFB-ED3E-46E2-A69E-AD8041F183F9}" destId="{18E94F42-D3E0-440C-9EEE-33D32A43117B}" srcOrd="1" destOrd="0" presId="urn:microsoft.com/office/officeart/2005/8/layout/hProcess9"/>
    <dgm:cxn modelId="{3EB6D191-D52D-4DEB-94EA-739F1EAE3533}" type="presParOf" srcId="{18E94F42-D3E0-440C-9EEE-33D32A43117B}" destId="{4126F3F4-B733-4C56-A9B6-ED64366FC00E}"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0B5375-EAC4-4F0D-AB44-9CDC1BC6B441}" type="doc">
      <dgm:prSet loTypeId="urn:microsoft.com/office/officeart/2005/8/layout/vList3#3" loCatId="list" qsTypeId="urn:microsoft.com/office/officeart/2005/8/quickstyle/simple1" qsCatId="simple" csTypeId="urn:microsoft.com/office/officeart/2005/8/colors/accent0_2" csCatId="mainScheme" phldr="1"/>
      <dgm:spPr/>
      <dgm:t>
        <a:bodyPr/>
        <a:lstStyle/>
        <a:p>
          <a:endParaRPr lang="en-GB"/>
        </a:p>
      </dgm:t>
    </dgm:pt>
    <dgm:pt modelId="{F9514831-0943-41E9-8E20-398084D0D3E2}">
      <dgm:prSet/>
      <dgm:spPr/>
      <dgm:t>
        <a:bodyPr/>
        <a:lstStyle/>
        <a:p>
          <a:pPr rtl="0"/>
          <a:r>
            <a:rPr lang="en-GB" dirty="0" smtClean="0"/>
            <a:t>To face the challenges of the 21</a:t>
          </a:r>
          <a:r>
            <a:rPr lang="en-GB" baseline="30000" dirty="0" smtClean="0"/>
            <a:t>st</a:t>
          </a:r>
          <a:r>
            <a:rPr lang="en-GB" dirty="0" smtClean="0"/>
            <a:t> century, each young person needs to have confidence in using mathematical skills.</a:t>
          </a:r>
        </a:p>
      </dgm:t>
    </dgm:pt>
    <dgm:pt modelId="{F957A61A-301F-4F80-BCD4-EE6E759FEFFA}" type="parTrans" cxnId="{33A8031C-78E9-4B6D-BBCA-CF706E5C28EF}">
      <dgm:prSet/>
      <dgm:spPr/>
      <dgm:t>
        <a:bodyPr/>
        <a:lstStyle/>
        <a:p>
          <a:endParaRPr lang="en-GB"/>
        </a:p>
      </dgm:t>
    </dgm:pt>
    <dgm:pt modelId="{72620C67-A447-46F8-B29E-C693608C6CC0}" type="sibTrans" cxnId="{33A8031C-78E9-4B6D-BBCA-CF706E5C28EF}">
      <dgm:prSet/>
      <dgm:spPr/>
      <dgm:t>
        <a:bodyPr/>
        <a:lstStyle/>
        <a:p>
          <a:endParaRPr lang="en-GB"/>
        </a:p>
      </dgm:t>
    </dgm:pt>
    <dgm:pt modelId="{EFF47A22-AD07-47E6-AAEB-7DC8A5DA68D8}" type="pres">
      <dgm:prSet presAssocID="{C30B5375-EAC4-4F0D-AB44-9CDC1BC6B441}" presName="linearFlow" presStyleCnt="0">
        <dgm:presLayoutVars>
          <dgm:dir/>
          <dgm:resizeHandles val="exact"/>
        </dgm:presLayoutVars>
      </dgm:prSet>
      <dgm:spPr/>
      <dgm:t>
        <a:bodyPr/>
        <a:lstStyle/>
        <a:p>
          <a:endParaRPr lang="en-GB"/>
        </a:p>
      </dgm:t>
    </dgm:pt>
    <dgm:pt modelId="{EA00A9DC-C318-4D13-800D-7503D4A28061}" type="pres">
      <dgm:prSet presAssocID="{F9514831-0943-41E9-8E20-398084D0D3E2}" presName="composite" presStyleCnt="0"/>
      <dgm:spPr/>
      <dgm:t>
        <a:bodyPr/>
        <a:lstStyle/>
        <a:p>
          <a:endParaRPr lang="en-GB"/>
        </a:p>
      </dgm:t>
    </dgm:pt>
    <dgm:pt modelId="{820971E3-136B-4EB1-BC1F-870CF3AE0778}" type="pres">
      <dgm:prSet presAssocID="{F9514831-0943-41E9-8E20-398084D0D3E2}" presName="imgShp" presStyleLbl="fgImgPlace1" presStyleIdx="0" presStyleCnt="1" custAng="0" custLinFactNeighborX="-3969" custLinFactNeighborY="-1274"/>
      <dgm:spPr/>
      <dgm:t>
        <a:bodyPr/>
        <a:lstStyle/>
        <a:p>
          <a:endParaRPr lang="en-GB"/>
        </a:p>
      </dgm:t>
    </dgm:pt>
    <dgm:pt modelId="{E3388298-B8FE-45A3-B1D4-E933760509B7}" type="pres">
      <dgm:prSet presAssocID="{F9514831-0943-41E9-8E20-398084D0D3E2}" presName="txShp" presStyleLbl="node1" presStyleIdx="0" presStyleCnt="1" custScaleX="111623">
        <dgm:presLayoutVars>
          <dgm:bulletEnabled val="1"/>
        </dgm:presLayoutVars>
      </dgm:prSet>
      <dgm:spPr/>
      <dgm:t>
        <a:bodyPr/>
        <a:lstStyle/>
        <a:p>
          <a:endParaRPr lang="en-GB"/>
        </a:p>
      </dgm:t>
    </dgm:pt>
  </dgm:ptLst>
  <dgm:cxnLst>
    <dgm:cxn modelId="{33A8031C-78E9-4B6D-BBCA-CF706E5C28EF}" srcId="{C30B5375-EAC4-4F0D-AB44-9CDC1BC6B441}" destId="{F9514831-0943-41E9-8E20-398084D0D3E2}" srcOrd="0" destOrd="0" parTransId="{F957A61A-301F-4F80-BCD4-EE6E759FEFFA}" sibTransId="{72620C67-A447-46F8-B29E-C693608C6CC0}"/>
    <dgm:cxn modelId="{A3B7F8AA-9A77-43B8-9F5F-EC6EE712DE2F}" type="presOf" srcId="{C30B5375-EAC4-4F0D-AB44-9CDC1BC6B441}" destId="{EFF47A22-AD07-47E6-AAEB-7DC8A5DA68D8}" srcOrd="0" destOrd="0" presId="urn:microsoft.com/office/officeart/2005/8/layout/vList3#3"/>
    <dgm:cxn modelId="{1B79F907-45DC-44E7-A0E9-6DB7F41337C8}" type="presOf" srcId="{F9514831-0943-41E9-8E20-398084D0D3E2}" destId="{E3388298-B8FE-45A3-B1D4-E933760509B7}" srcOrd="0" destOrd="0" presId="urn:microsoft.com/office/officeart/2005/8/layout/vList3#3"/>
    <dgm:cxn modelId="{712439C7-D7ED-4551-B061-CA979ABB57D8}" type="presParOf" srcId="{EFF47A22-AD07-47E6-AAEB-7DC8A5DA68D8}" destId="{EA00A9DC-C318-4D13-800D-7503D4A28061}" srcOrd="0" destOrd="0" presId="urn:microsoft.com/office/officeart/2005/8/layout/vList3#3"/>
    <dgm:cxn modelId="{C7A3D060-AA72-47A6-996A-8FB9992A0B95}" type="presParOf" srcId="{EA00A9DC-C318-4D13-800D-7503D4A28061}" destId="{820971E3-136B-4EB1-BC1F-870CF3AE0778}" srcOrd="0" destOrd="0" presId="urn:microsoft.com/office/officeart/2005/8/layout/vList3#3"/>
    <dgm:cxn modelId="{D08291BC-C3AD-436B-833A-A00B280CAE3B}" type="presParOf" srcId="{EA00A9DC-C318-4D13-800D-7503D4A28061}" destId="{E3388298-B8FE-45A3-B1D4-E933760509B7}"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3D104E-A35B-40CB-8733-25AAFE8DDBFE}" type="doc">
      <dgm:prSet loTypeId="urn:microsoft.com/office/officeart/2005/8/layout/vList3#5" loCatId="list" qsTypeId="urn:microsoft.com/office/officeart/2005/8/quickstyle/simple1" qsCatId="simple" csTypeId="urn:microsoft.com/office/officeart/2005/8/colors/accent0_2" csCatId="mainScheme"/>
      <dgm:spPr/>
      <dgm:t>
        <a:bodyPr/>
        <a:lstStyle/>
        <a:p>
          <a:endParaRPr lang="en-GB"/>
        </a:p>
      </dgm:t>
    </dgm:pt>
    <dgm:pt modelId="{6DCF42DB-5F86-471E-A52E-6485681F60CF}">
      <dgm:prSet/>
      <dgm:spPr/>
      <dgm:t>
        <a:bodyPr/>
        <a:lstStyle/>
        <a:p>
          <a:pPr rtl="0"/>
          <a:r>
            <a:rPr lang="en-GB" dirty="0" smtClean="0"/>
            <a:t>Football match</a:t>
          </a:r>
          <a:endParaRPr lang="en-GB" dirty="0"/>
        </a:p>
      </dgm:t>
    </dgm:pt>
    <dgm:pt modelId="{494AF809-E205-420E-B443-43D63698697A}" type="parTrans" cxnId="{2AEFA166-6D77-4D4C-90F7-B11C66E97176}">
      <dgm:prSet/>
      <dgm:spPr/>
      <dgm:t>
        <a:bodyPr/>
        <a:lstStyle/>
        <a:p>
          <a:endParaRPr lang="en-GB"/>
        </a:p>
      </dgm:t>
    </dgm:pt>
    <dgm:pt modelId="{9DAB410C-A17F-427A-817B-6E6D7BFC3162}" type="sibTrans" cxnId="{2AEFA166-6D77-4D4C-90F7-B11C66E97176}">
      <dgm:prSet/>
      <dgm:spPr/>
      <dgm:t>
        <a:bodyPr/>
        <a:lstStyle/>
        <a:p>
          <a:endParaRPr lang="en-GB"/>
        </a:p>
      </dgm:t>
    </dgm:pt>
    <dgm:pt modelId="{0781584A-8B0D-445B-8B62-53DE05AF7D05}">
      <dgm:prSet/>
      <dgm:spPr/>
      <dgm:t>
        <a:bodyPr/>
        <a:lstStyle/>
        <a:p>
          <a:pPr rtl="0"/>
          <a:r>
            <a:rPr lang="en-GB" dirty="0" smtClean="0"/>
            <a:t>Planning a holiday</a:t>
          </a:r>
          <a:endParaRPr lang="en-GB" dirty="0"/>
        </a:p>
      </dgm:t>
    </dgm:pt>
    <dgm:pt modelId="{3AE17749-4452-4DB7-8EA3-76DD3E5DC1B2}" type="parTrans" cxnId="{4C8FCD7F-0D7B-4E92-93C5-51D7109BE767}">
      <dgm:prSet/>
      <dgm:spPr/>
      <dgm:t>
        <a:bodyPr/>
        <a:lstStyle/>
        <a:p>
          <a:endParaRPr lang="en-GB"/>
        </a:p>
      </dgm:t>
    </dgm:pt>
    <dgm:pt modelId="{E257FCAC-F892-47E8-8A1E-DBBB8F159CC9}" type="sibTrans" cxnId="{4C8FCD7F-0D7B-4E92-93C5-51D7109BE767}">
      <dgm:prSet/>
      <dgm:spPr/>
      <dgm:t>
        <a:bodyPr/>
        <a:lstStyle/>
        <a:p>
          <a:endParaRPr lang="en-GB"/>
        </a:p>
      </dgm:t>
    </dgm:pt>
    <dgm:pt modelId="{3A7D44EB-7C9B-4DE0-82E1-5DF46F2770A0}">
      <dgm:prSet/>
      <dgm:spPr/>
      <dgm:t>
        <a:bodyPr/>
        <a:lstStyle/>
        <a:p>
          <a:pPr rtl="0"/>
          <a:r>
            <a:rPr lang="en-GB" dirty="0" smtClean="0"/>
            <a:t>Supermarket shopping</a:t>
          </a:r>
          <a:endParaRPr lang="en-GB" dirty="0"/>
        </a:p>
      </dgm:t>
    </dgm:pt>
    <dgm:pt modelId="{400D68B4-B7D3-473C-8D1C-294D385834ED}" type="parTrans" cxnId="{3DA21091-2A2B-4176-9F56-311EF79CF7E3}">
      <dgm:prSet/>
      <dgm:spPr/>
      <dgm:t>
        <a:bodyPr/>
        <a:lstStyle/>
        <a:p>
          <a:endParaRPr lang="en-GB"/>
        </a:p>
      </dgm:t>
    </dgm:pt>
    <dgm:pt modelId="{6B5EADFD-7FF6-4831-BFAD-AD745B6B79AE}" type="sibTrans" cxnId="{3DA21091-2A2B-4176-9F56-311EF79CF7E3}">
      <dgm:prSet/>
      <dgm:spPr/>
      <dgm:t>
        <a:bodyPr/>
        <a:lstStyle/>
        <a:p>
          <a:endParaRPr lang="en-GB"/>
        </a:p>
      </dgm:t>
    </dgm:pt>
    <dgm:pt modelId="{E68B1B7D-3720-4284-ADAA-89A8C7B0E3AD}">
      <dgm:prSet/>
      <dgm:spPr/>
      <dgm:t>
        <a:bodyPr/>
        <a:lstStyle/>
        <a:p>
          <a:pPr rtl="0"/>
          <a:r>
            <a:rPr lang="en-GB" dirty="0" smtClean="0"/>
            <a:t>Mobile phone tariffs</a:t>
          </a:r>
          <a:endParaRPr lang="en-GB" dirty="0"/>
        </a:p>
      </dgm:t>
    </dgm:pt>
    <dgm:pt modelId="{D8E35898-C1A1-4681-8495-F7C41D66CC91}" type="parTrans" cxnId="{CD0C2DE1-63EE-49E0-9A79-B3932AFCF096}">
      <dgm:prSet/>
      <dgm:spPr/>
      <dgm:t>
        <a:bodyPr/>
        <a:lstStyle/>
        <a:p>
          <a:endParaRPr lang="en-GB"/>
        </a:p>
      </dgm:t>
    </dgm:pt>
    <dgm:pt modelId="{A06F9634-27C8-4719-9DDE-27B9135B9AA4}" type="sibTrans" cxnId="{CD0C2DE1-63EE-49E0-9A79-B3932AFCF096}">
      <dgm:prSet/>
      <dgm:spPr/>
      <dgm:t>
        <a:bodyPr/>
        <a:lstStyle/>
        <a:p>
          <a:endParaRPr lang="en-GB"/>
        </a:p>
      </dgm:t>
    </dgm:pt>
    <dgm:pt modelId="{C96D8A7C-7F7A-44B3-9CF3-153165CCB6E8}">
      <dgm:prSet/>
      <dgm:spPr/>
      <dgm:t>
        <a:bodyPr/>
        <a:lstStyle/>
        <a:p>
          <a:pPr rtl="0"/>
          <a:r>
            <a:rPr lang="en-GB" dirty="0" smtClean="0"/>
            <a:t>Sales</a:t>
          </a:r>
          <a:endParaRPr lang="en-GB" dirty="0"/>
        </a:p>
      </dgm:t>
    </dgm:pt>
    <dgm:pt modelId="{9CB990D3-F8CA-49D3-B0C6-BB282D89FDD5}" type="parTrans" cxnId="{4CD13B4D-6313-4A9D-8E8A-32E06C871A13}">
      <dgm:prSet/>
      <dgm:spPr/>
      <dgm:t>
        <a:bodyPr/>
        <a:lstStyle/>
        <a:p>
          <a:endParaRPr lang="en-GB"/>
        </a:p>
      </dgm:t>
    </dgm:pt>
    <dgm:pt modelId="{26BCB309-1867-4318-A6AB-91DE65241E25}" type="sibTrans" cxnId="{4CD13B4D-6313-4A9D-8E8A-32E06C871A13}">
      <dgm:prSet/>
      <dgm:spPr/>
      <dgm:t>
        <a:bodyPr/>
        <a:lstStyle/>
        <a:p>
          <a:endParaRPr lang="en-GB"/>
        </a:p>
      </dgm:t>
    </dgm:pt>
    <dgm:pt modelId="{4B149945-76E4-4422-88A9-77CD88E893C3}">
      <dgm:prSet/>
      <dgm:spPr/>
      <dgm:t>
        <a:bodyPr/>
        <a:lstStyle/>
        <a:p>
          <a:pPr rtl="0"/>
          <a:r>
            <a:rPr lang="en-GB" dirty="0" smtClean="0"/>
            <a:t>Pocket money</a:t>
          </a:r>
          <a:endParaRPr lang="en-GB" dirty="0"/>
        </a:p>
      </dgm:t>
    </dgm:pt>
    <dgm:pt modelId="{AF4016ED-0563-4D39-8413-101F9D18E4EF}" type="parTrans" cxnId="{E1C788C9-F366-4569-A356-C910835CCB11}">
      <dgm:prSet/>
      <dgm:spPr/>
      <dgm:t>
        <a:bodyPr/>
        <a:lstStyle/>
        <a:p>
          <a:endParaRPr lang="en-GB"/>
        </a:p>
      </dgm:t>
    </dgm:pt>
    <dgm:pt modelId="{8E15CB27-13A6-4219-9471-4CA16DB43239}" type="sibTrans" cxnId="{E1C788C9-F366-4569-A356-C910835CCB11}">
      <dgm:prSet/>
      <dgm:spPr/>
      <dgm:t>
        <a:bodyPr/>
        <a:lstStyle/>
        <a:p>
          <a:endParaRPr lang="en-GB"/>
        </a:p>
      </dgm:t>
    </dgm:pt>
    <dgm:pt modelId="{3DDF36AE-F0FD-4568-BF85-20426A61723D}">
      <dgm:prSet/>
      <dgm:spPr/>
      <dgm:t>
        <a:bodyPr/>
        <a:lstStyle/>
        <a:p>
          <a:pPr rtl="0"/>
          <a:r>
            <a:rPr lang="en-GB" dirty="0" smtClean="0"/>
            <a:t>Bills</a:t>
          </a:r>
          <a:endParaRPr lang="en-GB" dirty="0"/>
        </a:p>
      </dgm:t>
    </dgm:pt>
    <dgm:pt modelId="{38C3F0A6-F0D0-41E6-8C7A-4BB21662DD52}" type="parTrans" cxnId="{EC6F6B32-0701-49C5-A42D-1602465FCCE7}">
      <dgm:prSet/>
      <dgm:spPr/>
      <dgm:t>
        <a:bodyPr/>
        <a:lstStyle/>
        <a:p>
          <a:endParaRPr lang="en-GB"/>
        </a:p>
      </dgm:t>
    </dgm:pt>
    <dgm:pt modelId="{FA8F2409-A414-4BDA-9D7D-33951511EDB0}" type="sibTrans" cxnId="{EC6F6B32-0701-49C5-A42D-1602465FCCE7}">
      <dgm:prSet/>
      <dgm:spPr/>
      <dgm:t>
        <a:bodyPr/>
        <a:lstStyle/>
        <a:p>
          <a:endParaRPr lang="en-GB"/>
        </a:p>
      </dgm:t>
    </dgm:pt>
    <dgm:pt modelId="{D3A694A7-99E2-4869-BADB-59980469CEE3}">
      <dgm:prSet/>
      <dgm:spPr/>
      <dgm:t>
        <a:bodyPr/>
        <a:lstStyle/>
        <a:p>
          <a:pPr rtl="0"/>
          <a:r>
            <a:rPr lang="en-GB" dirty="0" smtClean="0"/>
            <a:t>Time</a:t>
          </a:r>
          <a:endParaRPr lang="en-GB" dirty="0"/>
        </a:p>
      </dgm:t>
    </dgm:pt>
    <dgm:pt modelId="{5078A061-24D0-455E-9F35-6B1E91691F21}" type="parTrans" cxnId="{BFFDC092-49A9-4A80-A111-3E5728EEC7CC}">
      <dgm:prSet/>
      <dgm:spPr/>
      <dgm:t>
        <a:bodyPr/>
        <a:lstStyle/>
        <a:p>
          <a:endParaRPr lang="en-GB"/>
        </a:p>
      </dgm:t>
    </dgm:pt>
    <dgm:pt modelId="{ED506864-700F-46DF-8F9E-AF1F5315E6F4}" type="sibTrans" cxnId="{BFFDC092-49A9-4A80-A111-3E5728EEC7CC}">
      <dgm:prSet/>
      <dgm:spPr/>
      <dgm:t>
        <a:bodyPr/>
        <a:lstStyle/>
        <a:p>
          <a:endParaRPr lang="en-GB"/>
        </a:p>
      </dgm:t>
    </dgm:pt>
    <dgm:pt modelId="{E9B2C70E-71D2-4666-8293-6EFA8E89EB0C}" type="pres">
      <dgm:prSet presAssocID="{713D104E-A35B-40CB-8733-25AAFE8DDBFE}" presName="linearFlow" presStyleCnt="0">
        <dgm:presLayoutVars>
          <dgm:dir/>
          <dgm:resizeHandles val="exact"/>
        </dgm:presLayoutVars>
      </dgm:prSet>
      <dgm:spPr/>
      <dgm:t>
        <a:bodyPr/>
        <a:lstStyle/>
        <a:p>
          <a:endParaRPr lang="en-GB"/>
        </a:p>
      </dgm:t>
    </dgm:pt>
    <dgm:pt modelId="{586A16A9-9A6C-48DF-966A-C6EAA7C6D308}" type="pres">
      <dgm:prSet presAssocID="{6DCF42DB-5F86-471E-A52E-6485681F60CF}" presName="composite" presStyleCnt="0"/>
      <dgm:spPr/>
    </dgm:pt>
    <dgm:pt modelId="{FFBC17FB-A04D-49EE-B00E-733A26E47D51}" type="pres">
      <dgm:prSet presAssocID="{6DCF42DB-5F86-471E-A52E-6485681F60CF}" presName="imgShp" presStyleLbl="fgImgPlace1" presStyleIdx="0" presStyleCnt="8"/>
      <dgm:spPr>
        <a:blipFill rotWithShape="0">
          <a:blip xmlns:r="http://schemas.openxmlformats.org/officeDocument/2006/relationships" r:embed="rId1"/>
          <a:stretch>
            <a:fillRect/>
          </a:stretch>
        </a:blipFill>
      </dgm:spPr>
    </dgm:pt>
    <dgm:pt modelId="{970FE97E-3D68-4912-B87E-431F52DD6A32}" type="pres">
      <dgm:prSet presAssocID="{6DCF42DB-5F86-471E-A52E-6485681F60CF}" presName="txShp" presStyleLbl="node1" presStyleIdx="0" presStyleCnt="8">
        <dgm:presLayoutVars>
          <dgm:bulletEnabled val="1"/>
        </dgm:presLayoutVars>
      </dgm:prSet>
      <dgm:spPr/>
      <dgm:t>
        <a:bodyPr/>
        <a:lstStyle/>
        <a:p>
          <a:endParaRPr lang="en-GB"/>
        </a:p>
      </dgm:t>
    </dgm:pt>
    <dgm:pt modelId="{C318EAED-D6B1-4A06-87E9-A97DCEDC3FCC}" type="pres">
      <dgm:prSet presAssocID="{9DAB410C-A17F-427A-817B-6E6D7BFC3162}" presName="spacing" presStyleCnt="0"/>
      <dgm:spPr/>
    </dgm:pt>
    <dgm:pt modelId="{C775732F-7740-48F4-8AA1-2CCF42CD6D23}" type="pres">
      <dgm:prSet presAssocID="{0781584A-8B0D-445B-8B62-53DE05AF7D05}" presName="composite" presStyleCnt="0"/>
      <dgm:spPr/>
    </dgm:pt>
    <dgm:pt modelId="{D8AEAED0-D5F7-4B48-8124-7F71D0798C8F}" type="pres">
      <dgm:prSet presAssocID="{0781584A-8B0D-445B-8B62-53DE05AF7D05}" presName="imgShp" presStyleLbl="fgImgPlace1" presStyleIdx="1" presStyleCnt="8"/>
      <dgm:spPr>
        <a:blipFill rotWithShape="0">
          <a:blip xmlns:r="http://schemas.openxmlformats.org/officeDocument/2006/relationships" r:embed="rId2"/>
          <a:stretch>
            <a:fillRect/>
          </a:stretch>
        </a:blipFill>
      </dgm:spPr>
    </dgm:pt>
    <dgm:pt modelId="{4364714E-2157-4923-B693-D1BCF1D449DA}" type="pres">
      <dgm:prSet presAssocID="{0781584A-8B0D-445B-8B62-53DE05AF7D05}" presName="txShp" presStyleLbl="node1" presStyleIdx="1" presStyleCnt="8">
        <dgm:presLayoutVars>
          <dgm:bulletEnabled val="1"/>
        </dgm:presLayoutVars>
      </dgm:prSet>
      <dgm:spPr/>
      <dgm:t>
        <a:bodyPr/>
        <a:lstStyle/>
        <a:p>
          <a:endParaRPr lang="en-GB"/>
        </a:p>
      </dgm:t>
    </dgm:pt>
    <dgm:pt modelId="{CFA65C67-6046-45DC-82DA-D8E0A67DFC32}" type="pres">
      <dgm:prSet presAssocID="{E257FCAC-F892-47E8-8A1E-DBBB8F159CC9}" presName="spacing" presStyleCnt="0"/>
      <dgm:spPr/>
    </dgm:pt>
    <dgm:pt modelId="{3EAB655B-AE7C-4FB0-AE33-B0A71691D0DD}" type="pres">
      <dgm:prSet presAssocID="{3A7D44EB-7C9B-4DE0-82E1-5DF46F2770A0}" presName="composite" presStyleCnt="0"/>
      <dgm:spPr/>
    </dgm:pt>
    <dgm:pt modelId="{FF74846B-4BD2-4264-B191-D6B437BD9E8B}" type="pres">
      <dgm:prSet presAssocID="{3A7D44EB-7C9B-4DE0-82E1-5DF46F2770A0}" presName="imgShp" presStyleLbl="fgImgPlace1" presStyleIdx="2" presStyleCnt="8"/>
      <dgm:spPr>
        <a:blipFill rotWithShape="0">
          <a:blip xmlns:r="http://schemas.openxmlformats.org/officeDocument/2006/relationships" r:embed="rId3"/>
          <a:stretch>
            <a:fillRect/>
          </a:stretch>
        </a:blipFill>
      </dgm:spPr>
    </dgm:pt>
    <dgm:pt modelId="{70206EA2-7668-4A3A-A832-5BC976CA876D}" type="pres">
      <dgm:prSet presAssocID="{3A7D44EB-7C9B-4DE0-82E1-5DF46F2770A0}" presName="txShp" presStyleLbl="node1" presStyleIdx="2" presStyleCnt="8">
        <dgm:presLayoutVars>
          <dgm:bulletEnabled val="1"/>
        </dgm:presLayoutVars>
      </dgm:prSet>
      <dgm:spPr/>
      <dgm:t>
        <a:bodyPr/>
        <a:lstStyle/>
        <a:p>
          <a:endParaRPr lang="en-GB"/>
        </a:p>
      </dgm:t>
    </dgm:pt>
    <dgm:pt modelId="{12154C6C-4D23-4889-9608-D4DFC54AD43E}" type="pres">
      <dgm:prSet presAssocID="{6B5EADFD-7FF6-4831-BFAD-AD745B6B79AE}" presName="spacing" presStyleCnt="0"/>
      <dgm:spPr/>
    </dgm:pt>
    <dgm:pt modelId="{44204070-BCBF-4FA0-A950-0A9E2D9D650C}" type="pres">
      <dgm:prSet presAssocID="{E68B1B7D-3720-4284-ADAA-89A8C7B0E3AD}" presName="composite" presStyleCnt="0"/>
      <dgm:spPr/>
    </dgm:pt>
    <dgm:pt modelId="{E5C6CA82-1830-4E50-8A1B-F320B0A4506E}" type="pres">
      <dgm:prSet presAssocID="{E68B1B7D-3720-4284-ADAA-89A8C7B0E3AD}" presName="imgShp" presStyleLbl="fgImgPlace1" presStyleIdx="3" presStyleCnt="8"/>
      <dgm:spPr>
        <a:blipFill rotWithShape="0">
          <a:blip xmlns:r="http://schemas.openxmlformats.org/officeDocument/2006/relationships" r:embed="rId4"/>
          <a:stretch>
            <a:fillRect/>
          </a:stretch>
        </a:blipFill>
      </dgm:spPr>
    </dgm:pt>
    <dgm:pt modelId="{B2D9EA54-AA1D-49BF-A8FA-5F2505AC514A}" type="pres">
      <dgm:prSet presAssocID="{E68B1B7D-3720-4284-ADAA-89A8C7B0E3AD}" presName="txShp" presStyleLbl="node1" presStyleIdx="3" presStyleCnt="8">
        <dgm:presLayoutVars>
          <dgm:bulletEnabled val="1"/>
        </dgm:presLayoutVars>
      </dgm:prSet>
      <dgm:spPr/>
      <dgm:t>
        <a:bodyPr/>
        <a:lstStyle/>
        <a:p>
          <a:endParaRPr lang="en-GB"/>
        </a:p>
      </dgm:t>
    </dgm:pt>
    <dgm:pt modelId="{F66D608D-BE61-4F0B-9177-CDDEFB4183C0}" type="pres">
      <dgm:prSet presAssocID="{A06F9634-27C8-4719-9DDE-27B9135B9AA4}" presName="spacing" presStyleCnt="0"/>
      <dgm:spPr/>
    </dgm:pt>
    <dgm:pt modelId="{B07E8615-4276-49A6-AEF4-38922FD74B76}" type="pres">
      <dgm:prSet presAssocID="{C96D8A7C-7F7A-44B3-9CF3-153165CCB6E8}" presName="composite" presStyleCnt="0"/>
      <dgm:spPr/>
    </dgm:pt>
    <dgm:pt modelId="{63928985-B20C-443A-A1FE-183A4C7A8BFF}" type="pres">
      <dgm:prSet presAssocID="{C96D8A7C-7F7A-44B3-9CF3-153165CCB6E8}" presName="imgShp" presStyleLbl="fgImgPlace1" presStyleIdx="4" presStyleCnt="8"/>
      <dgm:spPr>
        <a:blipFill rotWithShape="0">
          <a:blip xmlns:r="http://schemas.openxmlformats.org/officeDocument/2006/relationships" r:embed="rId5"/>
          <a:stretch>
            <a:fillRect/>
          </a:stretch>
        </a:blipFill>
      </dgm:spPr>
    </dgm:pt>
    <dgm:pt modelId="{50F438D6-27B7-44BE-BB93-0A15CC79E489}" type="pres">
      <dgm:prSet presAssocID="{C96D8A7C-7F7A-44B3-9CF3-153165CCB6E8}" presName="txShp" presStyleLbl="node1" presStyleIdx="4" presStyleCnt="8">
        <dgm:presLayoutVars>
          <dgm:bulletEnabled val="1"/>
        </dgm:presLayoutVars>
      </dgm:prSet>
      <dgm:spPr/>
      <dgm:t>
        <a:bodyPr/>
        <a:lstStyle/>
        <a:p>
          <a:endParaRPr lang="en-GB"/>
        </a:p>
      </dgm:t>
    </dgm:pt>
    <dgm:pt modelId="{9DCE3B04-C3AE-404E-A4C0-579B24A30DD5}" type="pres">
      <dgm:prSet presAssocID="{26BCB309-1867-4318-A6AB-91DE65241E25}" presName="spacing" presStyleCnt="0"/>
      <dgm:spPr/>
    </dgm:pt>
    <dgm:pt modelId="{B874B581-967B-4CBD-AACC-59A28ACF4667}" type="pres">
      <dgm:prSet presAssocID="{4B149945-76E4-4422-88A9-77CD88E893C3}" presName="composite" presStyleCnt="0"/>
      <dgm:spPr/>
    </dgm:pt>
    <dgm:pt modelId="{69CA1305-7229-4486-9310-9C306A56802B}" type="pres">
      <dgm:prSet presAssocID="{4B149945-76E4-4422-88A9-77CD88E893C3}" presName="imgShp" presStyleLbl="fgImgPlace1" presStyleIdx="5" presStyleCnt="8"/>
      <dgm:spPr>
        <a:blipFill rotWithShape="0">
          <a:blip xmlns:r="http://schemas.openxmlformats.org/officeDocument/2006/relationships" r:embed="rId6"/>
          <a:stretch>
            <a:fillRect/>
          </a:stretch>
        </a:blipFill>
      </dgm:spPr>
    </dgm:pt>
    <dgm:pt modelId="{DB1DA9E1-DB8E-4328-A1FC-735BEAD2D525}" type="pres">
      <dgm:prSet presAssocID="{4B149945-76E4-4422-88A9-77CD88E893C3}" presName="txShp" presStyleLbl="node1" presStyleIdx="5" presStyleCnt="8">
        <dgm:presLayoutVars>
          <dgm:bulletEnabled val="1"/>
        </dgm:presLayoutVars>
      </dgm:prSet>
      <dgm:spPr/>
      <dgm:t>
        <a:bodyPr/>
        <a:lstStyle/>
        <a:p>
          <a:endParaRPr lang="en-GB"/>
        </a:p>
      </dgm:t>
    </dgm:pt>
    <dgm:pt modelId="{FA5685A3-61EB-4BB7-A3A3-D022F7153963}" type="pres">
      <dgm:prSet presAssocID="{8E15CB27-13A6-4219-9471-4CA16DB43239}" presName="spacing" presStyleCnt="0"/>
      <dgm:spPr/>
    </dgm:pt>
    <dgm:pt modelId="{D6710396-179F-4E79-A96B-9798630A2999}" type="pres">
      <dgm:prSet presAssocID="{3DDF36AE-F0FD-4568-BF85-20426A61723D}" presName="composite" presStyleCnt="0"/>
      <dgm:spPr/>
    </dgm:pt>
    <dgm:pt modelId="{F8B29923-05BF-4C8E-9FDD-5118A0F25FB7}" type="pres">
      <dgm:prSet presAssocID="{3DDF36AE-F0FD-4568-BF85-20426A61723D}" presName="imgShp" presStyleLbl="fgImgPlace1" presStyleIdx="6" presStyleCnt="8"/>
      <dgm:spPr>
        <a:blipFill rotWithShape="0">
          <a:blip xmlns:r="http://schemas.openxmlformats.org/officeDocument/2006/relationships" r:embed="rId7"/>
          <a:stretch>
            <a:fillRect/>
          </a:stretch>
        </a:blipFill>
      </dgm:spPr>
    </dgm:pt>
    <dgm:pt modelId="{59A774C0-67D0-4A30-B094-B134E5157E87}" type="pres">
      <dgm:prSet presAssocID="{3DDF36AE-F0FD-4568-BF85-20426A61723D}" presName="txShp" presStyleLbl="node1" presStyleIdx="6" presStyleCnt="8">
        <dgm:presLayoutVars>
          <dgm:bulletEnabled val="1"/>
        </dgm:presLayoutVars>
      </dgm:prSet>
      <dgm:spPr/>
      <dgm:t>
        <a:bodyPr/>
        <a:lstStyle/>
        <a:p>
          <a:endParaRPr lang="en-GB"/>
        </a:p>
      </dgm:t>
    </dgm:pt>
    <dgm:pt modelId="{088BE1B9-C93A-4AC6-82F3-71F3A8DE678A}" type="pres">
      <dgm:prSet presAssocID="{FA8F2409-A414-4BDA-9D7D-33951511EDB0}" presName="spacing" presStyleCnt="0"/>
      <dgm:spPr/>
    </dgm:pt>
    <dgm:pt modelId="{1956A440-3B59-42F6-8449-734CA15B9DA2}" type="pres">
      <dgm:prSet presAssocID="{D3A694A7-99E2-4869-BADB-59980469CEE3}" presName="composite" presStyleCnt="0"/>
      <dgm:spPr/>
    </dgm:pt>
    <dgm:pt modelId="{F1862F8C-117F-4B84-9EBA-DE3EE1B59648}" type="pres">
      <dgm:prSet presAssocID="{D3A694A7-99E2-4869-BADB-59980469CEE3}" presName="imgShp" presStyleLbl="fgImgPlace1" presStyleIdx="7" presStyleCnt="8"/>
      <dgm:spPr>
        <a:blipFill rotWithShape="0">
          <a:blip xmlns:r="http://schemas.openxmlformats.org/officeDocument/2006/relationships" r:embed="rId8"/>
          <a:stretch>
            <a:fillRect/>
          </a:stretch>
        </a:blipFill>
      </dgm:spPr>
    </dgm:pt>
    <dgm:pt modelId="{B9F1ECD3-983A-418A-A2FF-2C7055DE0893}" type="pres">
      <dgm:prSet presAssocID="{D3A694A7-99E2-4869-BADB-59980469CEE3}" presName="txShp" presStyleLbl="node1" presStyleIdx="7" presStyleCnt="8" custLinFactNeighborX="-944" custLinFactNeighborY="-2841">
        <dgm:presLayoutVars>
          <dgm:bulletEnabled val="1"/>
        </dgm:presLayoutVars>
      </dgm:prSet>
      <dgm:spPr/>
      <dgm:t>
        <a:bodyPr/>
        <a:lstStyle/>
        <a:p>
          <a:endParaRPr lang="en-GB"/>
        </a:p>
      </dgm:t>
    </dgm:pt>
  </dgm:ptLst>
  <dgm:cxnLst>
    <dgm:cxn modelId="{BFFDC092-49A9-4A80-A111-3E5728EEC7CC}" srcId="{713D104E-A35B-40CB-8733-25AAFE8DDBFE}" destId="{D3A694A7-99E2-4869-BADB-59980469CEE3}" srcOrd="7" destOrd="0" parTransId="{5078A061-24D0-455E-9F35-6B1E91691F21}" sibTransId="{ED506864-700F-46DF-8F9E-AF1F5315E6F4}"/>
    <dgm:cxn modelId="{4C8FCD7F-0D7B-4E92-93C5-51D7109BE767}" srcId="{713D104E-A35B-40CB-8733-25AAFE8DDBFE}" destId="{0781584A-8B0D-445B-8B62-53DE05AF7D05}" srcOrd="1" destOrd="0" parTransId="{3AE17749-4452-4DB7-8EA3-76DD3E5DC1B2}" sibTransId="{E257FCAC-F892-47E8-8A1E-DBBB8F159CC9}"/>
    <dgm:cxn modelId="{EB04F26A-267F-4032-A205-2D5B43F31DB7}" type="presOf" srcId="{0781584A-8B0D-445B-8B62-53DE05AF7D05}" destId="{4364714E-2157-4923-B693-D1BCF1D449DA}" srcOrd="0" destOrd="0" presId="urn:microsoft.com/office/officeart/2005/8/layout/vList3#5"/>
    <dgm:cxn modelId="{290B6741-7B9B-4974-A0B8-D472A829FD9C}" type="presOf" srcId="{3DDF36AE-F0FD-4568-BF85-20426A61723D}" destId="{59A774C0-67D0-4A30-B094-B134E5157E87}" srcOrd="0" destOrd="0" presId="urn:microsoft.com/office/officeart/2005/8/layout/vList3#5"/>
    <dgm:cxn modelId="{2AEFA166-6D77-4D4C-90F7-B11C66E97176}" srcId="{713D104E-A35B-40CB-8733-25AAFE8DDBFE}" destId="{6DCF42DB-5F86-471E-A52E-6485681F60CF}" srcOrd="0" destOrd="0" parTransId="{494AF809-E205-420E-B443-43D63698697A}" sibTransId="{9DAB410C-A17F-427A-817B-6E6D7BFC3162}"/>
    <dgm:cxn modelId="{AF611AB7-96BC-48CD-BE09-F5D0B0661560}" type="presOf" srcId="{4B149945-76E4-4422-88A9-77CD88E893C3}" destId="{DB1DA9E1-DB8E-4328-A1FC-735BEAD2D525}" srcOrd="0" destOrd="0" presId="urn:microsoft.com/office/officeart/2005/8/layout/vList3#5"/>
    <dgm:cxn modelId="{CD0C2DE1-63EE-49E0-9A79-B3932AFCF096}" srcId="{713D104E-A35B-40CB-8733-25AAFE8DDBFE}" destId="{E68B1B7D-3720-4284-ADAA-89A8C7B0E3AD}" srcOrd="3" destOrd="0" parTransId="{D8E35898-C1A1-4681-8495-F7C41D66CC91}" sibTransId="{A06F9634-27C8-4719-9DDE-27B9135B9AA4}"/>
    <dgm:cxn modelId="{E1C788C9-F366-4569-A356-C910835CCB11}" srcId="{713D104E-A35B-40CB-8733-25AAFE8DDBFE}" destId="{4B149945-76E4-4422-88A9-77CD88E893C3}" srcOrd="5" destOrd="0" parTransId="{AF4016ED-0563-4D39-8413-101F9D18E4EF}" sibTransId="{8E15CB27-13A6-4219-9471-4CA16DB43239}"/>
    <dgm:cxn modelId="{A4FF656A-2DCA-442F-B66B-5C3883385574}" type="presOf" srcId="{6DCF42DB-5F86-471E-A52E-6485681F60CF}" destId="{970FE97E-3D68-4912-B87E-431F52DD6A32}" srcOrd="0" destOrd="0" presId="urn:microsoft.com/office/officeart/2005/8/layout/vList3#5"/>
    <dgm:cxn modelId="{3DA21091-2A2B-4176-9F56-311EF79CF7E3}" srcId="{713D104E-A35B-40CB-8733-25AAFE8DDBFE}" destId="{3A7D44EB-7C9B-4DE0-82E1-5DF46F2770A0}" srcOrd="2" destOrd="0" parTransId="{400D68B4-B7D3-473C-8D1C-294D385834ED}" sibTransId="{6B5EADFD-7FF6-4831-BFAD-AD745B6B79AE}"/>
    <dgm:cxn modelId="{06455E7C-7D4C-4581-8283-6DD8C43D8ADF}" type="presOf" srcId="{3A7D44EB-7C9B-4DE0-82E1-5DF46F2770A0}" destId="{70206EA2-7668-4A3A-A832-5BC976CA876D}" srcOrd="0" destOrd="0" presId="urn:microsoft.com/office/officeart/2005/8/layout/vList3#5"/>
    <dgm:cxn modelId="{1AB5E0DE-628E-471F-A141-F4E4C03A1BE3}" type="presOf" srcId="{E68B1B7D-3720-4284-ADAA-89A8C7B0E3AD}" destId="{B2D9EA54-AA1D-49BF-A8FA-5F2505AC514A}" srcOrd="0" destOrd="0" presId="urn:microsoft.com/office/officeart/2005/8/layout/vList3#5"/>
    <dgm:cxn modelId="{DF7AD448-3523-4D15-9E3C-AC5CB4D9EFCE}" type="presOf" srcId="{713D104E-A35B-40CB-8733-25AAFE8DDBFE}" destId="{E9B2C70E-71D2-4666-8293-6EFA8E89EB0C}" srcOrd="0" destOrd="0" presId="urn:microsoft.com/office/officeart/2005/8/layout/vList3#5"/>
    <dgm:cxn modelId="{4CD13B4D-6313-4A9D-8E8A-32E06C871A13}" srcId="{713D104E-A35B-40CB-8733-25AAFE8DDBFE}" destId="{C96D8A7C-7F7A-44B3-9CF3-153165CCB6E8}" srcOrd="4" destOrd="0" parTransId="{9CB990D3-F8CA-49D3-B0C6-BB282D89FDD5}" sibTransId="{26BCB309-1867-4318-A6AB-91DE65241E25}"/>
    <dgm:cxn modelId="{B1F28068-73DB-405E-91E9-911CA4D5F17E}" type="presOf" srcId="{D3A694A7-99E2-4869-BADB-59980469CEE3}" destId="{B9F1ECD3-983A-418A-A2FF-2C7055DE0893}" srcOrd="0" destOrd="0" presId="urn:microsoft.com/office/officeart/2005/8/layout/vList3#5"/>
    <dgm:cxn modelId="{0A65457B-E3E0-4201-BA2B-67B0220D11B6}" type="presOf" srcId="{C96D8A7C-7F7A-44B3-9CF3-153165CCB6E8}" destId="{50F438D6-27B7-44BE-BB93-0A15CC79E489}" srcOrd="0" destOrd="0" presId="urn:microsoft.com/office/officeart/2005/8/layout/vList3#5"/>
    <dgm:cxn modelId="{EC6F6B32-0701-49C5-A42D-1602465FCCE7}" srcId="{713D104E-A35B-40CB-8733-25AAFE8DDBFE}" destId="{3DDF36AE-F0FD-4568-BF85-20426A61723D}" srcOrd="6" destOrd="0" parTransId="{38C3F0A6-F0D0-41E6-8C7A-4BB21662DD52}" sibTransId="{FA8F2409-A414-4BDA-9D7D-33951511EDB0}"/>
    <dgm:cxn modelId="{2DB0B741-E069-45C2-83AF-00501B09EB85}" type="presParOf" srcId="{E9B2C70E-71D2-4666-8293-6EFA8E89EB0C}" destId="{586A16A9-9A6C-48DF-966A-C6EAA7C6D308}" srcOrd="0" destOrd="0" presId="urn:microsoft.com/office/officeart/2005/8/layout/vList3#5"/>
    <dgm:cxn modelId="{59DB8424-5F95-4302-9ABA-91E416C6999B}" type="presParOf" srcId="{586A16A9-9A6C-48DF-966A-C6EAA7C6D308}" destId="{FFBC17FB-A04D-49EE-B00E-733A26E47D51}" srcOrd="0" destOrd="0" presId="urn:microsoft.com/office/officeart/2005/8/layout/vList3#5"/>
    <dgm:cxn modelId="{42C99F50-5B84-4FE8-A6DD-E7E0B1FE2A91}" type="presParOf" srcId="{586A16A9-9A6C-48DF-966A-C6EAA7C6D308}" destId="{970FE97E-3D68-4912-B87E-431F52DD6A32}" srcOrd="1" destOrd="0" presId="urn:microsoft.com/office/officeart/2005/8/layout/vList3#5"/>
    <dgm:cxn modelId="{DA9FF677-A47A-4543-99D7-3C66D5F8BF6D}" type="presParOf" srcId="{E9B2C70E-71D2-4666-8293-6EFA8E89EB0C}" destId="{C318EAED-D6B1-4A06-87E9-A97DCEDC3FCC}" srcOrd="1" destOrd="0" presId="urn:microsoft.com/office/officeart/2005/8/layout/vList3#5"/>
    <dgm:cxn modelId="{A6EC62ED-E790-47DC-99D0-7C41F8FEABF1}" type="presParOf" srcId="{E9B2C70E-71D2-4666-8293-6EFA8E89EB0C}" destId="{C775732F-7740-48F4-8AA1-2CCF42CD6D23}" srcOrd="2" destOrd="0" presId="urn:microsoft.com/office/officeart/2005/8/layout/vList3#5"/>
    <dgm:cxn modelId="{18B795F4-0C2D-4F18-BFEA-3E5131515DC0}" type="presParOf" srcId="{C775732F-7740-48F4-8AA1-2CCF42CD6D23}" destId="{D8AEAED0-D5F7-4B48-8124-7F71D0798C8F}" srcOrd="0" destOrd="0" presId="urn:microsoft.com/office/officeart/2005/8/layout/vList3#5"/>
    <dgm:cxn modelId="{1EE17273-CCC6-451B-8FD5-9FB8A0D1D317}" type="presParOf" srcId="{C775732F-7740-48F4-8AA1-2CCF42CD6D23}" destId="{4364714E-2157-4923-B693-D1BCF1D449DA}" srcOrd="1" destOrd="0" presId="urn:microsoft.com/office/officeart/2005/8/layout/vList3#5"/>
    <dgm:cxn modelId="{D7A6DE19-9F11-455F-A177-7A501591196F}" type="presParOf" srcId="{E9B2C70E-71D2-4666-8293-6EFA8E89EB0C}" destId="{CFA65C67-6046-45DC-82DA-D8E0A67DFC32}" srcOrd="3" destOrd="0" presId="urn:microsoft.com/office/officeart/2005/8/layout/vList3#5"/>
    <dgm:cxn modelId="{5FACE9AC-AB21-47B7-B636-6619D8BAADA6}" type="presParOf" srcId="{E9B2C70E-71D2-4666-8293-6EFA8E89EB0C}" destId="{3EAB655B-AE7C-4FB0-AE33-B0A71691D0DD}" srcOrd="4" destOrd="0" presId="urn:microsoft.com/office/officeart/2005/8/layout/vList3#5"/>
    <dgm:cxn modelId="{094A04F3-316E-4FF7-93DA-2A7E02F159A7}" type="presParOf" srcId="{3EAB655B-AE7C-4FB0-AE33-B0A71691D0DD}" destId="{FF74846B-4BD2-4264-B191-D6B437BD9E8B}" srcOrd="0" destOrd="0" presId="urn:microsoft.com/office/officeart/2005/8/layout/vList3#5"/>
    <dgm:cxn modelId="{A23DD642-6115-4CB9-A79F-5A20FBAC20D9}" type="presParOf" srcId="{3EAB655B-AE7C-4FB0-AE33-B0A71691D0DD}" destId="{70206EA2-7668-4A3A-A832-5BC976CA876D}" srcOrd="1" destOrd="0" presId="urn:microsoft.com/office/officeart/2005/8/layout/vList3#5"/>
    <dgm:cxn modelId="{77C5C116-2D40-4560-99C2-0012D5C6A029}" type="presParOf" srcId="{E9B2C70E-71D2-4666-8293-6EFA8E89EB0C}" destId="{12154C6C-4D23-4889-9608-D4DFC54AD43E}" srcOrd="5" destOrd="0" presId="urn:microsoft.com/office/officeart/2005/8/layout/vList3#5"/>
    <dgm:cxn modelId="{28A8EEBA-BBE7-4F84-BBD1-04DF34ED0E86}" type="presParOf" srcId="{E9B2C70E-71D2-4666-8293-6EFA8E89EB0C}" destId="{44204070-BCBF-4FA0-A950-0A9E2D9D650C}" srcOrd="6" destOrd="0" presId="urn:microsoft.com/office/officeart/2005/8/layout/vList3#5"/>
    <dgm:cxn modelId="{74EE0422-9578-44EF-828A-814E79D57169}" type="presParOf" srcId="{44204070-BCBF-4FA0-A950-0A9E2D9D650C}" destId="{E5C6CA82-1830-4E50-8A1B-F320B0A4506E}" srcOrd="0" destOrd="0" presId="urn:microsoft.com/office/officeart/2005/8/layout/vList3#5"/>
    <dgm:cxn modelId="{D538CC16-555B-40D9-8C03-A1B1CEF7E70F}" type="presParOf" srcId="{44204070-BCBF-4FA0-A950-0A9E2D9D650C}" destId="{B2D9EA54-AA1D-49BF-A8FA-5F2505AC514A}" srcOrd="1" destOrd="0" presId="urn:microsoft.com/office/officeart/2005/8/layout/vList3#5"/>
    <dgm:cxn modelId="{E5463390-0B2D-4765-BC85-D4941460CAB4}" type="presParOf" srcId="{E9B2C70E-71D2-4666-8293-6EFA8E89EB0C}" destId="{F66D608D-BE61-4F0B-9177-CDDEFB4183C0}" srcOrd="7" destOrd="0" presId="urn:microsoft.com/office/officeart/2005/8/layout/vList3#5"/>
    <dgm:cxn modelId="{781B007D-807D-4DCF-91A2-9B6ED7D6E1D0}" type="presParOf" srcId="{E9B2C70E-71D2-4666-8293-6EFA8E89EB0C}" destId="{B07E8615-4276-49A6-AEF4-38922FD74B76}" srcOrd="8" destOrd="0" presId="urn:microsoft.com/office/officeart/2005/8/layout/vList3#5"/>
    <dgm:cxn modelId="{5596E7E6-46FA-40DF-8707-4929671A1C99}" type="presParOf" srcId="{B07E8615-4276-49A6-AEF4-38922FD74B76}" destId="{63928985-B20C-443A-A1FE-183A4C7A8BFF}" srcOrd="0" destOrd="0" presId="urn:microsoft.com/office/officeart/2005/8/layout/vList3#5"/>
    <dgm:cxn modelId="{266C022C-9982-4B17-A82B-20CAB1AA019D}" type="presParOf" srcId="{B07E8615-4276-49A6-AEF4-38922FD74B76}" destId="{50F438D6-27B7-44BE-BB93-0A15CC79E489}" srcOrd="1" destOrd="0" presId="urn:microsoft.com/office/officeart/2005/8/layout/vList3#5"/>
    <dgm:cxn modelId="{9D583904-4153-46AE-A210-31ED96844288}" type="presParOf" srcId="{E9B2C70E-71D2-4666-8293-6EFA8E89EB0C}" destId="{9DCE3B04-C3AE-404E-A4C0-579B24A30DD5}" srcOrd="9" destOrd="0" presId="urn:microsoft.com/office/officeart/2005/8/layout/vList3#5"/>
    <dgm:cxn modelId="{A9142947-4AD2-49AA-A4AB-4182E8B023D3}" type="presParOf" srcId="{E9B2C70E-71D2-4666-8293-6EFA8E89EB0C}" destId="{B874B581-967B-4CBD-AACC-59A28ACF4667}" srcOrd="10" destOrd="0" presId="urn:microsoft.com/office/officeart/2005/8/layout/vList3#5"/>
    <dgm:cxn modelId="{94C2A0A6-2CD5-429C-867A-BE7451C65AE5}" type="presParOf" srcId="{B874B581-967B-4CBD-AACC-59A28ACF4667}" destId="{69CA1305-7229-4486-9310-9C306A56802B}" srcOrd="0" destOrd="0" presId="urn:microsoft.com/office/officeart/2005/8/layout/vList3#5"/>
    <dgm:cxn modelId="{2DF8E2B1-5300-445D-9602-A0B43EED3207}" type="presParOf" srcId="{B874B581-967B-4CBD-AACC-59A28ACF4667}" destId="{DB1DA9E1-DB8E-4328-A1FC-735BEAD2D525}" srcOrd="1" destOrd="0" presId="urn:microsoft.com/office/officeart/2005/8/layout/vList3#5"/>
    <dgm:cxn modelId="{121A96C9-B042-4118-BC0C-0AF0EEF145DE}" type="presParOf" srcId="{E9B2C70E-71D2-4666-8293-6EFA8E89EB0C}" destId="{FA5685A3-61EB-4BB7-A3A3-D022F7153963}" srcOrd="11" destOrd="0" presId="urn:microsoft.com/office/officeart/2005/8/layout/vList3#5"/>
    <dgm:cxn modelId="{E0E752F7-3193-47E9-B975-5C3B8167F236}" type="presParOf" srcId="{E9B2C70E-71D2-4666-8293-6EFA8E89EB0C}" destId="{D6710396-179F-4E79-A96B-9798630A2999}" srcOrd="12" destOrd="0" presId="urn:microsoft.com/office/officeart/2005/8/layout/vList3#5"/>
    <dgm:cxn modelId="{24B67799-FF44-41AF-BD5B-8EE9FEB68527}" type="presParOf" srcId="{D6710396-179F-4E79-A96B-9798630A2999}" destId="{F8B29923-05BF-4C8E-9FDD-5118A0F25FB7}" srcOrd="0" destOrd="0" presId="urn:microsoft.com/office/officeart/2005/8/layout/vList3#5"/>
    <dgm:cxn modelId="{72A8B31B-8007-406A-ABDA-A25D2BA4EB5A}" type="presParOf" srcId="{D6710396-179F-4E79-A96B-9798630A2999}" destId="{59A774C0-67D0-4A30-B094-B134E5157E87}" srcOrd="1" destOrd="0" presId="urn:microsoft.com/office/officeart/2005/8/layout/vList3#5"/>
    <dgm:cxn modelId="{D7756C38-EE1E-44B5-AB58-01CDFD767632}" type="presParOf" srcId="{E9B2C70E-71D2-4666-8293-6EFA8E89EB0C}" destId="{088BE1B9-C93A-4AC6-82F3-71F3A8DE678A}" srcOrd="13" destOrd="0" presId="urn:microsoft.com/office/officeart/2005/8/layout/vList3#5"/>
    <dgm:cxn modelId="{92416D9B-F1E1-4037-B675-437A6553BFB7}" type="presParOf" srcId="{E9B2C70E-71D2-4666-8293-6EFA8E89EB0C}" destId="{1956A440-3B59-42F6-8449-734CA15B9DA2}" srcOrd="14" destOrd="0" presId="urn:microsoft.com/office/officeart/2005/8/layout/vList3#5"/>
    <dgm:cxn modelId="{055C5D18-6373-4EE3-A844-A77BF0D446DA}" type="presParOf" srcId="{1956A440-3B59-42F6-8449-734CA15B9DA2}" destId="{F1862F8C-117F-4B84-9EBA-DE3EE1B59648}" srcOrd="0" destOrd="0" presId="urn:microsoft.com/office/officeart/2005/8/layout/vList3#5"/>
    <dgm:cxn modelId="{52C40F5A-0C08-467A-B204-8A72976C0509}" type="presParOf" srcId="{1956A440-3B59-42F6-8449-734CA15B9DA2}" destId="{B9F1ECD3-983A-418A-A2FF-2C7055DE0893}" srcOrd="1"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61B3A-3B4A-44D1-9122-43967E1CC0B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D663C750-B1E6-4117-ABD8-5614431AB709}">
      <dgm:prSet/>
      <dgm:spPr/>
      <dgm:t>
        <a:bodyPr/>
        <a:lstStyle/>
        <a:p>
          <a:pPr algn="ctr" rtl="0"/>
          <a:r>
            <a:rPr lang="en-GB" dirty="0" smtClean="0">
              <a:solidFill>
                <a:srgbClr val="000000"/>
              </a:solidFill>
              <a:ea typeface="+mn-ea"/>
              <a:cs typeface="+mn-cs"/>
            </a:rPr>
            <a:t>It is a daily programme of mental maths with a strong emphasis on learned facts and developing the mental agility to do something with these facts.  </a:t>
          </a:r>
          <a:endParaRPr lang="en-GB" dirty="0"/>
        </a:p>
      </dgm:t>
    </dgm:pt>
    <dgm:pt modelId="{137EC5EA-468F-44AA-A347-D5093091F040}" type="parTrans" cxnId="{380FC6B2-11D4-4CB4-828F-8BA3E2CC503B}">
      <dgm:prSet/>
      <dgm:spPr/>
      <dgm:t>
        <a:bodyPr/>
        <a:lstStyle/>
        <a:p>
          <a:endParaRPr lang="en-GB"/>
        </a:p>
      </dgm:t>
    </dgm:pt>
    <dgm:pt modelId="{96EFB461-FFAA-458C-9F8F-5B42578F832F}" type="sibTrans" cxnId="{380FC6B2-11D4-4CB4-828F-8BA3E2CC503B}">
      <dgm:prSet/>
      <dgm:spPr/>
      <dgm:t>
        <a:bodyPr/>
        <a:lstStyle/>
        <a:p>
          <a:endParaRPr lang="en-GB"/>
        </a:p>
      </dgm:t>
    </dgm:pt>
    <dgm:pt modelId="{F2C22123-D5B6-4361-B3E7-27673382706B}" type="pres">
      <dgm:prSet presAssocID="{18861B3A-3B4A-44D1-9122-43967E1CC0BF}" presName="linear" presStyleCnt="0">
        <dgm:presLayoutVars>
          <dgm:animLvl val="lvl"/>
          <dgm:resizeHandles val="exact"/>
        </dgm:presLayoutVars>
      </dgm:prSet>
      <dgm:spPr/>
      <dgm:t>
        <a:bodyPr/>
        <a:lstStyle/>
        <a:p>
          <a:endParaRPr lang="en-GB"/>
        </a:p>
      </dgm:t>
    </dgm:pt>
    <dgm:pt modelId="{1B37930D-08CC-4D84-B842-70E733C31D7B}" type="pres">
      <dgm:prSet presAssocID="{D663C750-B1E6-4117-ABD8-5614431AB709}" presName="parentText" presStyleLbl="node1" presStyleIdx="0" presStyleCnt="1" custScaleY="171218">
        <dgm:presLayoutVars>
          <dgm:chMax val="0"/>
          <dgm:bulletEnabled val="1"/>
        </dgm:presLayoutVars>
      </dgm:prSet>
      <dgm:spPr/>
      <dgm:t>
        <a:bodyPr/>
        <a:lstStyle/>
        <a:p>
          <a:endParaRPr lang="en-GB"/>
        </a:p>
      </dgm:t>
    </dgm:pt>
  </dgm:ptLst>
  <dgm:cxnLst>
    <dgm:cxn modelId="{9A2659D7-23C4-4F95-B414-D0B76B30318A}" type="presOf" srcId="{D663C750-B1E6-4117-ABD8-5614431AB709}" destId="{1B37930D-08CC-4D84-B842-70E733C31D7B}" srcOrd="0" destOrd="0" presId="urn:microsoft.com/office/officeart/2005/8/layout/vList2"/>
    <dgm:cxn modelId="{C2C2D4B8-02CC-4070-8BCE-3E82E00EBFEB}" type="presOf" srcId="{18861B3A-3B4A-44D1-9122-43967E1CC0BF}" destId="{F2C22123-D5B6-4361-B3E7-27673382706B}" srcOrd="0" destOrd="0" presId="urn:microsoft.com/office/officeart/2005/8/layout/vList2"/>
    <dgm:cxn modelId="{380FC6B2-11D4-4CB4-828F-8BA3E2CC503B}" srcId="{18861B3A-3B4A-44D1-9122-43967E1CC0BF}" destId="{D663C750-B1E6-4117-ABD8-5614431AB709}" srcOrd="0" destOrd="0" parTransId="{137EC5EA-468F-44AA-A347-D5093091F040}" sibTransId="{96EFB461-FFAA-458C-9F8F-5B42578F832F}"/>
    <dgm:cxn modelId="{69BB146A-7AD8-4278-BBAE-B39CDF313BBA}" type="presParOf" srcId="{F2C22123-D5B6-4361-B3E7-27673382706B}" destId="{1B37930D-08CC-4D84-B842-70E733C31D7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398BB5-C644-46DA-BC02-34DACC98E12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A2CE7528-D582-4651-9F56-F70F015AB41A}">
      <dgm:prSet/>
      <dgm:spPr/>
      <dgm:t>
        <a:bodyPr/>
        <a:lstStyle/>
        <a:p>
          <a:pPr algn="ctr" rtl="0"/>
          <a:r>
            <a:rPr lang="en-GB" dirty="0" smtClean="0"/>
            <a:t>Talk to your child about their experiences, e.g. a trip to the shops – how many numbers?</a:t>
          </a:r>
          <a:endParaRPr lang="en-GB" dirty="0"/>
        </a:p>
      </dgm:t>
    </dgm:pt>
    <dgm:pt modelId="{FAEBF3C3-CFED-450D-9A1A-37763550E434}" type="parTrans" cxnId="{0ECB20AC-CA65-4BFE-A7D2-403F844037F8}">
      <dgm:prSet/>
      <dgm:spPr/>
      <dgm:t>
        <a:bodyPr/>
        <a:lstStyle/>
        <a:p>
          <a:endParaRPr lang="en-GB"/>
        </a:p>
      </dgm:t>
    </dgm:pt>
    <dgm:pt modelId="{2E56D268-7D6F-4612-87FC-53FA7D3F242A}" type="sibTrans" cxnId="{0ECB20AC-CA65-4BFE-A7D2-403F844037F8}">
      <dgm:prSet/>
      <dgm:spPr/>
      <dgm:t>
        <a:bodyPr/>
        <a:lstStyle/>
        <a:p>
          <a:endParaRPr lang="en-GB"/>
        </a:p>
      </dgm:t>
    </dgm:pt>
    <dgm:pt modelId="{F3DAA57C-90AF-4840-B8D4-2B775EA5B849}">
      <dgm:prSet/>
      <dgm:spPr/>
      <dgm:t>
        <a:bodyPr/>
        <a:lstStyle/>
        <a:p>
          <a:pPr algn="ctr" rtl="0"/>
          <a:r>
            <a:rPr lang="en-GB" dirty="0" smtClean="0"/>
            <a:t>Fun maths tasks e.g. Dividing chocolate bars</a:t>
          </a:r>
          <a:endParaRPr lang="en-GB" dirty="0"/>
        </a:p>
      </dgm:t>
    </dgm:pt>
    <dgm:pt modelId="{E9A0700D-D70C-4373-8DFF-CAE7E4C4E2AA}" type="parTrans" cxnId="{A0635DA1-3B9C-46BE-93CA-C3FE74578B87}">
      <dgm:prSet/>
      <dgm:spPr/>
      <dgm:t>
        <a:bodyPr/>
        <a:lstStyle/>
        <a:p>
          <a:endParaRPr lang="en-GB"/>
        </a:p>
      </dgm:t>
    </dgm:pt>
    <dgm:pt modelId="{FB3A8555-CEA3-4468-A4F7-19B2BCD6F0D2}" type="sibTrans" cxnId="{A0635DA1-3B9C-46BE-93CA-C3FE74578B87}">
      <dgm:prSet/>
      <dgm:spPr/>
      <dgm:t>
        <a:bodyPr/>
        <a:lstStyle/>
        <a:p>
          <a:endParaRPr lang="en-GB"/>
        </a:p>
      </dgm:t>
    </dgm:pt>
    <dgm:pt modelId="{343C053D-67BB-4DA7-BD4F-0FE0D9D6E25D}">
      <dgm:prSet/>
      <dgm:spPr/>
      <dgm:t>
        <a:bodyPr/>
        <a:lstStyle/>
        <a:p>
          <a:pPr algn="ctr" rtl="0"/>
          <a:r>
            <a:rPr lang="en-GB" dirty="0" smtClean="0"/>
            <a:t>Help with recipes/ TV guides/ newspapers/ magazines</a:t>
          </a:r>
          <a:endParaRPr lang="en-GB" dirty="0"/>
        </a:p>
      </dgm:t>
    </dgm:pt>
    <dgm:pt modelId="{B9C18006-E034-4AFB-A616-F70A2837A9C3}" type="parTrans" cxnId="{85951AC8-E4FB-4C5D-AFA8-96233A5737E3}">
      <dgm:prSet/>
      <dgm:spPr/>
      <dgm:t>
        <a:bodyPr/>
        <a:lstStyle/>
        <a:p>
          <a:endParaRPr lang="en-GB"/>
        </a:p>
      </dgm:t>
    </dgm:pt>
    <dgm:pt modelId="{33A75B28-FFCF-4A43-8599-BE5DF55407FF}" type="sibTrans" cxnId="{85951AC8-E4FB-4C5D-AFA8-96233A5737E3}">
      <dgm:prSet/>
      <dgm:spPr/>
      <dgm:t>
        <a:bodyPr/>
        <a:lstStyle/>
        <a:p>
          <a:endParaRPr lang="en-GB"/>
        </a:p>
      </dgm:t>
    </dgm:pt>
    <dgm:pt modelId="{CCC9B116-0D3C-4473-99C7-3D051BD96B8C}">
      <dgm:prSet/>
      <dgm:spPr/>
      <dgm:t>
        <a:bodyPr/>
        <a:lstStyle/>
        <a:p>
          <a:pPr algn="ctr" rtl="0"/>
          <a:r>
            <a:rPr lang="en-GB" dirty="0" smtClean="0"/>
            <a:t>Have fun with numbers (websites)</a:t>
          </a:r>
          <a:endParaRPr lang="en-GB" dirty="0"/>
        </a:p>
      </dgm:t>
    </dgm:pt>
    <dgm:pt modelId="{E25A7814-1762-49DF-BD6E-4B85EAF34CD1}" type="parTrans" cxnId="{9B1EF604-6242-4159-A288-05610DD3547E}">
      <dgm:prSet/>
      <dgm:spPr/>
      <dgm:t>
        <a:bodyPr/>
        <a:lstStyle/>
        <a:p>
          <a:endParaRPr lang="en-GB"/>
        </a:p>
      </dgm:t>
    </dgm:pt>
    <dgm:pt modelId="{BF70F8DC-952A-4EC1-9601-1DD9BD556D54}" type="sibTrans" cxnId="{9B1EF604-6242-4159-A288-05610DD3547E}">
      <dgm:prSet/>
      <dgm:spPr/>
      <dgm:t>
        <a:bodyPr/>
        <a:lstStyle/>
        <a:p>
          <a:endParaRPr lang="en-GB"/>
        </a:p>
      </dgm:t>
    </dgm:pt>
    <dgm:pt modelId="{7AC0EC0B-30D9-42B3-8DAB-8ECE1AD09A31}">
      <dgm:prSet/>
      <dgm:spPr/>
      <dgm:t>
        <a:bodyPr/>
        <a:lstStyle/>
        <a:p>
          <a:pPr algn="ctr" rtl="0"/>
          <a:r>
            <a:rPr lang="en-GB" dirty="0" smtClean="0"/>
            <a:t>Number puzzles e.g. Sudoku</a:t>
          </a:r>
          <a:endParaRPr lang="en-GB" dirty="0"/>
        </a:p>
      </dgm:t>
    </dgm:pt>
    <dgm:pt modelId="{292B0031-92E1-45EC-B3D2-3139B9DB63D5}" type="parTrans" cxnId="{00A620A8-D870-471F-B721-11B5F99B0EA6}">
      <dgm:prSet/>
      <dgm:spPr/>
      <dgm:t>
        <a:bodyPr/>
        <a:lstStyle/>
        <a:p>
          <a:endParaRPr lang="en-GB"/>
        </a:p>
      </dgm:t>
    </dgm:pt>
    <dgm:pt modelId="{DB0AA3E3-9A41-40C9-BE27-183FE2ACBF5C}" type="sibTrans" cxnId="{00A620A8-D870-471F-B721-11B5F99B0EA6}">
      <dgm:prSet/>
      <dgm:spPr/>
      <dgm:t>
        <a:bodyPr/>
        <a:lstStyle/>
        <a:p>
          <a:endParaRPr lang="en-GB"/>
        </a:p>
      </dgm:t>
    </dgm:pt>
    <dgm:pt modelId="{18CCE05A-4710-4199-8C77-A1A7942CE65C}" type="pres">
      <dgm:prSet presAssocID="{F7398BB5-C644-46DA-BC02-34DACC98E123}" presName="linear" presStyleCnt="0">
        <dgm:presLayoutVars>
          <dgm:animLvl val="lvl"/>
          <dgm:resizeHandles val="exact"/>
        </dgm:presLayoutVars>
      </dgm:prSet>
      <dgm:spPr/>
      <dgm:t>
        <a:bodyPr/>
        <a:lstStyle/>
        <a:p>
          <a:endParaRPr lang="en-GB"/>
        </a:p>
      </dgm:t>
    </dgm:pt>
    <dgm:pt modelId="{76BF574C-B372-491A-BA25-0EEAE523B3D4}" type="pres">
      <dgm:prSet presAssocID="{A2CE7528-D582-4651-9F56-F70F015AB41A}" presName="parentText" presStyleLbl="node1" presStyleIdx="0" presStyleCnt="5">
        <dgm:presLayoutVars>
          <dgm:chMax val="0"/>
          <dgm:bulletEnabled val="1"/>
        </dgm:presLayoutVars>
      </dgm:prSet>
      <dgm:spPr/>
      <dgm:t>
        <a:bodyPr/>
        <a:lstStyle/>
        <a:p>
          <a:endParaRPr lang="en-GB"/>
        </a:p>
      </dgm:t>
    </dgm:pt>
    <dgm:pt modelId="{0AA768C1-DA33-46B0-AA45-E04F21645A2B}" type="pres">
      <dgm:prSet presAssocID="{2E56D268-7D6F-4612-87FC-53FA7D3F242A}" presName="spacer" presStyleCnt="0"/>
      <dgm:spPr/>
    </dgm:pt>
    <dgm:pt modelId="{58D3A496-3A99-4008-9FAE-93ABBC665E1D}" type="pres">
      <dgm:prSet presAssocID="{F3DAA57C-90AF-4840-B8D4-2B775EA5B849}" presName="parentText" presStyleLbl="node1" presStyleIdx="1" presStyleCnt="5">
        <dgm:presLayoutVars>
          <dgm:chMax val="0"/>
          <dgm:bulletEnabled val="1"/>
        </dgm:presLayoutVars>
      </dgm:prSet>
      <dgm:spPr/>
      <dgm:t>
        <a:bodyPr/>
        <a:lstStyle/>
        <a:p>
          <a:endParaRPr lang="en-GB"/>
        </a:p>
      </dgm:t>
    </dgm:pt>
    <dgm:pt modelId="{0B8E30B3-4479-47FE-A84A-305E7DFC08A0}" type="pres">
      <dgm:prSet presAssocID="{FB3A8555-CEA3-4468-A4F7-19B2BCD6F0D2}" presName="spacer" presStyleCnt="0"/>
      <dgm:spPr/>
    </dgm:pt>
    <dgm:pt modelId="{BC761FC2-FCC2-479C-BEBE-EA7E083F3D10}" type="pres">
      <dgm:prSet presAssocID="{343C053D-67BB-4DA7-BD4F-0FE0D9D6E25D}" presName="parentText" presStyleLbl="node1" presStyleIdx="2" presStyleCnt="5">
        <dgm:presLayoutVars>
          <dgm:chMax val="0"/>
          <dgm:bulletEnabled val="1"/>
        </dgm:presLayoutVars>
      </dgm:prSet>
      <dgm:spPr/>
      <dgm:t>
        <a:bodyPr/>
        <a:lstStyle/>
        <a:p>
          <a:endParaRPr lang="en-GB"/>
        </a:p>
      </dgm:t>
    </dgm:pt>
    <dgm:pt modelId="{BE4D449A-81C3-4702-B7ED-46BB3B8393A3}" type="pres">
      <dgm:prSet presAssocID="{33A75B28-FFCF-4A43-8599-BE5DF55407FF}" presName="spacer" presStyleCnt="0"/>
      <dgm:spPr/>
    </dgm:pt>
    <dgm:pt modelId="{27FAF829-C265-4488-AB48-D5932183A993}" type="pres">
      <dgm:prSet presAssocID="{CCC9B116-0D3C-4473-99C7-3D051BD96B8C}" presName="parentText" presStyleLbl="node1" presStyleIdx="3" presStyleCnt="5">
        <dgm:presLayoutVars>
          <dgm:chMax val="0"/>
          <dgm:bulletEnabled val="1"/>
        </dgm:presLayoutVars>
      </dgm:prSet>
      <dgm:spPr/>
      <dgm:t>
        <a:bodyPr/>
        <a:lstStyle/>
        <a:p>
          <a:endParaRPr lang="en-GB"/>
        </a:p>
      </dgm:t>
    </dgm:pt>
    <dgm:pt modelId="{69B7EE89-F5ED-4008-B2B2-4800BA7C5914}" type="pres">
      <dgm:prSet presAssocID="{BF70F8DC-952A-4EC1-9601-1DD9BD556D54}" presName="spacer" presStyleCnt="0"/>
      <dgm:spPr/>
    </dgm:pt>
    <dgm:pt modelId="{CBBF9DDB-8C48-4DDF-992E-B07E3C4AB17C}" type="pres">
      <dgm:prSet presAssocID="{7AC0EC0B-30D9-42B3-8DAB-8ECE1AD09A31}" presName="parentText" presStyleLbl="node1" presStyleIdx="4" presStyleCnt="5">
        <dgm:presLayoutVars>
          <dgm:chMax val="0"/>
          <dgm:bulletEnabled val="1"/>
        </dgm:presLayoutVars>
      </dgm:prSet>
      <dgm:spPr/>
      <dgm:t>
        <a:bodyPr/>
        <a:lstStyle/>
        <a:p>
          <a:endParaRPr lang="en-GB"/>
        </a:p>
      </dgm:t>
    </dgm:pt>
  </dgm:ptLst>
  <dgm:cxnLst>
    <dgm:cxn modelId="{C5C02873-4BEE-439E-87B3-193F89583614}" type="presOf" srcId="{7AC0EC0B-30D9-42B3-8DAB-8ECE1AD09A31}" destId="{CBBF9DDB-8C48-4DDF-992E-B07E3C4AB17C}" srcOrd="0" destOrd="0" presId="urn:microsoft.com/office/officeart/2005/8/layout/vList2"/>
    <dgm:cxn modelId="{7265F662-B692-4720-883A-EF745BD9466A}" type="presOf" srcId="{F3DAA57C-90AF-4840-B8D4-2B775EA5B849}" destId="{58D3A496-3A99-4008-9FAE-93ABBC665E1D}" srcOrd="0" destOrd="0" presId="urn:microsoft.com/office/officeart/2005/8/layout/vList2"/>
    <dgm:cxn modelId="{0B88EE19-579B-4469-BDE0-FFE144AB6ADD}" type="presOf" srcId="{CCC9B116-0D3C-4473-99C7-3D051BD96B8C}" destId="{27FAF829-C265-4488-AB48-D5932183A993}" srcOrd="0" destOrd="0" presId="urn:microsoft.com/office/officeart/2005/8/layout/vList2"/>
    <dgm:cxn modelId="{086C4F96-2907-46B2-B50B-22807CA6AA61}" type="presOf" srcId="{F7398BB5-C644-46DA-BC02-34DACC98E123}" destId="{18CCE05A-4710-4199-8C77-A1A7942CE65C}" srcOrd="0" destOrd="0" presId="urn:microsoft.com/office/officeart/2005/8/layout/vList2"/>
    <dgm:cxn modelId="{5C353A8C-751B-44D4-A5FD-70B2D2BC9324}" type="presOf" srcId="{343C053D-67BB-4DA7-BD4F-0FE0D9D6E25D}" destId="{BC761FC2-FCC2-479C-BEBE-EA7E083F3D10}" srcOrd="0" destOrd="0" presId="urn:microsoft.com/office/officeart/2005/8/layout/vList2"/>
    <dgm:cxn modelId="{85951AC8-E4FB-4C5D-AFA8-96233A5737E3}" srcId="{F7398BB5-C644-46DA-BC02-34DACC98E123}" destId="{343C053D-67BB-4DA7-BD4F-0FE0D9D6E25D}" srcOrd="2" destOrd="0" parTransId="{B9C18006-E034-4AFB-A616-F70A2837A9C3}" sibTransId="{33A75B28-FFCF-4A43-8599-BE5DF55407FF}"/>
    <dgm:cxn modelId="{DDE8A21C-04C0-4BF0-8556-E06CD0700EA1}" type="presOf" srcId="{A2CE7528-D582-4651-9F56-F70F015AB41A}" destId="{76BF574C-B372-491A-BA25-0EEAE523B3D4}" srcOrd="0" destOrd="0" presId="urn:microsoft.com/office/officeart/2005/8/layout/vList2"/>
    <dgm:cxn modelId="{9B1EF604-6242-4159-A288-05610DD3547E}" srcId="{F7398BB5-C644-46DA-BC02-34DACC98E123}" destId="{CCC9B116-0D3C-4473-99C7-3D051BD96B8C}" srcOrd="3" destOrd="0" parTransId="{E25A7814-1762-49DF-BD6E-4B85EAF34CD1}" sibTransId="{BF70F8DC-952A-4EC1-9601-1DD9BD556D54}"/>
    <dgm:cxn modelId="{0ECB20AC-CA65-4BFE-A7D2-403F844037F8}" srcId="{F7398BB5-C644-46DA-BC02-34DACC98E123}" destId="{A2CE7528-D582-4651-9F56-F70F015AB41A}" srcOrd="0" destOrd="0" parTransId="{FAEBF3C3-CFED-450D-9A1A-37763550E434}" sibTransId="{2E56D268-7D6F-4612-87FC-53FA7D3F242A}"/>
    <dgm:cxn modelId="{A0635DA1-3B9C-46BE-93CA-C3FE74578B87}" srcId="{F7398BB5-C644-46DA-BC02-34DACC98E123}" destId="{F3DAA57C-90AF-4840-B8D4-2B775EA5B849}" srcOrd="1" destOrd="0" parTransId="{E9A0700D-D70C-4373-8DFF-CAE7E4C4E2AA}" sibTransId="{FB3A8555-CEA3-4468-A4F7-19B2BCD6F0D2}"/>
    <dgm:cxn modelId="{00A620A8-D870-471F-B721-11B5F99B0EA6}" srcId="{F7398BB5-C644-46DA-BC02-34DACC98E123}" destId="{7AC0EC0B-30D9-42B3-8DAB-8ECE1AD09A31}" srcOrd="4" destOrd="0" parTransId="{292B0031-92E1-45EC-B3D2-3139B9DB63D5}" sibTransId="{DB0AA3E3-9A41-40C9-BE27-183FE2ACBF5C}"/>
    <dgm:cxn modelId="{F4A34A1C-F45A-40AB-AC0B-868FA35A62BC}" type="presParOf" srcId="{18CCE05A-4710-4199-8C77-A1A7942CE65C}" destId="{76BF574C-B372-491A-BA25-0EEAE523B3D4}" srcOrd="0" destOrd="0" presId="urn:microsoft.com/office/officeart/2005/8/layout/vList2"/>
    <dgm:cxn modelId="{6EAAAAE3-8DAF-4E81-91D4-AA6F236E293B}" type="presParOf" srcId="{18CCE05A-4710-4199-8C77-A1A7942CE65C}" destId="{0AA768C1-DA33-46B0-AA45-E04F21645A2B}" srcOrd="1" destOrd="0" presId="urn:microsoft.com/office/officeart/2005/8/layout/vList2"/>
    <dgm:cxn modelId="{4CDB30AE-2BBA-49DE-A15F-DF4E1A6A453F}" type="presParOf" srcId="{18CCE05A-4710-4199-8C77-A1A7942CE65C}" destId="{58D3A496-3A99-4008-9FAE-93ABBC665E1D}" srcOrd="2" destOrd="0" presId="urn:microsoft.com/office/officeart/2005/8/layout/vList2"/>
    <dgm:cxn modelId="{43E6EC9F-588E-4696-B9CF-44A77C3608E8}" type="presParOf" srcId="{18CCE05A-4710-4199-8C77-A1A7942CE65C}" destId="{0B8E30B3-4479-47FE-A84A-305E7DFC08A0}" srcOrd="3" destOrd="0" presId="urn:microsoft.com/office/officeart/2005/8/layout/vList2"/>
    <dgm:cxn modelId="{39C43F8B-6192-4739-8322-AC31D36CFD5E}" type="presParOf" srcId="{18CCE05A-4710-4199-8C77-A1A7942CE65C}" destId="{BC761FC2-FCC2-479C-BEBE-EA7E083F3D10}" srcOrd="4" destOrd="0" presId="urn:microsoft.com/office/officeart/2005/8/layout/vList2"/>
    <dgm:cxn modelId="{2C0E7118-82F4-4B60-8D60-521FCE2660DE}" type="presParOf" srcId="{18CCE05A-4710-4199-8C77-A1A7942CE65C}" destId="{BE4D449A-81C3-4702-B7ED-46BB3B8393A3}" srcOrd="5" destOrd="0" presId="urn:microsoft.com/office/officeart/2005/8/layout/vList2"/>
    <dgm:cxn modelId="{40138DF7-5CCD-47C2-A6CC-438DEE264BA6}" type="presParOf" srcId="{18CCE05A-4710-4199-8C77-A1A7942CE65C}" destId="{27FAF829-C265-4488-AB48-D5932183A993}" srcOrd="6" destOrd="0" presId="urn:microsoft.com/office/officeart/2005/8/layout/vList2"/>
    <dgm:cxn modelId="{8415551A-F54F-4365-BD8A-B8B2B2EA8B06}" type="presParOf" srcId="{18CCE05A-4710-4199-8C77-A1A7942CE65C}" destId="{69B7EE89-F5ED-4008-B2B2-4800BA7C5914}" srcOrd="7" destOrd="0" presId="urn:microsoft.com/office/officeart/2005/8/layout/vList2"/>
    <dgm:cxn modelId="{19C7E7E1-4A86-4AD5-8311-850331EBB178}" type="presParOf" srcId="{18CCE05A-4710-4199-8C77-A1A7942CE65C}" destId="{CBBF9DDB-8C48-4DDF-992E-B07E3C4AB17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6EE46-F742-47A3-93E9-0CA25127D184}"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D5CA0962-24C5-41DE-B86C-1453A2E4F19C}">
      <dgm:prSet/>
      <dgm:spPr/>
      <dgm:t>
        <a:bodyPr/>
        <a:lstStyle/>
        <a:p>
          <a:pPr algn="ctr" rtl="0"/>
          <a:r>
            <a:rPr lang="en-GB" dirty="0" smtClean="0">
              <a:hlinkClick xmlns:r="http://schemas.openxmlformats.org/officeDocument/2006/relationships" r:id="rId1"/>
            </a:rPr>
            <a:t>Education City</a:t>
          </a:r>
          <a:endParaRPr lang="en-GB" dirty="0"/>
        </a:p>
      </dgm:t>
    </dgm:pt>
    <dgm:pt modelId="{6DAA803E-5617-4855-A587-63755E47285B}" type="parTrans" cxnId="{CC493CEB-8095-41D8-A3FA-EC24ED8DF198}">
      <dgm:prSet/>
      <dgm:spPr/>
      <dgm:t>
        <a:bodyPr/>
        <a:lstStyle/>
        <a:p>
          <a:endParaRPr lang="en-GB"/>
        </a:p>
      </dgm:t>
    </dgm:pt>
    <dgm:pt modelId="{3985C17A-C3D2-4897-8660-E7F2187CD59E}" type="sibTrans" cxnId="{CC493CEB-8095-41D8-A3FA-EC24ED8DF198}">
      <dgm:prSet/>
      <dgm:spPr/>
      <dgm:t>
        <a:bodyPr/>
        <a:lstStyle/>
        <a:p>
          <a:endParaRPr lang="en-GB"/>
        </a:p>
      </dgm:t>
    </dgm:pt>
    <dgm:pt modelId="{101C6176-A692-4AF6-A359-2D890120E718}">
      <dgm:prSet/>
      <dgm:spPr/>
      <dgm:t>
        <a:bodyPr/>
        <a:lstStyle/>
        <a:p>
          <a:pPr algn="ctr" rtl="0"/>
          <a:r>
            <a:rPr lang="en-GB" dirty="0" err="1" smtClean="0">
              <a:hlinkClick xmlns:r="http://schemas.openxmlformats.org/officeDocument/2006/relationships" r:id="rId2"/>
            </a:rPr>
            <a:t>Topmarks</a:t>
          </a:r>
          <a:endParaRPr lang="en-GB" dirty="0"/>
        </a:p>
      </dgm:t>
    </dgm:pt>
    <dgm:pt modelId="{C1C30B61-2901-4A7A-AEC4-C29B632D3163}" type="parTrans" cxnId="{A3A6D121-8396-4F0E-88B1-9E134BA0F29E}">
      <dgm:prSet/>
      <dgm:spPr/>
      <dgm:t>
        <a:bodyPr/>
        <a:lstStyle/>
        <a:p>
          <a:endParaRPr lang="en-GB"/>
        </a:p>
      </dgm:t>
    </dgm:pt>
    <dgm:pt modelId="{560FCAC6-3819-4D20-B3CD-0D76F3BEED7D}" type="sibTrans" cxnId="{A3A6D121-8396-4F0E-88B1-9E134BA0F29E}">
      <dgm:prSet/>
      <dgm:spPr/>
      <dgm:t>
        <a:bodyPr/>
        <a:lstStyle/>
        <a:p>
          <a:endParaRPr lang="en-GB"/>
        </a:p>
      </dgm:t>
    </dgm:pt>
    <dgm:pt modelId="{B02E1760-5F35-4EEB-8151-7E17A15CAF6E}">
      <dgm:prSet/>
      <dgm:spPr/>
      <dgm:t>
        <a:bodyPr/>
        <a:lstStyle/>
        <a:p>
          <a:pPr algn="ctr" rtl="0"/>
          <a:r>
            <a:rPr lang="en-GB" dirty="0" smtClean="0">
              <a:hlinkClick xmlns:r="http://schemas.openxmlformats.org/officeDocument/2006/relationships" r:id="rId3"/>
            </a:rPr>
            <a:t>Sumdog</a:t>
          </a:r>
          <a:endParaRPr lang="en-GB" dirty="0"/>
        </a:p>
      </dgm:t>
    </dgm:pt>
    <dgm:pt modelId="{621F0281-BEA3-4C83-AE7D-D79F820BBC20}" type="parTrans" cxnId="{56231656-E9BA-4B8C-AF92-BC8C3FA2F32C}">
      <dgm:prSet/>
      <dgm:spPr/>
      <dgm:t>
        <a:bodyPr/>
        <a:lstStyle/>
        <a:p>
          <a:endParaRPr lang="en-GB"/>
        </a:p>
      </dgm:t>
    </dgm:pt>
    <dgm:pt modelId="{58F7AA51-CF8D-4591-9030-865FEF6282BD}" type="sibTrans" cxnId="{56231656-E9BA-4B8C-AF92-BC8C3FA2F32C}">
      <dgm:prSet/>
      <dgm:spPr/>
      <dgm:t>
        <a:bodyPr/>
        <a:lstStyle/>
        <a:p>
          <a:endParaRPr lang="en-GB"/>
        </a:p>
      </dgm:t>
    </dgm:pt>
    <dgm:pt modelId="{A158C8DD-B0F6-41C0-AA4B-772F96DBEDAF}">
      <dgm:prSet/>
      <dgm:spPr/>
      <dgm:t>
        <a:bodyPr/>
        <a:lstStyle/>
        <a:p>
          <a:pPr algn="ctr"/>
          <a:r>
            <a:rPr lang="en-GB" dirty="0" smtClean="0">
              <a:hlinkClick xmlns:r="http://schemas.openxmlformats.org/officeDocument/2006/relationships" r:id="rId4"/>
            </a:rPr>
            <a:t>Parentzone website</a:t>
          </a:r>
          <a:endParaRPr lang="en-GB" dirty="0"/>
        </a:p>
      </dgm:t>
    </dgm:pt>
    <dgm:pt modelId="{3F45675F-ABC6-47C5-9BD4-5F33AFB1412D}" type="parTrans" cxnId="{E36CF2EE-A539-453D-A782-C8FB8991072A}">
      <dgm:prSet/>
      <dgm:spPr/>
      <dgm:t>
        <a:bodyPr/>
        <a:lstStyle/>
        <a:p>
          <a:endParaRPr lang="en-GB"/>
        </a:p>
      </dgm:t>
    </dgm:pt>
    <dgm:pt modelId="{BEFCB4FB-272E-438F-BC84-3D64D1B6C1D6}" type="sibTrans" cxnId="{E36CF2EE-A539-453D-A782-C8FB8991072A}">
      <dgm:prSet/>
      <dgm:spPr/>
      <dgm:t>
        <a:bodyPr/>
        <a:lstStyle/>
        <a:p>
          <a:endParaRPr lang="en-GB"/>
        </a:p>
      </dgm:t>
    </dgm:pt>
    <dgm:pt modelId="{53D4357C-9B4A-4940-AB72-5E9300E3A450}">
      <dgm:prSet/>
      <dgm:spPr/>
      <dgm:t>
        <a:bodyPr/>
        <a:lstStyle/>
        <a:p>
          <a:pPr algn="ctr" rtl="0"/>
          <a:r>
            <a:rPr lang="en-GB" dirty="0" smtClean="0">
              <a:hlinkClick xmlns:r="http://schemas.openxmlformats.org/officeDocument/2006/relationships" r:id="rId5"/>
            </a:rPr>
            <a:t>Cool Maths Games</a:t>
          </a:r>
          <a:endParaRPr lang="en-GB" dirty="0"/>
        </a:p>
      </dgm:t>
    </dgm:pt>
    <dgm:pt modelId="{C475F629-DBE9-4839-AFF2-C325ABB956CE}" type="parTrans" cxnId="{960846D7-97B2-416A-A563-94398E53BD85}">
      <dgm:prSet/>
      <dgm:spPr/>
      <dgm:t>
        <a:bodyPr/>
        <a:lstStyle/>
        <a:p>
          <a:endParaRPr lang="en-GB"/>
        </a:p>
      </dgm:t>
    </dgm:pt>
    <dgm:pt modelId="{4EE12603-274A-4760-BC73-296F5EA80F14}" type="sibTrans" cxnId="{960846D7-97B2-416A-A563-94398E53BD85}">
      <dgm:prSet/>
      <dgm:spPr/>
      <dgm:t>
        <a:bodyPr/>
        <a:lstStyle/>
        <a:p>
          <a:endParaRPr lang="en-GB"/>
        </a:p>
      </dgm:t>
    </dgm:pt>
    <dgm:pt modelId="{B37517CE-7CA8-4FB2-B20E-A5079EF226B4}">
      <dgm:prSet/>
      <dgm:spPr/>
      <dgm:t>
        <a:bodyPr/>
        <a:lstStyle/>
        <a:p>
          <a:pPr algn="ctr" rtl="0"/>
          <a:r>
            <a:rPr lang="en-GB" dirty="0" smtClean="0">
              <a:hlinkClick xmlns:r="http://schemas.openxmlformats.org/officeDocument/2006/relationships" r:id="rId6"/>
            </a:rPr>
            <a:t>Math Playground</a:t>
          </a:r>
          <a:endParaRPr lang="en-GB" dirty="0"/>
        </a:p>
      </dgm:t>
    </dgm:pt>
    <dgm:pt modelId="{54124729-32F1-43B7-86A1-4F297BEA750E}" type="sibTrans" cxnId="{942A2E28-9673-4966-8B17-3FC692F46B7D}">
      <dgm:prSet/>
      <dgm:spPr/>
      <dgm:t>
        <a:bodyPr/>
        <a:lstStyle/>
        <a:p>
          <a:endParaRPr lang="en-GB"/>
        </a:p>
      </dgm:t>
    </dgm:pt>
    <dgm:pt modelId="{B9B14BD9-4418-4DF2-B159-AA62ECF6C007}" type="parTrans" cxnId="{942A2E28-9673-4966-8B17-3FC692F46B7D}">
      <dgm:prSet/>
      <dgm:spPr/>
      <dgm:t>
        <a:bodyPr/>
        <a:lstStyle/>
        <a:p>
          <a:endParaRPr lang="en-GB"/>
        </a:p>
      </dgm:t>
    </dgm:pt>
    <dgm:pt modelId="{14C8CCFE-44CC-4813-A220-9B846D7CFA74}" type="pres">
      <dgm:prSet presAssocID="{8DD6EE46-F742-47A3-93E9-0CA25127D184}" presName="linear" presStyleCnt="0">
        <dgm:presLayoutVars>
          <dgm:animLvl val="lvl"/>
          <dgm:resizeHandles val="exact"/>
        </dgm:presLayoutVars>
      </dgm:prSet>
      <dgm:spPr/>
      <dgm:t>
        <a:bodyPr/>
        <a:lstStyle/>
        <a:p>
          <a:endParaRPr lang="en-GB"/>
        </a:p>
      </dgm:t>
    </dgm:pt>
    <dgm:pt modelId="{3CBAF61B-885D-42C6-9A1D-C844CFA92608}" type="pres">
      <dgm:prSet presAssocID="{D5CA0962-24C5-41DE-B86C-1453A2E4F19C}" presName="parentText" presStyleLbl="node1" presStyleIdx="0" presStyleCnt="6" custLinFactNeighborY="-45062">
        <dgm:presLayoutVars>
          <dgm:chMax val="0"/>
          <dgm:bulletEnabled val="1"/>
        </dgm:presLayoutVars>
      </dgm:prSet>
      <dgm:spPr/>
      <dgm:t>
        <a:bodyPr/>
        <a:lstStyle/>
        <a:p>
          <a:endParaRPr lang="en-GB"/>
        </a:p>
      </dgm:t>
    </dgm:pt>
    <dgm:pt modelId="{83C8B3A2-5AE7-4258-9602-128853BCB163}" type="pres">
      <dgm:prSet presAssocID="{3985C17A-C3D2-4897-8660-E7F2187CD59E}" presName="spacer" presStyleCnt="0"/>
      <dgm:spPr/>
    </dgm:pt>
    <dgm:pt modelId="{D354257C-6933-4EEA-B501-7AD219C262FD}" type="pres">
      <dgm:prSet presAssocID="{101C6176-A692-4AF6-A359-2D890120E718}" presName="parentText" presStyleLbl="node1" presStyleIdx="1" presStyleCnt="6">
        <dgm:presLayoutVars>
          <dgm:chMax val="0"/>
          <dgm:bulletEnabled val="1"/>
        </dgm:presLayoutVars>
      </dgm:prSet>
      <dgm:spPr/>
      <dgm:t>
        <a:bodyPr/>
        <a:lstStyle/>
        <a:p>
          <a:endParaRPr lang="en-GB"/>
        </a:p>
      </dgm:t>
    </dgm:pt>
    <dgm:pt modelId="{6BE8C412-FE79-4193-8F84-B59BE64E8B0A}" type="pres">
      <dgm:prSet presAssocID="{560FCAC6-3819-4D20-B3CD-0D76F3BEED7D}" presName="spacer" presStyleCnt="0"/>
      <dgm:spPr/>
    </dgm:pt>
    <dgm:pt modelId="{26E2EDE8-664C-453B-855F-8D3601A9F20B}" type="pres">
      <dgm:prSet presAssocID="{B02E1760-5F35-4EEB-8151-7E17A15CAF6E}" presName="parentText" presStyleLbl="node1" presStyleIdx="2" presStyleCnt="6" custLinFactNeighborY="-27373">
        <dgm:presLayoutVars>
          <dgm:chMax val="0"/>
          <dgm:bulletEnabled val="1"/>
        </dgm:presLayoutVars>
      </dgm:prSet>
      <dgm:spPr/>
      <dgm:t>
        <a:bodyPr/>
        <a:lstStyle/>
        <a:p>
          <a:endParaRPr lang="en-GB"/>
        </a:p>
      </dgm:t>
    </dgm:pt>
    <dgm:pt modelId="{AD0DA332-6EA5-43F6-A150-1F55690A7DF9}" type="pres">
      <dgm:prSet presAssocID="{58F7AA51-CF8D-4591-9030-865FEF6282BD}" presName="spacer" presStyleCnt="0"/>
      <dgm:spPr/>
    </dgm:pt>
    <dgm:pt modelId="{90AAE1BB-BC34-456C-94C4-19FAFD9AA57C}" type="pres">
      <dgm:prSet presAssocID="{A158C8DD-B0F6-41C0-AA4B-772F96DBEDAF}" presName="parentText" presStyleLbl="node1" presStyleIdx="3" presStyleCnt="6">
        <dgm:presLayoutVars>
          <dgm:chMax val="0"/>
          <dgm:bulletEnabled val="1"/>
        </dgm:presLayoutVars>
      </dgm:prSet>
      <dgm:spPr/>
      <dgm:t>
        <a:bodyPr/>
        <a:lstStyle/>
        <a:p>
          <a:endParaRPr lang="en-GB"/>
        </a:p>
      </dgm:t>
    </dgm:pt>
    <dgm:pt modelId="{46A72B2F-4FDD-40EF-A55D-05E32E51459D}" type="pres">
      <dgm:prSet presAssocID="{BEFCB4FB-272E-438F-BC84-3D64D1B6C1D6}" presName="spacer" presStyleCnt="0"/>
      <dgm:spPr/>
    </dgm:pt>
    <dgm:pt modelId="{51C69EC0-2693-48E2-A25C-D3E29D2B6CDB}" type="pres">
      <dgm:prSet presAssocID="{53D4357C-9B4A-4940-AB72-5E9300E3A450}" presName="parentText" presStyleLbl="node1" presStyleIdx="4" presStyleCnt="6">
        <dgm:presLayoutVars>
          <dgm:chMax val="0"/>
          <dgm:bulletEnabled val="1"/>
        </dgm:presLayoutVars>
      </dgm:prSet>
      <dgm:spPr/>
      <dgm:t>
        <a:bodyPr/>
        <a:lstStyle/>
        <a:p>
          <a:endParaRPr lang="en-GB"/>
        </a:p>
      </dgm:t>
    </dgm:pt>
    <dgm:pt modelId="{08405F77-C464-4DAC-9998-2C2C3B04C18E}" type="pres">
      <dgm:prSet presAssocID="{4EE12603-274A-4760-BC73-296F5EA80F14}" presName="spacer" presStyleCnt="0"/>
      <dgm:spPr/>
    </dgm:pt>
    <dgm:pt modelId="{9FA227B4-AA72-46D5-B7DE-D9F9C636EA4F}" type="pres">
      <dgm:prSet presAssocID="{B37517CE-7CA8-4FB2-B20E-A5079EF226B4}" presName="parentText" presStyleLbl="node1" presStyleIdx="5" presStyleCnt="6">
        <dgm:presLayoutVars>
          <dgm:chMax val="0"/>
          <dgm:bulletEnabled val="1"/>
        </dgm:presLayoutVars>
      </dgm:prSet>
      <dgm:spPr/>
      <dgm:t>
        <a:bodyPr/>
        <a:lstStyle/>
        <a:p>
          <a:endParaRPr lang="en-GB"/>
        </a:p>
      </dgm:t>
    </dgm:pt>
  </dgm:ptLst>
  <dgm:cxnLst>
    <dgm:cxn modelId="{39FB6B60-9B36-4061-88D2-94325E4DA02B}" type="presOf" srcId="{B02E1760-5F35-4EEB-8151-7E17A15CAF6E}" destId="{26E2EDE8-664C-453B-855F-8D3601A9F20B}" srcOrd="0" destOrd="0" presId="urn:microsoft.com/office/officeart/2005/8/layout/vList2"/>
    <dgm:cxn modelId="{E36CF2EE-A539-453D-A782-C8FB8991072A}" srcId="{8DD6EE46-F742-47A3-93E9-0CA25127D184}" destId="{A158C8DD-B0F6-41C0-AA4B-772F96DBEDAF}" srcOrd="3" destOrd="0" parTransId="{3F45675F-ABC6-47C5-9BD4-5F33AFB1412D}" sibTransId="{BEFCB4FB-272E-438F-BC84-3D64D1B6C1D6}"/>
    <dgm:cxn modelId="{A3A6D121-8396-4F0E-88B1-9E134BA0F29E}" srcId="{8DD6EE46-F742-47A3-93E9-0CA25127D184}" destId="{101C6176-A692-4AF6-A359-2D890120E718}" srcOrd="1" destOrd="0" parTransId="{C1C30B61-2901-4A7A-AEC4-C29B632D3163}" sibTransId="{560FCAC6-3819-4D20-B3CD-0D76F3BEED7D}"/>
    <dgm:cxn modelId="{942A2E28-9673-4966-8B17-3FC692F46B7D}" srcId="{8DD6EE46-F742-47A3-93E9-0CA25127D184}" destId="{B37517CE-7CA8-4FB2-B20E-A5079EF226B4}" srcOrd="5" destOrd="0" parTransId="{B9B14BD9-4418-4DF2-B159-AA62ECF6C007}" sibTransId="{54124729-32F1-43B7-86A1-4F297BEA750E}"/>
    <dgm:cxn modelId="{56231656-E9BA-4B8C-AF92-BC8C3FA2F32C}" srcId="{8DD6EE46-F742-47A3-93E9-0CA25127D184}" destId="{B02E1760-5F35-4EEB-8151-7E17A15CAF6E}" srcOrd="2" destOrd="0" parTransId="{621F0281-BEA3-4C83-AE7D-D79F820BBC20}" sibTransId="{58F7AA51-CF8D-4591-9030-865FEF6282BD}"/>
    <dgm:cxn modelId="{4E9A324D-443B-4276-9470-CC9A011D35CB}" type="presOf" srcId="{101C6176-A692-4AF6-A359-2D890120E718}" destId="{D354257C-6933-4EEA-B501-7AD219C262FD}" srcOrd="0" destOrd="0" presId="urn:microsoft.com/office/officeart/2005/8/layout/vList2"/>
    <dgm:cxn modelId="{034D758F-940D-4FC9-8A2F-BEB6195B8628}" type="presOf" srcId="{8DD6EE46-F742-47A3-93E9-0CA25127D184}" destId="{14C8CCFE-44CC-4813-A220-9B846D7CFA74}" srcOrd="0" destOrd="0" presId="urn:microsoft.com/office/officeart/2005/8/layout/vList2"/>
    <dgm:cxn modelId="{CC493CEB-8095-41D8-A3FA-EC24ED8DF198}" srcId="{8DD6EE46-F742-47A3-93E9-0CA25127D184}" destId="{D5CA0962-24C5-41DE-B86C-1453A2E4F19C}" srcOrd="0" destOrd="0" parTransId="{6DAA803E-5617-4855-A587-63755E47285B}" sibTransId="{3985C17A-C3D2-4897-8660-E7F2187CD59E}"/>
    <dgm:cxn modelId="{960846D7-97B2-416A-A563-94398E53BD85}" srcId="{8DD6EE46-F742-47A3-93E9-0CA25127D184}" destId="{53D4357C-9B4A-4940-AB72-5E9300E3A450}" srcOrd="4" destOrd="0" parTransId="{C475F629-DBE9-4839-AFF2-C325ABB956CE}" sibTransId="{4EE12603-274A-4760-BC73-296F5EA80F14}"/>
    <dgm:cxn modelId="{D1381713-6AB4-4482-9D27-EA6D5EF203FB}" type="presOf" srcId="{D5CA0962-24C5-41DE-B86C-1453A2E4F19C}" destId="{3CBAF61B-885D-42C6-9A1D-C844CFA92608}" srcOrd="0" destOrd="0" presId="urn:microsoft.com/office/officeart/2005/8/layout/vList2"/>
    <dgm:cxn modelId="{0F51C42F-66E7-4B27-9876-84E7AB3E5A93}" type="presOf" srcId="{53D4357C-9B4A-4940-AB72-5E9300E3A450}" destId="{51C69EC0-2693-48E2-A25C-D3E29D2B6CDB}" srcOrd="0" destOrd="0" presId="urn:microsoft.com/office/officeart/2005/8/layout/vList2"/>
    <dgm:cxn modelId="{C4904359-6731-4C3B-9DED-6999E789EC78}" type="presOf" srcId="{A158C8DD-B0F6-41C0-AA4B-772F96DBEDAF}" destId="{90AAE1BB-BC34-456C-94C4-19FAFD9AA57C}" srcOrd="0" destOrd="0" presId="urn:microsoft.com/office/officeart/2005/8/layout/vList2"/>
    <dgm:cxn modelId="{6E512C51-6A63-4CEC-8037-4C3CE1883A97}" type="presOf" srcId="{B37517CE-7CA8-4FB2-B20E-A5079EF226B4}" destId="{9FA227B4-AA72-46D5-B7DE-D9F9C636EA4F}" srcOrd="0" destOrd="0" presId="urn:microsoft.com/office/officeart/2005/8/layout/vList2"/>
    <dgm:cxn modelId="{85A63735-6126-45EB-A519-AD28D8B379B7}" type="presParOf" srcId="{14C8CCFE-44CC-4813-A220-9B846D7CFA74}" destId="{3CBAF61B-885D-42C6-9A1D-C844CFA92608}" srcOrd="0" destOrd="0" presId="urn:microsoft.com/office/officeart/2005/8/layout/vList2"/>
    <dgm:cxn modelId="{799D0752-B8C1-43DA-B8C6-7B44564DB685}" type="presParOf" srcId="{14C8CCFE-44CC-4813-A220-9B846D7CFA74}" destId="{83C8B3A2-5AE7-4258-9602-128853BCB163}" srcOrd="1" destOrd="0" presId="urn:microsoft.com/office/officeart/2005/8/layout/vList2"/>
    <dgm:cxn modelId="{10277D30-F314-44FC-B372-2F1CF63144B3}" type="presParOf" srcId="{14C8CCFE-44CC-4813-A220-9B846D7CFA74}" destId="{D354257C-6933-4EEA-B501-7AD219C262FD}" srcOrd="2" destOrd="0" presId="urn:microsoft.com/office/officeart/2005/8/layout/vList2"/>
    <dgm:cxn modelId="{D955C34D-303A-4499-A143-28BE6C2773E9}" type="presParOf" srcId="{14C8CCFE-44CC-4813-A220-9B846D7CFA74}" destId="{6BE8C412-FE79-4193-8F84-B59BE64E8B0A}" srcOrd="3" destOrd="0" presId="urn:microsoft.com/office/officeart/2005/8/layout/vList2"/>
    <dgm:cxn modelId="{F87CB000-A002-4E67-A1E3-ABBE385B3944}" type="presParOf" srcId="{14C8CCFE-44CC-4813-A220-9B846D7CFA74}" destId="{26E2EDE8-664C-453B-855F-8D3601A9F20B}" srcOrd="4" destOrd="0" presId="urn:microsoft.com/office/officeart/2005/8/layout/vList2"/>
    <dgm:cxn modelId="{E1A41F3D-BF84-4E4F-99E0-5BCC5A750FE6}" type="presParOf" srcId="{14C8CCFE-44CC-4813-A220-9B846D7CFA74}" destId="{AD0DA332-6EA5-43F6-A150-1F55690A7DF9}" srcOrd="5" destOrd="0" presId="urn:microsoft.com/office/officeart/2005/8/layout/vList2"/>
    <dgm:cxn modelId="{F9BED2A9-E83B-417B-B97F-562D0B88300C}" type="presParOf" srcId="{14C8CCFE-44CC-4813-A220-9B846D7CFA74}" destId="{90AAE1BB-BC34-456C-94C4-19FAFD9AA57C}" srcOrd="6" destOrd="0" presId="urn:microsoft.com/office/officeart/2005/8/layout/vList2"/>
    <dgm:cxn modelId="{C2F1FB3B-F40C-4C57-A261-AD38409AC538}" type="presParOf" srcId="{14C8CCFE-44CC-4813-A220-9B846D7CFA74}" destId="{46A72B2F-4FDD-40EF-A55D-05E32E51459D}" srcOrd="7" destOrd="0" presId="urn:microsoft.com/office/officeart/2005/8/layout/vList2"/>
    <dgm:cxn modelId="{53C1742A-84F7-47D0-A2CD-47D9D35CCF8E}" type="presParOf" srcId="{14C8CCFE-44CC-4813-A220-9B846D7CFA74}" destId="{51C69EC0-2693-48E2-A25C-D3E29D2B6CDB}" srcOrd="8" destOrd="0" presId="urn:microsoft.com/office/officeart/2005/8/layout/vList2"/>
    <dgm:cxn modelId="{E9A80FC6-3030-4E5A-8ED7-6A2B7542ED32}" type="presParOf" srcId="{14C8CCFE-44CC-4813-A220-9B846D7CFA74}" destId="{08405F77-C464-4DAC-9998-2C2C3B04C18E}" srcOrd="9" destOrd="0" presId="urn:microsoft.com/office/officeart/2005/8/layout/vList2"/>
    <dgm:cxn modelId="{9E75CFB9-A218-4379-AAA6-17766891E82D}" type="presParOf" srcId="{14C8CCFE-44CC-4813-A220-9B846D7CFA74}" destId="{9FA227B4-AA72-46D5-B7DE-D9F9C636EA4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59369-D754-4291-A22D-1D15F7457FBC}">
      <dsp:nvSpPr>
        <dsp:cNvPr id="0" name=""/>
        <dsp:cNvSpPr/>
      </dsp:nvSpPr>
      <dsp:spPr>
        <a:xfrm>
          <a:off x="0" y="1662374"/>
          <a:ext cx="9251504" cy="14514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b="0" u="none" kern="1200" dirty="0" smtClean="0"/>
            <a:t>Workshop for Parents and Carers</a:t>
          </a:r>
        </a:p>
        <a:p>
          <a:pPr lvl="0" algn="ctr" defTabSz="1466850" rtl="0">
            <a:lnSpc>
              <a:spcPct val="90000"/>
            </a:lnSpc>
            <a:spcBef>
              <a:spcPct val="0"/>
            </a:spcBef>
            <a:spcAft>
              <a:spcPct val="35000"/>
            </a:spcAft>
          </a:pPr>
          <a:r>
            <a:rPr lang="en-GB" sz="3300" b="0" u="none" kern="1200" dirty="0" smtClean="0"/>
            <a:t>24</a:t>
          </a:r>
          <a:r>
            <a:rPr lang="en-GB" sz="3300" b="0" u="none" kern="1200" baseline="30000" dirty="0" smtClean="0"/>
            <a:t>th</a:t>
          </a:r>
          <a:r>
            <a:rPr lang="en-GB" sz="3300" b="0" u="none" kern="1200" dirty="0" smtClean="0"/>
            <a:t> August 2017</a:t>
          </a:r>
          <a:endParaRPr lang="en-GB" sz="3300" b="0" u="none" kern="1200" dirty="0"/>
        </a:p>
      </dsp:txBody>
      <dsp:txXfrm>
        <a:off x="70853" y="1733227"/>
        <a:ext cx="9109798" cy="1309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B8DE6-7B14-4D55-8B66-E4397DAB67C5}">
      <dsp:nvSpPr>
        <dsp:cNvPr id="0" name=""/>
        <dsp:cNvSpPr/>
      </dsp:nvSpPr>
      <dsp:spPr>
        <a:xfrm>
          <a:off x="685799" y="0"/>
          <a:ext cx="7772400" cy="5949281"/>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6F3F4-B733-4C56-A9B6-ED64366FC00E}">
      <dsp:nvSpPr>
        <dsp:cNvPr id="0" name=""/>
        <dsp:cNvSpPr/>
      </dsp:nvSpPr>
      <dsp:spPr>
        <a:xfrm>
          <a:off x="300037" y="1784784"/>
          <a:ext cx="8543925" cy="237971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GB" sz="4500" kern="1200" dirty="0" smtClean="0"/>
            <a:t>To support the raising of attainment in mathematics and numeracy across all stages.</a:t>
          </a:r>
          <a:endParaRPr lang="en-GB" sz="4500" kern="1200" dirty="0"/>
        </a:p>
      </dsp:txBody>
      <dsp:txXfrm>
        <a:off x="416205" y="1900952"/>
        <a:ext cx="8311589" cy="2147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88298-B8FE-45A3-B1D4-E933760509B7}">
      <dsp:nvSpPr>
        <dsp:cNvPr id="0" name=""/>
        <dsp:cNvSpPr/>
      </dsp:nvSpPr>
      <dsp:spPr>
        <a:xfrm rot="10800000">
          <a:off x="1767354" y="1406842"/>
          <a:ext cx="6787526" cy="3063240"/>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133350" rIns="248920" bIns="133350" numCol="1" spcCol="1270" anchor="ctr" anchorCtr="0">
          <a:noAutofit/>
        </a:bodyPr>
        <a:lstStyle/>
        <a:p>
          <a:pPr lvl="0" algn="ctr" defTabSz="1555750" rtl="0">
            <a:lnSpc>
              <a:spcPct val="90000"/>
            </a:lnSpc>
            <a:spcBef>
              <a:spcPct val="0"/>
            </a:spcBef>
            <a:spcAft>
              <a:spcPct val="35000"/>
            </a:spcAft>
          </a:pPr>
          <a:r>
            <a:rPr lang="en-GB" sz="3500" kern="1200" dirty="0" smtClean="0"/>
            <a:t>To face the challenges of the 21</a:t>
          </a:r>
          <a:r>
            <a:rPr lang="en-GB" sz="3500" kern="1200" baseline="30000" dirty="0" smtClean="0"/>
            <a:t>st</a:t>
          </a:r>
          <a:r>
            <a:rPr lang="en-GB" sz="3500" kern="1200" dirty="0" smtClean="0"/>
            <a:t> century, each young person needs to have confidence in using mathematical skills.</a:t>
          </a:r>
        </a:p>
      </dsp:txBody>
      <dsp:txXfrm rot="10800000">
        <a:off x="2533164" y="1406842"/>
        <a:ext cx="6021716" cy="3063240"/>
      </dsp:txXfrm>
    </dsp:sp>
    <dsp:sp modelId="{820971E3-136B-4EB1-BC1F-870CF3AE0778}">
      <dsp:nvSpPr>
        <dsp:cNvPr id="0" name=""/>
        <dsp:cNvSpPr/>
      </dsp:nvSpPr>
      <dsp:spPr>
        <a:xfrm>
          <a:off x="467538" y="1367816"/>
          <a:ext cx="3063240" cy="3063240"/>
        </a:xfrm>
        <a:prstGeom prst="ellipse">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FE97E-3D68-4912-B87E-431F52DD6A32}">
      <dsp:nvSpPr>
        <dsp:cNvPr id="0" name=""/>
        <dsp:cNvSpPr/>
      </dsp:nvSpPr>
      <dsp:spPr>
        <a:xfrm rot="10800000">
          <a:off x="1677079" y="3229"/>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Football match</a:t>
          </a:r>
          <a:endParaRPr lang="en-GB" sz="2800" kern="1200" dirty="0"/>
        </a:p>
      </dsp:txBody>
      <dsp:txXfrm rot="10800000">
        <a:off x="1822538" y="3229"/>
        <a:ext cx="5935301" cy="581836"/>
      </dsp:txXfrm>
    </dsp:sp>
    <dsp:sp modelId="{FFBC17FB-A04D-49EE-B00E-733A26E47D51}">
      <dsp:nvSpPr>
        <dsp:cNvPr id="0" name=""/>
        <dsp:cNvSpPr/>
      </dsp:nvSpPr>
      <dsp:spPr>
        <a:xfrm>
          <a:off x="1386160" y="3229"/>
          <a:ext cx="581836" cy="581836"/>
        </a:xfrm>
        <a:prstGeom prst="ellipse">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4714E-2157-4923-B693-D1BCF1D449DA}">
      <dsp:nvSpPr>
        <dsp:cNvPr id="0" name=""/>
        <dsp:cNvSpPr/>
      </dsp:nvSpPr>
      <dsp:spPr>
        <a:xfrm rot="10800000">
          <a:off x="1677079" y="758748"/>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Planning a holiday</a:t>
          </a:r>
          <a:endParaRPr lang="en-GB" sz="2800" kern="1200" dirty="0"/>
        </a:p>
      </dsp:txBody>
      <dsp:txXfrm rot="10800000">
        <a:off x="1822538" y="758748"/>
        <a:ext cx="5935301" cy="581836"/>
      </dsp:txXfrm>
    </dsp:sp>
    <dsp:sp modelId="{D8AEAED0-D5F7-4B48-8124-7F71D0798C8F}">
      <dsp:nvSpPr>
        <dsp:cNvPr id="0" name=""/>
        <dsp:cNvSpPr/>
      </dsp:nvSpPr>
      <dsp:spPr>
        <a:xfrm>
          <a:off x="1386160" y="758748"/>
          <a:ext cx="581836" cy="581836"/>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06EA2-7668-4A3A-A832-5BC976CA876D}">
      <dsp:nvSpPr>
        <dsp:cNvPr id="0" name=""/>
        <dsp:cNvSpPr/>
      </dsp:nvSpPr>
      <dsp:spPr>
        <a:xfrm rot="10800000">
          <a:off x="1677079" y="1514266"/>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Supermarket shopping</a:t>
          </a:r>
          <a:endParaRPr lang="en-GB" sz="2800" kern="1200" dirty="0"/>
        </a:p>
      </dsp:txBody>
      <dsp:txXfrm rot="10800000">
        <a:off x="1822538" y="1514266"/>
        <a:ext cx="5935301" cy="581836"/>
      </dsp:txXfrm>
    </dsp:sp>
    <dsp:sp modelId="{FF74846B-4BD2-4264-B191-D6B437BD9E8B}">
      <dsp:nvSpPr>
        <dsp:cNvPr id="0" name=""/>
        <dsp:cNvSpPr/>
      </dsp:nvSpPr>
      <dsp:spPr>
        <a:xfrm>
          <a:off x="1386160" y="1514266"/>
          <a:ext cx="581836" cy="581836"/>
        </a:xfrm>
        <a:prstGeom prst="ellipse">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9EA54-AA1D-49BF-A8FA-5F2505AC514A}">
      <dsp:nvSpPr>
        <dsp:cNvPr id="0" name=""/>
        <dsp:cNvSpPr/>
      </dsp:nvSpPr>
      <dsp:spPr>
        <a:xfrm rot="10800000">
          <a:off x="1677079" y="2269785"/>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Mobile phone tariffs</a:t>
          </a:r>
          <a:endParaRPr lang="en-GB" sz="2800" kern="1200" dirty="0"/>
        </a:p>
      </dsp:txBody>
      <dsp:txXfrm rot="10800000">
        <a:off x="1822538" y="2269785"/>
        <a:ext cx="5935301" cy="581836"/>
      </dsp:txXfrm>
    </dsp:sp>
    <dsp:sp modelId="{E5C6CA82-1830-4E50-8A1B-F320B0A4506E}">
      <dsp:nvSpPr>
        <dsp:cNvPr id="0" name=""/>
        <dsp:cNvSpPr/>
      </dsp:nvSpPr>
      <dsp:spPr>
        <a:xfrm>
          <a:off x="1386160" y="2269785"/>
          <a:ext cx="581836" cy="581836"/>
        </a:xfrm>
        <a:prstGeom prst="ellipse">
          <a:avLst/>
        </a:prstGeom>
        <a:blipFill rotWithShape="0">
          <a:blip xmlns:r="http://schemas.openxmlformats.org/officeDocument/2006/relationships" r:embed="rId4"/>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438D6-27B7-44BE-BB93-0A15CC79E489}">
      <dsp:nvSpPr>
        <dsp:cNvPr id="0" name=""/>
        <dsp:cNvSpPr/>
      </dsp:nvSpPr>
      <dsp:spPr>
        <a:xfrm rot="10800000">
          <a:off x="1677079" y="3025303"/>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Sales</a:t>
          </a:r>
          <a:endParaRPr lang="en-GB" sz="2800" kern="1200" dirty="0"/>
        </a:p>
      </dsp:txBody>
      <dsp:txXfrm rot="10800000">
        <a:off x="1822538" y="3025303"/>
        <a:ext cx="5935301" cy="581836"/>
      </dsp:txXfrm>
    </dsp:sp>
    <dsp:sp modelId="{63928985-B20C-443A-A1FE-183A4C7A8BFF}">
      <dsp:nvSpPr>
        <dsp:cNvPr id="0" name=""/>
        <dsp:cNvSpPr/>
      </dsp:nvSpPr>
      <dsp:spPr>
        <a:xfrm>
          <a:off x="1386160" y="3025303"/>
          <a:ext cx="581836" cy="581836"/>
        </a:xfrm>
        <a:prstGeom prst="ellipse">
          <a:avLst/>
        </a:prstGeom>
        <a:blipFill rotWithShape="0">
          <a:blip xmlns:r="http://schemas.openxmlformats.org/officeDocument/2006/relationships" r:embed="rId5"/>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DA9E1-DB8E-4328-A1FC-735BEAD2D525}">
      <dsp:nvSpPr>
        <dsp:cNvPr id="0" name=""/>
        <dsp:cNvSpPr/>
      </dsp:nvSpPr>
      <dsp:spPr>
        <a:xfrm rot="10800000">
          <a:off x="1677079" y="3780822"/>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Pocket money</a:t>
          </a:r>
          <a:endParaRPr lang="en-GB" sz="2800" kern="1200" dirty="0"/>
        </a:p>
      </dsp:txBody>
      <dsp:txXfrm rot="10800000">
        <a:off x="1822538" y="3780822"/>
        <a:ext cx="5935301" cy="581836"/>
      </dsp:txXfrm>
    </dsp:sp>
    <dsp:sp modelId="{69CA1305-7229-4486-9310-9C306A56802B}">
      <dsp:nvSpPr>
        <dsp:cNvPr id="0" name=""/>
        <dsp:cNvSpPr/>
      </dsp:nvSpPr>
      <dsp:spPr>
        <a:xfrm>
          <a:off x="1386160" y="3780822"/>
          <a:ext cx="581836" cy="581836"/>
        </a:xfrm>
        <a:prstGeom prst="ellipse">
          <a:avLst/>
        </a:prstGeom>
        <a:blipFill rotWithShape="0">
          <a:blip xmlns:r="http://schemas.openxmlformats.org/officeDocument/2006/relationships" r:embed="rId6"/>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A774C0-67D0-4A30-B094-B134E5157E87}">
      <dsp:nvSpPr>
        <dsp:cNvPr id="0" name=""/>
        <dsp:cNvSpPr/>
      </dsp:nvSpPr>
      <dsp:spPr>
        <a:xfrm rot="10800000">
          <a:off x="1677079" y="4536340"/>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Bills</a:t>
          </a:r>
          <a:endParaRPr lang="en-GB" sz="2800" kern="1200" dirty="0"/>
        </a:p>
      </dsp:txBody>
      <dsp:txXfrm rot="10800000">
        <a:off x="1822538" y="4536340"/>
        <a:ext cx="5935301" cy="581836"/>
      </dsp:txXfrm>
    </dsp:sp>
    <dsp:sp modelId="{F8B29923-05BF-4C8E-9FDD-5118A0F25FB7}">
      <dsp:nvSpPr>
        <dsp:cNvPr id="0" name=""/>
        <dsp:cNvSpPr/>
      </dsp:nvSpPr>
      <dsp:spPr>
        <a:xfrm>
          <a:off x="1386160" y="4536340"/>
          <a:ext cx="581836" cy="581836"/>
        </a:xfrm>
        <a:prstGeom prst="ellipse">
          <a:avLst/>
        </a:prstGeom>
        <a:blipFill rotWithShape="0">
          <a:blip xmlns:r="http://schemas.openxmlformats.org/officeDocument/2006/relationships" r:embed="rId7"/>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1ECD3-983A-418A-A2FF-2C7055DE0893}">
      <dsp:nvSpPr>
        <dsp:cNvPr id="0" name=""/>
        <dsp:cNvSpPr/>
      </dsp:nvSpPr>
      <dsp:spPr>
        <a:xfrm rot="10800000">
          <a:off x="1619676" y="5275329"/>
          <a:ext cx="6080760" cy="581836"/>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574" tIns="106680" rIns="199136" bIns="106680" numCol="1" spcCol="1270" anchor="ctr" anchorCtr="0">
          <a:noAutofit/>
        </a:bodyPr>
        <a:lstStyle/>
        <a:p>
          <a:pPr lvl="0" algn="ctr" defTabSz="1244600" rtl="0">
            <a:lnSpc>
              <a:spcPct val="90000"/>
            </a:lnSpc>
            <a:spcBef>
              <a:spcPct val="0"/>
            </a:spcBef>
            <a:spcAft>
              <a:spcPct val="35000"/>
            </a:spcAft>
          </a:pPr>
          <a:r>
            <a:rPr lang="en-GB" sz="2800" kern="1200" dirty="0" smtClean="0"/>
            <a:t>Time</a:t>
          </a:r>
          <a:endParaRPr lang="en-GB" sz="2800" kern="1200" dirty="0"/>
        </a:p>
      </dsp:txBody>
      <dsp:txXfrm rot="10800000">
        <a:off x="1765135" y="5275329"/>
        <a:ext cx="5935301" cy="581836"/>
      </dsp:txXfrm>
    </dsp:sp>
    <dsp:sp modelId="{F1862F8C-117F-4B84-9EBA-DE3EE1B59648}">
      <dsp:nvSpPr>
        <dsp:cNvPr id="0" name=""/>
        <dsp:cNvSpPr/>
      </dsp:nvSpPr>
      <dsp:spPr>
        <a:xfrm>
          <a:off x="1386160" y="5291859"/>
          <a:ext cx="581836" cy="581836"/>
        </a:xfrm>
        <a:prstGeom prst="ellipse">
          <a:avLst/>
        </a:prstGeom>
        <a:blipFill rotWithShape="0">
          <a:blip xmlns:r="http://schemas.openxmlformats.org/officeDocument/2006/relationships" r:embed="rId8"/>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7930D-08CC-4D84-B842-70E733C31D7B}">
      <dsp:nvSpPr>
        <dsp:cNvPr id="0" name=""/>
        <dsp:cNvSpPr/>
      </dsp:nvSpPr>
      <dsp:spPr>
        <a:xfrm>
          <a:off x="0" y="63797"/>
          <a:ext cx="9144000" cy="574932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GB" sz="4100" kern="1200" dirty="0" smtClean="0">
              <a:solidFill>
                <a:srgbClr val="000000"/>
              </a:solidFill>
              <a:ea typeface="+mn-ea"/>
              <a:cs typeface="+mn-cs"/>
            </a:rPr>
            <a:t>It is a daily programme of mental maths with a strong emphasis on learned facts and developing the mental agility to do something with these facts.  </a:t>
          </a:r>
          <a:endParaRPr lang="en-GB" sz="4100" kern="1200" dirty="0"/>
        </a:p>
      </dsp:txBody>
      <dsp:txXfrm>
        <a:off x="280659" y="344456"/>
        <a:ext cx="8582682" cy="5188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F574C-B372-491A-BA25-0EEAE523B3D4}">
      <dsp:nvSpPr>
        <dsp:cNvPr id="0" name=""/>
        <dsp:cNvSpPr/>
      </dsp:nvSpPr>
      <dsp:spPr>
        <a:xfrm>
          <a:off x="0" y="90953"/>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Talk to your child about their experiences, e.g. a trip to the shops – how many numbers?</a:t>
          </a:r>
          <a:endParaRPr lang="en-GB" sz="2600" kern="1200" dirty="0"/>
        </a:p>
      </dsp:txBody>
      <dsp:txXfrm>
        <a:off x="49004" y="139957"/>
        <a:ext cx="9045992" cy="905852"/>
      </dsp:txXfrm>
    </dsp:sp>
    <dsp:sp modelId="{58D3A496-3A99-4008-9FAE-93ABBC665E1D}">
      <dsp:nvSpPr>
        <dsp:cNvPr id="0" name=""/>
        <dsp:cNvSpPr/>
      </dsp:nvSpPr>
      <dsp:spPr>
        <a:xfrm>
          <a:off x="0" y="1169693"/>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Fun maths tasks e.g. Dividing chocolate bars</a:t>
          </a:r>
          <a:endParaRPr lang="en-GB" sz="2600" kern="1200" dirty="0"/>
        </a:p>
      </dsp:txBody>
      <dsp:txXfrm>
        <a:off x="49004" y="1218697"/>
        <a:ext cx="9045992" cy="905852"/>
      </dsp:txXfrm>
    </dsp:sp>
    <dsp:sp modelId="{BC761FC2-FCC2-479C-BEBE-EA7E083F3D10}">
      <dsp:nvSpPr>
        <dsp:cNvPr id="0" name=""/>
        <dsp:cNvSpPr/>
      </dsp:nvSpPr>
      <dsp:spPr>
        <a:xfrm>
          <a:off x="0" y="2248433"/>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Help with recipes/ TV guides/ newspapers/ magazines</a:t>
          </a:r>
          <a:endParaRPr lang="en-GB" sz="2600" kern="1200" dirty="0"/>
        </a:p>
      </dsp:txBody>
      <dsp:txXfrm>
        <a:off x="49004" y="2297437"/>
        <a:ext cx="9045992" cy="905852"/>
      </dsp:txXfrm>
    </dsp:sp>
    <dsp:sp modelId="{27FAF829-C265-4488-AB48-D5932183A993}">
      <dsp:nvSpPr>
        <dsp:cNvPr id="0" name=""/>
        <dsp:cNvSpPr/>
      </dsp:nvSpPr>
      <dsp:spPr>
        <a:xfrm>
          <a:off x="0" y="3327173"/>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Have fun with numbers (websites)</a:t>
          </a:r>
          <a:endParaRPr lang="en-GB" sz="2600" kern="1200" dirty="0"/>
        </a:p>
      </dsp:txBody>
      <dsp:txXfrm>
        <a:off x="49004" y="3376177"/>
        <a:ext cx="9045992" cy="905852"/>
      </dsp:txXfrm>
    </dsp:sp>
    <dsp:sp modelId="{CBBF9DDB-8C48-4DDF-992E-B07E3C4AB17C}">
      <dsp:nvSpPr>
        <dsp:cNvPr id="0" name=""/>
        <dsp:cNvSpPr/>
      </dsp:nvSpPr>
      <dsp:spPr>
        <a:xfrm>
          <a:off x="0" y="4405913"/>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Number puzzles e.g. Sudoku</a:t>
          </a:r>
          <a:endParaRPr lang="en-GB" sz="2600" kern="1200" dirty="0"/>
        </a:p>
      </dsp:txBody>
      <dsp:txXfrm>
        <a:off x="49004" y="4454917"/>
        <a:ext cx="9045992" cy="905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F61B-885D-42C6-9A1D-C844CFA92608}">
      <dsp:nvSpPr>
        <dsp:cNvPr id="0" name=""/>
        <dsp:cNvSpPr/>
      </dsp:nvSpPr>
      <dsp:spPr>
        <a:xfrm>
          <a:off x="0" y="26644"/>
          <a:ext cx="9144000" cy="865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smtClean="0">
              <a:hlinkClick xmlns:r="http://schemas.openxmlformats.org/officeDocument/2006/relationships" r:id="rId1"/>
            </a:rPr>
            <a:t>Education City</a:t>
          </a:r>
          <a:endParaRPr lang="en-GB" sz="3700" kern="1200" dirty="0"/>
        </a:p>
      </dsp:txBody>
      <dsp:txXfrm>
        <a:off x="42265" y="68909"/>
        <a:ext cx="9059470" cy="781270"/>
      </dsp:txXfrm>
    </dsp:sp>
    <dsp:sp modelId="{D354257C-6933-4EEA-B501-7AD219C262FD}">
      <dsp:nvSpPr>
        <dsp:cNvPr id="0" name=""/>
        <dsp:cNvSpPr/>
      </dsp:nvSpPr>
      <dsp:spPr>
        <a:xfrm>
          <a:off x="0" y="1047022"/>
          <a:ext cx="9144000" cy="865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err="1" smtClean="0">
              <a:hlinkClick xmlns:r="http://schemas.openxmlformats.org/officeDocument/2006/relationships" r:id="rId2"/>
            </a:rPr>
            <a:t>Topmarks</a:t>
          </a:r>
          <a:endParaRPr lang="en-GB" sz="3700" kern="1200" dirty="0"/>
        </a:p>
      </dsp:txBody>
      <dsp:txXfrm>
        <a:off x="42265" y="1089287"/>
        <a:ext cx="9059470" cy="781270"/>
      </dsp:txXfrm>
    </dsp:sp>
    <dsp:sp modelId="{26E2EDE8-664C-453B-855F-8D3601A9F20B}">
      <dsp:nvSpPr>
        <dsp:cNvPr id="0" name=""/>
        <dsp:cNvSpPr/>
      </dsp:nvSpPr>
      <dsp:spPr>
        <a:xfrm>
          <a:off x="0" y="1990213"/>
          <a:ext cx="9144000" cy="865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smtClean="0">
              <a:hlinkClick xmlns:r="http://schemas.openxmlformats.org/officeDocument/2006/relationships" r:id="rId3"/>
            </a:rPr>
            <a:t>Sumdog</a:t>
          </a:r>
          <a:endParaRPr lang="en-GB" sz="3700" kern="1200" dirty="0"/>
        </a:p>
      </dsp:txBody>
      <dsp:txXfrm>
        <a:off x="42265" y="2032478"/>
        <a:ext cx="9059470" cy="781270"/>
      </dsp:txXfrm>
    </dsp:sp>
    <dsp:sp modelId="{90AAE1BB-BC34-456C-94C4-19FAFD9AA57C}">
      <dsp:nvSpPr>
        <dsp:cNvPr id="0" name=""/>
        <dsp:cNvSpPr/>
      </dsp:nvSpPr>
      <dsp:spPr>
        <a:xfrm>
          <a:off x="0" y="2991742"/>
          <a:ext cx="9144000" cy="865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hlinkClick xmlns:r="http://schemas.openxmlformats.org/officeDocument/2006/relationships" r:id="rId4"/>
            </a:rPr>
            <a:t>Parentzone website</a:t>
          </a:r>
          <a:endParaRPr lang="en-GB" sz="3700" kern="1200" dirty="0"/>
        </a:p>
      </dsp:txBody>
      <dsp:txXfrm>
        <a:off x="42265" y="3034007"/>
        <a:ext cx="9059470" cy="781270"/>
      </dsp:txXfrm>
    </dsp:sp>
    <dsp:sp modelId="{51C69EC0-2693-48E2-A25C-D3E29D2B6CDB}">
      <dsp:nvSpPr>
        <dsp:cNvPr id="0" name=""/>
        <dsp:cNvSpPr/>
      </dsp:nvSpPr>
      <dsp:spPr>
        <a:xfrm>
          <a:off x="0" y="3964102"/>
          <a:ext cx="9144000" cy="865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smtClean="0">
              <a:hlinkClick xmlns:r="http://schemas.openxmlformats.org/officeDocument/2006/relationships" r:id="rId5"/>
            </a:rPr>
            <a:t>Cool Maths Games</a:t>
          </a:r>
          <a:endParaRPr lang="en-GB" sz="3700" kern="1200" dirty="0"/>
        </a:p>
      </dsp:txBody>
      <dsp:txXfrm>
        <a:off x="42265" y="4006367"/>
        <a:ext cx="9059470" cy="781270"/>
      </dsp:txXfrm>
    </dsp:sp>
    <dsp:sp modelId="{9FA227B4-AA72-46D5-B7DE-D9F9C636EA4F}">
      <dsp:nvSpPr>
        <dsp:cNvPr id="0" name=""/>
        <dsp:cNvSpPr/>
      </dsp:nvSpPr>
      <dsp:spPr>
        <a:xfrm>
          <a:off x="0" y="4936462"/>
          <a:ext cx="9144000" cy="865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smtClean="0">
              <a:hlinkClick xmlns:r="http://schemas.openxmlformats.org/officeDocument/2006/relationships" r:id="rId6"/>
            </a:rPr>
            <a:t>Math Playground</a:t>
          </a:r>
          <a:endParaRPr lang="en-GB" sz="3700" kern="1200" dirty="0"/>
        </a:p>
      </dsp:txBody>
      <dsp:txXfrm>
        <a:off x="42265" y="4978727"/>
        <a:ext cx="9059470" cy="781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1"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dirty="0"/>
          </a:p>
        </p:txBody>
      </p:sp>
      <p:sp>
        <p:nvSpPr>
          <p:cNvPr id="131075" name="Rectangle 3"/>
          <p:cNvSpPr>
            <a:spLocks noGrp="1" noChangeArrowheads="1"/>
          </p:cNvSpPr>
          <p:nvPr>
            <p:ph type="dt" sz="quarter" idx="1"/>
          </p:nvPr>
        </p:nvSpPr>
        <p:spPr bwMode="auto">
          <a:xfrm>
            <a:off x="3776867"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131076" name="Rectangle 4"/>
          <p:cNvSpPr>
            <a:spLocks noGrp="1" noChangeArrowheads="1"/>
          </p:cNvSpPr>
          <p:nvPr>
            <p:ph type="ftr" sz="quarter" idx="2"/>
          </p:nvPr>
        </p:nvSpPr>
        <p:spPr bwMode="auto">
          <a:xfrm>
            <a:off x="1" y="9428165"/>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dirty="0"/>
          </a:p>
        </p:txBody>
      </p:sp>
      <p:sp>
        <p:nvSpPr>
          <p:cNvPr id="131077" name="Rectangle 5"/>
          <p:cNvSpPr>
            <a:spLocks noGrp="1" noChangeArrowheads="1"/>
          </p:cNvSpPr>
          <p:nvPr>
            <p:ph type="sldNum" sz="quarter" idx="3"/>
          </p:nvPr>
        </p:nvSpPr>
        <p:spPr bwMode="auto">
          <a:xfrm>
            <a:off x="3776867" y="9428165"/>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B6B8F6-35EE-4299-A14A-4CD718F51D8C}" type="slidenum">
              <a:rPr lang="en-GB"/>
              <a:pPr/>
              <a:t>‹#›</a:t>
            </a:fld>
            <a:endParaRPr lang="en-GB" dirty="0"/>
          </a:p>
        </p:txBody>
      </p:sp>
    </p:spTree>
    <p:extLst>
      <p:ext uri="{BB962C8B-B14F-4D97-AF65-F5344CB8AC3E}">
        <p14:creationId xmlns:p14="http://schemas.microsoft.com/office/powerpoint/2010/main" val="39861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dirty="0"/>
          </a:p>
        </p:txBody>
      </p:sp>
      <p:sp>
        <p:nvSpPr>
          <p:cNvPr id="70659" name="Rectangle 3"/>
          <p:cNvSpPr>
            <a:spLocks noGrp="1" noChangeArrowheads="1"/>
          </p:cNvSpPr>
          <p:nvPr>
            <p:ph type="dt" idx="1"/>
          </p:nvPr>
        </p:nvSpPr>
        <p:spPr bwMode="auto">
          <a:xfrm>
            <a:off x="3776867" y="0"/>
            <a:ext cx="28906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06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666598" y="4714877"/>
            <a:ext cx="5335894"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0662" name="Rectangle 6"/>
          <p:cNvSpPr>
            <a:spLocks noGrp="1" noChangeArrowheads="1"/>
          </p:cNvSpPr>
          <p:nvPr>
            <p:ph type="ftr" sz="quarter" idx="4"/>
          </p:nvPr>
        </p:nvSpPr>
        <p:spPr bwMode="auto">
          <a:xfrm>
            <a:off x="1" y="9428165"/>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dirty="0"/>
          </a:p>
        </p:txBody>
      </p:sp>
      <p:sp>
        <p:nvSpPr>
          <p:cNvPr id="70663" name="Rectangle 7"/>
          <p:cNvSpPr>
            <a:spLocks noGrp="1" noChangeArrowheads="1"/>
          </p:cNvSpPr>
          <p:nvPr>
            <p:ph type="sldNum" sz="quarter" idx="5"/>
          </p:nvPr>
        </p:nvSpPr>
        <p:spPr bwMode="auto">
          <a:xfrm>
            <a:off x="3776867" y="9428165"/>
            <a:ext cx="28906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1578A73-77AA-425D-8952-B8413C396E24}" type="slidenum">
              <a:rPr lang="en-GB"/>
              <a:pPr/>
              <a:t>‹#›</a:t>
            </a:fld>
            <a:endParaRPr lang="en-GB" dirty="0"/>
          </a:p>
        </p:txBody>
      </p:sp>
    </p:spTree>
    <p:extLst>
      <p:ext uri="{BB962C8B-B14F-4D97-AF65-F5344CB8AC3E}">
        <p14:creationId xmlns:p14="http://schemas.microsoft.com/office/powerpoint/2010/main" val="28060897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Good Evening and welcome to our curricular evening on Big Maths.</a:t>
            </a:r>
          </a:p>
          <a:p>
            <a:r>
              <a:rPr lang="en-US">
                <a:latin typeface="Arial"/>
                <a:cs typeface="Arial"/>
              </a:rPr>
              <a:t>This evening you will be finding out about a new approach that Our Lady of the Missions have introduced to help improve mental agility.</a:t>
            </a:r>
          </a:p>
          <a:p>
            <a:r>
              <a:rPr lang="en-US">
                <a:latin typeface="Arial"/>
                <a:cs typeface="Arial"/>
              </a:rPr>
              <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1</a:t>
            </a:fld>
            <a:endParaRPr lang="en-GB" dirty="0"/>
          </a:p>
        </p:txBody>
      </p:sp>
    </p:spTree>
    <p:extLst>
      <p:ext uri="{BB962C8B-B14F-4D97-AF65-F5344CB8AC3E}">
        <p14:creationId xmlns:p14="http://schemas.microsoft.com/office/powerpoint/2010/main" val="115590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a:cs typeface="Arial"/>
              </a:rPr>
              <a:t>The Big Maths approach uses Characters and songs to help make Maths fun for children.</a:t>
            </a:r>
          </a:p>
          <a:p>
            <a:pPr eaLnBrk="1" hangingPunct="1">
              <a:spcBef>
                <a:spcPct val="0"/>
              </a:spcBef>
            </a:pPr>
            <a:r>
              <a:rPr lang="en-US" dirty="0">
                <a:latin typeface="Arial"/>
                <a:cs typeface="Arial"/>
              </a:rPr>
              <a:t>Read slide.</a:t>
            </a:r>
            <a:br>
              <a:rPr lang="en-US" dirty="0">
                <a:latin typeface="Arial"/>
                <a:cs typeface="Arial"/>
              </a:rPr>
            </a:br>
            <a:endParaRPr lang="en-US" dirty="0">
              <a:latin typeface="Arial"/>
              <a:cs typeface="Arial"/>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75F097E0-1E1E-424B-82F3-60F265C0EA74}" type="slidenum">
              <a:rPr lang="en-US" smtClean="0"/>
              <a:pPr/>
              <a:t>10</a:t>
            </a:fld>
            <a:endParaRPr lang="en-US" smtClean="0"/>
          </a:p>
        </p:txBody>
      </p:sp>
    </p:spTree>
    <p:extLst>
      <p:ext uri="{BB962C8B-B14F-4D97-AF65-F5344CB8AC3E}">
        <p14:creationId xmlns:p14="http://schemas.microsoft.com/office/powerpoint/2010/main" val="263653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a:cs typeface="Arial"/>
              </a:rPr>
              <a:t>Further example of nothing new.</a:t>
            </a:r>
          </a:p>
          <a:p>
            <a:pPr eaLnBrk="1" hangingPunct="1">
              <a:spcBef>
                <a:spcPct val="0"/>
              </a:spcBef>
            </a:pPr>
            <a:r>
              <a:rPr lang="en-US" dirty="0">
                <a:latin typeface="Arial"/>
                <a:cs typeface="Arial"/>
              </a:rPr>
              <a:t>Some children will always say that they find maths challenging or difficult but once you learn the answer it never changes. </a:t>
            </a:r>
          </a:p>
          <a:p>
            <a:pPr eaLnBrk="1" hangingPunct="1">
              <a:spcBef>
                <a:spcPct val="0"/>
              </a:spcBef>
            </a:pPr>
            <a:r>
              <a:rPr lang="en-US" dirty="0">
                <a:latin typeface="Arial"/>
                <a:cs typeface="Arial"/>
              </a:rPr>
              <a:t>Through the Big Maths approach children can clearly see this process. </a:t>
            </a:r>
            <a:br>
              <a:rPr lang="en-US" dirty="0">
                <a:latin typeface="Arial"/>
                <a:cs typeface="Arial"/>
              </a:rPr>
            </a:br>
            <a:endParaRPr lang="en-US" dirty="0">
              <a:latin typeface="Arial"/>
              <a:cs typeface="Arial"/>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75F097E0-1E1E-424B-82F3-60F265C0EA74}" type="slidenum">
              <a:rPr lang="en-US" smtClean="0"/>
              <a:pPr/>
              <a:t>11</a:t>
            </a:fld>
            <a:endParaRPr lang="en-US" smtClean="0"/>
          </a:p>
        </p:txBody>
      </p:sp>
    </p:spTree>
    <p:extLst>
      <p:ext uri="{BB962C8B-B14F-4D97-AF65-F5344CB8AC3E}">
        <p14:creationId xmlns:p14="http://schemas.microsoft.com/office/powerpoint/2010/main" val="81805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a:cs typeface="Arial"/>
              </a:rPr>
              <a:t>Jigsaw numbers allow our children to make connections with numbers.</a:t>
            </a:r>
          </a:p>
          <a:p>
            <a:pPr eaLnBrk="1" hangingPunct="1">
              <a:spcBef>
                <a:spcPct val="0"/>
              </a:spcBef>
            </a:pPr>
            <a:r>
              <a:rPr lang="en-US" dirty="0">
                <a:latin typeface="Arial"/>
                <a:cs typeface="Arial"/>
              </a:rPr>
              <a:t>Read slide</a:t>
            </a:r>
            <a:br>
              <a:rPr lang="en-US" dirty="0">
                <a:latin typeface="Arial"/>
                <a:cs typeface="Arial"/>
              </a:rPr>
            </a:br>
            <a:endParaRPr lang="en-US" dirty="0">
              <a:latin typeface="Arial"/>
              <a:cs typeface="Arial"/>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41526C00-D4CF-492C-8510-74F2945513C9}" type="slidenum">
              <a:rPr lang="en-US" smtClean="0"/>
              <a:pPr/>
              <a:t>12</a:t>
            </a:fld>
            <a:endParaRPr lang="en-US" smtClean="0"/>
          </a:p>
        </p:txBody>
      </p:sp>
    </p:spTree>
    <p:extLst>
      <p:ext uri="{BB962C8B-B14F-4D97-AF65-F5344CB8AC3E}">
        <p14:creationId xmlns:p14="http://schemas.microsoft.com/office/powerpoint/2010/main" val="294176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Arial"/>
                <a:cs typeface="Arial"/>
              </a:rPr>
              <a:t>An example of Jigsaw numbers</a:t>
            </a:r>
            <a:br>
              <a:rPr lang="en-US">
                <a:latin typeface="Arial"/>
                <a:cs typeface="Arial"/>
              </a:rPr>
            </a:br>
            <a:endParaRPr lang="en-US">
              <a:latin typeface="Arial"/>
              <a:cs typeface="Arial"/>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31AC6D3B-B409-47FC-95F1-2502F895FE71}" type="slidenum">
              <a:rPr lang="en-US" smtClean="0"/>
              <a:pPr/>
              <a:t>13</a:t>
            </a:fld>
            <a:endParaRPr lang="en-US" smtClean="0"/>
          </a:p>
        </p:txBody>
      </p:sp>
    </p:spTree>
    <p:extLst>
      <p:ext uri="{BB962C8B-B14F-4D97-AF65-F5344CB8AC3E}">
        <p14:creationId xmlns:p14="http://schemas.microsoft.com/office/powerpoint/2010/main" val="69075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Smile Multiplication is the Big </a:t>
            </a:r>
            <a:r>
              <a:rPr lang="en-US" dirty="0" err="1" smtClean="0"/>
              <a:t>Maths</a:t>
            </a:r>
            <a:r>
              <a:rPr lang="en-US" dirty="0" smtClean="0"/>
              <a:t> name for multiplying by multiples of 10.</a:t>
            </a:r>
          </a:p>
          <a:p>
            <a:r>
              <a:rPr lang="en-US" dirty="0" smtClean="0"/>
              <a:t>It is a critical building block for multiplication.</a:t>
            </a:r>
          </a:p>
          <a:p>
            <a:r>
              <a:rPr lang="en-US" dirty="0" smtClean="0"/>
              <a:t>It is so called because of the smiley face that the children draw as they first apply the skills of multiplying by multiples of 10.</a:t>
            </a:r>
          </a:p>
          <a:p>
            <a:r>
              <a:rPr lang="en-US" dirty="0" smtClean="0"/>
              <a:t>There are three fool-proof steps to follow:</a:t>
            </a:r>
          </a:p>
          <a:p>
            <a:pPr marL="628650" lvl="1" indent="-171450">
              <a:buFontTx/>
              <a:buChar char="•"/>
            </a:pPr>
            <a:r>
              <a:rPr lang="en-US" dirty="0" smtClean="0"/>
              <a:t>Remember to do the tables bit</a:t>
            </a:r>
          </a:p>
          <a:p>
            <a:pPr marL="628650" lvl="1" indent="-171450">
              <a:buFontTx/>
              <a:buChar char="•"/>
            </a:pPr>
            <a:r>
              <a:rPr lang="en-US" dirty="0" smtClean="0"/>
              <a:t>Remember to count the zeros in the question</a:t>
            </a:r>
          </a:p>
          <a:p>
            <a:pPr marL="628650" lvl="1" indent="-171450">
              <a:buFontTx/>
              <a:buChar char="•"/>
            </a:pPr>
            <a:r>
              <a:rPr lang="en-US" dirty="0" smtClean="0"/>
              <a:t>Remember to put the zeros on your answer.</a:t>
            </a:r>
          </a:p>
        </p:txBody>
      </p:sp>
      <p:sp>
        <p:nvSpPr>
          <p:cNvPr id="44036" name="Slide Number Placeholder 3"/>
          <p:cNvSpPr>
            <a:spLocks noGrp="1"/>
          </p:cNvSpPr>
          <p:nvPr>
            <p:ph type="sldNum" sz="quarter" idx="5"/>
          </p:nvPr>
        </p:nvSpPr>
        <p:spPr bwMode="auto">
          <a:noFill/>
          <a:ln>
            <a:miter lim="800000"/>
            <a:headEnd/>
            <a:tailEnd/>
          </a:ln>
        </p:spPr>
        <p:txBody>
          <a:bodyPr/>
          <a:lstStyle/>
          <a:p>
            <a:fld id="{FFD293DB-E797-4102-BB59-003A1F1C236A}" type="slidenum">
              <a:rPr lang="en-US" smtClean="0"/>
              <a:pPr/>
              <a:t>14</a:t>
            </a:fld>
            <a:endParaRPr lang="en-US" smtClean="0"/>
          </a:p>
        </p:txBody>
      </p:sp>
    </p:spTree>
    <p:extLst>
      <p:ext uri="{BB962C8B-B14F-4D97-AF65-F5344CB8AC3E}">
        <p14:creationId xmlns:p14="http://schemas.microsoft.com/office/powerpoint/2010/main" val="81989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Whenever there is a new approach there is new language to learn.</a:t>
            </a:r>
          </a:p>
          <a:p>
            <a:r>
              <a:rPr lang="en-US">
                <a:latin typeface="Arial"/>
                <a:cs typeface="Arial"/>
              </a:rPr>
              <a:t>Switcher is a term we use for swopping the numbers round.  If you know what 3+4 is then you know what 4+3 is.</a:t>
            </a:r>
          </a:p>
          <a:p>
            <a:r>
              <a:rPr lang="en-US">
                <a:latin typeface="Arial"/>
                <a:cs typeface="Arial"/>
              </a:rPr>
              <a:t>If you have an activity home and children are talking about switchers that is what they mean not a complicated mathematical process.</a:t>
            </a:r>
          </a:p>
          <a:p>
            <a:r>
              <a:rPr lang="en-US">
                <a:latin typeface="Arial"/>
                <a:cs typeface="Arial"/>
              </a:rPr>
              <a:t>We talk about fact families with children understanding that if they know what the multiplication family is then they can use those numbers to create a division calculation.</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15</a:t>
            </a:fld>
            <a:endParaRPr lang="en-GB" dirty="0"/>
          </a:p>
        </p:txBody>
      </p:sp>
    </p:spTree>
    <p:extLst>
      <p:ext uri="{BB962C8B-B14F-4D97-AF65-F5344CB8AC3E}">
        <p14:creationId xmlns:p14="http://schemas.microsoft.com/office/powerpoint/2010/main" val="1262780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Here are other characters that your child will meet on their Big Maths journey. </a:t>
            </a:r>
          </a:p>
          <a:p>
            <a:r>
              <a:rPr lang="en-US">
                <a:latin typeface="Arial"/>
                <a:cs typeface="Arial"/>
              </a:rPr>
              <a:t>Mully, Pim the Alien, Pom, Squiggleworth and Count Fourways.</a:t>
            </a:r>
          </a:p>
          <a:p>
            <a:r>
              <a:rPr lang="en-US">
                <a:latin typeface="Arial"/>
                <a:cs typeface="Arial"/>
              </a:rPr>
              <a:t>Each character is used to support mathematical learning.  </a:t>
            </a:r>
          </a:p>
          <a:p>
            <a:r>
              <a:rPr lang="en-US">
                <a:latin typeface="Arial"/>
                <a:cs typeface="Arial"/>
              </a:rPr>
              <a:t>It engages children and makes maths a little less frightening!</a:t>
            </a:r>
          </a:p>
          <a:p>
            <a:r>
              <a:rPr lang="en-US">
                <a:latin typeface="Arial"/>
                <a:cs typeface="Arial"/>
              </a:rPr>
              <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16</a:t>
            </a:fld>
            <a:endParaRPr lang="en-GB" dirty="0"/>
          </a:p>
        </p:txBody>
      </p:sp>
    </p:spTree>
    <p:extLst>
      <p:ext uri="{BB962C8B-B14F-4D97-AF65-F5344CB8AC3E}">
        <p14:creationId xmlns:p14="http://schemas.microsoft.com/office/powerpoint/2010/main" val="1788532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panose="020B0604020202020204" pitchFamily="34" charset="0"/>
                <a:cs typeface="Arial" panose="020B0604020202020204" pitchFamily="34" charset="0"/>
              </a:rPr>
              <a:t>Read Slide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E01916-9289-4D97-BD73-A86FE3EE5D57}" type="slidenum">
              <a:rPr lang="en-US"/>
              <a:pPr>
                <a:spcBef>
                  <a:spcPct val="0"/>
                </a:spcBef>
              </a:pPr>
              <a:t>17</a:t>
            </a:fld>
            <a:endParaRPr lang="en-US"/>
          </a:p>
        </p:txBody>
      </p:sp>
    </p:spTree>
    <p:extLst>
      <p:ext uri="{BB962C8B-B14F-4D97-AF65-F5344CB8AC3E}">
        <p14:creationId xmlns:p14="http://schemas.microsoft.com/office/powerpoint/2010/main" val="1648768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panose="020B0604020202020204" pitchFamily="34" charset="0"/>
                <a:cs typeface="Arial" panose="020B0604020202020204" pitchFamily="34" charset="0"/>
              </a:rPr>
              <a:t>Read slide</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E01916-9289-4D97-BD73-A86FE3EE5D57}" type="slidenum">
              <a:rPr lang="en-US"/>
              <a:pPr>
                <a:spcBef>
                  <a:spcPct val="0"/>
                </a:spcBef>
              </a:pPr>
              <a:t>18</a:t>
            </a:fld>
            <a:endParaRPr lang="en-US"/>
          </a:p>
        </p:txBody>
      </p:sp>
    </p:spTree>
    <p:extLst>
      <p:ext uri="{BB962C8B-B14F-4D97-AF65-F5344CB8AC3E}">
        <p14:creationId xmlns:p14="http://schemas.microsoft.com/office/powerpoint/2010/main" val="3491659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panose="020B0604020202020204" pitchFamily="34" charset="0"/>
                <a:cs typeface="Arial" panose="020B0604020202020204" pitchFamily="34" charset="0"/>
              </a:rPr>
              <a:t>Read slide</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E01916-9289-4D97-BD73-A86FE3EE5D57}" type="slidenum">
              <a:rPr lang="en-US"/>
              <a:pPr>
                <a:spcBef>
                  <a:spcPct val="0"/>
                </a:spcBef>
              </a:pPr>
              <a:t>19</a:t>
            </a:fld>
            <a:endParaRPr lang="en-US"/>
          </a:p>
        </p:txBody>
      </p:sp>
    </p:spTree>
    <p:extLst>
      <p:ext uri="{BB962C8B-B14F-4D97-AF65-F5344CB8AC3E}">
        <p14:creationId xmlns:p14="http://schemas.microsoft.com/office/powerpoint/2010/main" val="345468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 aim of Big Maths is to get children numerate as they journey through school.</a:t>
            </a:r>
          </a:p>
          <a:p>
            <a:r>
              <a:rPr lang="en-US">
                <a:latin typeface="Arial"/>
                <a:cs typeface="Arial"/>
              </a:rPr>
              <a:t>The approach builds on basic numeracy skills and follows a natural sequence of progression.  Children would be working on specific progress drives and are assessed on these allowing the teacher to intervene and plug gaps where necessary, and to prevent future gaps from developing as children make their way through their primary education.</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2</a:t>
            </a:fld>
            <a:endParaRPr lang="en-GB" dirty="0"/>
          </a:p>
        </p:txBody>
      </p:sp>
    </p:spTree>
    <p:extLst>
      <p:ext uri="{BB962C8B-B14F-4D97-AF65-F5344CB8AC3E}">
        <p14:creationId xmlns:p14="http://schemas.microsoft.com/office/powerpoint/2010/main" val="182188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Each Friday the children will be assessed on their learn its.</a:t>
            </a:r>
          </a:p>
          <a:p>
            <a:r>
              <a:rPr lang="en-US">
                <a:latin typeface="Arial"/>
                <a:cs typeface="Arial"/>
              </a:rPr>
              <a:t>They will get a timed test.  They have to answer as many questions they can in that given time.  </a:t>
            </a:r>
          </a:p>
          <a:p>
            <a:r>
              <a:rPr lang="en-US">
                <a:latin typeface="Arial"/>
                <a:cs typeface="Arial"/>
              </a:rPr>
              <a:t>They will receive a score and they have to try and beat their own score each week.  Improving their accuracy and pace of answering questions.</a:t>
            </a:r>
          </a:p>
          <a:p>
            <a:r>
              <a:rPr lang="en-US">
                <a:latin typeface="Arial"/>
                <a:cs typeface="Arial"/>
              </a:rPr>
              <a:t>It is now time for you to Beat that!!!</a:t>
            </a:r>
          </a:p>
          <a:p>
            <a:r>
              <a:rPr lang="en-US">
                <a:latin typeface="Arial"/>
                <a:cs typeface="Arial"/>
              </a:rPr>
              <a:t>Your challenge will begin......</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20</a:t>
            </a:fld>
            <a:endParaRPr lang="en-GB" dirty="0"/>
          </a:p>
        </p:txBody>
      </p:sp>
    </p:spTree>
    <p:extLst>
      <p:ext uri="{BB962C8B-B14F-4D97-AF65-F5344CB8AC3E}">
        <p14:creationId xmlns:p14="http://schemas.microsoft.com/office/powerpoint/2010/main" val="3258726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There are many ways that you can support your child in numeracy here are some ideas.</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21</a:t>
            </a:fld>
            <a:endParaRPr lang="en-GB" dirty="0"/>
          </a:p>
        </p:txBody>
      </p:sp>
    </p:spTree>
    <p:extLst>
      <p:ext uri="{BB962C8B-B14F-4D97-AF65-F5344CB8AC3E}">
        <p14:creationId xmlns:p14="http://schemas.microsoft.com/office/powerpoint/2010/main" val="3435151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 have included an example of websites that your child can access to practice their numeracy skills at home.</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22</a:t>
            </a:fld>
            <a:endParaRPr lang="en-GB" dirty="0"/>
          </a:p>
        </p:txBody>
      </p:sp>
    </p:spTree>
    <p:extLst>
      <p:ext uri="{BB962C8B-B14F-4D97-AF65-F5344CB8AC3E}">
        <p14:creationId xmlns:p14="http://schemas.microsoft.com/office/powerpoint/2010/main" val="100599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Times have changed, we live in a digital world where children are not required to have the same memory for numbers.</a:t>
            </a:r>
          </a:p>
          <a:p>
            <a:r>
              <a:rPr lang="en-US">
                <a:latin typeface="Arial"/>
                <a:cs typeface="Arial"/>
              </a:rPr>
              <a:t>Who can remember learning important telephone numbers or having your change counted out to you in a shop.</a:t>
            </a:r>
          </a:p>
          <a:p>
            <a:r>
              <a:rPr lang="en-US">
                <a:latin typeface="Arial"/>
                <a:cs typeface="Arial"/>
              </a:rPr>
              <a:t>This doesn't happen anymore and there isn't that same expectation for our children to hold numbers in their head.</a:t>
            </a:r>
          </a:p>
          <a:p>
            <a:r>
              <a:rPr lang="en-US">
                <a:latin typeface="Arial"/>
                <a:cs typeface="Arial"/>
              </a:rPr>
              <a:t>We want our children to be confident in their numeracy ability without relying on calculators or phones to help them. </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3</a:t>
            </a:fld>
            <a:endParaRPr lang="en-GB" dirty="0"/>
          </a:p>
        </p:txBody>
      </p:sp>
    </p:spTree>
    <p:extLst>
      <p:ext uri="{BB962C8B-B14F-4D97-AF65-F5344CB8AC3E}">
        <p14:creationId xmlns:p14="http://schemas.microsoft.com/office/powerpoint/2010/main" val="334813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78A73-77AA-425D-8952-B8413C396E24}" type="slidenum">
              <a:rPr lang="en-GB"/>
              <a:pPr/>
              <a:t>4</a:t>
            </a:fld>
            <a:endParaRPr lang="en-GB" dirty="0"/>
          </a:p>
        </p:txBody>
      </p:sp>
    </p:spTree>
    <p:extLst>
      <p:ext uri="{BB962C8B-B14F-4D97-AF65-F5344CB8AC3E}">
        <p14:creationId xmlns:p14="http://schemas.microsoft.com/office/powerpoint/2010/main" val="421247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What is the Big Maths approach all about?</a:t>
            </a:r>
          </a:p>
          <a:p>
            <a:r>
              <a:rPr lang="en-US">
                <a:latin typeface="Arial"/>
                <a:cs typeface="Arial"/>
              </a:rPr>
              <a:t>Read slide</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5</a:t>
            </a:fld>
            <a:endParaRPr lang="en-GB" dirty="0"/>
          </a:p>
        </p:txBody>
      </p:sp>
    </p:spTree>
    <p:extLst>
      <p:ext uri="{BB962C8B-B14F-4D97-AF65-F5344CB8AC3E}">
        <p14:creationId xmlns:p14="http://schemas.microsoft.com/office/powerpoint/2010/main" val="108176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a:cs typeface="Arial"/>
              </a:rPr>
              <a:t>Read Slide</a:t>
            </a:r>
            <a:br>
              <a:rPr lang="en-US" dirty="0">
                <a:latin typeface="Arial"/>
                <a:cs typeface="Arial"/>
              </a:rPr>
            </a:br>
            <a:endParaRPr lang="en-US" dirty="0">
              <a:latin typeface="Arial"/>
              <a:cs typeface="Arial"/>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E6321891-7588-4E1A-B639-B886C79DC0F0}" type="slidenum">
              <a:rPr lang="en-US"/>
              <a:pPr/>
              <a:t>6</a:t>
            </a:fld>
            <a:endParaRPr lang="en-US"/>
          </a:p>
        </p:txBody>
      </p:sp>
    </p:spTree>
    <p:extLst>
      <p:ext uri="{BB962C8B-B14F-4D97-AF65-F5344CB8AC3E}">
        <p14:creationId xmlns:p14="http://schemas.microsoft.com/office/powerpoint/2010/main" val="320012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Could do this with your group depending on your numbers.</a:t>
            </a:r>
          </a:p>
          <a:p>
            <a:r>
              <a:rPr lang="en-US">
                <a:latin typeface="Arial"/>
                <a:cs typeface="Arial"/>
              </a:rPr>
              <a:t>If not possible you can explain the counting that you do with your class </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7</a:t>
            </a:fld>
            <a:endParaRPr lang="en-GB" dirty="0"/>
          </a:p>
        </p:txBody>
      </p:sp>
    </p:spTree>
    <p:extLst>
      <p:ext uri="{BB962C8B-B14F-4D97-AF65-F5344CB8AC3E}">
        <p14:creationId xmlns:p14="http://schemas.microsoft.com/office/powerpoint/2010/main" val="358865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Read Slide.</a:t>
            </a:r>
          </a:p>
          <a:p>
            <a:r>
              <a:rPr lang="en-US">
                <a:latin typeface="Arial"/>
                <a:cs typeface="Arial"/>
              </a:rPr>
              <a:t>It is important that children learn these number facts.  </a:t>
            </a:r>
          </a:p>
          <a:p>
            <a:r>
              <a:rPr lang="en-US">
                <a:latin typeface="Arial"/>
                <a:cs typeface="Arial"/>
              </a:rPr>
              <a:t>To learn 72 facts seems like a lot but this has been broken down to roughly 10 number facts per stage.  This should be manageable for all children to do.</a:t>
            </a:r>
          </a:p>
          <a:p>
            <a:r>
              <a:rPr lang="en-US">
                <a:latin typeface="Arial"/>
                <a:cs typeface="Arial"/>
              </a:rPr>
              <a:t>Once a child has learned these number facts then they can apply them in different contexts and also focus on the learning of Mathematical processes.</a:t>
            </a:r>
          </a:p>
          <a:p>
            <a:r>
              <a:rPr lang="en-US">
                <a:latin typeface="Arial"/>
                <a:cs typeface="Arial"/>
              </a:rPr>
              <a:t/>
            </a:r>
            <a:br>
              <a:rPr lang="en-US">
                <a:latin typeface="Arial"/>
                <a:cs typeface="Arial"/>
              </a:rPr>
            </a:br>
            <a:endParaRPr lang="en-US">
              <a:latin typeface="Arial"/>
              <a:cs typeface="Arial"/>
            </a:endParaRPr>
          </a:p>
          <a:p>
            <a:r>
              <a:rPr lang="en-US">
                <a:latin typeface="Arial"/>
                <a:cs typeface="Arial"/>
              </a:rPr>
              <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8</a:t>
            </a:fld>
            <a:endParaRPr lang="en-GB" dirty="0"/>
          </a:p>
        </p:txBody>
      </p:sp>
    </p:spTree>
    <p:extLst>
      <p:ext uri="{BB962C8B-B14F-4D97-AF65-F5344CB8AC3E}">
        <p14:creationId xmlns:p14="http://schemas.microsoft.com/office/powerpoint/2010/main" val="121423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Here are the 72 recall facts.</a:t>
            </a:r>
            <a:br>
              <a:rPr lang="en-US">
                <a:latin typeface="Arial"/>
                <a:cs typeface="Arial"/>
              </a:rPr>
            </a:br>
            <a:endParaRPr lang="en-US">
              <a:latin typeface="Arial"/>
              <a:cs typeface="Arial"/>
            </a:endParaRPr>
          </a:p>
        </p:txBody>
      </p:sp>
      <p:sp>
        <p:nvSpPr>
          <p:cNvPr id="4" name="Slide Number Placeholder 3"/>
          <p:cNvSpPr>
            <a:spLocks noGrp="1"/>
          </p:cNvSpPr>
          <p:nvPr>
            <p:ph type="sldNum" sz="quarter" idx="10"/>
          </p:nvPr>
        </p:nvSpPr>
        <p:spPr/>
        <p:txBody>
          <a:bodyPr/>
          <a:lstStyle/>
          <a:p>
            <a:fld id="{F1578A73-77AA-425D-8952-B8413C396E24}" type="slidenum">
              <a:rPr lang="en-GB"/>
              <a:pPr/>
              <a:t>9</a:t>
            </a:fld>
            <a:endParaRPr lang="en-GB" dirty="0"/>
          </a:p>
        </p:txBody>
      </p:sp>
    </p:spTree>
    <p:extLst>
      <p:ext uri="{BB962C8B-B14F-4D97-AF65-F5344CB8AC3E}">
        <p14:creationId xmlns:p14="http://schemas.microsoft.com/office/powerpoint/2010/main" val="236509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115888"/>
            <a:ext cx="5895975" cy="504825"/>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4572000" y="571500"/>
            <a:ext cx="3952875" cy="266700"/>
          </a:xfrm>
          <a:prstGeom prst="rect">
            <a:avLst/>
          </a:prstGeom>
          <a:noFill/>
          <a:ln w="9525">
            <a:noFill/>
            <a:miter lim="800000"/>
            <a:headEnd/>
            <a:tailEnd/>
          </a:ln>
        </p:spPr>
      </p:pic>
      <p:sp>
        <p:nvSpPr>
          <p:cNvPr id="27652"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endParaRPr lang="en-GB" dirty="0"/>
          </a:p>
        </p:txBody>
      </p:sp>
      <p:sp>
        <p:nvSpPr>
          <p:cNvPr id="27653"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endParaRPr lang="en-GB" dirty="0"/>
          </a:p>
        </p:txBody>
      </p:sp>
      <p:pic>
        <p:nvPicPr>
          <p:cNvPr id="27654" name="Picture 6" descr="falkirk_wheel_ssuk_411"/>
          <p:cNvPicPr>
            <a:picLocks noChangeAspect="1" noChangeArrowheads="1"/>
          </p:cNvPicPr>
          <p:nvPr/>
        </p:nvPicPr>
        <p:blipFill>
          <a:blip r:embed="rId4" cstate="print">
            <a:lum bright="70000" contrast="-70000"/>
          </a:blip>
          <a:srcRect/>
          <a:stretch>
            <a:fillRect/>
          </a:stretch>
        </p:blipFill>
        <p:spPr bwMode="auto">
          <a:xfrm>
            <a:off x="0" y="981075"/>
            <a:ext cx="9144000" cy="5876925"/>
          </a:xfrm>
          <a:prstGeom prst="rect">
            <a:avLst/>
          </a:prstGeom>
          <a:noFill/>
        </p:spPr>
      </p:pic>
      <p:pic>
        <p:nvPicPr>
          <p:cNvPr id="27655" name="Picture 7" descr="FC_Education Logo Transparent"/>
          <p:cNvPicPr>
            <a:picLocks noChangeAspect="1" noChangeArrowheads="1"/>
          </p:cNvPicPr>
          <p:nvPr/>
        </p:nvPicPr>
        <p:blipFill>
          <a:blip r:embed="rId5" cstate="print"/>
          <a:srcRect/>
          <a:stretch>
            <a:fillRect/>
          </a:stretch>
        </p:blipFill>
        <p:spPr bwMode="auto">
          <a:xfrm>
            <a:off x="7380288" y="5681663"/>
            <a:ext cx="1763712" cy="1176337"/>
          </a:xfrm>
          <a:prstGeom prst="rect">
            <a:avLst/>
          </a:prstGeom>
          <a:noFill/>
        </p:spPr>
      </p:pic>
      <p:sp>
        <p:nvSpPr>
          <p:cNvPr id="27656" name="Rectangle 8"/>
          <p:cNvSpPr>
            <a:spLocks noGrp="1" noChangeArrowheads="1"/>
          </p:cNvSpPr>
          <p:nvPr>
            <p:ph type="ctrTitle" sz="quarter"/>
          </p:nvPr>
        </p:nvSpPr>
        <p:spPr>
          <a:xfrm>
            <a:off x="685800" y="2130425"/>
            <a:ext cx="7772400" cy="1470025"/>
          </a:xfrm>
        </p:spPr>
        <p:txBody>
          <a:bodyPr/>
          <a:lstStyle>
            <a:lvl1pPr algn="ctr">
              <a:defRPr/>
            </a:lvl1pPr>
          </a:lstStyle>
          <a:p>
            <a:r>
              <a:rPr lang="en-US"/>
              <a:t>Click to edit Master title style</a:t>
            </a:r>
          </a:p>
        </p:txBody>
      </p:sp>
      <p:sp>
        <p:nvSpPr>
          <p:cNvPr id="27657"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72" name="Rectangle 8"/>
          <p:cNvSpPr>
            <a:spLocks noGrp="1" noChangeArrowheads="1"/>
          </p:cNvSpPr>
          <p:nvPr>
            <p:ph type="ctrTitle" sz="quarter"/>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62473"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 name="Rectangle 6"/>
          <p:cNvSpPr txBox="1">
            <a:spLocks noChangeArrowheads="1"/>
          </p:cNvSpPr>
          <p:nvPr userDrawn="1"/>
        </p:nvSpPr>
        <p:spPr bwMode="auto">
          <a:xfrm>
            <a:off x="0" y="0"/>
            <a:ext cx="8820472" cy="836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Arial" charset="0"/>
              </a:defRPr>
            </a:lvl2pPr>
            <a:lvl3pPr algn="l" rtl="0" fontAlgn="base">
              <a:spcBef>
                <a:spcPct val="0"/>
              </a:spcBef>
              <a:spcAft>
                <a:spcPct val="0"/>
              </a:spcAft>
              <a:defRPr sz="4400">
                <a:solidFill>
                  <a:schemeClr val="bg1"/>
                </a:solidFill>
                <a:latin typeface="Arial" charset="0"/>
              </a:defRPr>
            </a:lvl3pPr>
            <a:lvl4pPr algn="l" rtl="0" fontAlgn="base">
              <a:spcBef>
                <a:spcPct val="0"/>
              </a:spcBef>
              <a:spcAft>
                <a:spcPct val="0"/>
              </a:spcAft>
              <a:defRPr sz="4400">
                <a:solidFill>
                  <a:schemeClr val="bg1"/>
                </a:solidFill>
                <a:latin typeface="Arial" charset="0"/>
              </a:defRPr>
            </a:lvl4pPr>
            <a:lvl5pPr algn="l" rtl="0" fontAlgn="base">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a:lstStyle>
          <a:p>
            <a:r>
              <a:rPr lang="en-US" sz="3600" kern="0" dirty="0" smtClean="0"/>
              <a:t>Big</a:t>
            </a:r>
            <a:r>
              <a:rPr lang="en-US" sz="3600" kern="0" baseline="0" dirty="0" smtClean="0"/>
              <a:t> </a:t>
            </a:r>
            <a:r>
              <a:rPr lang="en-US" sz="3600" kern="0" baseline="0" dirty="0" err="1" smtClean="0"/>
              <a:t>Maths</a:t>
            </a:r>
            <a:r>
              <a:rPr lang="en-US" sz="3600" kern="0" baseline="0" dirty="0" smtClean="0"/>
              <a:t> at Our Lady of the Missions</a:t>
            </a:r>
            <a:endParaRPr lang="en-US" sz="3600" kern="0"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11113" y="982687"/>
            <a:ext cx="9144000" cy="587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endParaRPr lang="en-GB" dirty="0"/>
          </a:p>
        </p:txBody>
      </p:sp>
      <p:sp>
        <p:nvSpPr>
          <p:cNvPr id="8202" name="Rectangle 10"/>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endParaRPr lang="en-GB" dirty="0"/>
          </a:p>
        </p:txBody>
      </p:sp>
      <p:pic>
        <p:nvPicPr>
          <p:cNvPr id="8204" name="Picture 12" descr="falkirk_wheel_ssuk_411"/>
          <p:cNvPicPr>
            <a:picLocks noChangeAspect="1" noChangeArrowheads="1"/>
          </p:cNvPicPr>
          <p:nvPr/>
        </p:nvPicPr>
        <p:blipFill>
          <a:blip r:embed="rId13" cstate="print">
            <a:lum bright="70000" contrast="-70000"/>
          </a:blip>
          <a:srcRect/>
          <a:stretch>
            <a:fillRect/>
          </a:stretch>
        </p:blipFill>
        <p:spPr bwMode="auto">
          <a:xfrm>
            <a:off x="0" y="981075"/>
            <a:ext cx="9144000" cy="5876925"/>
          </a:xfrm>
          <a:prstGeom prst="rect">
            <a:avLst/>
          </a:prstGeom>
          <a:noFill/>
        </p:spPr>
      </p:pic>
      <p:pic>
        <p:nvPicPr>
          <p:cNvPr id="8206" name="Picture 14" descr="FC_Education Logo Transparent"/>
          <p:cNvPicPr>
            <a:picLocks noChangeAspect="1" noChangeArrowheads="1"/>
          </p:cNvPicPr>
          <p:nvPr/>
        </p:nvPicPr>
        <p:blipFill>
          <a:blip r:embed="rId14" cstate="print"/>
          <a:srcRect/>
          <a:stretch>
            <a:fillRect/>
          </a:stretch>
        </p:blipFill>
        <p:spPr bwMode="auto">
          <a:xfrm>
            <a:off x="7380288" y="5681663"/>
            <a:ext cx="1763712" cy="1176337"/>
          </a:xfrm>
          <a:prstGeom prst="rect">
            <a:avLst/>
          </a:prstGeom>
          <a:noFill/>
        </p:spPr>
      </p:pic>
      <p:sp>
        <p:nvSpPr>
          <p:cNvPr id="8207" name="Rectangle 15"/>
          <p:cNvSpPr>
            <a:spLocks noGrp="1" noChangeArrowheads="1"/>
          </p:cNvSpPr>
          <p:nvPr>
            <p:ph type="title"/>
          </p:nvPr>
        </p:nvSpPr>
        <p:spPr bwMode="auto">
          <a:xfrm>
            <a:off x="0" y="0"/>
            <a:ext cx="9144000" cy="836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08" name="Rectangle 16"/>
          <p:cNvSpPr>
            <a:spLocks noGrp="1" noChangeArrowheads="1"/>
          </p:cNvSpPr>
          <p:nvPr>
            <p:ph type="body" idx="1"/>
          </p:nvPr>
        </p:nvSpPr>
        <p:spPr bwMode="auto">
          <a:xfrm>
            <a:off x="0" y="981075"/>
            <a:ext cx="9144000" cy="5876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51" name="Picture 11" descr="3979550834_b8c29168c3_o"/>
          <p:cNvPicPr>
            <a:picLocks noChangeAspect="1" noChangeArrowheads="1"/>
          </p:cNvPicPr>
          <p:nvPr/>
        </p:nvPicPr>
        <p:blipFill>
          <a:blip r:embed="rId13" cstate="print">
            <a:lum bright="70000" contrast="-70000"/>
          </a:blip>
          <a:srcRect/>
          <a:stretch>
            <a:fillRect/>
          </a:stretch>
        </p:blipFill>
        <p:spPr bwMode="auto">
          <a:xfrm>
            <a:off x="1476375" y="981075"/>
            <a:ext cx="5975350" cy="5876925"/>
          </a:xfrm>
          <a:prstGeom prst="rect">
            <a:avLst/>
          </a:prstGeom>
          <a:noFill/>
          <a:ln w="9525">
            <a:noFill/>
            <a:miter lim="800000"/>
            <a:headEnd/>
            <a:tailEnd/>
          </a:ln>
        </p:spPr>
      </p:pic>
      <p:sp>
        <p:nvSpPr>
          <p:cNvPr id="61449" name="Rectangle 9"/>
          <p:cNvSpPr>
            <a:spLocks noChangeArrowheads="1"/>
          </p:cNvSpPr>
          <p:nvPr/>
        </p:nvSpPr>
        <p:spPr bwMode="auto">
          <a:xfrm>
            <a:off x="0" y="0"/>
            <a:ext cx="9144000" cy="836613"/>
          </a:xfrm>
          <a:prstGeom prst="rect">
            <a:avLst/>
          </a:prstGeom>
          <a:solidFill>
            <a:schemeClr val="accent2"/>
          </a:solidFill>
          <a:ln w="9525">
            <a:noFill/>
            <a:miter lim="800000"/>
            <a:headEnd/>
            <a:tailEnd/>
          </a:ln>
          <a:effectLst/>
        </p:spPr>
        <p:txBody>
          <a:bodyPr wrap="none" anchor="ctr"/>
          <a:lstStyle/>
          <a:p>
            <a:endParaRPr lang="en-GB" dirty="0"/>
          </a:p>
        </p:txBody>
      </p:sp>
      <p:sp>
        <p:nvSpPr>
          <p:cNvPr id="61442" name="Rectangle 2"/>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endParaRPr lang="en-GB" dirty="0"/>
          </a:p>
        </p:txBody>
      </p:sp>
      <p:sp>
        <p:nvSpPr>
          <p:cNvPr id="61443" name="Rectangle 3"/>
          <p:cNvSpPr>
            <a:spLocks noChangeArrowheads="1"/>
          </p:cNvSpPr>
          <p:nvPr/>
        </p:nvSpPr>
        <p:spPr bwMode="auto">
          <a:xfrm>
            <a:off x="0" y="908050"/>
            <a:ext cx="9144000" cy="71438"/>
          </a:xfrm>
          <a:prstGeom prst="rect">
            <a:avLst/>
          </a:prstGeom>
          <a:solidFill>
            <a:srgbClr val="FFC000"/>
          </a:solidFill>
          <a:ln w="9525">
            <a:noFill/>
            <a:miter lim="800000"/>
            <a:headEnd/>
            <a:tailEnd/>
          </a:ln>
          <a:effectLst/>
        </p:spPr>
        <p:txBody>
          <a:bodyPr wrap="none" anchor="ctr"/>
          <a:lstStyle/>
          <a:p>
            <a:endParaRPr lang="en-GB" dirty="0"/>
          </a:p>
        </p:txBody>
      </p:sp>
      <p:sp>
        <p:nvSpPr>
          <p:cNvPr id="61446" name="Rectangle 6"/>
          <p:cNvSpPr>
            <a:spLocks noGrp="1" noChangeArrowheads="1"/>
          </p:cNvSpPr>
          <p:nvPr>
            <p:ph type="title"/>
          </p:nvPr>
        </p:nvSpPr>
        <p:spPr bwMode="auto">
          <a:xfrm>
            <a:off x="0" y="0"/>
            <a:ext cx="8316913" cy="8366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7" name="Rectangle 7"/>
          <p:cNvSpPr>
            <a:spLocks noGrp="1" noChangeArrowheads="1"/>
          </p:cNvSpPr>
          <p:nvPr>
            <p:ph type="body" idx="1"/>
          </p:nvPr>
        </p:nvSpPr>
        <p:spPr bwMode="auto">
          <a:xfrm>
            <a:off x="0" y="981075"/>
            <a:ext cx="9144000" cy="5876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AutoShape 2" descr="Image result for olm primary badge"/>
          <p:cNvSpPr>
            <a:spLocks noChangeAspect="1" noChangeArrowheads="1"/>
          </p:cNvSpPr>
          <p:nvPr userDrawn="1"/>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63985" y="16644"/>
            <a:ext cx="754126" cy="855687"/>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sldNum="0" hdr="0" ftr="0" dt="0"/>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Arial" charset="0"/>
        </a:defRPr>
      </a:lvl2pPr>
      <a:lvl3pPr algn="l" rtl="0" fontAlgn="base">
        <a:spcBef>
          <a:spcPct val="0"/>
        </a:spcBef>
        <a:spcAft>
          <a:spcPct val="0"/>
        </a:spcAft>
        <a:defRPr sz="4400">
          <a:solidFill>
            <a:schemeClr val="bg1"/>
          </a:solidFill>
          <a:latin typeface="Arial" charset="0"/>
        </a:defRPr>
      </a:lvl3pPr>
      <a:lvl4pPr algn="l" rtl="0" fontAlgn="base">
        <a:spcBef>
          <a:spcPct val="0"/>
        </a:spcBef>
        <a:spcAft>
          <a:spcPct val="0"/>
        </a:spcAft>
        <a:defRPr sz="4400">
          <a:solidFill>
            <a:schemeClr val="bg1"/>
          </a:solidFill>
          <a:latin typeface="Arial" charset="0"/>
        </a:defRPr>
      </a:lvl4pPr>
      <a:lvl5pPr algn="l" rtl="0" fontAlgn="base">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723236" cy="549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2426788278"/>
              </p:ext>
            </p:extLst>
          </p:nvPr>
        </p:nvGraphicFramePr>
        <p:xfrm>
          <a:off x="-28564" y="1340768"/>
          <a:ext cx="9251504"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bwMode="auto">
          <a:xfrm>
            <a:off x="0" y="0"/>
            <a:ext cx="9144000" cy="980728"/>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868" y="1"/>
            <a:ext cx="1161132" cy="98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4"/>
          <p:cNvSpPr>
            <a:spLocks noGrp="1"/>
          </p:cNvSpPr>
          <p:nvPr>
            <p:ph type="title"/>
          </p:nvPr>
        </p:nvSpPr>
        <p:spPr/>
        <p:txBody>
          <a:bodyPr/>
          <a:lstStyle/>
          <a:p>
            <a:pPr eaLnBrk="1" hangingPunct="1"/>
            <a:r>
              <a:rPr lang="en-GB" dirty="0" smtClean="0"/>
              <a:t>It’s Nothing New</a:t>
            </a:r>
            <a:endParaRPr lang="en-US" dirty="0" smtClean="0"/>
          </a:p>
        </p:txBody>
      </p:sp>
      <p:pic>
        <p:nvPicPr>
          <p:cNvPr id="17" name="Picture 7"/>
          <p:cNvPicPr>
            <a:picLocks noChangeAspect="1" noChangeArrowheads="1"/>
          </p:cNvPicPr>
          <p:nvPr/>
        </p:nvPicPr>
        <p:blipFill>
          <a:blip r:embed="rId3" cstate="print"/>
          <a:srcRect/>
          <a:stretch>
            <a:fillRect/>
          </a:stretch>
        </p:blipFill>
        <p:spPr bwMode="auto">
          <a:xfrm>
            <a:off x="5436096" y="1052736"/>
            <a:ext cx="3796141" cy="5365572"/>
          </a:xfrm>
          <a:prstGeom prst="rect">
            <a:avLst/>
          </a:prstGeom>
          <a:noFill/>
          <a:ln w="9525">
            <a:noFill/>
            <a:miter lim="800000"/>
            <a:headEnd/>
            <a:tailEnd/>
          </a:ln>
          <a:effectLst/>
        </p:spPr>
      </p:pic>
      <p:sp>
        <p:nvSpPr>
          <p:cNvPr id="3" name="Content Placeholder 2"/>
          <p:cNvSpPr>
            <a:spLocks noGrp="1"/>
          </p:cNvSpPr>
          <p:nvPr>
            <p:ph idx="1"/>
          </p:nvPr>
        </p:nvSpPr>
        <p:spPr>
          <a:xfrm>
            <a:off x="35496" y="1254472"/>
            <a:ext cx="6071423" cy="2318544"/>
          </a:xfrm>
        </p:spPr>
        <p:txBody>
          <a:bodyPr rtlCol="0">
            <a:noAutofit/>
          </a:bodyPr>
          <a:lstStyle/>
          <a:p>
            <a:pPr fontAlgn="auto">
              <a:lnSpc>
                <a:spcPct val="80000"/>
              </a:lnSpc>
              <a:spcAft>
                <a:spcPts val="0"/>
              </a:spcAft>
              <a:defRPr/>
            </a:pPr>
            <a:r>
              <a:rPr lang="en-GB" sz="3200" dirty="0" err="1" smtClean="0">
                <a:solidFill>
                  <a:srgbClr val="000000"/>
                </a:solidFill>
                <a:ea typeface="+mn-ea"/>
                <a:cs typeface="+mn-cs"/>
              </a:rPr>
              <a:t>Pim</a:t>
            </a:r>
            <a:r>
              <a:rPr lang="en-GB" sz="3200" dirty="0" smtClean="0">
                <a:solidFill>
                  <a:srgbClr val="000000"/>
                </a:solidFill>
                <a:ea typeface="+mn-ea"/>
                <a:cs typeface="+mn-cs"/>
              </a:rPr>
              <a:t> is an alien from the planet CLIC.</a:t>
            </a:r>
          </a:p>
          <a:p>
            <a:pPr fontAlgn="auto">
              <a:lnSpc>
                <a:spcPct val="80000"/>
              </a:lnSpc>
              <a:spcAft>
                <a:spcPts val="0"/>
              </a:spcAft>
              <a:defRPr/>
            </a:pPr>
            <a:r>
              <a:rPr lang="en-GB" dirty="0" smtClean="0">
                <a:solidFill>
                  <a:srgbClr val="000000"/>
                </a:solidFill>
              </a:rPr>
              <a:t>He is used to support the principle that it is irrelevant what the ‘thing’ is when applying knowledge.</a:t>
            </a:r>
          </a:p>
          <a:p>
            <a:pPr fontAlgn="auto">
              <a:lnSpc>
                <a:spcPct val="80000"/>
              </a:lnSpc>
              <a:spcAft>
                <a:spcPts val="0"/>
              </a:spcAft>
              <a:defRPr/>
            </a:pPr>
            <a:r>
              <a:rPr lang="en-GB" dirty="0" smtClean="0">
                <a:solidFill>
                  <a:srgbClr val="000000"/>
                </a:solidFill>
              </a:rPr>
              <a:t>Therefore, if we know that 3+4=7, then 3 things + 4 things must be 7 things. There is no need to count, we can just ‘learn it’.</a:t>
            </a:r>
            <a:endParaRPr lang="en-GB" sz="3200" dirty="0" smtClean="0">
              <a:solidFill>
                <a:srgbClr val="000000"/>
              </a:solidFill>
              <a:ea typeface="+mn-ea"/>
              <a:cs typeface="+mn-cs"/>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1"/>
            <a:ext cx="82758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86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54472"/>
            <a:ext cx="8735719" cy="1292420"/>
          </a:xfrm>
        </p:spPr>
        <p:txBody>
          <a:bodyPr rtlCol="0">
            <a:noAutofit/>
          </a:bodyPr>
          <a:lstStyle/>
          <a:p>
            <a:pPr marL="0" indent="0" eaLnBrk="1" fontAlgn="auto" hangingPunct="1">
              <a:lnSpc>
                <a:spcPct val="80000"/>
              </a:lnSpc>
              <a:spcAft>
                <a:spcPts val="0"/>
              </a:spcAft>
              <a:buFont typeface="Symbol" pitchFamily="18" charset="2"/>
              <a:buNone/>
              <a:defRPr/>
            </a:pPr>
            <a:r>
              <a:rPr lang="en-GB" sz="3200" dirty="0" smtClean="0">
                <a:solidFill>
                  <a:srgbClr val="000000"/>
                </a:solidFill>
                <a:ea typeface="+mn-ea"/>
                <a:cs typeface="+mn-cs"/>
              </a:rPr>
              <a:t>There is no new maths involved when we add </a:t>
            </a:r>
          </a:p>
          <a:p>
            <a:pPr marL="0" indent="0" eaLnBrk="1" fontAlgn="auto" hangingPunct="1">
              <a:lnSpc>
                <a:spcPct val="80000"/>
              </a:lnSpc>
              <a:spcAft>
                <a:spcPts val="0"/>
              </a:spcAft>
              <a:buFont typeface="Symbol" pitchFamily="18" charset="2"/>
              <a:buNone/>
              <a:defRPr/>
            </a:pPr>
            <a:r>
              <a:rPr lang="en-GB" sz="3200" dirty="0" smtClean="0">
                <a:solidFill>
                  <a:srgbClr val="000000"/>
                </a:solidFill>
                <a:ea typeface="+mn-ea"/>
                <a:cs typeface="+mn-cs"/>
              </a:rPr>
              <a:t>multiples of ten together.</a:t>
            </a:r>
          </a:p>
        </p:txBody>
      </p:sp>
      <p:sp>
        <p:nvSpPr>
          <p:cNvPr id="21507" name="Title 4"/>
          <p:cNvSpPr>
            <a:spLocks noGrp="1"/>
          </p:cNvSpPr>
          <p:nvPr>
            <p:ph type="title"/>
          </p:nvPr>
        </p:nvSpPr>
        <p:spPr/>
        <p:txBody>
          <a:bodyPr/>
          <a:lstStyle/>
          <a:p>
            <a:pPr eaLnBrk="1" hangingPunct="1"/>
            <a:r>
              <a:rPr lang="en-GB" dirty="0" smtClean="0"/>
              <a:t>It’s Nothing New</a:t>
            </a:r>
            <a:endParaRPr lang="en-US" dirty="0" smtClean="0"/>
          </a:p>
        </p:txBody>
      </p:sp>
      <p:sp>
        <p:nvSpPr>
          <p:cNvPr id="2" name="Rounded Rectangle 1"/>
          <p:cNvSpPr/>
          <p:nvPr/>
        </p:nvSpPr>
        <p:spPr>
          <a:xfrm>
            <a:off x="968964" y="5948596"/>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00000"/>
                </a:solidFill>
              </a:rPr>
              <a:t>3 + 4 = 7</a:t>
            </a:r>
          </a:p>
        </p:txBody>
      </p:sp>
      <p:sp>
        <p:nvSpPr>
          <p:cNvPr id="6" name="Rounded Rectangle 5"/>
          <p:cNvSpPr/>
          <p:nvPr/>
        </p:nvSpPr>
        <p:spPr>
          <a:xfrm>
            <a:off x="2271890" y="5120097"/>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3 things and 4 things = 7 things</a:t>
            </a:r>
          </a:p>
        </p:txBody>
      </p:sp>
      <p:sp>
        <p:nvSpPr>
          <p:cNvPr id="9" name="Rounded Rectangle 8"/>
          <p:cNvSpPr/>
          <p:nvPr/>
        </p:nvSpPr>
        <p:spPr>
          <a:xfrm>
            <a:off x="3663245" y="4263963"/>
            <a:ext cx="2605852" cy="679862"/>
          </a:xfrm>
          <a:prstGeom prst="roundRect">
            <a:avLst/>
          </a:prstGeom>
          <a:solidFill>
            <a:schemeClr val="accent3">
              <a:lumMod val="40000"/>
              <a:lumOff val="60000"/>
            </a:schemeClr>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ndara" pitchFamily="34" charset="0"/>
                <a:ea typeface="MS PGothic" pitchFamily="34" charset="-128"/>
              </a:defRPr>
            </a:lvl1pPr>
            <a:lvl2pPr marL="742950" indent="-285750" eaLnBrk="0" hangingPunct="0">
              <a:defRPr sz="2400">
                <a:solidFill>
                  <a:schemeClr val="tx1"/>
                </a:solidFill>
                <a:latin typeface="Candara" pitchFamily="34" charset="0"/>
                <a:ea typeface="MS PGothic" pitchFamily="34" charset="-128"/>
              </a:defRPr>
            </a:lvl2pPr>
            <a:lvl3pPr marL="1143000" indent="-228600" eaLnBrk="0" hangingPunct="0">
              <a:defRPr sz="2400">
                <a:solidFill>
                  <a:schemeClr val="tx1"/>
                </a:solidFill>
                <a:latin typeface="Candara" pitchFamily="34" charset="0"/>
                <a:ea typeface="MS PGothic" pitchFamily="34" charset="-128"/>
              </a:defRPr>
            </a:lvl3pPr>
            <a:lvl4pPr marL="1600200" indent="-228600" eaLnBrk="0" hangingPunct="0">
              <a:defRPr sz="2400">
                <a:solidFill>
                  <a:schemeClr val="tx1"/>
                </a:solidFill>
                <a:latin typeface="Candara" pitchFamily="34" charset="0"/>
                <a:ea typeface="MS PGothic" pitchFamily="34" charset="-128"/>
              </a:defRPr>
            </a:lvl4pPr>
            <a:lvl5pPr marL="2057400" indent="-228600" eaLnBrk="0" hangingPunct="0">
              <a:defRPr sz="2400">
                <a:solidFill>
                  <a:schemeClr val="tx1"/>
                </a:solidFill>
                <a:latin typeface="Candara"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ndara"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ndara"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ndara"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ndara" pitchFamily="34" charset="0"/>
                <a:ea typeface="MS PGothic" pitchFamily="34" charset="-128"/>
              </a:defRPr>
            </a:lvl9pPr>
          </a:lstStyle>
          <a:p>
            <a:pPr algn="ctr" eaLnBrk="1" hangingPunct="1">
              <a:defRPr/>
            </a:pPr>
            <a:r>
              <a:rPr lang="en-US" smtClean="0">
                <a:solidFill>
                  <a:srgbClr val="000000"/>
                </a:solidFill>
              </a:rPr>
              <a:t>So its nothing new that…</a:t>
            </a:r>
          </a:p>
        </p:txBody>
      </p:sp>
      <p:sp>
        <p:nvSpPr>
          <p:cNvPr id="10" name="Rounded Rectangle 9"/>
          <p:cNvSpPr/>
          <p:nvPr/>
        </p:nvSpPr>
        <p:spPr>
          <a:xfrm>
            <a:off x="4873037" y="3443684"/>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00"/>
                </a:solidFill>
              </a:rPr>
              <a:t>3 tens and 4 tens = 7 tens</a:t>
            </a:r>
          </a:p>
        </p:txBody>
      </p:sp>
      <p:sp>
        <p:nvSpPr>
          <p:cNvPr id="11" name="Rounded Rectangle 10"/>
          <p:cNvSpPr/>
          <p:nvPr/>
        </p:nvSpPr>
        <p:spPr>
          <a:xfrm>
            <a:off x="6129867" y="2655357"/>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00000"/>
                </a:solidFill>
              </a:rPr>
              <a:t>30 + 40 = 70</a:t>
            </a:r>
          </a:p>
        </p:txBody>
      </p:sp>
      <p:sp>
        <p:nvSpPr>
          <p:cNvPr id="4" name="Bent-Up Arrow 3"/>
          <p:cNvSpPr/>
          <p:nvPr/>
        </p:nvSpPr>
        <p:spPr>
          <a:xfrm>
            <a:off x="3663245" y="5948596"/>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Bent-Up Arrow 13"/>
          <p:cNvSpPr/>
          <p:nvPr/>
        </p:nvSpPr>
        <p:spPr>
          <a:xfrm>
            <a:off x="4946416" y="5120097"/>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Bent-Up Arrow 14"/>
          <p:cNvSpPr/>
          <p:nvPr/>
        </p:nvSpPr>
        <p:spPr>
          <a:xfrm>
            <a:off x="6391393" y="4339222"/>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Bent-Up Arrow 15"/>
          <p:cNvSpPr/>
          <p:nvPr/>
        </p:nvSpPr>
        <p:spPr>
          <a:xfrm>
            <a:off x="7599304" y="3499492"/>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 name="Picture 7"/>
          <p:cNvPicPr>
            <a:picLocks noChangeAspect="1" noChangeArrowheads="1"/>
          </p:cNvPicPr>
          <p:nvPr/>
        </p:nvPicPr>
        <p:blipFill>
          <a:blip r:embed="rId3" cstate="print"/>
          <a:srcRect/>
          <a:stretch>
            <a:fillRect/>
          </a:stretch>
        </p:blipFill>
        <p:spPr bwMode="auto">
          <a:xfrm>
            <a:off x="7478889" y="4736901"/>
            <a:ext cx="1341552" cy="1896187"/>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1"/>
            <a:ext cx="827584"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781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59335" y="977193"/>
            <a:ext cx="5970531" cy="4135438"/>
          </a:xfrm>
        </p:spPr>
        <p:txBody>
          <a:bodyPr/>
          <a:lstStyle/>
          <a:p>
            <a:pPr marL="0" indent="0" eaLnBrk="1" hangingPunct="1">
              <a:buFont typeface="Symbol" pitchFamily="18" charset="2"/>
              <a:buNone/>
            </a:pPr>
            <a:r>
              <a:rPr lang="en-GB" dirty="0" smtClean="0">
                <a:solidFill>
                  <a:srgbClr val="000000"/>
                </a:solidFill>
              </a:rPr>
              <a:t>Jigsaw numbers are just number bonds. </a:t>
            </a:r>
          </a:p>
          <a:p>
            <a:pPr marL="0" indent="0" eaLnBrk="1" hangingPunct="1">
              <a:buFont typeface="Symbol" pitchFamily="18" charset="2"/>
              <a:buNone/>
            </a:pPr>
            <a:r>
              <a:rPr lang="en-GB" dirty="0" smtClean="0">
                <a:solidFill>
                  <a:srgbClr val="000000"/>
                </a:solidFill>
              </a:rPr>
              <a:t>They total a special number in our number system,</a:t>
            </a:r>
          </a:p>
          <a:p>
            <a:pPr marL="0" indent="0" eaLnBrk="1" hangingPunct="1">
              <a:buFont typeface="Symbol" pitchFamily="18" charset="2"/>
              <a:buNone/>
            </a:pPr>
            <a:r>
              <a:rPr lang="en-GB" dirty="0" smtClean="0">
                <a:solidFill>
                  <a:srgbClr val="000000"/>
                </a:solidFill>
              </a:rPr>
              <a:t>e.g. 10, 100 or 1000.</a:t>
            </a:r>
          </a:p>
        </p:txBody>
      </p:sp>
      <p:sp>
        <p:nvSpPr>
          <p:cNvPr id="22531" name="Title 4"/>
          <p:cNvSpPr>
            <a:spLocks noGrp="1"/>
          </p:cNvSpPr>
          <p:nvPr>
            <p:ph type="title"/>
          </p:nvPr>
        </p:nvSpPr>
        <p:spPr/>
        <p:txBody>
          <a:bodyPr/>
          <a:lstStyle/>
          <a:p>
            <a:pPr eaLnBrk="1" hangingPunct="1"/>
            <a:r>
              <a:rPr lang="en-GB" dirty="0" smtClean="0"/>
              <a:t>Jigsaw Numbers</a:t>
            </a:r>
            <a:endParaRPr lang="en-US" dirty="0" smtClean="0"/>
          </a:p>
        </p:txBody>
      </p:sp>
      <p:sp>
        <p:nvSpPr>
          <p:cNvPr id="2" name="Rounded Rectangle 1"/>
          <p:cNvSpPr/>
          <p:nvPr/>
        </p:nvSpPr>
        <p:spPr>
          <a:xfrm>
            <a:off x="968964" y="5948596"/>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I know the missing piece to 10</a:t>
            </a:r>
          </a:p>
        </p:txBody>
      </p:sp>
      <p:sp>
        <p:nvSpPr>
          <p:cNvPr id="6" name="Rounded Rectangle 5"/>
          <p:cNvSpPr/>
          <p:nvPr/>
        </p:nvSpPr>
        <p:spPr>
          <a:xfrm>
            <a:off x="2271890" y="5120097"/>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I know the missing piece to the next multiple of 10</a:t>
            </a:r>
          </a:p>
        </p:txBody>
      </p:sp>
      <p:sp>
        <p:nvSpPr>
          <p:cNvPr id="10" name="Rounded Rectangle 9"/>
          <p:cNvSpPr/>
          <p:nvPr/>
        </p:nvSpPr>
        <p:spPr>
          <a:xfrm>
            <a:off x="4873037" y="3443684"/>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I know the missing piece to 1000</a:t>
            </a:r>
          </a:p>
        </p:txBody>
      </p:sp>
      <p:sp>
        <p:nvSpPr>
          <p:cNvPr id="11" name="Rounded Rectangle 10"/>
          <p:cNvSpPr/>
          <p:nvPr/>
        </p:nvSpPr>
        <p:spPr>
          <a:xfrm>
            <a:off x="6129867" y="2655357"/>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I know the missing decimal piece</a:t>
            </a:r>
          </a:p>
        </p:txBody>
      </p:sp>
      <p:sp>
        <p:nvSpPr>
          <p:cNvPr id="4" name="Bent-Up Arrow 3"/>
          <p:cNvSpPr/>
          <p:nvPr/>
        </p:nvSpPr>
        <p:spPr>
          <a:xfrm>
            <a:off x="3663245" y="5948596"/>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Bent-Up Arrow 13"/>
          <p:cNvSpPr/>
          <p:nvPr/>
        </p:nvSpPr>
        <p:spPr>
          <a:xfrm>
            <a:off x="4946416" y="5120097"/>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Bent-Up Arrow 14"/>
          <p:cNvSpPr/>
          <p:nvPr/>
        </p:nvSpPr>
        <p:spPr>
          <a:xfrm>
            <a:off x="6391393" y="4339222"/>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Bent-Up Arrow 15"/>
          <p:cNvSpPr/>
          <p:nvPr/>
        </p:nvSpPr>
        <p:spPr>
          <a:xfrm>
            <a:off x="7599304" y="3499492"/>
            <a:ext cx="1087496" cy="431417"/>
          </a:xfrm>
          <a:prstGeom prst="bentUpArrow">
            <a:avLst/>
          </a:prstGeom>
          <a:solidFill>
            <a:schemeClr val="accent6">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ounded Rectangle 16"/>
          <p:cNvSpPr/>
          <p:nvPr/>
        </p:nvSpPr>
        <p:spPr>
          <a:xfrm>
            <a:off x="3643490" y="4275946"/>
            <a:ext cx="2605852" cy="679862"/>
          </a:xfrm>
          <a:prstGeom prst="roundRect">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000000"/>
                </a:solidFill>
              </a:rPr>
              <a:t>I know the missing piece to 100</a:t>
            </a:r>
          </a:p>
        </p:txBody>
      </p:sp>
      <p:pic>
        <p:nvPicPr>
          <p:cNvPr id="22560" name="Picture 4"/>
          <p:cNvPicPr>
            <a:picLocks noChangeAspect="1"/>
          </p:cNvPicPr>
          <p:nvPr/>
        </p:nvPicPr>
        <p:blipFill>
          <a:blip r:embed="rId3" cstate="print"/>
          <a:srcRect/>
          <a:stretch>
            <a:fillRect/>
          </a:stretch>
        </p:blipFill>
        <p:spPr bwMode="auto">
          <a:xfrm>
            <a:off x="6858000" y="1019696"/>
            <a:ext cx="1482725" cy="1473200"/>
          </a:xfrm>
          <a:prstGeom prst="rect">
            <a:avLst/>
          </a:prstGeom>
          <a:noFill/>
          <a:ln w="9525">
            <a:noFill/>
            <a:miter lim="800000"/>
            <a:headEnd/>
            <a:tailEnd/>
          </a:ln>
        </p:spPr>
      </p:pic>
      <p:pic>
        <p:nvPicPr>
          <p:cNvPr id="18" name="Picture 7"/>
          <p:cNvPicPr>
            <a:picLocks noChangeAspect="1" noChangeArrowheads="1"/>
          </p:cNvPicPr>
          <p:nvPr/>
        </p:nvPicPr>
        <p:blipFill>
          <a:blip r:embed="rId4" cstate="print"/>
          <a:srcRect/>
          <a:stretch>
            <a:fillRect/>
          </a:stretch>
        </p:blipFill>
        <p:spPr bwMode="auto">
          <a:xfrm>
            <a:off x="7478889" y="4736901"/>
            <a:ext cx="1341552" cy="1896187"/>
          </a:xfrm>
          <a:prstGeom prst="rect">
            <a:avLst/>
          </a:prstGeom>
          <a:noFill/>
          <a:ln w="9525">
            <a:noFill/>
            <a:miter lim="800000"/>
            <a:headEnd/>
            <a:tailEnd/>
          </a:ln>
          <a:effec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725" y="0"/>
            <a:ext cx="803275"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555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28641" t="19846" r="14069" b="11925"/>
          <a:stretch>
            <a:fillRect/>
          </a:stretch>
        </p:blipFill>
        <p:spPr bwMode="auto">
          <a:xfrm>
            <a:off x="0" y="1124744"/>
            <a:ext cx="9213850" cy="5733256"/>
          </a:xfrm>
          <a:prstGeom prst="rect">
            <a:avLst/>
          </a:prstGeom>
          <a:noFill/>
          <a:ln w="9525">
            <a:noFill/>
            <a:miter lim="800000"/>
            <a:headEnd/>
            <a:tailEnd/>
          </a:ln>
        </p:spPr>
      </p:pic>
      <p:sp>
        <p:nvSpPr>
          <p:cNvPr id="3" name="Title 4"/>
          <p:cNvSpPr txBox="1">
            <a:spLocks/>
          </p:cNvSpPr>
          <p:nvPr/>
        </p:nvSpPr>
        <p:spPr>
          <a:xfrm>
            <a:off x="0" y="0"/>
            <a:ext cx="8316913" cy="836613"/>
          </a:xfrm>
          <a:prstGeom prst="rect">
            <a:avLst/>
          </a:prstGeom>
        </p:spPr>
        <p:txBody>
          <a:bodyPr/>
          <a:lst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Arial" charset="0"/>
              </a:defRPr>
            </a:lvl2pPr>
            <a:lvl3pPr algn="l" rtl="0" fontAlgn="base">
              <a:spcBef>
                <a:spcPct val="0"/>
              </a:spcBef>
              <a:spcAft>
                <a:spcPct val="0"/>
              </a:spcAft>
              <a:defRPr sz="4400">
                <a:solidFill>
                  <a:schemeClr val="bg1"/>
                </a:solidFill>
                <a:latin typeface="Arial" charset="0"/>
              </a:defRPr>
            </a:lvl3pPr>
            <a:lvl4pPr algn="l" rtl="0" fontAlgn="base">
              <a:spcBef>
                <a:spcPct val="0"/>
              </a:spcBef>
              <a:spcAft>
                <a:spcPct val="0"/>
              </a:spcAft>
              <a:defRPr sz="4400">
                <a:solidFill>
                  <a:schemeClr val="bg1"/>
                </a:solidFill>
                <a:latin typeface="Arial" charset="0"/>
              </a:defRPr>
            </a:lvl4pPr>
            <a:lvl5pPr algn="l" rtl="0" fontAlgn="base">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a:lstStyle>
          <a:p>
            <a:r>
              <a:rPr lang="en-GB" kern="0" smtClean="0"/>
              <a:t>Jigsaw Numbers</a:t>
            </a:r>
            <a:endParaRPr lang="en-US" kern="0" dirty="0" smtClean="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0"/>
            <a:ext cx="827087"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42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l="28641" t="19846" r="14069" b="12115"/>
          <a:stretch>
            <a:fillRect/>
          </a:stretch>
        </p:blipFill>
        <p:spPr bwMode="auto">
          <a:xfrm>
            <a:off x="0" y="980728"/>
            <a:ext cx="9239250" cy="5904260"/>
          </a:xfrm>
          <a:prstGeom prst="rect">
            <a:avLst/>
          </a:prstGeom>
          <a:noFill/>
          <a:ln w="9525">
            <a:noFill/>
            <a:miter lim="800000"/>
            <a:headEnd/>
            <a:tailEnd/>
          </a:ln>
        </p:spPr>
      </p:pic>
      <p:sp>
        <p:nvSpPr>
          <p:cNvPr id="3" name="Title 4"/>
          <p:cNvSpPr txBox="1">
            <a:spLocks/>
          </p:cNvSpPr>
          <p:nvPr/>
        </p:nvSpPr>
        <p:spPr>
          <a:xfrm>
            <a:off x="0" y="0"/>
            <a:ext cx="8316913" cy="836613"/>
          </a:xfrm>
          <a:prstGeom prst="rect">
            <a:avLst/>
          </a:prstGeom>
        </p:spPr>
        <p:txBody>
          <a:bodyPr/>
          <a:lst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Arial" charset="0"/>
              </a:defRPr>
            </a:lvl2pPr>
            <a:lvl3pPr algn="l" rtl="0" fontAlgn="base">
              <a:spcBef>
                <a:spcPct val="0"/>
              </a:spcBef>
              <a:spcAft>
                <a:spcPct val="0"/>
              </a:spcAft>
              <a:defRPr sz="4400">
                <a:solidFill>
                  <a:schemeClr val="bg1"/>
                </a:solidFill>
                <a:latin typeface="Arial" charset="0"/>
              </a:defRPr>
            </a:lvl3pPr>
            <a:lvl4pPr algn="l" rtl="0" fontAlgn="base">
              <a:spcBef>
                <a:spcPct val="0"/>
              </a:spcBef>
              <a:spcAft>
                <a:spcPct val="0"/>
              </a:spcAft>
              <a:defRPr sz="4400">
                <a:solidFill>
                  <a:schemeClr val="bg1"/>
                </a:solidFill>
                <a:latin typeface="Arial" charset="0"/>
              </a:defRPr>
            </a:lvl4pPr>
            <a:lvl5pPr algn="l" rtl="0" fontAlgn="base">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a:lstStyle>
          <a:p>
            <a:r>
              <a:rPr lang="en-GB" kern="0" dirty="0" smtClean="0"/>
              <a:t>Multiplying by multiples of 10</a:t>
            </a:r>
            <a:endParaRPr lang="en-US" kern="0" dirty="0" smtClean="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0"/>
            <a:ext cx="827087"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159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Switchers/ Fact Families</a:t>
            </a:r>
            <a:endParaRPr lang="en-GB" dirty="0"/>
          </a:p>
        </p:txBody>
      </p:sp>
      <p:sp>
        <p:nvSpPr>
          <p:cNvPr id="3" name="Content Placeholder 2"/>
          <p:cNvSpPr>
            <a:spLocks noGrp="1"/>
          </p:cNvSpPr>
          <p:nvPr>
            <p:ph idx="1"/>
          </p:nvPr>
        </p:nvSpPr>
        <p:spPr/>
        <p:txBody>
          <a:bodyPr/>
          <a:lstStyle/>
          <a:p>
            <a:pPr marL="0" indent="0" algn="ctr">
              <a:buNone/>
            </a:pPr>
            <a:r>
              <a:rPr lang="en-GB" dirty="0" smtClean="0"/>
              <a:t>What is a switcher?</a:t>
            </a:r>
            <a:endParaRPr lang="en-GB" dirty="0"/>
          </a:p>
          <a:p>
            <a:pPr algn="ctr"/>
            <a:r>
              <a:rPr lang="en-GB" dirty="0" smtClean="0"/>
              <a:t>3 + 4 = 7</a:t>
            </a:r>
          </a:p>
          <a:p>
            <a:pPr algn="ctr"/>
            <a:r>
              <a:rPr lang="en-GB" dirty="0" smtClean="0"/>
              <a:t>So what is 4 + 3 = ?</a:t>
            </a:r>
          </a:p>
          <a:p>
            <a:pPr algn="ctr"/>
            <a:endParaRPr lang="en-GB" dirty="0"/>
          </a:p>
          <a:p>
            <a:pPr marL="0" indent="0" algn="ctr">
              <a:buNone/>
            </a:pPr>
            <a:r>
              <a:rPr lang="en-GB" dirty="0" smtClean="0"/>
              <a:t>What is a fact family?</a:t>
            </a:r>
          </a:p>
          <a:p>
            <a:pPr algn="ctr"/>
            <a:r>
              <a:rPr lang="en-GB" dirty="0" smtClean="0"/>
              <a:t>3 x 4 = 12</a:t>
            </a:r>
          </a:p>
          <a:p>
            <a:pPr algn="ctr"/>
            <a:r>
              <a:rPr lang="en-GB" dirty="0" smtClean="0"/>
              <a:t>4 x 3 = 12</a:t>
            </a:r>
          </a:p>
          <a:p>
            <a:pPr algn="ctr"/>
            <a:r>
              <a:rPr lang="en-GB" dirty="0" smtClean="0"/>
              <a:t>12 ÷ 3 = 4</a:t>
            </a:r>
          </a:p>
          <a:p>
            <a:pPr algn="ctr"/>
            <a:r>
              <a:rPr lang="en-GB" dirty="0" smtClean="0"/>
              <a:t>12 ÷ 4 = 3</a:t>
            </a:r>
            <a:endParaRPr lang="en-GB"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7" y="0"/>
            <a:ext cx="827584"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127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Maths Characters</a:t>
            </a:r>
            <a:endParaRPr lang="en-GB" dirty="0"/>
          </a:p>
        </p:txBody>
      </p:sp>
      <p:pic>
        <p:nvPicPr>
          <p:cNvPr id="6" name="Picture 7"/>
          <p:cNvPicPr>
            <a:picLocks noChangeAspect="1" noChangeArrowheads="1"/>
          </p:cNvPicPr>
          <p:nvPr/>
        </p:nvPicPr>
        <p:blipFill>
          <a:blip r:embed="rId3" cstate="print"/>
          <a:srcRect/>
          <a:stretch>
            <a:fillRect/>
          </a:stretch>
        </p:blipFill>
        <p:spPr bwMode="auto">
          <a:xfrm>
            <a:off x="6016064" y="4011531"/>
            <a:ext cx="1716257" cy="2425805"/>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1915420" y="4653136"/>
            <a:ext cx="2521837" cy="1784200"/>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a:off x="6660232" y="1400827"/>
            <a:ext cx="1884990" cy="2664296"/>
          </a:xfrm>
          <a:prstGeom prst="rect">
            <a:avLst/>
          </a:prstGeom>
          <a:noFill/>
          <a:ln w="9525">
            <a:noFill/>
            <a:miter lim="800000"/>
            <a:headEnd/>
            <a:tailEnd/>
          </a:ln>
          <a:effectLst/>
        </p:spPr>
      </p:pic>
      <p:pic>
        <p:nvPicPr>
          <p:cNvPr id="9" name="Picture 8"/>
          <p:cNvPicPr>
            <a:picLocks noChangeAspect="1" noChangeArrowheads="1"/>
          </p:cNvPicPr>
          <p:nvPr/>
        </p:nvPicPr>
        <p:blipFill>
          <a:blip r:embed="rId6" cstate="print"/>
          <a:srcRect/>
          <a:stretch>
            <a:fillRect/>
          </a:stretch>
        </p:blipFill>
        <p:spPr bwMode="auto">
          <a:xfrm>
            <a:off x="683568" y="1568857"/>
            <a:ext cx="1728192" cy="2442674"/>
          </a:xfrm>
          <a:prstGeom prst="rect">
            <a:avLst/>
          </a:prstGeom>
          <a:noFill/>
          <a:ln w="9525">
            <a:noFill/>
            <a:miter lim="800000"/>
            <a:headEnd/>
            <a:tailEnd/>
          </a:ln>
          <a:effectLst/>
        </p:spPr>
      </p:pic>
      <p:pic>
        <p:nvPicPr>
          <p:cNvPr id="10" name="Picture 3"/>
          <p:cNvPicPr>
            <a:picLocks noChangeAspect="1" noChangeArrowheads="1"/>
          </p:cNvPicPr>
          <p:nvPr/>
        </p:nvPicPr>
        <p:blipFill>
          <a:blip r:embed="rId7" cstate="print"/>
          <a:srcRect/>
          <a:stretch>
            <a:fillRect/>
          </a:stretch>
        </p:blipFill>
        <p:spPr bwMode="auto">
          <a:xfrm>
            <a:off x="3437178" y="1400827"/>
            <a:ext cx="2000158" cy="2827078"/>
          </a:xfrm>
          <a:prstGeom prst="rect">
            <a:avLst/>
          </a:prstGeom>
          <a:noFill/>
          <a:ln w="9525">
            <a:noFill/>
            <a:miter lim="800000"/>
            <a:headEnd/>
            <a:tailEnd/>
          </a:ln>
          <a:effectLst/>
        </p:spPr>
      </p:pic>
      <p:pic>
        <p:nvPicPr>
          <p:cNvPr id="215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417" y="0"/>
            <a:ext cx="827584"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524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4297363" cy="4254500"/>
          </a:xfrm>
        </p:spPr>
        <p:txBody>
          <a:bodyPr/>
          <a:lstStyle/>
          <a:p>
            <a:r>
              <a:rPr lang="en-GB" sz="2800" dirty="0" err="1" smtClean="0">
                <a:solidFill>
                  <a:schemeClr val="tx1"/>
                </a:solidFill>
                <a:latin typeface="Arial" panose="020B0604020202020204" pitchFamily="34" charset="0"/>
                <a:cs typeface="Arial" panose="020B0604020202020204" pitchFamily="34" charset="0"/>
              </a:rPr>
              <a:t>Squiggleworth</a:t>
            </a:r>
            <a:r>
              <a:rPr lang="en-GB" sz="2800" dirty="0" smtClean="0">
                <a:solidFill>
                  <a:schemeClr val="tx1"/>
                </a:solidFill>
                <a:latin typeface="Arial" panose="020B0604020202020204" pitchFamily="34" charset="0"/>
                <a:cs typeface="Arial" panose="020B0604020202020204" pitchFamily="34" charset="0"/>
              </a:rPr>
              <a:t>, the Place Value Pet!</a:t>
            </a:r>
          </a:p>
          <a:p>
            <a:endParaRPr lang="en-GB" sz="2800" dirty="0" smtClean="0">
              <a:solidFill>
                <a:schemeClr val="tx1"/>
              </a:solidFill>
              <a:latin typeface="Arial" panose="020B0604020202020204" pitchFamily="34" charset="0"/>
              <a:cs typeface="Arial" panose="020B0604020202020204" pitchFamily="34" charset="0"/>
            </a:endParaRPr>
          </a:p>
          <a:p>
            <a:r>
              <a:rPr lang="en-GB" sz="2800" dirty="0" smtClean="0">
                <a:solidFill>
                  <a:schemeClr val="tx1"/>
                </a:solidFill>
                <a:latin typeface="Arial" panose="020B0604020202020204" pitchFamily="34" charset="0"/>
                <a:cs typeface="Arial" panose="020B0604020202020204" pitchFamily="34" charset="0"/>
              </a:rPr>
              <a:t>What is that squiggle worth? </a:t>
            </a:r>
          </a:p>
        </p:txBody>
      </p:sp>
      <p:sp>
        <p:nvSpPr>
          <p:cNvPr id="27651" name="Title 4"/>
          <p:cNvSpPr>
            <a:spLocks noGrp="1"/>
          </p:cNvSpPr>
          <p:nvPr>
            <p:ph type="title"/>
          </p:nvPr>
        </p:nvSpPr>
        <p:spPr/>
        <p:txBody>
          <a:bodyPr/>
          <a:lstStyle/>
          <a:p>
            <a:pPr eaLnBrk="1" hangingPunct="1"/>
            <a:r>
              <a:rPr lang="en-GB" dirty="0" smtClean="0"/>
              <a:t>Meet </a:t>
            </a:r>
            <a:r>
              <a:rPr lang="en-GB" dirty="0" err="1" smtClean="0"/>
              <a:t>Squiggleworth</a:t>
            </a:r>
            <a:r>
              <a:rPr lang="en-GB" dirty="0" smtClean="0"/>
              <a:t>!</a:t>
            </a:r>
            <a:endParaRPr lang="en-US" dirty="0" smtClean="0"/>
          </a:p>
        </p:txBody>
      </p:sp>
      <p:grpSp>
        <p:nvGrpSpPr>
          <p:cNvPr id="27652" name="Group 11"/>
          <p:cNvGrpSpPr>
            <a:grpSpLocks/>
          </p:cNvGrpSpPr>
          <p:nvPr/>
        </p:nvGrpSpPr>
        <p:grpSpPr bwMode="auto">
          <a:xfrm>
            <a:off x="3851920" y="2492896"/>
            <a:ext cx="5464175" cy="4067175"/>
            <a:chOff x="7911979" y="1183866"/>
            <a:chExt cx="4123886" cy="2916962"/>
          </a:xfrm>
        </p:grpSpPr>
        <p:pic>
          <p:nvPicPr>
            <p:cNvPr id="27653" name="Picture 5" descr="C:\Users\Roger.Bird\Desktop\Big Maths Characters 2013\Squigglewor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979" y="1183866"/>
              <a:ext cx="4123886" cy="291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3"/>
            <p:cNvSpPr>
              <a:spLocks noChangeArrowheads="1"/>
            </p:cNvSpPr>
            <p:nvPr/>
          </p:nvSpPr>
          <p:spPr bwMode="auto">
            <a:xfrm>
              <a:off x="9870353" y="2770767"/>
              <a:ext cx="470647" cy="60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defTabSz="914400">
                <a:spcBef>
                  <a:spcPct val="0"/>
                </a:spcBef>
                <a:buClrTx/>
                <a:buSzTx/>
                <a:buFontTx/>
                <a:buNone/>
              </a:pPr>
              <a:r>
                <a:rPr lang="en-GB" sz="3600" b="1">
                  <a:solidFill>
                    <a:schemeClr val="tx1"/>
                  </a:solidFill>
                  <a:latin typeface="Verdana" panose="020B0604030504040204" pitchFamily="34" charset="0"/>
                </a:rPr>
                <a:t>6</a:t>
              </a:r>
            </a:p>
          </p:txBody>
        </p:sp>
        <p:sp>
          <p:nvSpPr>
            <p:cNvPr id="27655" name="Rectangle 14"/>
            <p:cNvSpPr>
              <a:spLocks noChangeArrowheads="1"/>
            </p:cNvSpPr>
            <p:nvPr/>
          </p:nvSpPr>
          <p:spPr bwMode="auto">
            <a:xfrm>
              <a:off x="10634454" y="2770767"/>
              <a:ext cx="470647" cy="60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defTabSz="914400">
                <a:spcBef>
                  <a:spcPct val="0"/>
                </a:spcBef>
                <a:buClrTx/>
                <a:buSzTx/>
                <a:buFontTx/>
                <a:buNone/>
              </a:pPr>
              <a:r>
                <a:rPr lang="en-GB" sz="3600" b="1">
                  <a:solidFill>
                    <a:schemeClr val="tx1"/>
                  </a:solidFill>
                  <a:latin typeface="Verdana" panose="020B0604030504040204" pitchFamily="34" charset="0"/>
                </a:rPr>
                <a:t>7</a:t>
              </a:r>
            </a:p>
          </p:txBody>
        </p:sp>
        <p:sp>
          <p:nvSpPr>
            <p:cNvPr id="27656" name="Rectangle 15"/>
            <p:cNvSpPr>
              <a:spLocks noChangeArrowheads="1"/>
            </p:cNvSpPr>
            <p:nvPr/>
          </p:nvSpPr>
          <p:spPr bwMode="auto">
            <a:xfrm>
              <a:off x="10634454" y="3668745"/>
              <a:ext cx="670191" cy="39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algn="ctr" defTabSz="914400">
                <a:spcBef>
                  <a:spcPct val="0"/>
                </a:spcBef>
                <a:buClrTx/>
                <a:buSzTx/>
                <a:buFontTx/>
                <a:buNone/>
              </a:pPr>
              <a:r>
                <a:rPr lang="en-GB" sz="1800" b="1" dirty="0">
                  <a:solidFill>
                    <a:schemeClr val="tx1"/>
                  </a:solidFill>
                  <a:latin typeface="Verdana" panose="020B0604030504040204" pitchFamily="34" charset="0"/>
                </a:rPr>
                <a:t>7</a:t>
              </a:r>
            </a:p>
          </p:txBody>
        </p:sp>
        <p:sp>
          <p:nvSpPr>
            <p:cNvPr id="27657" name="Rectangle 16"/>
            <p:cNvSpPr>
              <a:spLocks noChangeArrowheads="1"/>
            </p:cNvSpPr>
            <p:nvPr/>
          </p:nvSpPr>
          <p:spPr bwMode="auto">
            <a:xfrm>
              <a:off x="9799322" y="3603813"/>
              <a:ext cx="670191" cy="44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algn="ctr" defTabSz="914400">
                <a:spcBef>
                  <a:spcPct val="0"/>
                </a:spcBef>
                <a:buClrTx/>
                <a:buSzTx/>
                <a:buFontTx/>
                <a:buNone/>
              </a:pPr>
              <a:endParaRPr lang="en-GB" sz="1800" b="1">
                <a:solidFill>
                  <a:schemeClr val="tx1"/>
                </a:solidFill>
                <a:latin typeface="Verdana" panose="020B0604030504040204" pitchFamily="34" charset="0"/>
              </a:endParaRPr>
            </a:p>
          </p:txBody>
        </p:sp>
        <p:sp>
          <p:nvSpPr>
            <p:cNvPr id="27658" name="Rectangle 17"/>
            <p:cNvSpPr>
              <a:spLocks noChangeArrowheads="1"/>
            </p:cNvSpPr>
            <p:nvPr/>
          </p:nvSpPr>
          <p:spPr bwMode="auto">
            <a:xfrm>
              <a:off x="8994462" y="2770767"/>
              <a:ext cx="401581" cy="40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defTabSz="914400">
                <a:spcBef>
                  <a:spcPct val="0"/>
                </a:spcBef>
                <a:buClrTx/>
                <a:buSzTx/>
                <a:buFontTx/>
                <a:buNone/>
              </a:pPr>
              <a:r>
                <a:rPr lang="en-GB" sz="3600" b="1">
                  <a:solidFill>
                    <a:schemeClr val="tx1"/>
                  </a:solidFill>
                  <a:latin typeface="Verdana" panose="020B0604030504040204" pitchFamily="34" charset="0"/>
                </a:rPr>
                <a:t>3</a:t>
              </a:r>
            </a:p>
          </p:txBody>
        </p:sp>
        <p:sp>
          <p:nvSpPr>
            <p:cNvPr id="27659" name="Rectangle 18"/>
            <p:cNvSpPr>
              <a:spLocks noChangeArrowheads="1"/>
            </p:cNvSpPr>
            <p:nvPr/>
          </p:nvSpPr>
          <p:spPr bwMode="auto">
            <a:xfrm>
              <a:off x="8994462" y="3668745"/>
              <a:ext cx="670191" cy="41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algn="ctr" defTabSz="914400">
                <a:spcBef>
                  <a:spcPct val="0"/>
                </a:spcBef>
                <a:buClrTx/>
                <a:buSzTx/>
                <a:buFontTx/>
                <a:buNone/>
              </a:pPr>
              <a:r>
                <a:rPr lang="en-GB" sz="1800" b="1" dirty="0">
                  <a:solidFill>
                    <a:schemeClr val="tx1"/>
                  </a:solidFill>
                  <a:latin typeface="Verdana" panose="020B0604030504040204" pitchFamily="34" charset="0"/>
                </a:rPr>
                <a:t>300</a:t>
              </a:r>
            </a:p>
          </p:txBody>
        </p:sp>
      </p:grpSp>
      <p:sp>
        <p:nvSpPr>
          <p:cNvPr id="12" name="Rectangle 18"/>
          <p:cNvSpPr>
            <a:spLocks noChangeArrowheads="1"/>
          </p:cNvSpPr>
          <p:nvPr/>
        </p:nvSpPr>
        <p:spPr bwMode="auto">
          <a:xfrm>
            <a:off x="6352661" y="5957610"/>
            <a:ext cx="888007" cy="61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ＭＳ Ｐゴシック" panose="020B0600070205080204" pitchFamily="34" charset="-128"/>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ＭＳ Ｐゴシック" panose="020B0600070205080204" pitchFamily="34" charset="-128"/>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ＭＳ Ｐゴシック" panose="020B0600070205080204" pitchFamily="34" charset="-128"/>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ＭＳ Ｐゴシック" panose="020B0600070205080204" pitchFamily="34" charset="-128"/>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ＭＳ Ｐゴシック" panose="020B0600070205080204" pitchFamily="34" charset="-128"/>
              </a:defRPr>
            </a:lvl9pPr>
          </a:lstStyle>
          <a:p>
            <a:pPr algn="ctr" defTabSz="914400">
              <a:spcBef>
                <a:spcPct val="0"/>
              </a:spcBef>
              <a:buClrTx/>
              <a:buSzTx/>
              <a:buFontTx/>
              <a:buNone/>
            </a:pPr>
            <a:r>
              <a:rPr lang="en-GB" sz="1800" b="1" dirty="0" smtClean="0">
                <a:solidFill>
                  <a:schemeClr val="tx1"/>
                </a:solidFill>
                <a:latin typeface="Verdana" panose="020B0604030504040204" pitchFamily="34" charset="0"/>
              </a:rPr>
              <a:t>60</a:t>
            </a:r>
            <a:endParaRPr lang="en-GB" sz="1800" b="1" dirty="0">
              <a:solidFill>
                <a:schemeClr val="tx1"/>
              </a:solidFill>
              <a:latin typeface="Verdana" panose="020B0604030504040204" pitchFamily="34" charset="0"/>
            </a:endParaRP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408" y="-10725"/>
            <a:ext cx="899592" cy="91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894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34740"/>
            <a:ext cx="7344816" cy="4254500"/>
          </a:xfrm>
        </p:spPr>
        <p:txBody>
          <a:bodyPr/>
          <a:lstStyle/>
          <a:p>
            <a:r>
              <a:rPr lang="en-GB" sz="2800" dirty="0" smtClean="0">
                <a:solidFill>
                  <a:schemeClr val="tx1"/>
                </a:solidFill>
                <a:latin typeface="Arial" panose="020B0604020202020204" pitchFamily="34" charset="0"/>
                <a:cs typeface="Arial" panose="020B0604020202020204" pitchFamily="34" charset="0"/>
              </a:rPr>
              <a:t>Meet </a:t>
            </a:r>
            <a:r>
              <a:rPr lang="en-GB" sz="2800" dirty="0" err="1" smtClean="0">
                <a:solidFill>
                  <a:schemeClr val="tx1"/>
                </a:solidFill>
                <a:latin typeface="Arial" panose="020B0604020202020204" pitchFamily="34" charset="0"/>
                <a:cs typeface="Arial" panose="020B0604020202020204" pitchFamily="34" charset="0"/>
              </a:rPr>
              <a:t>Mully</a:t>
            </a:r>
            <a:r>
              <a:rPr lang="en-GB" sz="2800" dirty="0" smtClean="0">
                <a:solidFill>
                  <a:schemeClr val="tx1"/>
                </a:solidFill>
                <a:latin typeface="Arial" panose="020B0604020202020204" pitchFamily="34" charset="0"/>
                <a:cs typeface="Arial" panose="020B0604020202020204" pitchFamily="34" charset="0"/>
              </a:rPr>
              <a:t> Multiple! He likes to explore and to hide behind the biggest multiple of a number he can find.</a:t>
            </a:r>
          </a:p>
          <a:p>
            <a:r>
              <a:rPr lang="en-GB" sz="2800" dirty="0" smtClean="0">
                <a:latin typeface="Arial" panose="020B0604020202020204" pitchFamily="34" charset="0"/>
                <a:cs typeface="Arial" panose="020B0604020202020204" pitchFamily="34" charset="0"/>
              </a:rPr>
              <a:t>‘Where’s </a:t>
            </a:r>
            <a:r>
              <a:rPr lang="en-GB" sz="2800" dirty="0" err="1" smtClean="0">
                <a:latin typeface="Arial" panose="020B0604020202020204" pitchFamily="34" charset="0"/>
                <a:cs typeface="Arial" panose="020B0604020202020204" pitchFamily="34" charset="0"/>
              </a:rPr>
              <a:t>Mully</a:t>
            </a:r>
            <a:r>
              <a:rPr lang="en-GB" sz="2800" dirty="0" smtClean="0">
                <a:latin typeface="Arial" panose="020B0604020202020204" pitchFamily="34" charset="0"/>
                <a:cs typeface="Arial" panose="020B0604020202020204" pitchFamily="34" charset="0"/>
              </a:rPr>
              <a:t>?’ significantly enhances the pupils’ knowledge of multiples and how known multiples can be added to find new multiples.</a:t>
            </a:r>
          </a:p>
          <a:p>
            <a:r>
              <a:rPr lang="en-GB" sz="2800" dirty="0" smtClean="0">
                <a:latin typeface="Arial" panose="020B0604020202020204" pitchFamily="34" charset="0"/>
                <a:cs typeface="Arial" panose="020B0604020202020204" pitchFamily="34" charset="0"/>
              </a:rPr>
              <a:t> At the same time, pupils are actually becoming proficient at division!</a:t>
            </a:r>
            <a:endParaRPr lang="en-GB" sz="2800" dirty="0" smtClean="0">
              <a:solidFill>
                <a:schemeClr val="tx1"/>
              </a:solidFill>
              <a:latin typeface="Arial" panose="020B0604020202020204" pitchFamily="34" charset="0"/>
              <a:cs typeface="Arial" panose="020B0604020202020204" pitchFamily="34" charset="0"/>
            </a:endParaRPr>
          </a:p>
        </p:txBody>
      </p:sp>
      <p:sp>
        <p:nvSpPr>
          <p:cNvPr id="27651" name="Title 4"/>
          <p:cNvSpPr>
            <a:spLocks noGrp="1"/>
          </p:cNvSpPr>
          <p:nvPr>
            <p:ph type="title"/>
          </p:nvPr>
        </p:nvSpPr>
        <p:spPr/>
        <p:txBody>
          <a:bodyPr/>
          <a:lstStyle/>
          <a:p>
            <a:pPr eaLnBrk="1" hangingPunct="1"/>
            <a:r>
              <a:rPr lang="en-GB" dirty="0" smtClean="0"/>
              <a:t>Where’s </a:t>
            </a:r>
            <a:r>
              <a:rPr lang="en-GB" dirty="0" err="1" smtClean="0"/>
              <a:t>Mully</a:t>
            </a:r>
            <a:r>
              <a:rPr lang="en-GB" dirty="0" smtClean="0"/>
              <a:t>?</a:t>
            </a:r>
            <a:endParaRPr lang="en-US" dirty="0" smtClean="0"/>
          </a:p>
        </p:txBody>
      </p:sp>
      <p:pic>
        <p:nvPicPr>
          <p:cNvPr id="13" name="Picture 12"/>
          <p:cNvPicPr>
            <a:picLocks noChangeAspect="1" noChangeArrowheads="1"/>
          </p:cNvPicPr>
          <p:nvPr/>
        </p:nvPicPr>
        <p:blipFill>
          <a:blip r:embed="rId3" cstate="print"/>
          <a:srcRect/>
          <a:stretch>
            <a:fillRect/>
          </a:stretch>
        </p:blipFill>
        <p:spPr bwMode="auto">
          <a:xfrm>
            <a:off x="6804248" y="3047174"/>
            <a:ext cx="2696160" cy="3810826"/>
          </a:xfrm>
          <a:prstGeom prst="rect">
            <a:avLst/>
          </a:prstGeom>
          <a:noFill/>
          <a:ln w="9525">
            <a:noFill/>
            <a:miter lim="800000"/>
            <a:headEnd/>
            <a:tailEnd/>
          </a:ln>
          <a:effec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7" y="0"/>
            <a:ext cx="827584" cy="93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145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34740"/>
            <a:ext cx="8280920" cy="2670324"/>
          </a:xfrm>
        </p:spPr>
        <p:txBody>
          <a:bodyPr/>
          <a:lstStyle/>
          <a:p>
            <a:r>
              <a:rPr lang="en-GB" sz="2800" dirty="0" err="1" smtClean="0">
                <a:solidFill>
                  <a:schemeClr val="tx1"/>
                </a:solidFill>
                <a:latin typeface="Arial" panose="020B0604020202020204" pitchFamily="34" charset="0"/>
                <a:cs typeface="Arial" panose="020B0604020202020204" pitchFamily="34" charset="0"/>
              </a:rPr>
              <a:t>Pom</a:t>
            </a:r>
            <a:r>
              <a:rPr lang="en-GB" sz="2800" dirty="0" smtClean="0">
                <a:solidFill>
                  <a:schemeClr val="tx1"/>
                </a:solidFill>
                <a:latin typeface="Arial" panose="020B0604020202020204" pitchFamily="34" charset="0"/>
                <a:cs typeface="Arial" panose="020B0604020202020204" pitchFamily="34" charset="0"/>
              </a:rPr>
              <a:t> is an alien. He lives with </a:t>
            </a:r>
            <a:r>
              <a:rPr lang="en-GB" sz="2800" dirty="0" err="1" smtClean="0">
                <a:solidFill>
                  <a:schemeClr val="tx1"/>
                </a:solidFill>
                <a:latin typeface="Arial" panose="020B0604020202020204" pitchFamily="34" charset="0"/>
                <a:cs typeface="Arial" panose="020B0604020202020204" pitchFamily="34" charset="0"/>
              </a:rPr>
              <a:t>Pim</a:t>
            </a:r>
            <a:r>
              <a:rPr lang="en-GB" sz="2800" dirty="0" smtClean="0">
                <a:solidFill>
                  <a:schemeClr val="tx1"/>
                </a:solidFill>
                <a:latin typeface="Arial" panose="020B0604020202020204" pitchFamily="34" charset="0"/>
                <a:cs typeface="Arial" panose="020B0604020202020204" pitchFamily="34" charset="0"/>
              </a:rPr>
              <a:t> on the planet CLIC.</a:t>
            </a:r>
          </a:p>
          <a:p>
            <a:r>
              <a:rPr lang="en-GB" sz="2800" dirty="0" err="1" smtClean="0">
                <a:latin typeface="Arial" panose="020B0604020202020204" pitchFamily="34" charset="0"/>
                <a:cs typeface="Arial" panose="020B0604020202020204" pitchFamily="34" charset="0"/>
              </a:rPr>
              <a:t>Pom</a:t>
            </a:r>
            <a:r>
              <a:rPr lang="en-GB" sz="2800" dirty="0" smtClean="0">
                <a:latin typeface="Arial" panose="020B0604020202020204" pitchFamily="34" charset="0"/>
                <a:cs typeface="Arial" panose="020B0604020202020204" pitchFamily="34" charset="0"/>
              </a:rPr>
              <a:t> has several features that help children learn 4 key mathematical words: </a:t>
            </a:r>
            <a:r>
              <a:rPr lang="en-GB" sz="2800" b="1" dirty="0" smtClean="0">
                <a:latin typeface="Arial" panose="020B0604020202020204" pitchFamily="34" charset="0"/>
                <a:cs typeface="Arial" panose="020B0604020202020204" pitchFamily="34" charset="0"/>
              </a:rPr>
              <a:t>multiple, factor, square and prime.</a:t>
            </a:r>
            <a:endParaRPr lang="en-GB" sz="2800" dirty="0" smtClean="0">
              <a:solidFill>
                <a:schemeClr val="tx1"/>
              </a:solidFill>
              <a:latin typeface="Arial" panose="020B0604020202020204" pitchFamily="34" charset="0"/>
              <a:cs typeface="Arial" panose="020B0604020202020204" pitchFamily="34" charset="0"/>
            </a:endParaRPr>
          </a:p>
        </p:txBody>
      </p:sp>
      <p:sp>
        <p:nvSpPr>
          <p:cNvPr id="27651" name="Title 4"/>
          <p:cNvSpPr>
            <a:spLocks noGrp="1"/>
          </p:cNvSpPr>
          <p:nvPr>
            <p:ph type="title"/>
          </p:nvPr>
        </p:nvSpPr>
        <p:spPr/>
        <p:txBody>
          <a:bodyPr/>
          <a:lstStyle/>
          <a:p>
            <a:pPr eaLnBrk="1" hangingPunct="1"/>
            <a:r>
              <a:rPr lang="en-GB" dirty="0" err="1" smtClean="0"/>
              <a:t>Pom’s</a:t>
            </a:r>
            <a:r>
              <a:rPr lang="en-GB" dirty="0" smtClean="0"/>
              <a:t> Words</a:t>
            </a:r>
            <a:endParaRPr lang="en-US" dirty="0" smtClean="0"/>
          </a:p>
        </p:txBody>
      </p:sp>
      <p:pic>
        <p:nvPicPr>
          <p:cNvPr id="5" name="Picture 3"/>
          <p:cNvPicPr>
            <a:picLocks noChangeAspect="1" noChangeArrowheads="1"/>
          </p:cNvPicPr>
          <p:nvPr/>
        </p:nvPicPr>
        <p:blipFill>
          <a:blip r:embed="rId3" cstate="print"/>
          <a:srcRect/>
          <a:stretch>
            <a:fillRect/>
          </a:stretch>
        </p:blipFill>
        <p:spPr bwMode="auto">
          <a:xfrm>
            <a:off x="3203848" y="3186768"/>
            <a:ext cx="3024336" cy="4274680"/>
          </a:xfrm>
          <a:prstGeom prst="rect">
            <a:avLst/>
          </a:prstGeom>
          <a:noFill/>
          <a:ln w="9525">
            <a:noFill/>
            <a:miter lim="800000"/>
            <a:headEnd/>
            <a:tailEnd/>
          </a:ln>
          <a:effec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0"/>
            <a:ext cx="827584"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418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16913" cy="908720"/>
          </a:xfrm>
        </p:spPr>
        <p:txBody>
          <a:bodyPr/>
          <a:lstStyle/>
          <a:p>
            <a:r>
              <a:rPr lang="en-GB" dirty="0" smtClean="0"/>
              <a:t>Aim of Big Maths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4423068"/>
              </p:ext>
            </p:extLst>
          </p:nvPr>
        </p:nvGraphicFramePr>
        <p:xfrm>
          <a:off x="0" y="908719"/>
          <a:ext cx="9144000" cy="5949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8030" y="21070"/>
            <a:ext cx="835969" cy="8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Beat That!</a:t>
            </a:r>
            <a:endParaRPr lang="en-GB" dirty="0"/>
          </a:p>
        </p:txBody>
      </p:sp>
      <p:pic>
        <p:nvPicPr>
          <p:cNvPr id="4" name="BM60seco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9512" y="1916832"/>
            <a:ext cx="609600" cy="609600"/>
          </a:xfrm>
          <a:prstGeom prst="rect">
            <a:avLst/>
          </a:prstGeom>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980728"/>
            <a:ext cx="7810181"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1113" y="982687"/>
            <a:ext cx="9144000" cy="790129"/>
          </a:xfrm>
        </p:spPr>
        <p:txBody>
          <a:bodyPr/>
          <a:lstStyle/>
          <a:p>
            <a:r>
              <a:rPr lang="en-GB" dirty="0" smtClean="0"/>
              <a:t>Time for a test…. </a:t>
            </a:r>
            <a:r>
              <a:rPr lang="en-GB" dirty="0" smtClean="0">
                <a:sym typeface="Wingdings" panose="05000000000000000000" pitchFamily="2" charset="2"/>
              </a:rPr>
              <a:t></a:t>
            </a:r>
          </a:p>
          <a:p>
            <a:endParaRPr lang="en-GB" dirty="0"/>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2147" y="1"/>
            <a:ext cx="851853"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935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8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gn="ctr"/>
            <a:r>
              <a:rPr lang="en-GB" sz="4000" dirty="0"/>
              <a:t>What Can I Do to Help My Child?</a:t>
            </a:r>
          </a:p>
        </p:txBody>
      </p:sp>
      <p:graphicFrame>
        <p:nvGraphicFramePr>
          <p:cNvPr id="5" name="Diagram 4"/>
          <p:cNvGraphicFramePr/>
          <p:nvPr>
            <p:extLst>
              <p:ext uri="{D42A27DB-BD31-4B8C-83A1-F6EECF244321}">
                <p14:modId xmlns:p14="http://schemas.microsoft.com/office/powerpoint/2010/main" val="2559893570"/>
              </p:ext>
            </p:extLst>
          </p:nvPr>
        </p:nvGraphicFramePr>
        <p:xfrm>
          <a:off x="0" y="928670"/>
          <a:ext cx="9144000"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7461" name="AutoShape 5" descr="Z"/>
          <p:cNvSpPr>
            <a:spLocks noChangeAspect="1" noChangeArrowheads="1"/>
          </p:cNvSpPr>
          <p:nvPr/>
        </p:nvSpPr>
        <p:spPr bwMode="auto">
          <a:xfrm>
            <a:off x="3743325" y="2805113"/>
            <a:ext cx="1657350" cy="1247775"/>
          </a:xfrm>
          <a:prstGeom prst="rect">
            <a:avLst/>
          </a:prstGeom>
          <a:noFill/>
        </p:spPr>
        <p:txBody>
          <a:bodyPr/>
          <a:lstStyle/>
          <a:p>
            <a:endParaRPr lang="en-GB" dirty="0"/>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2147" y="1"/>
            <a:ext cx="851853"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Websites to support numeracy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7484992"/>
              </p:ext>
            </p:extLst>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2147" y="1"/>
            <a:ext cx="851853"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GB" dirty="0" smtClean="0"/>
              <a:t>Confidence</a:t>
            </a:r>
            <a:endParaRPr lang="en-GB" dirty="0"/>
          </a:p>
        </p:txBody>
      </p:sp>
      <p:graphicFrame>
        <p:nvGraphicFramePr>
          <p:cNvPr id="5" name="Diagram 4"/>
          <p:cNvGraphicFramePr/>
          <p:nvPr>
            <p:extLst>
              <p:ext uri="{D42A27DB-BD31-4B8C-83A1-F6EECF244321}">
                <p14:modId xmlns:p14="http://schemas.microsoft.com/office/powerpoint/2010/main" val="3979581896"/>
              </p:ext>
            </p:extLst>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8783" y="1"/>
            <a:ext cx="1055217"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2204864"/>
            <a:ext cx="3408040" cy="340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Numbers in Society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436070"/>
              </p:ext>
            </p:extLst>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416" y="0"/>
            <a:ext cx="827584"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Big Maths?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5748731"/>
              </p:ext>
            </p:extLst>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2147" y="1"/>
            <a:ext cx="851853"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6000" dirty="0" smtClean="0"/>
              <a:t>CLIC</a:t>
            </a:r>
          </a:p>
        </p:txBody>
      </p:sp>
      <p:sp>
        <p:nvSpPr>
          <p:cNvPr id="3" name="Content Placeholder 2"/>
          <p:cNvSpPr>
            <a:spLocks noGrp="1"/>
          </p:cNvSpPr>
          <p:nvPr>
            <p:ph idx="1"/>
          </p:nvPr>
        </p:nvSpPr>
        <p:spPr>
          <a:xfrm>
            <a:off x="395536" y="1268760"/>
            <a:ext cx="8568952" cy="5256584"/>
          </a:xfrm>
        </p:spPr>
        <p:txBody>
          <a:bodyPr/>
          <a:lstStyle/>
          <a:p>
            <a:pPr>
              <a:lnSpc>
                <a:spcPct val="90000"/>
              </a:lnSpc>
            </a:pPr>
            <a:r>
              <a:rPr lang="en-US" b="1" dirty="0" smtClean="0">
                <a:solidFill>
                  <a:srgbClr val="000000"/>
                </a:solidFill>
              </a:rPr>
              <a:t>Four</a:t>
            </a:r>
            <a:r>
              <a:rPr lang="en-US" dirty="0" smtClean="0">
                <a:solidFill>
                  <a:srgbClr val="000000"/>
                </a:solidFill>
              </a:rPr>
              <a:t> core skills lie at the heart of numeracy.</a:t>
            </a:r>
          </a:p>
          <a:p>
            <a:pPr>
              <a:lnSpc>
                <a:spcPct val="90000"/>
              </a:lnSpc>
            </a:pPr>
            <a:r>
              <a:rPr lang="en-US" dirty="0" smtClean="0">
                <a:solidFill>
                  <a:srgbClr val="000000"/>
                </a:solidFill>
              </a:rPr>
              <a:t>The acquisition of these basic skills allow children to use and apply their knowledge in all areas of Mathematics.</a:t>
            </a:r>
          </a:p>
          <a:p>
            <a:pPr>
              <a:lnSpc>
                <a:spcPct val="90000"/>
              </a:lnSpc>
            </a:pPr>
            <a:r>
              <a:rPr lang="en-US" dirty="0" smtClean="0">
                <a:solidFill>
                  <a:srgbClr val="000000"/>
                </a:solidFill>
              </a:rPr>
              <a:t>This process is known as CLIC …</a:t>
            </a:r>
          </a:p>
          <a:p>
            <a:pPr marL="0" indent="0" eaLnBrk="1" hangingPunct="1">
              <a:lnSpc>
                <a:spcPct val="90000"/>
              </a:lnSpc>
              <a:buFont typeface="Symbol" pitchFamily="18" charset="2"/>
              <a:buNone/>
            </a:pPr>
            <a:endParaRPr lang="en-US" sz="2000" dirty="0" smtClean="0">
              <a:solidFill>
                <a:srgbClr val="000000"/>
              </a:solidFill>
            </a:endParaRPr>
          </a:p>
          <a:p>
            <a:pPr marL="1714500" lvl="4" indent="0">
              <a:lnSpc>
                <a:spcPct val="90000"/>
              </a:lnSpc>
              <a:buFont typeface="Symbol" pitchFamily="18" charset="2"/>
              <a:buNone/>
            </a:pPr>
            <a:r>
              <a:rPr lang="en-US" sz="3600" dirty="0" smtClean="0">
                <a:solidFill>
                  <a:srgbClr val="FF0000"/>
                </a:solidFill>
                <a:latin typeface="Comic Sans MS" pitchFamily="66" charset="0"/>
              </a:rPr>
              <a:t>C</a:t>
            </a:r>
            <a:r>
              <a:rPr lang="en-US" sz="3600" dirty="0" smtClean="0">
                <a:solidFill>
                  <a:srgbClr val="000000"/>
                </a:solidFill>
                <a:latin typeface="Comic Sans MS" pitchFamily="66" charset="0"/>
              </a:rPr>
              <a:t>ounting</a:t>
            </a:r>
          </a:p>
          <a:p>
            <a:pPr marL="1714500" lvl="4" indent="0">
              <a:lnSpc>
                <a:spcPct val="90000"/>
              </a:lnSpc>
              <a:buFont typeface="Symbol" pitchFamily="18" charset="2"/>
              <a:buNone/>
            </a:pPr>
            <a:r>
              <a:rPr lang="en-US" sz="3600" dirty="0" smtClean="0">
                <a:solidFill>
                  <a:srgbClr val="FF0000"/>
                </a:solidFill>
                <a:latin typeface="Comic Sans MS" pitchFamily="66" charset="0"/>
              </a:rPr>
              <a:t>L</a:t>
            </a:r>
            <a:r>
              <a:rPr lang="en-US" sz="3600" dirty="0" smtClean="0">
                <a:solidFill>
                  <a:srgbClr val="000000"/>
                </a:solidFill>
                <a:latin typeface="Comic Sans MS" pitchFamily="66" charset="0"/>
              </a:rPr>
              <a:t>earn Its</a:t>
            </a:r>
          </a:p>
          <a:p>
            <a:pPr marL="1714500" lvl="4" indent="0">
              <a:lnSpc>
                <a:spcPct val="90000"/>
              </a:lnSpc>
              <a:buFont typeface="Symbol" pitchFamily="18" charset="2"/>
              <a:buNone/>
            </a:pPr>
            <a:r>
              <a:rPr lang="en-US" sz="3600" dirty="0" smtClean="0">
                <a:solidFill>
                  <a:srgbClr val="FF0000"/>
                </a:solidFill>
                <a:latin typeface="Comic Sans MS" pitchFamily="66" charset="0"/>
              </a:rPr>
              <a:t>I</a:t>
            </a:r>
            <a:r>
              <a:rPr lang="en-US" sz="3600" dirty="0" smtClean="0">
                <a:solidFill>
                  <a:srgbClr val="000000"/>
                </a:solidFill>
                <a:latin typeface="Comic Sans MS" pitchFamily="66" charset="0"/>
              </a:rPr>
              <a:t>t’s Nothing New</a:t>
            </a:r>
          </a:p>
          <a:p>
            <a:pPr marL="1714500" lvl="4" indent="0">
              <a:lnSpc>
                <a:spcPct val="90000"/>
              </a:lnSpc>
              <a:buFont typeface="Symbol" pitchFamily="18" charset="2"/>
              <a:buNone/>
            </a:pPr>
            <a:r>
              <a:rPr lang="en-US" sz="3600" dirty="0" smtClean="0">
                <a:solidFill>
                  <a:srgbClr val="FF0000"/>
                </a:solidFill>
                <a:latin typeface="Comic Sans MS" pitchFamily="66" charset="0"/>
              </a:rPr>
              <a:t>C</a:t>
            </a:r>
            <a:r>
              <a:rPr lang="en-US" sz="3600" dirty="0" smtClean="0">
                <a:solidFill>
                  <a:srgbClr val="000000"/>
                </a:solidFill>
                <a:latin typeface="Comic Sans MS" pitchFamily="66" charset="0"/>
              </a:rPr>
              <a:t>alculations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7" y="0"/>
            <a:ext cx="827584"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1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Counting</a:t>
            </a:r>
            <a:endParaRPr lang="en-GB" dirty="0"/>
          </a:p>
        </p:txBody>
      </p:sp>
      <p:sp>
        <p:nvSpPr>
          <p:cNvPr id="3" name="Content Placeholder 2"/>
          <p:cNvSpPr>
            <a:spLocks noGrp="1"/>
          </p:cNvSpPr>
          <p:nvPr>
            <p:ph idx="1"/>
          </p:nvPr>
        </p:nvSpPr>
        <p:spPr/>
        <p:txBody>
          <a:bodyPr/>
          <a:lstStyle/>
          <a:p>
            <a:r>
              <a:rPr lang="en-GB" dirty="0" smtClean="0"/>
              <a:t>Children learn to count and to count on.</a:t>
            </a:r>
          </a:p>
          <a:p>
            <a:endParaRPr lang="en-GB" sz="1800" dirty="0"/>
          </a:p>
          <a:p>
            <a:r>
              <a:rPr lang="en-GB" dirty="0" smtClean="0"/>
              <a:t>Count round the room from </a:t>
            </a:r>
            <a:r>
              <a:rPr lang="en-GB" dirty="0"/>
              <a:t>0</a:t>
            </a:r>
            <a:r>
              <a:rPr lang="en-GB" dirty="0" smtClean="0"/>
              <a:t> in 1s</a:t>
            </a:r>
          </a:p>
          <a:p>
            <a:r>
              <a:rPr lang="en-GB" dirty="0" smtClean="0"/>
              <a:t>When one person claps, count backwards</a:t>
            </a:r>
          </a:p>
          <a:p>
            <a:r>
              <a:rPr lang="en-GB" dirty="0" smtClean="0"/>
              <a:t>On the next clap, count forwards</a:t>
            </a:r>
          </a:p>
          <a:p>
            <a:endParaRPr lang="en-GB" sz="1800" dirty="0" smtClean="0"/>
          </a:p>
          <a:p>
            <a:r>
              <a:rPr lang="en-GB" dirty="0" smtClean="0"/>
              <a:t>Make this harder – count in 2s, 5s, 10s, 4s</a:t>
            </a:r>
          </a:p>
          <a:p>
            <a:r>
              <a:rPr lang="en-GB" dirty="0" smtClean="0"/>
              <a:t>Try this at home  </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548" y="4037266"/>
            <a:ext cx="2018452" cy="2852936"/>
          </a:xfrm>
          <a:prstGeom prst="rect">
            <a:avLst/>
          </a:prstGeom>
        </p:spPr>
      </p:pic>
      <p:sp>
        <p:nvSpPr>
          <p:cNvPr id="4" name="TextBox 3"/>
          <p:cNvSpPr txBox="1"/>
          <p:nvPr/>
        </p:nvSpPr>
        <p:spPr>
          <a:xfrm>
            <a:off x="6274990" y="6309320"/>
            <a:ext cx="2808312" cy="461665"/>
          </a:xfrm>
          <a:prstGeom prst="rect">
            <a:avLst/>
          </a:prstGeom>
          <a:noFill/>
        </p:spPr>
        <p:txBody>
          <a:bodyPr wrap="square" rtlCol="0">
            <a:spAutoFit/>
          </a:bodyPr>
          <a:lstStyle/>
          <a:p>
            <a:r>
              <a:rPr lang="en-GB" b="1" dirty="0" smtClean="0">
                <a:latin typeface="Comic Sans MS" panose="030F0702030302020204" pitchFamily="66" charset="0"/>
              </a:rPr>
              <a:t>Count </a:t>
            </a:r>
            <a:r>
              <a:rPr lang="en-GB" b="1" dirty="0" err="1" smtClean="0">
                <a:latin typeface="Comic Sans MS" panose="030F0702030302020204" pitchFamily="66" charset="0"/>
              </a:rPr>
              <a:t>Fourways</a:t>
            </a:r>
            <a:endParaRPr lang="en-GB" b="1" dirty="0">
              <a:latin typeface="Comic Sans MS" panose="030F0702030302020204" pitchFamily="66"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774" y="4338"/>
            <a:ext cx="1009226"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013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 Its</a:t>
            </a:r>
            <a:endParaRPr lang="en-GB" dirty="0"/>
          </a:p>
        </p:txBody>
      </p:sp>
      <p:sp>
        <p:nvSpPr>
          <p:cNvPr id="3" name="Content Placeholder 2"/>
          <p:cNvSpPr>
            <a:spLocks noGrp="1"/>
          </p:cNvSpPr>
          <p:nvPr>
            <p:ph idx="1"/>
          </p:nvPr>
        </p:nvSpPr>
        <p:spPr>
          <a:xfrm>
            <a:off x="11113" y="1196752"/>
            <a:ext cx="8881367" cy="5662860"/>
          </a:xfrm>
        </p:spPr>
        <p:txBody>
          <a:bodyPr/>
          <a:lstStyle/>
          <a:p>
            <a:r>
              <a:rPr lang="en-GB" dirty="0"/>
              <a:t>A ‘Learn It’ is a number fact that is learnt so well that it can be recalled </a:t>
            </a:r>
            <a:r>
              <a:rPr lang="en-GB" dirty="0" smtClean="0"/>
              <a:t>instantly,</a:t>
            </a:r>
          </a:p>
          <a:p>
            <a:pPr marL="0" indent="0">
              <a:buNone/>
            </a:pPr>
            <a:r>
              <a:rPr lang="en-GB" dirty="0"/>
              <a:t>	</a:t>
            </a:r>
            <a:r>
              <a:rPr lang="en-GB" dirty="0" smtClean="0"/>
              <a:t>e.g</a:t>
            </a:r>
            <a:r>
              <a:rPr lang="en-GB" dirty="0"/>
              <a:t>. 4 + 3 = </a:t>
            </a:r>
            <a:r>
              <a:rPr lang="en-GB" dirty="0" smtClean="0"/>
              <a:t>7</a:t>
            </a:r>
            <a:endParaRPr lang="en-GB" dirty="0"/>
          </a:p>
          <a:p>
            <a:r>
              <a:rPr lang="en-GB" dirty="0"/>
              <a:t>They are number facts that we need again and again in all areas of </a:t>
            </a:r>
            <a:r>
              <a:rPr lang="en-GB" dirty="0" smtClean="0"/>
              <a:t>numeracy</a:t>
            </a:r>
            <a:endParaRPr lang="en-GB" dirty="0"/>
          </a:p>
          <a:p>
            <a:r>
              <a:rPr lang="en-GB" dirty="0"/>
              <a:t>There are 72 number facts pupils should know by the end of Primary </a:t>
            </a:r>
            <a:r>
              <a:rPr lang="en-GB" dirty="0" smtClean="0"/>
              <a:t>7</a:t>
            </a:r>
          </a:p>
          <a:p>
            <a:pPr marL="0" indent="0">
              <a:buNone/>
            </a:pPr>
            <a:endParaRPr lang="en-GB" dirty="0"/>
          </a:p>
        </p:txBody>
      </p:sp>
      <p:pic>
        <p:nvPicPr>
          <p:cNvPr id="4" name="Picture 7"/>
          <p:cNvPicPr>
            <a:picLocks noChangeAspect="1" noChangeArrowheads="1"/>
          </p:cNvPicPr>
          <p:nvPr/>
        </p:nvPicPr>
        <p:blipFill>
          <a:blip r:embed="rId3" cstate="print"/>
          <a:srcRect/>
          <a:stretch>
            <a:fillRect/>
          </a:stretch>
        </p:blipFill>
        <p:spPr bwMode="auto">
          <a:xfrm>
            <a:off x="7376998" y="4725144"/>
            <a:ext cx="1443443" cy="2040203"/>
          </a:xfrm>
          <a:prstGeom prst="rect">
            <a:avLst/>
          </a:prstGeom>
          <a:noFill/>
          <a:ln w="9525">
            <a:noFill/>
            <a:miter lim="800000"/>
            <a:headEnd/>
            <a:tailEnd/>
          </a:ln>
          <a:effec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7" y="0"/>
            <a:ext cx="827584"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285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980728"/>
            <a:ext cx="9131300"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6"/>
          <p:cNvSpPr>
            <a:spLocks noGrp="1"/>
          </p:cNvSpPr>
          <p:nvPr>
            <p:ph type="title"/>
          </p:nvPr>
        </p:nvSpPr>
        <p:spPr/>
        <p:txBody>
          <a:bodyPr/>
          <a:lstStyle/>
          <a:p>
            <a:r>
              <a:rPr lang="en-GB" dirty="0" smtClean="0"/>
              <a:t>Learn Its – 72 total recall facts</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5715"/>
            <a:ext cx="821124" cy="91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315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PowerPoint Templates">
  <a:themeElements>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PowerPoint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PowerPoint Templa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PowerPoint Templa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PowerPoint Templa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PowerPoint Templa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PowerPoint Templa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PowerPoint Templa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PowerPoint Templa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PowerPoint Templa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PowerPoint Templa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PowerPoint Templa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PowerPoint Templa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94EB3D94C988438A3AAFBDB019E478" ma:contentTypeVersion="2" ma:contentTypeDescription="Create a new document." ma:contentTypeScope="" ma:versionID="fc859f3c92dee8e1fea1137257e549ae">
  <xsd:schema xmlns:xsd="http://www.w3.org/2001/XMLSchema" xmlns:xs="http://www.w3.org/2001/XMLSchema" xmlns:p="http://schemas.microsoft.com/office/2006/metadata/properties" xmlns:ns2="6118f0a7-4391-436c-98aa-86573ada5c38" targetNamespace="http://schemas.microsoft.com/office/2006/metadata/properties" ma:root="true" ma:fieldsID="2d048a9df0e0e9cc52a1990b8cce4b23" ns2:_="">
    <xsd:import namespace="6118f0a7-4391-436c-98aa-86573ada5c3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f0a7-4391-436c-98aa-86573ada5c3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C96AB4-6ACC-4DE2-ADA8-392DA7102C1F}">
  <ds:schemaRefs>
    <ds:schemaRef ds:uri="http://schemas.openxmlformats.org/package/2006/metadata/core-properties"/>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6118f0a7-4391-436c-98aa-86573ada5c38"/>
    <ds:schemaRef ds:uri="http://schemas.microsoft.com/office/2006/metadata/properties"/>
  </ds:schemaRefs>
</ds:datastoreItem>
</file>

<file path=customXml/itemProps2.xml><?xml version="1.0" encoding="utf-8"?>
<ds:datastoreItem xmlns:ds="http://schemas.openxmlformats.org/officeDocument/2006/customXml" ds:itemID="{2166AFF5-B1E3-46A1-ADCA-93FED0B21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8f0a7-4391-436c-98aa-86573ada5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C35CFB-2501-4CEB-85C0-BF32128B4D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PowerPoint Templates</Template>
  <TotalTime>3133</TotalTime>
  <Words>1062</Words>
  <Application>Microsoft Office PowerPoint</Application>
  <PresentationFormat>On-screen Show (4:3)</PresentationFormat>
  <Paragraphs>185</Paragraphs>
  <Slides>22</Slides>
  <Notes>22</Notes>
  <HiddenSlides>0</HiddenSlides>
  <MMClips>1</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Master PowerPoint Templates</vt:lpstr>
      <vt:lpstr>3_Custom Design</vt:lpstr>
      <vt:lpstr>PowerPoint Presentation</vt:lpstr>
      <vt:lpstr>Aim of Big Maths</vt:lpstr>
      <vt:lpstr>Confidence</vt:lpstr>
      <vt:lpstr>Numbers in Society</vt:lpstr>
      <vt:lpstr>What is Big Maths?</vt:lpstr>
      <vt:lpstr>CLIC</vt:lpstr>
      <vt:lpstr>Counting</vt:lpstr>
      <vt:lpstr>Learn Its</vt:lpstr>
      <vt:lpstr>Learn Its – 72 total recall facts</vt:lpstr>
      <vt:lpstr>It’s Nothing New</vt:lpstr>
      <vt:lpstr>It’s Nothing New</vt:lpstr>
      <vt:lpstr>Jigsaw Numbers</vt:lpstr>
      <vt:lpstr>PowerPoint Presentation</vt:lpstr>
      <vt:lpstr>PowerPoint Presentation</vt:lpstr>
      <vt:lpstr>Switchers/ Fact Families</vt:lpstr>
      <vt:lpstr>Big Maths Characters</vt:lpstr>
      <vt:lpstr>Meet Squiggleworth!</vt:lpstr>
      <vt:lpstr>Where’s Mully?</vt:lpstr>
      <vt:lpstr>Pom’s Words</vt:lpstr>
      <vt:lpstr>Beat That!</vt:lpstr>
      <vt:lpstr>What Can I Do to Help My Child?</vt:lpstr>
      <vt:lpstr>Websites to support numeracy</vt:lpstr>
    </vt:vector>
  </TitlesOfParts>
  <Company>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stquicat02</dc:creator>
  <cp:lastModifiedBy>Lauren Igoe</cp:lastModifiedBy>
  <cp:revision>130</cp:revision>
  <cp:lastPrinted>2014-11-21T11:46:22Z</cp:lastPrinted>
  <dcterms:created xsi:type="dcterms:W3CDTF">2010-02-18T09:46:10Z</dcterms:created>
  <dcterms:modified xsi:type="dcterms:W3CDTF">2017-08-25T11:02:58Z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0x010100A294EB3D94C988438A3AAFBDB019E478</vt:lpwstr>
  </property>
</Properties>
</file>