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703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227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3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26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427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659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16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643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81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01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044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8B9A0-0AF0-4C65-B98F-D54BBD152074}" type="datetimeFigureOut">
              <a:rPr lang="en-GB" smtClean="0"/>
              <a:t>23/03/2025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A301D-B3D4-4F4F-89D2-D47836D0ED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286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marysmeals.org.uk/fundraising#/detail/701P500000BB6i7IAD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500"/>
                    </a14:imgEffect>
                    <a14:imgEffect>
                      <a14:saturation sat="71000"/>
                    </a14:imgEffect>
                  </a14:imgLayer>
                </a14:imgProps>
              </a:ext>
            </a:extLst>
          </a:blip>
          <a:srcRect l="24873" r="21720" b="12035"/>
          <a:stretch/>
        </p:blipFill>
        <p:spPr>
          <a:xfrm>
            <a:off x="7635531" y="0"/>
            <a:ext cx="4595297" cy="6858000"/>
          </a:xfrm>
          <a:prstGeom prst="rect">
            <a:avLst/>
          </a:prstGeom>
          <a:solidFill>
            <a:schemeClr val="accent1">
              <a:lumMod val="20000"/>
              <a:lumOff val="80000"/>
              <a:alpha val="38000"/>
            </a:schemeClr>
          </a:solidFill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6642" y="5521345"/>
            <a:ext cx="250442" cy="3028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8" name="Straight Connector 7"/>
          <p:cNvCxnSpPr/>
          <p:nvPr/>
        </p:nvCxnSpPr>
        <p:spPr>
          <a:xfrm flipH="1">
            <a:off x="7606410" y="0"/>
            <a:ext cx="5824" cy="685800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1104019" y="267313"/>
            <a:ext cx="835935" cy="762751"/>
            <a:chOff x="738616" y="277371"/>
            <a:chExt cx="1102890" cy="1062195"/>
          </a:xfrm>
        </p:grpSpPr>
        <p:sp>
          <p:nvSpPr>
            <p:cNvPr id="2" name="TextBox 1"/>
            <p:cNvSpPr txBox="1"/>
            <p:nvPr/>
          </p:nvSpPr>
          <p:spPr>
            <a:xfrm>
              <a:off x="738616" y="277371"/>
              <a:ext cx="1079593" cy="871521"/>
            </a:xfrm>
            <a:prstGeom prst="rect">
              <a:avLst/>
            </a:prstGeom>
            <a:noFill/>
          </p:spPr>
          <p:txBody>
            <a:bodyPr wrap="none" rtlCol="0">
              <a:prstTxWarp prst="textArchUp">
                <a:avLst/>
              </a:prstTxWarp>
              <a:spAutoFit/>
            </a:bodyPr>
            <a:lstStyle/>
            <a:p>
              <a:r>
                <a:rPr lang="en-GB" sz="3200" b="1" dirty="0" err="1" smtClean="0">
                  <a:solidFill>
                    <a:schemeClr val="accent1">
                      <a:lumMod val="75000"/>
                    </a:schemeClr>
                  </a:solidFill>
                </a:rPr>
                <a:t>Ndombo</a:t>
              </a:r>
              <a:r>
                <a:rPr lang="en-GB" sz="3200" b="1" dirty="0" smtClean="0">
                  <a:solidFill>
                    <a:schemeClr val="accent1">
                      <a:lumMod val="75000"/>
                    </a:schemeClr>
                  </a:solidFill>
                </a:rPr>
                <a:t> School</a:t>
              </a:r>
              <a:endParaRPr lang="en-GB" sz="32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0616" y="393792"/>
              <a:ext cx="745498" cy="852152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761913" y="962139"/>
              <a:ext cx="1079593" cy="377427"/>
            </a:xfrm>
            <a:prstGeom prst="rect">
              <a:avLst/>
            </a:prstGeom>
            <a:noFill/>
          </p:spPr>
          <p:txBody>
            <a:bodyPr wrap="none" rtlCol="0">
              <a:prstTxWarp prst="textArchDown">
                <a:avLst/>
              </a:prstTxWarp>
              <a:spAutoFit/>
            </a:bodyPr>
            <a:lstStyle/>
            <a:p>
              <a:r>
                <a:rPr lang="en-GB" sz="2400" b="1" dirty="0" smtClean="0">
                  <a:solidFill>
                    <a:schemeClr val="accent1">
                      <a:lumMod val="75000"/>
                    </a:schemeClr>
                  </a:solidFill>
                </a:rPr>
                <a:t>Mary’s Meals</a:t>
              </a:r>
              <a:endParaRPr lang="en-GB" sz="2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810052" y="246812"/>
            <a:ext cx="42389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</a:rPr>
              <a:t>Porridge Pledge 2025</a:t>
            </a:r>
            <a:endParaRPr lang="en-GB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3769" y="1133566"/>
            <a:ext cx="7156939" cy="95410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</a:rPr>
              <a:t>Every £19.50 raised feeds 1 child for a year.</a:t>
            </a:r>
          </a:p>
          <a:p>
            <a:pPr algn="ctr"/>
            <a:endParaRPr lang="en-GB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</a:rPr>
              <a:t>This is enough for a nutrient enriched porridge which provides key nourishment for each child.</a:t>
            </a:r>
          </a:p>
          <a:p>
            <a:pPr algn="ctr"/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</a:rPr>
              <a:t>Help us to feed the world’s most vulnerable children.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1805" y="2244060"/>
            <a:ext cx="7156939" cy="38779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This is your opportunity to show solidarity with our friends in </a:t>
            </a:r>
            <a:r>
              <a:rPr lang="en-GB" sz="1600" dirty="0" err="1" smtClean="0">
                <a:solidFill>
                  <a:schemeClr val="accent1">
                    <a:lumMod val="75000"/>
                  </a:schemeClr>
                </a:solidFill>
              </a:rPr>
              <a:t>Ndombo</a:t>
            </a: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 School, Malawi.</a:t>
            </a:r>
          </a:p>
          <a:p>
            <a:pPr algn="ctr"/>
            <a:endParaRPr lang="en-GB" sz="16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The week beginning the </a:t>
            </a:r>
            <a:r>
              <a:rPr lang="en-GB" sz="1600" u="sng" dirty="0" smtClean="0">
                <a:solidFill>
                  <a:schemeClr val="accent1">
                    <a:lumMod val="75000"/>
                  </a:schemeClr>
                </a:solidFill>
              </a:rPr>
              <a:t>24</a:t>
            </a:r>
            <a:r>
              <a:rPr lang="en-GB" sz="1600" u="sng" baseline="30000" dirty="0" smtClean="0">
                <a:solidFill>
                  <a:schemeClr val="accent1">
                    <a:lumMod val="75000"/>
                  </a:schemeClr>
                </a:solidFill>
              </a:rPr>
              <a:t>th</a:t>
            </a:r>
            <a:r>
              <a:rPr lang="en-GB" sz="1600" u="sng" dirty="0" smtClean="0">
                <a:solidFill>
                  <a:schemeClr val="accent1">
                    <a:lumMod val="75000"/>
                  </a:schemeClr>
                </a:solidFill>
              </a:rPr>
              <a:t> March </a:t>
            </a: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will see the start of our second</a:t>
            </a:r>
          </a:p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Porridge Pledge</a:t>
            </a:r>
            <a:r>
              <a:rPr lang="en-GB" sz="16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ctr"/>
            <a:endParaRPr lang="en-GB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S4-6 pupils and staff have been encouraged to sign up to eating plain porridge and rice for 5 days. </a:t>
            </a: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S1</a:t>
            </a: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-3</a:t>
            </a: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pupils can do so for any 24 hour period during that week</a:t>
            </a:r>
          </a:p>
          <a:p>
            <a:pPr algn="ctr"/>
            <a:endParaRPr lang="en-GB" sz="16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We hope to raise money through sponsorship from family and friends</a:t>
            </a: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ctr"/>
            <a:endParaRPr lang="en-GB" sz="16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Donate at  </a:t>
            </a:r>
            <a:r>
              <a:rPr lang="en-GB" u="sng" dirty="0" smtClean="0">
                <a:solidFill>
                  <a:srgbClr val="0070C0"/>
                </a:solidFill>
                <a:hlinkClick r:id="rId6"/>
              </a:rPr>
              <a:t>St </a:t>
            </a:r>
            <a:r>
              <a:rPr lang="en-GB" u="sng" dirty="0" err="1">
                <a:solidFill>
                  <a:srgbClr val="0070C0"/>
                </a:solidFill>
                <a:hlinkClick r:id="rId6"/>
              </a:rPr>
              <a:t>Ninian's</a:t>
            </a:r>
            <a:r>
              <a:rPr lang="en-GB" u="sng" dirty="0">
                <a:solidFill>
                  <a:srgbClr val="0070C0"/>
                </a:solidFill>
                <a:hlinkClick r:id="rId6"/>
              </a:rPr>
              <a:t> High School - Fundraising - Mary's </a:t>
            </a:r>
            <a:r>
              <a:rPr lang="en-GB" u="sng" dirty="0" smtClean="0">
                <a:solidFill>
                  <a:srgbClr val="0070C0"/>
                </a:solidFill>
                <a:hlinkClick r:id="rId6"/>
              </a:rPr>
              <a:t>Meals</a:t>
            </a:r>
            <a:endParaRPr lang="en-GB" sz="1600" dirty="0" smtClean="0">
              <a:solidFill>
                <a:srgbClr val="0070C0"/>
              </a:solidFill>
            </a:endParaRPr>
          </a:p>
          <a:p>
            <a:pPr algn="ctr"/>
            <a:endParaRPr lang="en-GB" sz="1600" dirty="0">
              <a:solidFill>
                <a:srgbClr val="0070C0"/>
              </a:solidFill>
            </a:endParaRPr>
          </a:p>
          <a:p>
            <a:pPr algn="ctr"/>
            <a:endParaRPr lang="en-GB" sz="16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911755" y="5028975"/>
            <a:ext cx="60198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36311" y="5646147"/>
            <a:ext cx="1211853" cy="1211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11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132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East Renfrewshire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Caritas Cup</dc:title>
  <dc:creator>Julia Clare Reid</dc:creator>
  <cp:lastModifiedBy>Julia Clare Reid</cp:lastModifiedBy>
  <cp:revision>22</cp:revision>
  <cp:lastPrinted>2025-02-27T10:44:43Z</cp:lastPrinted>
  <dcterms:created xsi:type="dcterms:W3CDTF">2023-11-21T22:16:38Z</dcterms:created>
  <dcterms:modified xsi:type="dcterms:W3CDTF">2025-03-23T21:00:48Z</dcterms:modified>
</cp:coreProperties>
</file>