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Homemade Apple" panose="020B0604020202020204" charset="0"/>
      <p:regular r:id="rId10"/>
    </p:embeddedFont>
    <p:embeddedFont>
      <p:font typeface="Goudy Bookletter 1911" panose="020B0604020202020204" charset="0"/>
      <p:regular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Anto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Boogaloo" panose="020B0604020202020204" charset="0"/>
      <p:regular r:id="rId25"/>
    </p:embeddedFont>
    <p:embeddedFont>
      <p:font typeface="Handlee" panose="020B0604020202020204" charset="0"/>
      <p:regular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fd8ccc01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6fd8ccc01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slidesmania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instagram.com/slidesmania/" TargetMode="External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lidesManiaS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linkedin.com/company/slidesmania/" TargetMode="External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I'm a fan!"/>
          <p:cNvPicPr preferRelativeResize="0"/>
          <p:nvPr/>
        </p:nvPicPr>
        <p:blipFill rotWithShape="1">
          <a:blip r:embed="rId2">
            <a:alphaModFix/>
          </a:blip>
          <a:srcRect t="38631"/>
          <a:stretch/>
        </p:blipFill>
        <p:spPr>
          <a:xfrm>
            <a:off x="3692425" y="1700300"/>
            <a:ext cx="5156275" cy="316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68350" y="1542188"/>
            <a:ext cx="7004424" cy="4150658"/>
            <a:chOff x="2583188" y="1398501"/>
            <a:chExt cx="7004424" cy="4150658"/>
          </a:xfrm>
        </p:grpSpPr>
        <p:sp>
          <p:nvSpPr>
            <p:cNvPr id="11" name="Google Shape;11;p2"/>
            <p:cNvSpPr/>
            <p:nvPr/>
          </p:nvSpPr>
          <p:spPr>
            <a:xfrm>
              <a:off x="3042025" y="4709450"/>
              <a:ext cx="6244200" cy="687300"/>
            </a:xfrm>
            <a:prstGeom prst="trapezoid">
              <a:avLst>
                <a:gd name="adj" fmla="val 82643"/>
              </a:avLst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583188" y="1398501"/>
              <a:ext cx="7004424" cy="4150658"/>
              <a:chOff x="2653553" y="1455269"/>
              <a:chExt cx="7004424" cy="415065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653553" y="1455269"/>
                <a:ext cx="7004424" cy="4150658"/>
              </a:xfrm>
              <a:custGeom>
                <a:avLst/>
                <a:gdLst/>
                <a:ahLst/>
                <a:cxnLst/>
                <a:rect l="l" t="t" r="r" b="b"/>
                <a:pathLst>
                  <a:path w="7004424" h="4150658" extrusionOk="0">
                    <a:moveTo>
                      <a:pt x="0" y="0"/>
                    </a:moveTo>
                    <a:lnTo>
                      <a:pt x="6849036" y="0"/>
                    </a:lnTo>
                    <a:lnTo>
                      <a:pt x="6849036" y="11954"/>
                    </a:lnTo>
                    <a:lnTo>
                      <a:pt x="7004424" y="11954"/>
                    </a:lnTo>
                    <a:lnTo>
                      <a:pt x="7004424" y="4147671"/>
                    </a:lnTo>
                    <a:lnTo>
                      <a:pt x="4999316" y="4147671"/>
                    </a:lnTo>
                    <a:lnTo>
                      <a:pt x="4999316" y="4147670"/>
                    </a:lnTo>
                    <a:lnTo>
                      <a:pt x="4718797" y="4147670"/>
                    </a:lnTo>
                    <a:cubicBezTo>
                      <a:pt x="4716141" y="3686720"/>
                      <a:pt x="4809628" y="2421482"/>
                      <a:pt x="3716370" y="2421878"/>
                    </a:cubicBezTo>
                    <a:cubicBezTo>
                      <a:pt x="2522278" y="2422311"/>
                      <a:pt x="2695844" y="3746485"/>
                      <a:pt x="2674097" y="4147670"/>
                    </a:cubicBezTo>
                    <a:lnTo>
                      <a:pt x="2414495" y="4147670"/>
                    </a:lnTo>
                    <a:lnTo>
                      <a:pt x="2414495" y="4150658"/>
                    </a:lnTo>
                    <a:lnTo>
                      <a:pt x="11953" y="4150658"/>
                    </a:lnTo>
                    <a:lnTo>
                      <a:pt x="11953" y="2402542"/>
                    </a:lnTo>
                    <a:lnTo>
                      <a:pt x="0" y="2402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7981504" flipH="1">
                <a:off x="3692840" y="3302233"/>
                <a:ext cx="1274185" cy="13626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7981158" flipH="1">
                <a:off x="3460677" y="3633255"/>
                <a:ext cx="2031529" cy="15600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7981504" flipH="1">
                <a:off x="7610417" y="3980563"/>
                <a:ext cx="1274185" cy="13626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7981158" flipH="1">
                <a:off x="7378256" y="4311585"/>
                <a:ext cx="2031529" cy="15600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Google Shape;18;p2"/>
          <p:cNvGrpSpPr/>
          <p:nvPr/>
        </p:nvGrpSpPr>
        <p:grpSpPr>
          <a:xfrm>
            <a:off x="2847567" y="836175"/>
            <a:ext cx="6845971" cy="5516171"/>
            <a:chOff x="2761129" y="0"/>
            <a:chExt cx="6845971" cy="5516171"/>
          </a:xfrm>
        </p:grpSpPr>
        <p:sp>
          <p:nvSpPr>
            <p:cNvPr id="19" name="Google Shape;19;p2"/>
            <p:cNvSpPr/>
            <p:nvPr/>
          </p:nvSpPr>
          <p:spPr>
            <a:xfrm>
              <a:off x="8178800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61129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15775" y="824750"/>
              <a:ext cx="5102700" cy="3908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2191786" y="713081"/>
            <a:ext cx="8157554" cy="5762357"/>
            <a:chOff x="2081648" y="1112581"/>
            <a:chExt cx="8157554" cy="5762357"/>
          </a:xfrm>
        </p:grpSpPr>
        <p:sp>
          <p:nvSpPr>
            <p:cNvPr id="23" name="Google Shape;23;p2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607671" y="-63125"/>
            <a:ext cx="8991600" cy="1763432"/>
            <a:chOff x="1135530" y="44451"/>
            <a:chExt cx="8991600" cy="1763432"/>
          </a:xfrm>
        </p:grpSpPr>
        <p:sp>
          <p:nvSpPr>
            <p:cNvPr id="27" name="Google Shape;27;p2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0135267" y="1113309"/>
            <a:ext cx="2007917" cy="5362134"/>
            <a:chOff x="10135267" y="1113309"/>
            <a:chExt cx="2007917" cy="5362134"/>
          </a:xfrm>
        </p:grpSpPr>
        <p:sp>
          <p:nvSpPr>
            <p:cNvPr id="46" name="Google Shape;46;p2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flipH="1">
            <a:off x="27620" y="1128251"/>
            <a:ext cx="2007917" cy="5362134"/>
            <a:chOff x="10135267" y="1113309"/>
            <a:chExt cx="2007917" cy="5362134"/>
          </a:xfrm>
        </p:grpSpPr>
        <p:sp>
          <p:nvSpPr>
            <p:cNvPr id="51" name="Google Shape;51;p2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-1576859">
            <a:off x="5049874" y="4002291"/>
            <a:ext cx="2441391" cy="2441391"/>
            <a:chOff x="7026052" y="216720"/>
            <a:chExt cx="5523677" cy="5523677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7026052" y="216720"/>
              <a:ext cx="5523677" cy="5523677"/>
              <a:chOff x="155158" y="275218"/>
              <a:chExt cx="4513177" cy="4513177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54745" y="1767542"/>
                <a:ext cx="2937731" cy="1564038"/>
              </a:xfrm>
              <a:custGeom>
                <a:avLst/>
                <a:gdLst/>
                <a:ahLst/>
                <a:cxnLst/>
                <a:rect l="l" t="t" r="r" b="b"/>
                <a:pathLst>
                  <a:path w="3084232" h="1642035" extrusionOk="0">
                    <a:moveTo>
                      <a:pt x="2241269" y="1532497"/>
                    </a:moveTo>
                    <a:cubicBezTo>
                      <a:pt x="2217596" y="1532497"/>
                      <a:pt x="2198406" y="1551687"/>
                      <a:pt x="2198406" y="1575360"/>
                    </a:cubicBezTo>
                    <a:cubicBezTo>
                      <a:pt x="2198406" y="1599033"/>
                      <a:pt x="2217596" y="1618223"/>
                      <a:pt x="2241269" y="1618223"/>
                    </a:cubicBezTo>
                    <a:cubicBezTo>
                      <a:pt x="2264942" y="1618223"/>
                      <a:pt x="2284132" y="1599033"/>
                      <a:pt x="2284132" y="1575360"/>
                    </a:cubicBezTo>
                    <a:cubicBezTo>
                      <a:pt x="2284132" y="1551687"/>
                      <a:pt x="2264942" y="1532497"/>
                      <a:pt x="2241269" y="1532497"/>
                    </a:cubicBezTo>
                    <a:close/>
                    <a:moveTo>
                      <a:pt x="2241269" y="1404435"/>
                    </a:moveTo>
                    <a:cubicBezTo>
                      <a:pt x="2217596" y="1404435"/>
                      <a:pt x="2198406" y="1423625"/>
                      <a:pt x="2198406" y="1447298"/>
                    </a:cubicBezTo>
                    <a:cubicBezTo>
                      <a:pt x="2198406" y="1470971"/>
                      <a:pt x="2217596" y="1490161"/>
                      <a:pt x="2241269" y="1490161"/>
                    </a:cubicBezTo>
                    <a:cubicBezTo>
                      <a:pt x="2264942" y="1490161"/>
                      <a:pt x="2284132" y="1470971"/>
                      <a:pt x="2284132" y="1447298"/>
                    </a:cubicBezTo>
                    <a:cubicBezTo>
                      <a:pt x="2284132" y="1423625"/>
                      <a:pt x="2264942" y="1404435"/>
                      <a:pt x="2241269" y="1404435"/>
                    </a:cubicBezTo>
                    <a:close/>
                    <a:moveTo>
                      <a:pt x="2241269" y="1276377"/>
                    </a:moveTo>
                    <a:cubicBezTo>
                      <a:pt x="2217596" y="1276377"/>
                      <a:pt x="2198406" y="1295567"/>
                      <a:pt x="2198406" y="1319240"/>
                    </a:cubicBezTo>
                    <a:cubicBezTo>
                      <a:pt x="2198406" y="1342913"/>
                      <a:pt x="2217596" y="1362103"/>
                      <a:pt x="2241269" y="1362103"/>
                    </a:cubicBezTo>
                    <a:cubicBezTo>
                      <a:pt x="2264942" y="1362103"/>
                      <a:pt x="2284132" y="1342913"/>
                      <a:pt x="2284132" y="1319240"/>
                    </a:cubicBezTo>
                    <a:cubicBezTo>
                      <a:pt x="2284132" y="1295567"/>
                      <a:pt x="2264942" y="1276377"/>
                      <a:pt x="2241269" y="1276377"/>
                    </a:cubicBezTo>
                    <a:close/>
                    <a:moveTo>
                      <a:pt x="2241269" y="1148319"/>
                    </a:moveTo>
                    <a:cubicBezTo>
                      <a:pt x="2217596" y="1148319"/>
                      <a:pt x="2198406" y="1167509"/>
                      <a:pt x="2198406" y="1191182"/>
                    </a:cubicBezTo>
                    <a:cubicBezTo>
                      <a:pt x="2198406" y="1214855"/>
                      <a:pt x="2217596" y="1234045"/>
                      <a:pt x="2241269" y="1234045"/>
                    </a:cubicBezTo>
                    <a:cubicBezTo>
                      <a:pt x="2264942" y="1234045"/>
                      <a:pt x="2284132" y="1214855"/>
                      <a:pt x="2284132" y="1191182"/>
                    </a:cubicBezTo>
                    <a:cubicBezTo>
                      <a:pt x="2284132" y="1167509"/>
                      <a:pt x="2264942" y="1148319"/>
                      <a:pt x="2241269" y="1148319"/>
                    </a:cubicBezTo>
                    <a:close/>
                    <a:moveTo>
                      <a:pt x="2241269" y="1020261"/>
                    </a:moveTo>
                    <a:cubicBezTo>
                      <a:pt x="2217596" y="1020261"/>
                      <a:pt x="2198406" y="1039451"/>
                      <a:pt x="2198406" y="1063124"/>
                    </a:cubicBezTo>
                    <a:cubicBezTo>
                      <a:pt x="2198406" y="1086797"/>
                      <a:pt x="2217596" y="1105987"/>
                      <a:pt x="2241269" y="1105987"/>
                    </a:cubicBezTo>
                    <a:cubicBezTo>
                      <a:pt x="2264942" y="1105987"/>
                      <a:pt x="2284132" y="1086797"/>
                      <a:pt x="2284132" y="1063124"/>
                    </a:cubicBezTo>
                    <a:cubicBezTo>
                      <a:pt x="2284132" y="1039451"/>
                      <a:pt x="2264942" y="1020261"/>
                      <a:pt x="2241269" y="1020261"/>
                    </a:cubicBezTo>
                    <a:close/>
                    <a:moveTo>
                      <a:pt x="2241269" y="892203"/>
                    </a:moveTo>
                    <a:cubicBezTo>
                      <a:pt x="2217596" y="892203"/>
                      <a:pt x="2198406" y="911393"/>
                      <a:pt x="2198406" y="935066"/>
                    </a:cubicBezTo>
                    <a:cubicBezTo>
                      <a:pt x="2198406" y="958739"/>
                      <a:pt x="2217596" y="977929"/>
                      <a:pt x="2241269" y="977929"/>
                    </a:cubicBezTo>
                    <a:cubicBezTo>
                      <a:pt x="2264942" y="977929"/>
                      <a:pt x="2284132" y="958739"/>
                      <a:pt x="2284132" y="935066"/>
                    </a:cubicBezTo>
                    <a:cubicBezTo>
                      <a:pt x="2284132" y="911393"/>
                      <a:pt x="2264942" y="892203"/>
                      <a:pt x="2241269" y="892203"/>
                    </a:cubicBezTo>
                    <a:close/>
                    <a:moveTo>
                      <a:pt x="2241269" y="764145"/>
                    </a:moveTo>
                    <a:cubicBezTo>
                      <a:pt x="2217596" y="764145"/>
                      <a:pt x="2198406" y="783335"/>
                      <a:pt x="2198406" y="807008"/>
                    </a:cubicBezTo>
                    <a:cubicBezTo>
                      <a:pt x="2198406" y="830681"/>
                      <a:pt x="2217596" y="849871"/>
                      <a:pt x="2241269" y="849871"/>
                    </a:cubicBezTo>
                    <a:cubicBezTo>
                      <a:pt x="2264942" y="849871"/>
                      <a:pt x="2284132" y="830681"/>
                      <a:pt x="2284132" y="807008"/>
                    </a:cubicBezTo>
                    <a:cubicBezTo>
                      <a:pt x="2284132" y="783335"/>
                      <a:pt x="2264942" y="764145"/>
                      <a:pt x="2241269" y="764145"/>
                    </a:cubicBezTo>
                    <a:close/>
                    <a:moveTo>
                      <a:pt x="2241269" y="636087"/>
                    </a:moveTo>
                    <a:cubicBezTo>
                      <a:pt x="2217596" y="636087"/>
                      <a:pt x="2198406" y="655277"/>
                      <a:pt x="2198406" y="678950"/>
                    </a:cubicBezTo>
                    <a:cubicBezTo>
                      <a:pt x="2198406" y="702623"/>
                      <a:pt x="2217596" y="721813"/>
                      <a:pt x="2241269" y="721813"/>
                    </a:cubicBezTo>
                    <a:cubicBezTo>
                      <a:pt x="2264942" y="721813"/>
                      <a:pt x="2284132" y="702623"/>
                      <a:pt x="2284132" y="678950"/>
                    </a:cubicBezTo>
                    <a:cubicBezTo>
                      <a:pt x="2284132" y="655277"/>
                      <a:pt x="2264942" y="636087"/>
                      <a:pt x="2241269" y="636087"/>
                    </a:cubicBezTo>
                    <a:close/>
                    <a:moveTo>
                      <a:pt x="2241269" y="508029"/>
                    </a:moveTo>
                    <a:cubicBezTo>
                      <a:pt x="2217596" y="508029"/>
                      <a:pt x="2198406" y="527219"/>
                      <a:pt x="2198406" y="550892"/>
                    </a:cubicBezTo>
                    <a:cubicBezTo>
                      <a:pt x="2198406" y="574565"/>
                      <a:pt x="2217596" y="593755"/>
                      <a:pt x="2241269" y="593755"/>
                    </a:cubicBezTo>
                    <a:cubicBezTo>
                      <a:pt x="2264942" y="593755"/>
                      <a:pt x="2284132" y="574565"/>
                      <a:pt x="2284132" y="550892"/>
                    </a:cubicBezTo>
                    <a:cubicBezTo>
                      <a:pt x="2284132" y="527219"/>
                      <a:pt x="2264942" y="508029"/>
                      <a:pt x="2241269" y="508029"/>
                    </a:cubicBezTo>
                    <a:close/>
                    <a:moveTo>
                      <a:pt x="2241269" y="379971"/>
                    </a:moveTo>
                    <a:cubicBezTo>
                      <a:pt x="2217596" y="379971"/>
                      <a:pt x="2198406" y="399161"/>
                      <a:pt x="2198406" y="422834"/>
                    </a:cubicBezTo>
                    <a:cubicBezTo>
                      <a:pt x="2198406" y="446507"/>
                      <a:pt x="2217596" y="465697"/>
                      <a:pt x="2241269" y="465697"/>
                    </a:cubicBezTo>
                    <a:cubicBezTo>
                      <a:pt x="2264942" y="465697"/>
                      <a:pt x="2284132" y="446507"/>
                      <a:pt x="2284132" y="422834"/>
                    </a:cubicBezTo>
                    <a:cubicBezTo>
                      <a:pt x="2284132" y="399161"/>
                      <a:pt x="2264942" y="379971"/>
                      <a:pt x="2241269" y="379971"/>
                    </a:cubicBezTo>
                    <a:close/>
                    <a:moveTo>
                      <a:pt x="2241269" y="251913"/>
                    </a:moveTo>
                    <a:cubicBezTo>
                      <a:pt x="2217596" y="251913"/>
                      <a:pt x="2198406" y="271103"/>
                      <a:pt x="2198406" y="294776"/>
                    </a:cubicBezTo>
                    <a:cubicBezTo>
                      <a:pt x="2198406" y="318449"/>
                      <a:pt x="2217596" y="337639"/>
                      <a:pt x="2241269" y="337639"/>
                    </a:cubicBezTo>
                    <a:cubicBezTo>
                      <a:pt x="2264942" y="337639"/>
                      <a:pt x="2284132" y="318449"/>
                      <a:pt x="2284132" y="294776"/>
                    </a:cubicBezTo>
                    <a:cubicBezTo>
                      <a:pt x="2284132" y="271103"/>
                      <a:pt x="2264942" y="251913"/>
                      <a:pt x="2241269" y="251913"/>
                    </a:cubicBezTo>
                    <a:close/>
                    <a:moveTo>
                      <a:pt x="2241269" y="123855"/>
                    </a:moveTo>
                    <a:cubicBezTo>
                      <a:pt x="2217596" y="123855"/>
                      <a:pt x="2198406" y="143045"/>
                      <a:pt x="2198406" y="166718"/>
                    </a:cubicBezTo>
                    <a:cubicBezTo>
                      <a:pt x="2198406" y="190391"/>
                      <a:pt x="2217596" y="209581"/>
                      <a:pt x="2241269" y="209581"/>
                    </a:cubicBezTo>
                    <a:cubicBezTo>
                      <a:pt x="2264942" y="209581"/>
                      <a:pt x="2284132" y="190391"/>
                      <a:pt x="2284132" y="166718"/>
                    </a:cubicBezTo>
                    <a:cubicBezTo>
                      <a:pt x="2284132" y="143045"/>
                      <a:pt x="2264942" y="123855"/>
                      <a:pt x="2241269" y="123855"/>
                    </a:cubicBezTo>
                    <a:close/>
                    <a:moveTo>
                      <a:pt x="0" y="0"/>
                    </a:moveTo>
                    <a:lnTo>
                      <a:pt x="2231122" y="0"/>
                    </a:lnTo>
                    <a:lnTo>
                      <a:pt x="2210960" y="8351"/>
                    </a:lnTo>
                    <a:cubicBezTo>
                      <a:pt x="2203204" y="16108"/>
                      <a:pt x="2198406" y="26824"/>
                      <a:pt x="2198406" y="38660"/>
                    </a:cubicBezTo>
                    <a:cubicBezTo>
                      <a:pt x="2198406" y="62333"/>
                      <a:pt x="2217596" y="81523"/>
                      <a:pt x="2241269" y="81523"/>
                    </a:cubicBezTo>
                    <a:cubicBezTo>
                      <a:pt x="2264942" y="81523"/>
                      <a:pt x="2284132" y="62333"/>
                      <a:pt x="2284132" y="38660"/>
                    </a:cubicBezTo>
                    <a:cubicBezTo>
                      <a:pt x="2284132" y="26824"/>
                      <a:pt x="2279335" y="16108"/>
                      <a:pt x="2271578" y="8351"/>
                    </a:cubicBezTo>
                    <a:lnTo>
                      <a:pt x="2251416" y="0"/>
                    </a:lnTo>
                    <a:lnTo>
                      <a:pt x="3084232" y="0"/>
                    </a:lnTo>
                    <a:lnTo>
                      <a:pt x="3084232" y="946"/>
                    </a:lnTo>
                    <a:lnTo>
                      <a:pt x="3058685" y="11527"/>
                    </a:lnTo>
                    <a:cubicBezTo>
                      <a:pt x="3050929" y="19284"/>
                      <a:pt x="3046131" y="30000"/>
                      <a:pt x="3046131" y="41836"/>
                    </a:cubicBezTo>
                    <a:cubicBezTo>
                      <a:pt x="3046131" y="53673"/>
                      <a:pt x="3050929" y="64388"/>
                      <a:pt x="3058685" y="72145"/>
                    </a:cubicBezTo>
                    <a:lnTo>
                      <a:pt x="3084232" y="82727"/>
                    </a:lnTo>
                    <a:lnTo>
                      <a:pt x="3084232" y="129004"/>
                    </a:lnTo>
                    <a:lnTo>
                      <a:pt x="3058685" y="139585"/>
                    </a:lnTo>
                    <a:cubicBezTo>
                      <a:pt x="3050929" y="147342"/>
                      <a:pt x="3046131" y="158058"/>
                      <a:pt x="3046131" y="169894"/>
                    </a:cubicBezTo>
                    <a:cubicBezTo>
                      <a:pt x="3046131" y="181731"/>
                      <a:pt x="3050929" y="192446"/>
                      <a:pt x="3058685" y="200203"/>
                    </a:cubicBezTo>
                    <a:lnTo>
                      <a:pt x="3084232" y="210785"/>
                    </a:lnTo>
                    <a:lnTo>
                      <a:pt x="3084232" y="257062"/>
                    </a:lnTo>
                    <a:lnTo>
                      <a:pt x="3058685" y="267643"/>
                    </a:lnTo>
                    <a:cubicBezTo>
                      <a:pt x="3050929" y="275400"/>
                      <a:pt x="3046131" y="286116"/>
                      <a:pt x="3046131" y="297952"/>
                    </a:cubicBezTo>
                    <a:cubicBezTo>
                      <a:pt x="3046131" y="309789"/>
                      <a:pt x="3050929" y="320504"/>
                      <a:pt x="3058685" y="328261"/>
                    </a:cubicBezTo>
                    <a:lnTo>
                      <a:pt x="3084232" y="338843"/>
                    </a:lnTo>
                    <a:lnTo>
                      <a:pt x="3084232" y="385120"/>
                    </a:lnTo>
                    <a:lnTo>
                      <a:pt x="3058685" y="395701"/>
                    </a:lnTo>
                    <a:cubicBezTo>
                      <a:pt x="3050929" y="403458"/>
                      <a:pt x="3046131" y="414174"/>
                      <a:pt x="3046131" y="426010"/>
                    </a:cubicBezTo>
                    <a:cubicBezTo>
                      <a:pt x="3046131" y="437847"/>
                      <a:pt x="3050929" y="448562"/>
                      <a:pt x="3058685" y="456319"/>
                    </a:cubicBezTo>
                    <a:lnTo>
                      <a:pt x="3084232" y="466901"/>
                    </a:lnTo>
                    <a:lnTo>
                      <a:pt x="3084232" y="513178"/>
                    </a:lnTo>
                    <a:lnTo>
                      <a:pt x="3058685" y="523759"/>
                    </a:lnTo>
                    <a:cubicBezTo>
                      <a:pt x="3050929" y="531516"/>
                      <a:pt x="3046131" y="542232"/>
                      <a:pt x="3046131" y="554068"/>
                    </a:cubicBezTo>
                    <a:cubicBezTo>
                      <a:pt x="3046131" y="565905"/>
                      <a:pt x="3050929" y="576620"/>
                      <a:pt x="3058685" y="584377"/>
                    </a:cubicBezTo>
                    <a:lnTo>
                      <a:pt x="3084232" y="594959"/>
                    </a:lnTo>
                    <a:lnTo>
                      <a:pt x="3084232" y="641236"/>
                    </a:lnTo>
                    <a:lnTo>
                      <a:pt x="3058685" y="651817"/>
                    </a:lnTo>
                    <a:cubicBezTo>
                      <a:pt x="3050929" y="659574"/>
                      <a:pt x="3046131" y="670290"/>
                      <a:pt x="3046131" y="682126"/>
                    </a:cubicBezTo>
                    <a:cubicBezTo>
                      <a:pt x="3046131" y="693963"/>
                      <a:pt x="3050929" y="704678"/>
                      <a:pt x="3058685" y="712435"/>
                    </a:cubicBezTo>
                    <a:lnTo>
                      <a:pt x="3084232" y="723017"/>
                    </a:lnTo>
                    <a:lnTo>
                      <a:pt x="3084232" y="769294"/>
                    </a:lnTo>
                    <a:lnTo>
                      <a:pt x="3058685" y="779875"/>
                    </a:lnTo>
                    <a:cubicBezTo>
                      <a:pt x="3050929" y="787632"/>
                      <a:pt x="3046131" y="798348"/>
                      <a:pt x="3046131" y="810184"/>
                    </a:cubicBezTo>
                    <a:cubicBezTo>
                      <a:pt x="3046131" y="822021"/>
                      <a:pt x="3050929" y="832736"/>
                      <a:pt x="3058685" y="840493"/>
                    </a:cubicBezTo>
                    <a:lnTo>
                      <a:pt x="3084232" y="851075"/>
                    </a:lnTo>
                    <a:lnTo>
                      <a:pt x="3084232" y="897352"/>
                    </a:lnTo>
                    <a:lnTo>
                      <a:pt x="3058685" y="907933"/>
                    </a:lnTo>
                    <a:cubicBezTo>
                      <a:pt x="3050929" y="915690"/>
                      <a:pt x="3046131" y="926406"/>
                      <a:pt x="3046131" y="938242"/>
                    </a:cubicBezTo>
                    <a:cubicBezTo>
                      <a:pt x="3046131" y="950079"/>
                      <a:pt x="3050929" y="960794"/>
                      <a:pt x="3058685" y="968551"/>
                    </a:cubicBezTo>
                    <a:lnTo>
                      <a:pt x="3084232" y="979133"/>
                    </a:lnTo>
                    <a:lnTo>
                      <a:pt x="3084232" y="1025410"/>
                    </a:lnTo>
                    <a:lnTo>
                      <a:pt x="3058685" y="1035991"/>
                    </a:lnTo>
                    <a:cubicBezTo>
                      <a:pt x="3050929" y="1043748"/>
                      <a:pt x="3046131" y="1054464"/>
                      <a:pt x="3046131" y="1066300"/>
                    </a:cubicBezTo>
                    <a:cubicBezTo>
                      <a:pt x="3046131" y="1078137"/>
                      <a:pt x="3050929" y="1088852"/>
                      <a:pt x="3058685" y="1096609"/>
                    </a:cubicBezTo>
                    <a:lnTo>
                      <a:pt x="3084232" y="1107191"/>
                    </a:lnTo>
                    <a:lnTo>
                      <a:pt x="3084232" y="1153468"/>
                    </a:lnTo>
                    <a:lnTo>
                      <a:pt x="3058685" y="1164049"/>
                    </a:lnTo>
                    <a:cubicBezTo>
                      <a:pt x="3050929" y="1171806"/>
                      <a:pt x="3046131" y="1182522"/>
                      <a:pt x="3046131" y="1194358"/>
                    </a:cubicBezTo>
                    <a:cubicBezTo>
                      <a:pt x="3046131" y="1206195"/>
                      <a:pt x="3050929" y="1216910"/>
                      <a:pt x="3058685" y="1224667"/>
                    </a:cubicBezTo>
                    <a:lnTo>
                      <a:pt x="3084232" y="1235249"/>
                    </a:lnTo>
                    <a:lnTo>
                      <a:pt x="3084232" y="1281526"/>
                    </a:lnTo>
                    <a:lnTo>
                      <a:pt x="3058685" y="1292107"/>
                    </a:lnTo>
                    <a:cubicBezTo>
                      <a:pt x="3050929" y="1299864"/>
                      <a:pt x="3046131" y="1310580"/>
                      <a:pt x="3046131" y="1322416"/>
                    </a:cubicBezTo>
                    <a:cubicBezTo>
                      <a:pt x="3046131" y="1334253"/>
                      <a:pt x="3050929" y="1344968"/>
                      <a:pt x="3058685" y="1352725"/>
                    </a:cubicBezTo>
                    <a:lnTo>
                      <a:pt x="3084232" y="1363307"/>
                    </a:lnTo>
                    <a:lnTo>
                      <a:pt x="3084232" y="1409584"/>
                    </a:lnTo>
                    <a:lnTo>
                      <a:pt x="3058685" y="1420165"/>
                    </a:lnTo>
                    <a:cubicBezTo>
                      <a:pt x="3050929" y="1427922"/>
                      <a:pt x="3046131" y="1438638"/>
                      <a:pt x="3046131" y="1450474"/>
                    </a:cubicBezTo>
                    <a:cubicBezTo>
                      <a:pt x="3046131" y="1462311"/>
                      <a:pt x="3050929" y="1473026"/>
                      <a:pt x="3058685" y="1480783"/>
                    </a:cubicBezTo>
                    <a:lnTo>
                      <a:pt x="3084232" y="1491365"/>
                    </a:lnTo>
                    <a:lnTo>
                      <a:pt x="3084232" y="1537646"/>
                    </a:lnTo>
                    <a:lnTo>
                      <a:pt x="3058685" y="1548227"/>
                    </a:lnTo>
                    <a:cubicBezTo>
                      <a:pt x="3050929" y="1555984"/>
                      <a:pt x="3046131" y="1566700"/>
                      <a:pt x="3046131" y="1578536"/>
                    </a:cubicBezTo>
                    <a:cubicBezTo>
                      <a:pt x="3046131" y="1590373"/>
                      <a:pt x="3050929" y="1601088"/>
                      <a:pt x="3058685" y="1608845"/>
                    </a:cubicBezTo>
                    <a:lnTo>
                      <a:pt x="3084232" y="1619427"/>
                    </a:lnTo>
                    <a:lnTo>
                      <a:pt x="3084232" y="1642035"/>
                    </a:lnTo>
                    <a:lnTo>
                      <a:pt x="0" y="1642035"/>
                    </a:lnTo>
                    <a:lnTo>
                      <a:pt x="0" y="1621442"/>
                    </a:lnTo>
                    <a:lnTo>
                      <a:pt x="18917" y="1613607"/>
                    </a:lnTo>
                    <a:cubicBezTo>
                      <a:pt x="26674" y="1605850"/>
                      <a:pt x="31471" y="1595135"/>
                      <a:pt x="31471" y="1583298"/>
                    </a:cubicBezTo>
                    <a:cubicBezTo>
                      <a:pt x="31471" y="1571462"/>
                      <a:pt x="26674" y="1560746"/>
                      <a:pt x="18917" y="1552989"/>
                    </a:cubicBezTo>
                    <a:lnTo>
                      <a:pt x="0" y="1545154"/>
                    </a:lnTo>
                    <a:lnTo>
                      <a:pt x="0" y="1493380"/>
                    </a:lnTo>
                    <a:lnTo>
                      <a:pt x="18917" y="1485545"/>
                    </a:lnTo>
                    <a:cubicBezTo>
                      <a:pt x="26674" y="1477788"/>
                      <a:pt x="31471" y="1467073"/>
                      <a:pt x="31471" y="1455236"/>
                    </a:cubicBezTo>
                    <a:cubicBezTo>
                      <a:pt x="31471" y="1443400"/>
                      <a:pt x="26674" y="1432684"/>
                      <a:pt x="18917" y="1424927"/>
                    </a:cubicBezTo>
                    <a:lnTo>
                      <a:pt x="0" y="1417092"/>
                    </a:lnTo>
                    <a:lnTo>
                      <a:pt x="0" y="1365322"/>
                    </a:lnTo>
                    <a:lnTo>
                      <a:pt x="18917" y="1357487"/>
                    </a:lnTo>
                    <a:cubicBezTo>
                      <a:pt x="26674" y="1349730"/>
                      <a:pt x="31471" y="1339015"/>
                      <a:pt x="31471" y="1327178"/>
                    </a:cubicBezTo>
                    <a:cubicBezTo>
                      <a:pt x="31471" y="1315342"/>
                      <a:pt x="26674" y="1304626"/>
                      <a:pt x="18917" y="1296869"/>
                    </a:cubicBezTo>
                    <a:lnTo>
                      <a:pt x="0" y="1289034"/>
                    </a:lnTo>
                    <a:lnTo>
                      <a:pt x="0" y="1237264"/>
                    </a:lnTo>
                    <a:lnTo>
                      <a:pt x="18917" y="1229429"/>
                    </a:lnTo>
                    <a:cubicBezTo>
                      <a:pt x="26674" y="1221672"/>
                      <a:pt x="31471" y="1210957"/>
                      <a:pt x="31471" y="1199120"/>
                    </a:cubicBezTo>
                    <a:cubicBezTo>
                      <a:pt x="31471" y="1187284"/>
                      <a:pt x="26674" y="1176568"/>
                      <a:pt x="18917" y="1168811"/>
                    </a:cubicBezTo>
                    <a:lnTo>
                      <a:pt x="0" y="1160976"/>
                    </a:lnTo>
                    <a:lnTo>
                      <a:pt x="0" y="1109206"/>
                    </a:lnTo>
                    <a:lnTo>
                      <a:pt x="18917" y="1101371"/>
                    </a:lnTo>
                    <a:cubicBezTo>
                      <a:pt x="26674" y="1093614"/>
                      <a:pt x="31471" y="1082899"/>
                      <a:pt x="31471" y="1071062"/>
                    </a:cubicBezTo>
                    <a:cubicBezTo>
                      <a:pt x="31471" y="1059226"/>
                      <a:pt x="26674" y="1048510"/>
                      <a:pt x="18917" y="1040753"/>
                    </a:cubicBezTo>
                    <a:lnTo>
                      <a:pt x="0" y="1032918"/>
                    </a:lnTo>
                    <a:lnTo>
                      <a:pt x="0" y="981148"/>
                    </a:lnTo>
                    <a:lnTo>
                      <a:pt x="18917" y="973313"/>
                    </a:lnTo>
                    <a:cubicBezTo>
                      <a:pt x="26674" y="965556"/>
                      <a:pt x="31471" y="954841"/>
                      <a:pt x="31471" y="943004"/>
                    </a:cubicBezTo>
                    <a:cubicBezTo>
                      <a:pt x="31471" y="931168"/>
                      <a:pt x="26674" y="920452"/>
                      <a:pt x="18917" y="912695"/>
                    </a:cubicBezTo>
                    <a:lnTo>
                      <a:pt x="0" y="904860"/>
                    </a:lnTo>
                    <a:lnTo>
                      <a:pt x="0" y="853090"/>
                    </a:lnTo>
                    <a:lnTo>
                      <a:pt x="18917" y="845255"/>
                    </a:lnTo>
                    <a:cubicBezTo>
                      <a:pt x="26674" y="837498"/>
                      <a:pt x="31471" y="826783"/>
                      <a:pt x="31471" y="814946"/>
                    </a:cubicBezTo>
                    <a:cubicBezTo>
                      <a:pt x="31471" y="803110"/>
                      <a:pt x="26674" y="792394"/>
                      <a:pt x="18917" y="784637"/>
                    </a:cubicBezTo>
                    <a:lnTo>
                      <a:pt x="0" y="776802"/>
                    </a:lnTo>
                    <a:lnTo>
                      <a:pt x="0" y="725033"/>
                    </a:lnTo>
                    <a:lnTo>
                      <a:pt x="18917" y="717197"/>
                    </a:lnTo>
                    <a:cubicBezTo>
                      <a:pt x="26674" y="709440"/>
                      <a:pt x="31471" y="698725"/>
                      <a:pt x="31471" y="686888"/>
                    </a:cubicBezTo>
                    <a:cubicBezTo>
                      <a:pt x="31471" y="675052"/>
                      <a:pt x="26674" y="664336"/>
                      <a:pt x="18917" y="656579"/>
                    </a:cubicBezTo>
                    <a:lnTo>
                      <a:pt x="0" y="648744"/>
                    </a:lnTo>
                    <a:lnTo>
                      <a:pt x="0" y="596975"/>
                    </a:lnTo>
                    <a:lnTo>
                      <a:pt x="18917" y="589139"/>
                    </a:lnTo>
                    <a:cubicBezTo>
                      <a:pt x="26674" y="581382"/>
                      <a:pt x="31471" y="570667"/>
                      <a:pt x="31471" y="558830"/>
                    </a:cubicBezTo>
                    <a:cubicBezTo>
                      <a:pt x="31471" y="546994"/>
                      <a:pt x="26674" y="536278"/>
                      <a:pt x="18917" y="528521"/>
                    </a:cubicBezTo>
                    <a:lnTo>
                      <a:pt x="0" y="520686"/>
                    </a:lnTo>
                    <a:lnTo>
                      <a:pt x="0" y="468917"/>
                    </a:lnTo>
                    <a:lnTo>
                      <a:pt x="18917" y="461081"/>
                    </a:lnTo>
                    <a:cubicBezTo>
                      <a:pt x="26674" y="453324"/>
                      <a:pt x="31471" y="442609"/>
                      <a:pt x="31471" y="430772"/>
                    </a:cubicBezTo>
                    <a:cubicBezTo>
                      <a:pt x="31471" y="418936"/>
                      <a:pt x="26674" y="408220"/>
                      <a:pt x="18917" y="400463"/>
                    </a:cubicBezTo>
                    <a:lnTo>
                      <a:pt x="0" y="392628"/>
                    </a:lnTo>
                    <a:lnTo>
                      <a:pt x="0" y="340858"/>
                    </a:lnTo>
                    <a:lnTo>
                      <a:pt x="18917" y="333023"/>
                    </a:lnTo>
                    <a:cubicBezTo>
                      <a:pt x="26674" y="325266"/>
                      <a:pt x="31471" y="314551"/>
                      <a:pt x="31471" y="302714"/>
                    </a:cubicBezTo>
                    <a:cubicBezTo>
                      <a:pt x="31471" y="290878"/>
                      <a:pt x="26674" y="280162"/>
                      <a:pt x="18917" y="272405"/>
                    </a:cubicBezTo>
                    <a:lnTo>
                      <a:pt x="0" y="264570"/>
                    </a:lnTo>
                    <a:lnTo>
                      <a:pt x="0" y="212800"/>
                    </a:lnTo>
                    <a:lnTo>
                      <a:pt x="18917" y="204965"/>
                    </a:lnTo>
                    <a:cubicBezTo>
                      <a:pt x="26674" y="197208"/>
                      <a:pt x="31471" y="186493"/>
                      <a:pt x="31471" y="174656"/>
                    </a:cubicBezTo>
                    <a:cubicBezTo>
                      <a:pt x="31471" y="162820"/>
                      <a:pt x="26674" y="152104"/>
                      <a:pt x="18917" y="144347"/>
                    </a:cubicBezTo>
                    <a:lnTo>
                      <a:pt x="0" y="136512"/>
                    </a:lnTo>
                    <a:lnTo>
                      <a:pt x="0" y="84742"/>
                    </a:lnTo>
                    <a:lnTo>
                      <a:pt x="18917" y="76907"/>
                    </a:lnTo>
                    <a:cubicBezTo>
                      <a:pt x="26674" y="69150"/>
                      <a:pt x="31471" y="58435"/>
                      <a:pt x="31471" y="46598"/>
                    </a:cubicBezTo>
                    <a:cubicBezTo>
                      <a:pt x="31471" y="34762"/>
                      <a:pt x="26674" y="24046"/>
                      <a:pt x="18917" y="16289"/>
                    </a:cubicBezTo>
                    <a:lnTo>
                      <a:pt x="0" y="8454"/>
                    </a:lnTo>
                    <a:close/>
                  </a:path>
                </a:pathLst>
              </a:custGeom>
              <a:solidFill>
                <a:srgbClr val="F35B52"/>
              </a:solidFill>
              <a:ln>
                <a:noFill/>
              </a:ln>
              <a:effectLst>
                <a:outerShdw blurRad="50800" dist="127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093694" y="1846729"/>
                <a:ext cx="2683500" cy="14283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F2F2F2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2700000">
                <a:off x="833869" y="918387"/>
                <a:ext cx="3155756" cy="3226840"/>
              </a:xfrm>
              <a:custGeom>
                <a:avLst/>
                <a:gdLst/>
                <a:ahLst/>
                <a:cxnLst/>
                <a:rect l="l" t="t" r="r" b="b"/>
                <a:pathLst>
                  <a:path w="3269533" h="3306841" extrusionOk="0">
                    <a:moveTo>
                      <a:pt x="1151437" y="3291354"/>
                    </a:moveTo>
                    <a:lnTo>
                      <a:pt x="1151437" y="3306841"/>
                    </a:lnTo>
                    <a:lnTo>
                      <a:pt x="1146903" y="3302309"/>
                    </a:lnTo>
                    <a:close/>
                    <a:moveTo>
                      <a:pt x="3223814" y="1033442"/>
                    </a:moveTo>
                    <a:lnTo>
                      <a:pt x="3235071" y="1028775"/>
                    </a:lnTo>
                    <a:lnTo>
                      <a:pt x="3267807" y="1061490"/>
                    </a:lnTo>
                    <a:lnTo>
                      <a:pt x="3257233" y="1087040"/>
                    </a:lnTo>
                    <a:lnTo>
                      <a:pt x="3269533" y="1116706"/>
                    </a:lnTo>
                    <a:lnTo>
                      <a:pt x="3269533" y="1207439"/>
                    </a:lnTo>
                    <a:lnTo>
                      <a:pt x="3223814" y="1253188"/>
                    </a:lnTo>
                    <a:close/>
                    <a:moveTo>
                      <a:pt x="3112351" y="946113"/>
                    </a:moveTo>
                    <a:lnTo>
                      <a:pt x="3118948" y="948843"/>
                    </a:lnTo>
                    <a:lnTo>
                      <a:pt x="3144491" y="938253"/>
                    </a:lnTo>
                    <a:lnTo>
                      <a:pt x="3158070" y="951823"/>
                    </a:lnTo>
                    <a:lnTo>
                      <a:pt x="3158070" y="1318974"/>
                    </a:lnTo>
                    <a:lnTo>
                      <a:pt x="3112351" y="1364723"/>
                    </a:lnTo>
                    <a:close/>
                    <a:moveTo>
                      <a:pt x="3000872" y="846943"/>
                    </a:moveTo>
                    <a:lnTo>
                      <a:pt x="3028368" y="858322"/>
                    </a:lnTo>
                    <a:lnTo>
                      <a:pt x="3046591" y="850767"/>
                    </a:lnTo>
                    <a:lnTo>
                      <a:pt x="3046591" y="1430525"/>
                    </a:lnTo>
                    <a:lnTo>
                      <a:pt x="3000872" y="1476274"/>
                    </a:lnTo>
                    <a:close/>
                    <a:moveTo>
                      <a:pt x="2889392" y="683319"/>
                    </a:moveTo>
                    <a:lnTo>
                      <a:pt x="2905485" y="699401"/>
                    </a:lnTo>
                    <a:lnTo>
                      <a:pt x="2894911" y="724951"/>
                    </a:lnTo>
                    <a:cubicBezTo>
                      <a:pt x="2894915" y="735920"/>
                      <a:pt x="2899103" y="746889"/>
                      <a:pt x="2907475" y="755256"/>
                    </a:cubicBezTo>
                    <a:lnTo>
                      <a:pt x="2935111" y="766693"/>
                    </a:lnTo>
                    <a:lnTo>
                      <a:pt x="2935111" y="1542077"/>
                    </a:lnTo>
                    <a:lnTo>
                      <a:pt x="2889392" y="1587826"/>
                    </a:lnTo>
                    <a:close/>
                    <a:moveTo>
                      <a:pt x="2777913" y="577933"/>
                    </a:moveTo>
                    <a:lnTo>
                      <a:pt x="2782172" y="576168"/>
                    </a:lnTo>
                    <a:lnTo>
                      <a:pt x="2814905" y="608880"/>
                    </a:lnTo>
                    <a:lnTo>
                      <a:pt x="2804331" y="634430"/>
                    </a:lnTo>
                    <a:cubicBezTo>
                      <a:pt x="2804335" y="645399"/>
                      <a:pt x="2808523" y="656368"/>
                      <a:pt x="2816895" y="664734"/>
                    </a:cubicBezTo>
                    <a:lnTo>
                      <a:pt x="2823632" y="667522"/>
                    </a:lnTo>
                    <a:lnTo>
                      <a:pt x="2823632" y="1653629"/>
                    </a:lnTo>
                    <a:lnTo>
                      <a:pt x="2777913" y="1699378"/>
                    </a:lnTo>
                    <a:close/>
                    <a:moveTo>
                      <a:pt x="2666433" y="496076"/>
                    </a:moveTo>
                    <a:lnTo>
                      <a:pt x="2691592" y="485646"/>
                    </a:lnTo>
                    <a:lnTo>
                      <a:pt x="2712152" y="506193"/>
                    </a:lnTo>
                    <a:lnTo>
                      <a:pt x="2712152" y="1765181"/>
                    </a:lnTo>
                    <a:lnTo>
                      <a:pt x="2666433" y="1810929"/>
                    </a:lnTo>
                    <a:close/>
                    <a:moveTo>
                      <a:pt x="2554953" y="397225"/>
                    </a:moveTo>
                    <a:lnTo>
                      <a:pt x="2575468" y="405715"/>
                    </a:lnTo>
                    <a:lnTo>
                      <a:pt x="2600672" y="395266"/>
                    </a:lnTo>
                    <a:lnTo>
                      <a:pt x="2600672" y="1876733"/>
                    </a:lnTo>
                    <a:lnTo>
                      <a:pt x="2554953" y="1922481"/>
                    </a:lnTo>
                    <a:close/>
                    <a:moveTo>
                      <a:pt x="2443474" y="275873"/>
                    </a:moveTo>
                    <a:lnTo>
                      <a:pt x="2454575" y="302649"/>
                    </a:lnTo>
                    <a:cubicBezTo>
                      <a:pt x="2462948" y="311016"/>
                      <a:pt x="2473919" y="315196"/>
                      <a:pt x="2484888" y="315194"/>
                    </a:cubicBezTo>
                    <a:lnTo>
                      <a:pt x="2489193" y="313409"/>
                    </a:lnTo>
                    <a:lnTo>
                      <a:pt x="2489193" y="1988284"/>
                    </a:lnTo>
                    <a:lnTo>
                      <a:pt x="2443474" y="2034032"/>
                    </a:lnTo>
                    <a:close/>
                    <a:moveTo>
                      <a:pt x="2443474" y="237689"/>
                    </a:moveTo>
                    <a:lnTo>
                      <a:pt x="2452585" y="246794"/>
                    </a:lnTo>
                    <a:lnTo>
                      <a:pt x="2443474" y="268809"/>
                    </a:lnTo>
                    <a:close/>
                    <a:moveTo>
                      <a:pt x="2331994" y="126281"/>
                    </a:moveTo>
                    <a:lnTo>
                      <a:pt x="2362005" y="156273"/>
                    </a:lnTo>
                    <a:lnTo>
                      <a:pt x="2351431" y="181823"/>
                    </a:lnTo>
                    <a:cubicBezTo>
                      <a:pt x="2351435" y="192792"/>
                      <a:pt x="2355623" y="203761"/>
                      <a:pt x="2363995" y="212127"/>
                    </a:cubicBezTo>
                    <a:lnTo>
                      <a:pt x="2377713" y="217804"/>
                    </a:lnTo>
                    <a:lnTo>
                      <a:pt x="2377713" y="2099836"/>
                    </a:lnTo>
                    <a:lnTo>
                      <a:pt x="2331994" y="2145584"/>
                    </a:lnTo>
                    <a:close/>
                    <a:moveTo>
                      <a:pt x="2220514" y="40575"/>
                    </a:moveTo>
                    <a:lnTo>
                      <a:pt x="2238692" y="33039"/>
                    </a:lnTo>
                    <a:lnTo>
                      <a:pt x="2266234" y="60563"/>
                    </a:lnTo>
                    <a:lnTo>
                      <a:pt x="2266234" y="78295"/>
                    </a:lnTo>
                    <a:lnTo>
                      <a:pt x="2260851" y="91301"/>
                    </a:lnTo>
                    <a:lnTo>
                      <a:pt x="2266234" y="104285"/>
                    </a:lnTo>
                    <a:lnTo>
                      <a:pt x="2266233" y="2211387"/>
                    </a:lnTo>
                    <a:lnTo>
                      <a:pt x="2220515" y="2257136"/>
                    </a:lnTo>
                    <a:close/>
                    <a:moveTo>
                      <a:pt x="2109035" y="45748"/>
                    </a:moveTo>
                    <a:lnTo>
                      <a:pt x="2154754" y="0"/>
                    </a:lnTo>
                    <a:lnTo>
                      <a:pt x="2154754" y="2322939"/>
                    </a:lnTo>
                    <a:lnTo>
                      <a:pt x="2109035" y="2368687"/>
                    </a:lnTo>
                    <a:close/>
                    <a:moveTo>
                      <a:pt x="1997555" y="157301"/>
                    </a:moveTo>
                    <a:lnTo>
                      <a:pt x="2043274" y="111552"/>
                    </a:lnTo>
                    <a:lnTo>
                      <a:pt x="2043274" y="2434491"/>
                    </a:lnTo>
                    <a:lnTo>
                      <a:pt x="1997555" y="2480240"/>
                    </a:lnTo>
                    <a:close/>
                    <a:moveTo>
                      <a:pt x="1886076" y="268852"/>
                    </a:moveTo>
                    <a:lnTo>
                      <a:pt x="1931795" y="223103"/>
                    </a:lnTo>
                    <a:lnTo>
                      <a:pt x="1931795" y="2546042"/>
                    </a:lnTo>
                    <a:lnTo>
                      <a:pt x="1886076" y="2591791"/>
                    </a:lnTo>
                    <a:close/>
                    <a:moveTo>
                      <a:pt x="1774596" y="380404"/>
                    </a:moveTo>
                    <a:lnTo>
                      <a:pt x="1820315" y="334655"/>
                    </a:lnTo>
                    <a:lnTo>
                      <a:pt x="1820315" y="2657594"/>
                    </a:lnTo>
                    <a:lnTo>
                      <a:pt x="1774596" y="2703343"/>
                    </a:lnTo>
                    <a:close/>
                    <a:moveTo>
                      <a:pt x="1663116" y="491956"/>
                    </a:moveTo>
                    <a:lnTo>
                      <a:pt x="1708836" y="446206"/>
                    </a:lnTo>
                    <a:lnTo>
                      <a:pt x="1708835" y="2769146"/>
                    </a:lnTo>
                    <a:lnTo>
                      <a:pt x="1663116" y="2814895"/>
                    </a:lnTo>
                    <a:close/>
                    <a:moveTo>
                      <a:pt x="1551637" y="603507"/>
                    </a:moveTo>
                    <a:lnTo>
                      <a:pt x="1597356" y="557758"/>
                    </a:lnTo>
                    <a:lnTo>
                      <a:pt x="1597356" y="2880697"/>
                    </a:lnTo>
                    <a:lnTo>
                      <a:pt x="1551637" y="2926446"/>
                    </a:lnTo>
                    <a:close/>
                    <a:moveTo>
                      <a:pt x="1440157" y="715059"/>
                    </a:moveTo>
                    <a:lnTo>
                      <a:pt x="1485876" y="669311"/>
                    </a:lnTo>
                    <a:lnTo>
                      <a:pt x="1485876" y="2992250"/>
                    </a:lnTo>
                    <a:lnTo>
                      <a:pt x="1440157" y="3037998"/>
                    </a:lnTo>
                    <a:close/>
                    <a:moveTo>
                      <a:pt x="1328677" y="826611"/>
                    </a:moveTo>
                    <a:lnTo>
                      <a:pt x="1374397" y="780862"/>
                    </a:lnTo>
                    <a:lnTo>
                      <a:pt x="1374396" y="3103801"/>
                    </a:lnTo>
                    <a:lnTo>
                      <a:pt x="1328678" y="3149549"/>
                    </a:lnTo>
                    <a:close/>
                    <a:moveTo>
                      <a:pt x="1217198" y="938162"/>
                    </a:moveTo>
                    <a:lnTo>
                      <a:pt x="1262917" y="892414"/>
                    </a:lnTo>
                    <a:lnTo>
                      <a:pt x="1262917" y="3215353"/>
                    </a:lnTo>
                    <a:lnTo>
                      <a:pt x="1217198" y="3261101"/>
                    </a:lnTo>
                    <a:close/>
                    <a:moveTo>
                      <a:pt x="1105718" y="1049714"/>
                    </a:moveTo>
                    <a:lnTo>
                      <a:pt x="1151437" y="1003966"/>
                    </a:lnTo>
                    <a:lnTo>
                      <a:pt x="1151437" y="3275441"/>
                    </a:lnTo>
                    <a:lnTo>
                      <a:pt x="1142168" y="3253086"/>
                    </a:lnTo>
                    <a:cubicBezTo>
                      <a:pt x="1133796" y="3244719"/>
                      <a:pt x="1122826" y="3240537"/>
                      <a:pt x="1111856" y="3240541"/>
                    </a:cubicBezTo>
                    <a:lnTo>
                      <a:pt x="1105718" y="3243086"/>
                    </a:lnTo>
                    <a:close/>
                    <a:moveTo>
                      <a:pt x="994239" y="1161265"/>
                    </a:moveTo>
                    <a:lnTo>
                      <a:pt x="1039958" y="1115517"/>
                    </a:lnTo>
                    <a:lnTo>
                      <a:pt x="1039958" y="3157749"/>
                    </a:lnTo>
                    <a:lnTo>
                      <a:pt x="1021273" y="3150017"/>
                    </a:lnTo>
                    <a:lnTo>
                      <a:pt x="1002359" y="3157859"/>
                    </a:lnTo>
                    <a:lnTo>
                      <a:pt x="994239" y="3149744"/>
                    </a:lnTo>
                    <a:close/>
                    <a:moveTo>
                      <a:pt x="882759" y="1272817"/>
                    </a:moveTo>
                    <a:lnTo>
                      <a:pt x="928478" y="1227069"/>
                    </a:lnTo>
                    <a:lnTo>
                      <a:pt x="928478" y="3060413"/>
                    </a:lnTo>
                    <a:lnTo>
                      <a:pt x="911779" y="3067337"/>
                    </a:lnTo>
                    <a:lnTo>
                      <a:pt x="882759" y="3038336"/>
                    </a:lnTo>
                    <a:lnTo>
                      <a:pt x="882759" y="3012382"/>
                    </a:lnTo>
                    <a:lnTo>
                      <a:pt x="882990" y="3011823"/>
                    </a:lnTo>
                    <a:lnTo>
                      <a:pt x="882759" y="3011265"/>
                    </a:lnTo>
                    <a:close/>
                    <a:moveTo>
                      <a:pt x="771280" y="1384369"/>
                    </a:moveTo>
                    <a:lnTo>
                      <a:pt x="816999" y="1338620"/>
                    </a:lnTo>
                    <a:lnTo>
                      <a:pt x="816998" y="2972618"/>
                    </a:lnTo>
                    <a:lnTo>
                      <a:pt x="784580" y="2940221"/>
                    </a:lnTo>
                    <a:lnTo>
                      <a:pt x="792410" y="2921302"/>
                    </a:lnTo>
                    <a:cubicBezTo>
                      <a:pt x="792407" y="2910332"/>
                      <a:pt x="788219" y="2899365"/>
                      <a:pt x="779846" y="2890997"/>
                    </a:cubicBezTo>
                    <a:lnTo>
                      <a:pt x="771280" y="2887452"/>
                    </a:lnTo>
                    <a:close/>
                    <a:moveTo>
                      <a:pt x="659800" y="1495920"/>
                    </a:moveTo>
                    <a:lnTo>
                      <a:pt x="705519" y="1450172"/>
                    </a:lnTo>
                    <a:lnTo>
                      <a:pt x="705519" y="2861211"/>
                    </a:lnTo>
                    <a:lnTo>
                      <a:pt x="694000" y="2849700"/>
                    </a:lnTo>
                    <a:lnTo>
                      <a:pt x="701830" y="2830780"/>
                    </a:lnTo>
                    <a:cubicBezTo>
                      <a:pt x="701827" y="2819810"/>
                      <a:pt x="697639" y="2808843"/>
                      <a:pt x="689266" y="2800476"/>
                    </a:cubicBezTo>
                    <a:lnTo>
                      <a:pt x="659800" y="2788282"/>
                    </a:lnTo>
                    <a:close/>
                    <a:moveTo>
                      <a:pt x="548320" y="1607473"/>
                    </a:moveTo>
                    <a:lnTo>
                      <a:pt x="594039" y="1561724"/>
                    </a:lnTo>
                    <a:lnTo>
                      <a:pt x="594039" y="2708031"/>
                    </a:lnTo>
                    <a:lnTo>
                      <a:pt x="568373" y="2697410"/>
                    </a:lnTo>
                    <a:lnTo>
                      <a:pt x="549459" y="2705252"/>
                    </a:lnTo>
                    <a:lnTo>
                      <a:pt x="548320" y="2704113"/>
                    </a:lnTo>
                    <a:close/>
                    <a:moveTo>
                      <a:pt x="436841" y="1719024"/>
                    </a:moveTo>
                    <a:lnTo>
                      <a:pt x="482560" y="1673276"/>
                    </a:lnTo>
                    <a:lnTo>
                      <a:pt x="482560" y="2608861"/>
                    </a:lnTo>
                    <a:lnTo>
                      <a:pt x="477793" y="2606888"/>
                    </a:lnTo>
                    <a:lnTo>
                      <a:pt x="458879" y="2614730"/>
                    </a:lnTo>
                    <a:lnTo>
                      <a:pt x="436841" y="2592706"/>
                    </a:lnTo>
                    <a:close/>
                    <a:moveTo>
                      <a:pt x="325361" y="1830576"/>
                    </a:moveTo>
                    <a:lnTo>
                      <a:pt x="371080" y="1784827"/>
                    </a:lnTo>
                    <a:lnTo>
                      <a:pt x="371080" y="2523056"/>
                    </a:lnTo>
                    <a:lnTo>
                      <a:pt x="368299" y="2524209"/>
                    </a:lnTo>
                    <a:lnTo>
                      <a:pt x="331681" y="2487615"/>
                    </a:lnTo>
                    <a:lnTo>
                      <a:pt x="339511" y="2468695"/>
                    </a:lnTo>
                    <a:cubicBezTo>
                      <a:pt x="339507" y="2457725"/>
                      <a:pt x="335319" y="2446757"/>
                      <a:pt x="326946" y="2438390"/>
                    </a:cubicBezTo>
                    <a:lnTo>
                      <a:pt x="325361" y="2437734"/>
                    </a:lnTo>
                    <a:close/>
                    <a:moveTo>
                      <a:pt x="213881" y="1942128"/>
                    </a:moveTo>
                    <a:lnTo>
                      <a:pt x="259600" y="1896379"/>
                    </a:lnTo>
                    <a:lnTo>
                      <a:pt x="259600" y="2415580"/>
                    </a:lnTo>
                    <a:lnTo>
                      <a:pt x="241101" y="2397092"/>
                    </a:lnTo>
                    <a:lnTo>
                      <a:pt x="248931" y="2378173"/>
                    </a:lnTo>
                    <a:cubicBezTo>
                      <a:pt x="248927" y="2367203"/>
                      <a:pt x="244739" y="2356236"/>
                      <a:pt x="236366" y="2347869"/>
                    </a:cubicBezTo>
                    <a:lnTo>
                      <a:pt x="213881" y="2338563"/>
                    </a:lnTo>
                    <a:close/>
                    <a:moveTo>
                      <a:pt x="102402" y="2053679"/>
                    </a:moveTo>
                    <a:lnTo>
                      <a:pt x="148121" y="2007930"/>
                    </a:lnTo>
                    <a:lnTo>
                      <a:pt x="148121" y="2262979"/>
                    </a:lnTo>
                    <a:lnTo>
                      <a:pt x="145786" y="2257347"/>
                    </a:lnTo>
                    <a:cubicBezTo>
                      <a:pt x="137414" y="2248981"/>
                      <a:pt x="126444" y="2244799"/>
                      <a:pt x="115473" y="2244802"/>
                    </a:cubicBezTo>
                    <a:lnTo>
                      <a:pt x="102402" y="2250222"/>
                    </a:lnTo>
                    <a:close/>
                    <a:moveTo>
                      <a:pt x="0" y="2156147"/>
                    </a:moveTo>
                    <a:lnTo>
                      <a:pt x="36641" y="2119482"/>
                    </a:lnTo>
                    <a:lnTo>
                      <a:pt x="36641" y="2159143"/>
                    </a:lnTo>
                    <a:lnTo>
                      <a:pt x="24894" y="2154281"/>
                    </a:lnTo>
                    <a:lnTo>
                      <a:pt x="5980" y="2162123"/>
                    </a:lnTo>
                    <a:close/>
                  </a:path>
                </a:pathLst>
              </a:cu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</a:t>
                </a: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" name="Google Shape;60;p2"/>
              <p:cNvGrpSpPr/>
              <p:nvPr/>
            </p:nvGrpSpPr>
            <p:grpSpPr>
              <a:xfrm>
                <a:off x="3175975" y="1860932"/>
                <a:ext cx="640294" cy="1408198"/>
                <a:chOff x="10102705" y="4675850"/>
                <a:chExt cx="640294" cy="1408198"/>
              </a:xfrm>
            </p:grpSpPr>
            <p:sp>
              <p:nvSpPr>
                <p:cNvPr id="61" name="Google Shape;61;p2"/>
                <p:cNvSpPr txBox="1"/>
                <p:nvPr/>
              </p:nvSpPr>
              <p:spPr>
                <a:xfrm rot="-5400000">
                  <a:off x="9641905" y="5139648"/>
                  <a:ext cx="1405200" cy="48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1">
                      <a:solidFill>
                        <a:srgbClr val="FFFFFF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TICKET</a:t>
                  </a:r>
                  <a:endParaRPr b="1"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2" name="Google Shape;62;p2"/>
                <p:cNvSpPr txBox="1"/>
                <p:nvPr/>
              </p:nvSpPr>
              <p:spPr>
                <a:xfrm rot="-5400000">
                  <a:off x="9883948" y="5222000"/>
                  <a:ext cx="1405200" cy="312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04936785</a:t>
                  </a:r>
                  <a:endParaRPr/>
                </a:p>
              </p:txBody>
            </p:sp>
          </p:grpSp>
        </p:grpSp>
        <p:sp>
          <p:nvSpPr>
            <p:cNvPr id="63" name="Google Shape;63;p2"/>
            <p:cNvSpPr txBox="1"/>
            <p:nvPr/>
          </p:nvSpPr>
          <p:spPr>
            <a:xfrm>
              <a:off x="8403202" y="2296312"/>
              <a:ext cx="2216400" cy="59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>
                  <a:solidFill>
                    <a:srgbClr val="FFFFFF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rPr>
                <a:t>WELCOME </a:t>
              </a:r>
              <a:endParaRPr b="1">
                <a:latin typeface="Goudy Bookletter 1911"/>
                <a:ea typeface="Goudy Bookletter 1911"/>
                <a:cs typeface="Goudy Bookletter 1911"/>
                <a:sym typeface="Goudy Bookletter 1911"/>
              </a:endParaRPr>
            </a:p>
          </p:txBody>
        </p:sp>
        <p:sp>
          <p:nvSpPr>
            <p:cNvPr id="64" name="Google Shape;64;p2" descr="Clapper board"/>
            <p:cNvSpPr/>
            <p:nvPr/>
          </p:nvSpPr>
          <p:spPr>
            <a:xfrm>
              <a:off x="9020641" y="2894859"/>
              <a:ext cx="826132" cy="718376"/>
            </a:xfrm>
            <a:custGeom>
              <a:avLst/>
              <a:gdLst/>
              <a:ahLst/>
              <a:cxnLst/>
              <a:rect l="l" t="t" r="r" b="b"/>
              <a:pathLst>
                <a:path w="788670" h="685800" extrusionOk="0">
                  <a:moveTo>
                    <a:pt x="227648" y="247650"/>
                  </a:moveTo>
                  <a:lnTo>
                    <a:pt x="776288" y="150495"/>
                  </a:lnTo>
                  <a:lnTo>
                    <a:pt x="749618" y="0"/>
                  </a:lnTo>
                  <a:lnTo>
                    <a:pt x="0" y="133350"/>
                  </a:lnTo>
                  <a:lnTo>
                    <a:pt x="24765" y="273368"/>
                  </a:lnTo>
                  <a:lnTo>
                    <a:pt x="26670" y="647700"/>
                  </a:lnTo>
                  <a:cubicBezTo>
                    <a:pt x="26670" y="668655"/>
                    <a:pt x="43815" y="685800"/>
                    <a:pt x="64770" y="685800"/>
                  </a:cubicBezTo>
                  <a:lnTo>
                    <a:pt x="750570" y="685800"/>
                  </a:lnTo>
                  <a:cubicBezTo>
                    <a:pt x="771525" y="685800"/>
                    <a:pt x="788670" y="668655"/>
                    <a:pt x="788670" y="647700"/>
                  </a:cubicBezTo>
                  <a:lnTo>
                    <a:pt x="788670" y="247650"/>
                  </a:lnTo>
                  <a:lnTo>
                    <a:pt x="227648" y="247650"/>
                  </a:lnTo>
                  <a:close/>
                  <a:moveTo>
                    <a:pt x="655320" y="55245"/>
                  </a:moveTo>
                  <a:lnTo>
                    <a:pt x="719138" y="43815"/>
                  </a:lnTo>
                  <a:lnTo>
                    <a:pt x="721043" y="55245"/>
                  </a:lnTo>
                  <a:lnTo>
                    <a:pt x="668655" y="129540"/>
                  </a:lnTo>
                  <a:lnTo>
                    <a:pt x="594360" y="143828"/>
                  </a:lnTo>
                  <a:lnTo>
                    <a:pt x="655320" y="55245"/>
                  </a:lnTo>
                  <a:close/>
                  <a:moveTo>
                    <a:pt x="501015" y="82868"/>
                  </a:moveTo>
                  <a:lnTo>
                    <a:pt x="576263" y="69532"/>
                  </a:lnTo>
                  <a:lnTo>
                    <a:pt x="514350" y="158115"/>
                  </a:lnTo>
                  <a:lnTo>
                    <a:pt x="439103" y="171450"/>
                  </a:lnTo>
                  <a:lnTo>
                    <a:pt x="501015" y="82868"/>
                  </a:lnTo>
                  <a:close/>
                  <a:moveTo>
                    <a:pt x="345758" y="110490"/>
                  </a:moveTo>
                  <a:lnTo>
                    <a:pt x="421005" y="97155"/>
                  </a:lnTo>
                  <a:lnTo>
                    <a:pt x="359093" y="185738"/>
                  </a:lnTo>
                  <a:lnTo>
                    <a:pt x="283845" y="199073"/>
                  </a:lnTo>
                  <a:lnTo>
                    <a:pt x="345758" y="110490"/>
                  </a:lnTo>
                  <a:close/>
                  <a:moveTo>
                    <a:pt x="191453" y="138113"/>
                  </a:moveTo>
                  <a:lnTo>
                    <a:pt x="266700" y="124778"/>
                  </a:lnTo>
                  <a:lnTo>
                    <a:pt x="204788" y="213360"/>
                  </a:lnTo>
                  <a:lnTo>
                    <a:pt x="129540" y="226695"/>
                  </a:lnTo>
                  <a:lnTo>
                    <a:pt x="191453" y="138113"/>
                  </a:lnTo>
                  <a:close/>
                  <a:moveTo>
                    <a:pt x="111442" y="152400"/>
                  </a:moveTo>
                  <a:lnTo>
                    <a:pt x="56198" y="231458"/>
                  </a:lnTo>
                  <a:lnTo>
                    <a:pt x="43815" y="163830"/>
                  </a:lnTo>
                  <a:lnTo>
                    <a:pt x="111442" y="152400"/>
                  </a:lnTo>
                  <a:close/>
                  <a:moveTo>
                    <a:pt x="636270" y="485775"/>
                  </a:moveTo>
                  <a:lnTo>
                    <a:pt x="179070" y="485775"/>
                  </a:lnTo>
                  <a:lnTo>
                    <a:pt x="179070" y="371475"/>
                  </a:lnTo>
                  <a:lnTo>
                    <a:pt x="636270" y="371475"/>
                  </a:lnTo>
                  <a:lnTo>
                    <a:pt x="636270" y="4857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2761129" y="76200"/>
            <a:ext cx="6845971" cy="5516171"/>
            <a:chOff x="2761129" y="0"/>
            <a:chExt cx="6845971" cy="5516171"/>
          </a:xfrm>
        </p:grpSpPr>
        <p:sp>
          <p:nvSpPr>
            <p:cNvPr id="67" name="Google Shape;67;p2"/>
            <p:cNvSpPr/>
            <p:nvPr/>
          </p:nvSpPr>
          <p:spPr>
            <a:xfrm>
              <a:off x="8178800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61129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615775" y="824750"/>
              <a:ext cx="5102700" cy="3908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" name="Google Shape;70;p2" descr="I'm a fan!"/>
          <p:cNvPicPr preferRelativeResize="0"/>
          <p:nvPr/>
        </p:nvPicPr>
        <p:blipFill rotWithShape="1">
          <a:blip r:embed="rId2">
            <a:alphaModFix/>
          </a:blip>
          <a:srcRect t="38631"/>
          <a:stretch/>
        </p:blipFill>
        <p:spPr>
          <a:xfrm>
            <a:off x="3588975" y="1846837"/>
            <a:ext cx="5156275" cy="316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2"/>
          <p:cNvGrpSpPr/>
          <p:nvPr/>
        </p:nvGrpSpPr>
        <p:grpSpPr>
          <a:xfrm>
            <a:off x="2583188" y="1428801"/>
            <a:ext cx="7004424" cy="4150658"/>
            <a:chOff x="2583188" y="1398501"/>
            <a:chExt cx="7004424" cy="4150658"/>
          </a:xfrm>
        </p:grpSpPr>
        <p:sp>
          <p:nvSpPr>
            <p:cNvPr id="72" name="Google Shape;72;p2"/>
            <p:cNvSpPr/>
            <p:nvPr/>
          </p:nvSpPr>
          <p:spPr>
            <a:xfrm>
              <a:off x="3042025" y="4709450"/>
              <a:ext cx="6244200" cy="687300"/>
            </a:xfrm>
            <a:prstGeom prst="trapezoid">
              <a:avLst>
                <a:gd name="adj" fmla="val 82643"/>
              </a:avLst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2583188" y="1398501"/>
              <a:ext cx="7004424" cy="4150658"/>
              <a:chOff x="2653553" y="1455269"/>
              <a:chExt cx="7004424" cy="4150658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2653553" y="1455269"/>
                <a:ext cx="7004424" cy="4150658"/>
              </a:xfrm>
              <a:custGeom>
                <a:avLst/>
                <a:gdLst/>
                <a:ahLst/>
                <a:cxnLst/>
                <a:rect l="l" t="t" r="r" b="b"/>
                <a:pathLst>
                  <a:path w="7004424" h="4150658" extrusionOk="0">
                    <a:moveTo>
                      <a:pt x="0" y="0"/>
                    </a:moveTo>
                    <a:lnTo>
                      <a:pt x="6849036" y="0"/>
                    </a:lnTo>
                    <a:lnTo>
                      <a:pt x="6849036" y="11954"/>
                    </a:lnTo>
                    <a:lnTo>
                      <a:pt x="7004424" y="11954"/>
                    </a:lnTo>
                    <a:lnTo>
                      <a:pt x="7004424" y="4147671"/>
                    </a:lnTo>
                    <a:lnTo>
                      <a:pt x="4999316" y="4147671"/>
                    </a:lnTo>
                    <a:lnTo>
                      <a:pt x="4999316" y="4147670"/>
                    </a:lnTo>
                    <a:lnTo>
                      <a:pt x="4718797" y="4147670"/>
                    </a:lnTo>
                    <a:cubicBezTo>
                      <a:pt x="4716141" y="3686720"/>
                      <a:pt x="4809628" y="2421482"/>
                      <a:pt x="3716370" y="2421878"/>
                    </a:cubicBezTo>
                    <a:cubicBezTo>
                      <a:pt x="2522278" y="2422311"/>
                      <a:pt x="2695844" y="3746485"/>
                      <a:pt x="2674097" y="4147670"/>
                    </a:cubicBezTo>
                    <a:lnTo>
                      <a:pt x="2414495" y="4147670"/>
                    </a:lnTo>
                    <a:lnTo>
                      <a:pt x="2414495" y="4150658"/>
                    </a:lnTo>
                    <a:lnTo>
                      <a:pt x="11953" y="4150658"/>
                    </a:lnTo>
                    <a:lnTo>
                      <a:pt x="11953" y="2402542"/>
                    </a:lnTo>
                    <a:lnTo>
                      <a:pt x="0" y="2402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7981504" flipH="1">
                <a:off x="3692840" y="3302233"/>
                <a:ext cx="1274185" cy="13626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7981158" flipH="1">
                <a:off x="3460677" y="3633255"/>
                <a:ext cx="2031529" cy="15600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7981504" flipH="1">
                <a:off x="7610417" y="3980563"/>
                <a:ext cx="1274185" cy="13626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7981158" flipH="1">
                <a:off x="7378256" y="4311585"/>
                <a:ext cx="2031529" cy="15600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>
            <a:off x="2081648" y="1112581"/>
            <a:ext cx="8157554" cy="5762357"/>
            <a:chOff x="2081648" y="1112581"/>
            <a:chExt cx="8157554" cy="5762357"/>
          </a:xfrm>
        </p:grpSpPr>
        <p:sp>
          <p:nvSpPr>
            <p:cNvPr id="80" name="Google Shape;80;p2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1607671" y="-63125"/>
            <a:ext cx="8991600" cy="1763432"/>
            <a:chOff x="1135530" y="44451"/>
            <a:chExt cx="8991600" cy="1763432"/>
          </a:xfrm>
        </p:grpSpPr>
        <p:sp>
          <p:nvSpPr>
            <p:cNvPr id="84" name="Google Shape;84;p2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0135267" y="1113309"/>
            <a:ext cx="2007917" cy="5362134"/>
            <a:chOff x="10135267" y="1113309"/>
            <a:chExt cx="2007917" cy="5362134"/>
          </a:xfrm>
        </p:grpSpPr>
        <p:sp>
          <p:nvSpPr>
            <p:cNvPr id="103" name="Google Shape;103;p2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 flipH="1">
            <a:off x="27620" y="1128251"/>
            <a:ext cx="2007917" cy="5362134"/>
            <a:chOff x="10135267" y="1113309"/>
            <a:chExt cx="2007917" cy="5362134"/>
          </a:xfrm>
        </p:grpSpPr>
        <p:sp>
          <p:nvSpPr>
            <p:cNvPr id="108" name="Google Shape;108;p2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 rot="-1576859">
            <a:off x="5049874" y="3653916"/>
            <a:ext cx="2441391" cy="2441391"/>
            <a:chOff x="7026052" y="216720"/>
            <a:chExt cx="5523677" cy="5523677"/>
          </a:xfrm>
        </p:grpSpPr>
        <p:grpSp>
          <p:nvGrpSpPr>
            <p:cNvPr id="113" name="Google Shape;113;p2"/>
            <p:cNvGrpSpPr/>
            <p:nvPr/>
          </p:nvGrpSpPr>
          <p:grpSpPr>
            <a:xfrm>
              <a:off x="7026052" y="216720"/>
              <a:ext cx="5523677" cy="5523677"/>
              <a:chOff x="155158" y="275218"/>
              <a:chExt cx="4513177" cy="4513177"/>
            </a:xfrm>
          </p:grpSpPr>
          <p:sp>
            <p:nvSpPr>
              <p:cNvPr id="114" name="Google Shape;114;p2"/>
              <p:cNvSpPr/>
              <p:nvPr/>
            </p:nvSpPr>
            <p:spPr>
              <a:xfrm>
                <a:off x="954745" y="1767542"/>
                <a:ext cx="2937731" cy="1564038"/>
              </a:xfrm>
              <a:custGeom>
                <a:avLst/>
                <a:gdLst/>
                <a:ahLst/>
                <a:cxnLst/>
                <a:rect l="l" t="t" r="r" b="b"/>
                <a:pathLst>
                  <a:path w="3084232" h="1642035" extrusionOk="0">
                    <a:moveTo>
                      <a:pt x="2241269" y="1532497"/>
                    </a:moveTo>
                    <a:cubicBezTo>
                      <a:pt x="2217596" y="1532497"/>
                      <a:pt x="2198406" y="1551687"/>
                      <a:pt x="2198406" y="1575360"/>
                    </a:cubicBezTo>
                    <a:cubicBezTo>
                      <a:pt x="2198406" y="1599033"/>
                      <a:pt x="2217596" y="1618223"/>
                      <a:pt x="2241269" y="1618223"/>
                    </a:cubicBezTo>
                    <a:cubicBezTo>
                      <a:pt x="2264942" y="1618223"/>
                      <a:pt x="2284132" y="1599033"/>
                      <a:pt x="2284132" y="1575360"/>
                    </a:cubicBezTo>
                    <a:cubicBezTo>
                      <a:pt x="2284132" y="1551687"/>
                      <a:pt x="2264942" y="1532497"/>
                      <a:pt x="2241269" y="1532497"/>
                    </a:cubicBezTo>
                    <a:close/>
                    <a:moveTo>
                      <a:pt x="2241269" y="1404435"/>
                    </a:moveTo>
                    <a:cubicBezTo>
                      <a:pt x="2217596" y="1404435"/>
                      <a:pt x="2198406" y="1423625"/>
                      <a:pt x="2198406" y="1447298"/>
                    </a:cubicBezTo>
                    <a:cubicBezTo>
                      <a:pt x="2198406" y="1470971"/>
                      <a:pt x="2217596" y="1490161"/>
                      <a:pt x="2241269" y="1490161"/>
                    </a:cubicBezTo>
                    <a:cubicBezTo>
                      <a:pt x="2264942" y="1490161"/>
                      <a:pt x="2284132" y="1470971"/>
                      <a:pt x="2284132" y="1447298"/>
                    </a:cubicBezTo>
                    <a:cubicBezTo>
                      <a:pt x="2284132" y="1423625"/>
                      <a:pt x="2264942" y="1404435"/>
                      <a:pt x="2241269" y="1404435"/>
                    </a:cubicBezTo>
                    <a:close/>
                    <a:moveTo>
                      <a:pt x="2241269" y="1276377"/>
                    </a:moveTo>
                    <a:cubicBezTo>
                      <a:pt x="2217596" y="1276377"/>
                      <a:pt x="2198406" y="1295567"/>
                      <a:pt x="2198406" y="1319240"/>
                    </a:cubicBezTo>
                    <a:cubicBezTo>
                      <a:pt x="2198406" y="1342913"/>
                      <a:pt x="2217596" y="1362103"/>
                      <a:pt x="2241269" y="1362103"/>
                    </a:cubicBezTo>
                    <a:cubicBezTo>
                      <a:pt x="2264942" y="1362103"/>
                      <a:pt x="2284132" y="1342913"/>
                      <a:pt x="2284132" y="1319240"/>
                    </a:cubicBezTo>
                    <a:cubicBezTo>
                      <a:pt x="2284132" y="1295567"/>
                      <a:pt x="2264942" y="1276377"/>
                      <a:pt x="2241269" y="1276377"/>
                    </a:cubicBezTo>
                    <a:close/>
                    <a:moveTo>
                      <a:pt x="2241269" y="1148319"/>
                    </a:moveTo>
                    <a:cubicBezTo>
                      <a:pt x="2217596" y="1148319"/>
                      <a:pt x="2198406" y="1167509"/>
                      <a:pt x="2198406" y="1191182"/>
                    </a:cubicBezTo>
                    <a:cubicBezTo>
                      <a:pt x="2198406" y="1214855"/>
                      <a:pt x="2217596" y="1234045"/>
                      <a:pt x="2241269" y="1234045"/>
                    </a:cubicBezTo>
                    <a:cubicBezTo>
                      <a:pt x="2264942" y="1234045"/>
                      <a:pt x="2284132" y="1214855"/>
                      <a:pt x="2284132" y="1191182"/>
                    </a:cubicBezTo>
                    <a:cubicBezTo>
                      <a:pt x="2284132" y="1167509"/>
                      <a:pt x="2264942" y="1148319"/>
                      <a:pt x="2241269" y="1148319"/>
                    </a:cubicBezTo>
                    <a:close/>
                    <a:moveTo>
                      <a:pt x="2241269" y="1020261"/>
                    </a:moveTo>
                    <a:cubicBezTo>
                      <a:pt x="2217596" y="1020261"/>
                      <a:pt x="2198406" y="1039451"/>
                      <a:pt x="2198406" y="1063124"/>
                    </a:cubicBezTo>
                    <a:cubicBezTo>
                      <a:pt x="2198406" y="1086797"/>
                      <a:pt x="2217596" y="1105987"/>
                      <a:pt x="2241269" y="1105987"/>
                    </a:cubicBezTo>
                    <a:cubicBezTo>
                      <a:pt x="2264942" y="1105987"/>
                      <a:pt x="2284132" y="1086797"/>
                      <a:pt x="2284132" y="1063124"/>
                    </a:cubicBezTo>
                    <a:cubicBezTo>
                      <a:pt x="2284132" y="1039451"/>
                      <a:pt x="2264942" y="1020261"/>
                      <a:pt x="2241269" y="1020261"/>
                    </a:cubicBezTo>
                    <a:close/>
                    <a:moveTo>
                      <a:pt x="2241269" y="892203"/>
                    </a:moveTo>
                    <a:cubicBezTo>
                      <a:pt x="2217596" y="892203"/>
                      <a:pt x="2198406" y="911393"/>
                      <a:pt x="2198406" y="935066"/>
                    </a:cubicBezTo>
                    <a:cubicBezTo>
                      <a:pt x="2198406" y="958739"/>
                      <a:pt x="2217596" y="977929"/>
                      <a:pt x="2241269" y="977929"/>
                    </a:cubicBezTo>
                    <a:cubicBezTo>
                      <a:pt x="2264942" y="977929"/>
                      <a:pt x="2284132" y="958739"/>
                      <a:pt x="2284132" y="935066"/>
                    </a:cubicBezTo>
                    <a:cubicBezTo>
                      <a:pt x="2284132" y="911393"/>
                      <a:pt x="2264942" y="892203"/>
                      <a:pt x="2241269" y="892203"/>
                    </a:cubicBezTo>
                    <a:close/>
                    <a:moveTo>
                      <a:pt x="2241269" y="764145"/>
                    </a:moveTo>
                    <a:cubicBezTo>
                      <a:pt x="2217596" y="764145"/>
                      <a:pt x="2198406" y="783335"/>
                      <a:pt x="2198406" y="807008"/>
                    </a:cubicBezTo>
                    <a:cubicBezTo>
                      <a:pt x="2198406" y="830681"/>
                      <a:pt x="2217596" y="849871"/>
                      <a:pt x="2241269" y="849871"/>
                    </a:cubicBezTo>
                    <a:cubicBezTo>
                      <a:pt x="2264942" y="849871"/>
                      <a:pt x="2284132" y="830681"/>
                      <a:pt x="2284132" y="807008"/>
                    </a:cubicBezTo>
                    <a:cubicBezTo>
                      <a:pt x="2284132" y="783335"/>
                      <a:pt x="2264942" y="764145"/>
                      <a:pt x="2241269" y="764145"/>
                    </a:cubicBezTo>
                    <a:close/>
                    <a:moveTo>
                      <a:pt x="2241269" y="636087"/>
                    </a:moveTo>
                    <a:cubicBezTo>
                      <a:pt x="2217596" y="636087"/>
                      <a:pt x="2198406" y="655277"/>
                      <a:pt x="2198406" y="678950"/>
                    </a:cubicBezTo>
                    <a:cubicBezTo>
                      <a:pt x="2198406" y="702623"/>
                      <a:pt x="2217596" y="721813"/>
                      <a:pt x="2241269" y="721813"/>
                    </a:cubicBezTo>
                    <a:cubicBezTo>
                      <a:pt x="2264942" y="721813"/>
                      <a:pt x="2284132" y="702623"/>
                      <a:pt x="2284132" y="678950"/>
                    </a:cubicBezTo>
                    <a:cubicBezTo>
                      <a:pt x="2284132" y="655277"/>
                      <a:pt x="2264942" y="636087"/>
                      <a:pt x="2241269" y="636087"/>
                    </a:cubicBezTo>
                    <a:close/>
                    <a:moveTo>
                      <a:pt x="2241269" y="508029"/>
                    </a:moveTo>
                    <a:cubicBezTo>
                      <a:pt x="2217596" y="508029"/>
                      <a:pt x="2198406" y="527219"/>
                      <a:pt x="2198406" y="550892"/>
                    </a:cubicBezTo>
                    <a:cubicBezTo>
                      <a:pt x="2198406" y="574565"/>
                      <a:pt x="2217596" y="593755"/>
                      <a:pt x="2241269" y="593755"/>
                    </a:cubicBezTo>
                    <a:cubicBezTo>
                      <a:pt x="2264942" y="593755"/>
                      <a:pt x="2284132" y="574565"/>
                      <a:pt x="2284132" y="550892"/>
                    </a:cubicBezTo>
                    <a:cubicBezTo>
                      <a:pt x="2284132" y="527219"/>
                      <a:pt x="2264942" y="508029"/>
                      <a:pt x="2241269" y="508029"/>
                    </a:cubicBezTo>
                    <a:close/>
                    <a:moveTo>
                      <a:pt x="2241269" y="379971"/>
                    </a:moveTo>
                    <a:cubicBezTo>
                      <a:pt x="2217596" y="379971"/>
                      <a:pt x="2198406" y="399161"/>
                      <a:pt x="2198406" y="422834"/>
                    </a:cubicBezTo>
                    <a:cubicBezTo>
                      <a:pt x="2198406" y="446507"/>
                      <a:pt x="2217596" y="465697"/>
                      <a:pt x="2241269" y="465697"/>
                    </a:cubicBezTo>
                    <a:cubicBezTo>
                      <a:pt x="2264942" y="465697"/>
                      <a:pt x="2284132" y="446507"/>
                      <a:pt x="2284132" y="422834"/>
                    </a:cubicBezTo>
                    <a:cubicBezTo>
                      <a:pt x="2284132" y="399161"/>
                      <a:pt x="2264942" y="379971"/>
                      <a:pt x="2241269" y="379971"/>
                    </a:cubicBezTo>
                    <a:close/>
                    <a:moveTo>
                      <a:pt x="2241269" y="251913"/>
                    </a:moveTo>
                    <a:cubicBezTo>
                      <a:pt x="2217596" y="251913"/>
                      <a:pt x="2198406" y="271103"/>
                      <a:pt x="2198406" y="294776"/>
                    </a:cubicBezTo>
                    <a:cubicBezTo>
                      <a:pt x="2198406" y="318449"/>
                      <a:pt x="2217596" y="337639"/>
                      <a:pt x="2241269" y="337639"/>
                    </a:cubicBezTo>
                    <a:cubicBezTo>
                      <a:pt x="2264942" y="337639"/>
                      <a:pt x="2284132" y="318449"/>
                      <a:pt x="2284132" y="294776"/>
                    </a:cubicBezTo>
                    <a:cubicBezTo>
                      <a:pt x="2284132" y="271103"/>
                      <a:pt x="2264942" y="251913"/>
                      <a:pt x="2241269" y="251913"/>
                    </a:cubicBezTo>
                    <a:close/>
                    <a:moveTo>
                      <a:pt x="2241269" y="123855"/>
                    </a:moveTo>
                    <a:cubicBezTo>
                      <a:pt x="2217596" y="123855"/>
                      <a:pt x="2198406" y="143045"/>
                      <a:pt x="2198406" y="166718"/>
                    </a:cubicBezTo>
                    <a:cubicBezTo>
                      <a:pt x="2198406" y="190391"/>
                      <a:pt x="2217596" y="209581"/>
                      <a:pt x="2241269" y="209581"/>
                    </a:cubicBezTo>
                    <a:cubicBezTo>
                      <a:pt x="2264942" y="209581"/>
                      <a:pt x="2284132" y="190391"/>
                      <a:pt x="2284132" y="166718"/>
                    </a:cubicBezTo>
                    <a:cubicBezTo>
                      <a:pt x="2284132" y="143045"/>
                      <a:pt x="2264942" y="123855"/>
                      <a:pt x="2241269" y="123855"/>
                    </a:cubicBezTo>
                    <a:close/>
                    <a:moveTo>
                      <a:pt x="0" y="0"/>
                    </a:moveTo>
                    <a:lnTo>
                      <a:pt x="2231122" y="0"/>
                    </a:lnTo>
                    <a:lnTo>
                      <a:pt x="2210960" y="8351"/>
                    </a:lnTo>
                    <a:cubicBezTo>
                      <a:pt x="2203204" y="16108"/>
                      <a:pt x="2198406" y="26824"/>
                      <a:pt x="2198406" y="38660"/>
                    </a:cubicBezTo>
                    <a:cubicBezTo>
                      <a:pt x="2198406" y="62333"/>
                      <a:pt x="2217596" y="81523"/>
                      <a:pt x="2241269" y="81523"/>
                    </a:cubicBezTo>
                    <a:cubicBezTo>
                      <a:pt x="2264942" y="81523"/>
                      <a:pt x="2284132" y="62333"/>
                      <a:pt x="2284132" y="38660"/>
                    </a:cubicBezTo>
                    <a:cubicBezTo>
                      <a:pt x="2284132" y="26824"/>
                      <a:pt x="2279335" y="16108"/>
                      <a:pt x="2271578" y="8351"/>
                    </a:cubicBezTo>
                    <a:lnTo>
                      <a:pt x="2251416" y="0"/>
                    </a:lnTo>
                    <a:lnTo>
                      <a:pt x="3084232" y="0"/>
                    </a:lnTo>
                    <a:lnTo>
                      <a:pt x="3084232" y="946"/>
                    </a:lnTo>
                    <a:lnTo>
                      <a:pt x="3058685" y="11527"/>
                    </a:lnTo>
                    <a:cubicBezTo>
                      <a:pt x="3050929" y="19284"/>
                      <a:pt x="3046131" y="30000"/>
                      <a:pt x="3046131" y="41836"/>
                    </a:cubicBezTo>
                    <a:cubicBezTo>
                      <a:pt x="3046131" y="53673"/>
                      <a:pt x="3050929" y="64388"/>
                      <a:pt x="3058685" y="72145"/>
                    </a:cubicBezTo>
                    <a:lnTo>
                      <a:pt x="3084232" y="82727"/>
                    </a:lnTo>
                    <a:lnTo>
                      <a:pt x="3084232" y="129004"/>
                    </a:lnTo>
                    <a:lnTo>
                      <a:pt x="3058685" y="139585"/>
                    </a:lnTo>
                    <a:cubicBezTo>
                      <a:pt x="3050929" y="147342"/>
                      <a:pt x="3046131" y="158058"/>
                      <a:pt x="3046131" y="169894"/>
                    </a:cubicBezTo>
                    <a:cubicBezTo>
                      <a:pt x="3046131" y="181731"/>
                      <a:pt x="3050929" y="192446"/>
                      <a:pt x="3058685" y="200203"/>
                    </a:cubicBezTo>
                    <a:lnTo>
                      <a:pt x="3084232" y="210785"/>
                    </a:lnTo>
                    <a:lnTo>
                      <a:pt x="3084232" y="257062"/>
                    </a:lnTo>
                    <a:lnTo>
                      <a:pt x="3058685" y="267643"/>
                    </a:lnTo>
                    <a:cubicBezTo>
                      <a:pt x="3050929" y="275400"/>
                      <a:pt x="3046131" y="286116"/>
                      <a:pt x="3046131" y="297952"/>
                    </a:cubicBezTo>
                    <a:cubicBezTo>
                      <a:pt x="3046131" y="309789"/>
                      <a:pt x="3050929" y="320504"/>
                      <a:pt x="3058685" y="328261"/>
                    </a:cubicBezTo>
                    <a:lnTo>
                      <a:pt x="3084232" y="338843"/>
                    </a:lnTo>
                    <a:lnTo>
                      <a:pt x="3084232" y="385120"/>
                    </a:lnTo>
                    <a:lnTo>
                      <a:pt x="3058685" y="395701"/>
                    </a:lnTo>
                    <a:cubicBezTo>
                      <a:pt x="3050929" y="403458"/>
                      <a:pt x="3046131" y="414174"/>
                      <a:pt x="3046131" y="426010"/>
                    </a:cubicBezTo>
                    <a:cubicBezTo>
                      <a:pt x="3046131" y="437847"/>
                      <a:pt x="3050929" y="448562"/>
                      <a:pt x="3058685" y="456319"/>
                    </a:cubicBezTo>
                    <a:lnTo>
                      <a:pt x="3084232" y="466901"/>
                    </a:lnTo>
                    <a:lnTo>
                      <a:pt x="3084232" y="513178"/>
                    </a:lnTo>
                    <a:lnTo>
                      <a:pt x="3058685" y="523759"/>
                    </a:lnTo>
                    <a:cubicBezTo>
                      <a:pt x="3050929" y="531516"/>
                      <a:pt x="3046131" y="542232"/>
                      <a:pt x="3046131" y="554068"/>
                    </a:cubicBezTo>
                    <a:cubicBezTo>
                      <a:pt x="3046131" y="565905"/>
                      <a:pt x="3050929" y="576620"/>
                      <a:pt x="3058685" y="584377"/>
                    </a:cubicBezTo>
                    <a:lnTo>
                      <a:pt x="3084232" y="594959"/>
                    </a:lnTo>
                    <a:lnTo>
                      <a:pt x="3084232" y="641236"/>
                    </a:lnTo>
                    <a:lnTo>
                      <a:pt x="3058685" y="651817"/>
                    </a:lnTo>
                    <a:cubicBezTo>
                      <a:pt x="3050929" y="659574"/>
                      <a:pt x="3046131" y="670290"/>
                      <a:pt x="3046131" y="682126"/>
                    </a:cubicBezTo>
                    <a:cubicBezTo>
                      <a:pt x="3046131" y="693963"/>
                      <a:pt x="3050929" y="704678"/>
                      <a:pt x="3058685" y="712435"/>
                    </a:cubicBezTo>
                    <a:lnTo>
                      <a:pt x="3084232" y="723017"/>
                    </a:lnTo>
                    <a:lnTo>
                      <a:pt x="3084232" y="769294"/>
                    </a:lnTo>
                    <a:lnTo>
                      <a:pt x="3058685" y="779875"/>
                    </a:lnTo>
                    <a:cubicBezTo>
                      <a:pt x="3050929" y="787632"/>
                      <a:pt x="3046131" y="798348"/>
                      <a:pt x="3046131" y="810184"/>
                    </a:cubicBezTo>
                    <a:cubicBezTo>
                      <a:pt x="3046131" y="822021"/>
                      <a:pt x="3050929" y="832736"/>
                      <a:pt x="3058685" y="840493"/>
                    </a:cubicBezTo>
                    <a:lnTo>
                      <a:pt x="3084232" y="851075"/>
                    </a:lnTo>
                    <a:lnTo>
                      <a:pt x="3084232" y="897352"/>
                    </a:lnTo>
                    <a:lnTo>
                      <a:pt x="3058685" y="907933"/>
                    </a:lnTo>
                    <a:cubicBezTo>
                      <a:pt x="3050929" y="915690"/>
                      <a:pt x="3046131" y="926406"/>
                      <a:pt x="3046131" y="938242"/>
                    </a:cubicBezTo>
                    <a:cubicBezTo>
                      <a:pt x="3046131" y="950079"/>
                      <a:pt x="3050929" y="960794"/>
                      <a:pt x="3058685" y="968551"/>
                    </a:cubicBezTo>
                    <a:lnTo>
                      <a:pt x="3084232" y="979133"/>
                    </a:lnTo>
                    <a:lnTo>
                      <a:pt x="3084232" y="1025410"/>
                    </a:lnTo>
                    <a:lnTo>
                      <a:pt x="3058685" y="1035991"/>
                    </a:lnTo>
                    <a:cubicBezTo>
                      <a:pt x="3050929" y="1043748"/>
                      <a:pt x="3046131" y="1054464"/>
                      <a:pt x="3046131" y="1066300"/>
                    </a:cubicBezTo>
                    <a:cubicBezTo>
                      <a:pt x="3046131" y="1078137"/>
                      <a:pt x="3050929" y="1088852"/>
                      <a:pt x="3058685" y="1096609"/>
                    </a:cubicBezTo>
                    <a:lnTo>
                      <a:pt x="3084232" y="1107191"/>
                    </a:lnTo>
                    <a:lnTo>
                      <a:pt x="3084232" y="1153468"/>
                    </a:lnTo>
                    <a:lnTo>
                      <a:pt x="3058685" y="1164049"/>
                    </a:lnTo>
                    <a:cubicBezTo>
                      <a:pt x="3050929" y="1171806"/>
                      <a:pt x="3046131" y="1182522"/>
                      <a:pt x="3046131" y="1194358"/>
                    </a:cubicBezTo>
                    <a:cubicBezTo>
                      <a:pt x="3046131" y="1206195"/>
                      <a:pt x="3050929" y="1216910"/>
                      <a:pt x="3058685" y="1224667"/>
                    </a:cubicBezTo>
                    <a:lnTo>
                      <a:pt x="3084232" y="1235249"/>
                    </a:lnTo>
                    <a:lnTo>
                      <a:pt x="3084232" y="1281526"/>
                    </a:lnTo>
                    <a:lnTo>
                      <a:pt x="3058685" y="1292107"/>
                    </a:lnTo>
                    <a:cubicBezTo>
                      <a:pt x="3050929" y="1299864"/>
                      <a:pt x="3046131" y="1310580"/>
                      <a:pt x="3046131" y="1322416"/>
                    </a:cubicBezTo>
                    <a:cubicBezTo>
                      <a:pt x="3046131" y="1334253"/>
                      <a:pt x="3050929" y="1344968"/>
                      <a:pt x="3058685" y="1352725"/>
                    </a:cubicBezTo>
                    <a:lnTo>
                      <a:pt x="3084232" y="1363307"/>
                    </a:lnTo>
                    <a:lnTo>
                      <a:pt x="3084232" y="1409584"/>
                    </a:lnTo>
                    <a:lnTo>
                      <a:pt x="3058685" y="1420165"/>
                    </a:lnTo>
                    <a:cubicBezTo>
                      <a:pt x="3050929" y="1427922"/>
                      <a:pt x="3046131" y="1438638"/>
                      <a:pt x="3046131" y="1450474"/>
                    </a:cubicBezTo>
                    <a:cubicBezTo>
                      <a:pt x="3046131" y="1462311"/>
                      <a:pt x="3050929" y="1473026"/>
                      <a:pt x="3058685" y="1480783"/>
                    </a:cubicBezTo>
                    <a:lnTo>
                      <a:pt x="3084232" y="1491365"/>
                    </a:lnTo>
                    <a:lnTo>
                      <a:pt x="3084232" y="1537646"/>
                    </a:lnTo>
                    <a:lnTo>
                      <a:pt x="3058685" y="1548227"/>
                    </a:lnTo>
                    <a:cubicBezTo>
                      <a:pt x="3050929" y="1555984"/>
                      <a:pt x="3046131" y="1566700"/>
                      <a:pt x="3046131" y="1578536"/>
                    </a:cubicBezTo>
                    <a:cubicBezTo>
                      <a:pt x="3046131" y="1590373"/>
                      <a:pt x="3050929" y="1601088"/>
                      <a:pt x="3058685" y="1608845"/>
                    </a:cubicBezTo>
                    <a:lnTo>
                      <a:pt x="3084232" y="1619427"/>
                    </a:lnTo>
                    <a:lnTo>
                      <a:pt x="3084232" y="1642035"/>
                    </a:lnTo>
                    <a:lnTo>
                      <a:pt x="0" y="1642035"/>
                    </a:lnTo>
                    <a:lnTo>
                      <a:pt x="0" y="1621442"/>
                    </a:lnTo>
                    <a:lnTo>
                      <a:pt x="18917" y="1613607"/>
                    </a:lnTo>
                    <a:cubicBezTo>
                      <a:pt x="26674" y="1605850"/>
                      <a:pt x="31471" y="1595135"/>
                      <a:pt x="31471" y="1583298"/>
                    </a:cubicBezTo>
                    <a:cubicBezTo>
                      <a:pt x="31471" y="1571462"/>
                      <a:pt x="26674" y="1560746"/>
                      <a:pt x="18917" y="1552989"/>
                    </a:cubicBezTo>
                    <a:lnTo>
                      <a:pt x="0" y="1545154"/>
                    </a:lnTo>
                    <a:lnTo>
                      <a:pt x="0" y="1493380"/>
                    </a:lnTo>
                    <a:lnTo>
                      <a:pt x="18917" y="1485545"/>
                    </a:lnTo>
                    <a:cubicBezTo>
                      <a:pt x="26674" y="1477788"/>
                      <a:pt x="31471" y="1467073"/>
                      <a:pt x="31471" y="1455236"/>
                    </a:cubicBezTo>
                    <a:cubicBezTo>
                      <a:pt x="31471" y="1443400"/>
                      <a:pt x="26674" y="1432684"/>
                      <a:pt x="18917" y="1424927"/>
                    </a:cubicBezTo>
                    <a:lnTo>
                      <a:pt x="0" y="1417092"/>
                    </a:lnTo>
                    <a:lnTo>
                      <a:pt x="0" y="1365322"/>
                    </a:lnTo>
                    <a:lnTo>
                      <a:pt x="18917" y="1357487"/>
                    </a:lnTo>
                    <a:cubicBezTo>
                      <a:pt x="26674" y="1349730"/>
                      <a:pt x="31471" y="1339015"/>
                      <a:pt x="31471" y="1327178"/>
                    </a:cubicBezTo>
                    <a:cubicBezTo>
                      <a:pt x="31471" y="1315342"/>
                      <a:pt x="26674" y="1304626"/>
                      <a:pt x="18917" y="1296869"/>
                    </a:cubicBezTo>
                    <a:lnTo>
                      <a:pt x="0" y="1289034"/>
                    </a:lnTo>
                    <a:lnTo>
                      <a:pt x="0" y="1237264"/>
                    </a:lnTo>
                    <a:lnTo>
                      <a:pt x="18917" y="1229429"/>
                    </a:lnTo>
                    <a:cubicBezTo>
                      <a:pt x="26674" y="1221672"/>
                      <a:pt x="31471" y="1210957"/>
                      <a:pt x="31471" y="1199120"/>
                    </a:cubicBezTo>
                    <a:cubicBezTo>
                      <a:pt x="31471" y="1187284"/>
                      <a:pt x="26674" y="1176568"/>
                      <a:pt x="18917" y="1168811"/>
                    </a:cubicBezTo>
                    <a:lnTo>
                      <a:pt x="0" y="1160976"/>
                    </a:lnTo>
                    <a:lnTo>
                      <a:pt x="0" y="1109206"/>
                    </a:lnTo>
                    <a:lnTo>
                      <a:pt x="18917" y="1101371"/>
                    </a:lnTo>
                    <a:cubicBezTo>
                      <a:pt x="26674" y="1093614"/>
                      <a:pt x="31471" y="1082899"/>
                      <a:pt x="31471" y="1071062"/>
                    </a:cubicBezTo>
                    <a:cubicBezTo>
                      <a:pt x="31471" y="1059226"/>
                      <a:pt x="26674" y="1048510"/>
                      <a:pt x="18917" y="1040753"/>
                    </a:cubicBezTo>
                    <a:lnTo>
                      <a:pt x="0" y="1032918"/>
                    </a:lnTo>
                    <a:lnTo>
                      <a:pt x="0" y="981148"/>
                    </a:lnTo>
                    <a:lnTo>
                      <a:pt x="18917" y="973313"/>
                    </a:lnTo>
                    <a:cubicBezTo>
                      <a:pt x="26674" y="965556"/>
                      <a:pt x="31471" y="954841"/>
                      <a:pt x="31471" y="943004"/>
                    </a:cubicBezTo>
                    <a:cubicBezTo>
                      <a:pt x="31471" y="931168"/>
                      <a:pt x="26674" y="920452"/>
                      <a:pt x="18917" y="912695"/>
                    </a:cubicBezTo>
                    <a:lnTo>
                      <a:pt x="0" y="904860"/>
                    </a:lnTo>
                    <a:lnTo>
                      <a:pt x="0" y="853090"/>
                    </a:lnTo>
                    <a:lnTo>
                      <a:pt x="18917" y="845255"/>
                    </a:lnTo>
                    <a:cubicBezTo>
                      <a:pt x="26674" y="837498"/>
                      <a:pt x="31471" y="826783"/>
                      <a:pt x="31471" y="814946"/>
                    </a:cubicBezTo>
                    <a:cubicBezTo>
                      <a:pt x="31471" y="803110"/>
                      <a:pt x="26674" y="792394"/>
                      <a:pt x="18917" y="784637"/>
                    </a:cubicBezTo>
                    <a:lnTo>
                      <a:pt x="0" y="776802"/>
                    </a:lnTo>
                    <a:lnTo>
                      <a:pt x="0" y="725033"/>
                    </a:lnTo>
                    <a:lnTo>
                      <a:pt x="18917" y="717197"/>
                    </a:lnTo>
                    <a:cubicBezTo>
                      <a:pt x="26674" y="709440"/>
                      <a:pt x="31471" y="698725"/>
                      <a:pt x="31471" y="686888"/>
                    </a:cubicBezTo>
                    <a:cubicBezTo>
                      <a:pt x="31471" y="675052"/>
                      <a:pt x="26674" y="664336"/>
                      <a:pt x="18917" y="656579"/>
                    </a:cubicBezTo>
                    <a:lnTo>
                      <a:pt x="0" y="648744"/>
                    </a:lnTo>
                    <a:lnTo>
                      <a:pt x="0" y="596975"/>
                    </a:lnTo>
                    <a:lnTo>
                      <a:pt x="18917" y="589139"/>
                    </a:lnTo>
                    <a:cubicBezTo>
                      <a:pt x="26674" y="581382"/>
                      <a:pt x="31471" y="570667"/>
                      <a:pt x="31471" y="558830"/>
                    </a:cubicBezTo>
                    <a:cubicBezTo>
                      <a:pt x="31471" y="546994"/>
                      <a:pt x="26674" y="536278"/>
                      <a:pt x="18917" y="528521"/>
                    </a:cubicBezTo>
                    <a:lnTo>
                      <a:pt x="0" y="520686"/>
                    </a:lnTo>
                    <a:lnTo>
                      <a:pt x="0" y="468917"/>
                    </a:lnTo>
                    <a:lnTo>
                      <a:pt x="18917" y="461081"/>
                    </a:lnTo>
                    <a:cubicBezTo>
                      <a:pt x="26674" y="453324"/>
                      <a:pt x="31471" y="442609"/>
                      <a:pt x="31471" y="430772"/>
                    </a:cubicBezTo>
                    <a:cubicBezTo>
                      <a:pt x="31471" y="418936"/>
                      <a:pt x="26674" y="408220"/>
                      <a:pt x="18917" y="400463"/>
                    </a:cubicBezTo>
                    <a:lnTo>
                      <a:pt x="0" y="392628"/>
                    </a:lnTo>
                    <a:lnTo>
                      <a:pt x="0" y="340858"/>
                    </a:lnTo>
                    <a:lnTo>
                      <a:pt x="18917" y="333023"/>
                    </a:lnTo>
                    <a:cubicBezTo>
                      <a:pt x="26674" y="325266"/>
                      <a:pt x="31471" y="314551"/>
                      <a:pt x="31471" y="302714"/>
                    </a:cubicBezTo>
                    <a:cubicBezTo>
                      <a:pt x="31471" y="290878"/>
                      <a:pt x="26674" y="280162"/>
                      <a:pt x="18917" y="272405"/>
                    </a:cubicBezTo>
                    <a:lnTo>
                      <a:pt x="0" y="264570"/>
                    </a:lnTo>
                    <a:lnTo>
                      <a:pt x="0" y="212800"/>
                    </a:lnTo>
                    <a:lnTo>
                      <a:pt x="18917" y="204965"/>
                    </a:lnTo>
                    <a:cubicBezTo>
                      <a:pt x="26674" y="197208"/>
                      <a:pt x="31471" y="186493"/>
                      <a:pt x="31471" y="174656"/>
                    </a:cubicBezTo>
                    <a:cubicBezTo>
                      <a:pt x="31471" y="162820"/>
                      <a:pt x="26674" y="152104"/>
                      <a:pt x="18917" y="144347"/>
                    </a:cubicBezTo>
                    <a:lnTo>
                      <a:pt x="0" y="136512"/>
                    </a:lnTo>
                    <a:lnTo>
                      <a:pt x="0" y="84742"/>
                    </a:lnTo>
                    <a:lnTo>
                      <a:pt x="18917" y="76907"/>
                    </a:lnTo>
                    <a:cubicBezTo>
                      <a:pt x="26674" y="69150"/>
                      <a:pt x="31471" y="58435"/>
                      <a:pt x="31471" y="46598"/>
                    </a:cubicBezTo>
                    <a:cubicBezTo>
                      <a:pt x="31471" y="34762"/>
                      <a:pt x="26674" y="24046"/>
                      <a:pt x="18917" y="16289"/>
                    </a:cubicBezTo>
                    <a:lnTo>
                      <a:pt x="0" y="8454"/>
                    </a:lnTo>
                    <a:close/>
                  </a:path>
                </a:pathLst>
              </a:custGeom>
              <a:solidFill>
                <a:srgbClr val="F35B52"/>
              </a:solidFill>
              <a:ln>
                <a:noFill/>
              </a:ln>
              <a:effectLst>
                <a:outerShdw blurRad="50800" dist="127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093694" y="1846729"/>
                <a:ext cx="2683500" cy="14283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F2F2F2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2700000">
                <a:off x="833869" y="918387"/>
                <a:ext cx="3155756" cy="3226840"/>
              </a:xfrm>
              <a:custGeom>
                <a:avLst/>
                <a:gdLst/>
                <a:ahLst/>
                <a:cxnLst/>
                <a:rect l="l" t="t" r="r" b="b"/>
                <a:pathLst>
                  <a:path w="3269533" h="3306841" extrusionOk="0">
                    <a:moveTo>
                      <a:pt x="1151437" y="3291354"/>
                    </a:moveTo>
                    <a:lnTo>
                      <a:pt x="1151437" y="3306841"/>
                    </a:lnTo>
                    <a:lnTo>
                      <a:pt x="1146903" y="3302309"/>
                    </a:lnTo>
                    <a:close/>
                    <a:moveTo>
                      <a:pt x="3223814" y="1033442"/>
                    </a:moveTo>
                    <a:lnTo>
                      <a:pt x="3235071" y="1028775"/>
                    </a:lnTo>
                    <a:lnTo>
                      <a:pt x="3267807" y="1061490"/>
                    </a:lnTo>
                    <a:lnTo>
                      <a:pt x="3257233" y="1087040"/>
                    </a:lnTo>
                    <a:lnTo>
                      <a:pt x="3269533" y="1116706"/>
                    </a:lnTo>
                    <a:lnTo>
                      <a:pt x="3269533" y="1207439"/>
                    </a:lnTo>
                    <a:lnTo>
                      <a:pt x="3223814" y="1253188"/>
                    </a:lnTo>
                    <a:close/>
                    <a:moveTo>
                      <a:pt x="3112351" y="946113"/>
                    </a:moveTo>
                    <a:lnTo>
                      <a:pt x="3118948" y="948843"/>
                    </a:lnTo>
                    <a:lnTo>
                      <a:pt x="3144491" y="938253"/>
                    </a:lnTo>
                    <a:lnTo>
                      <a:pt x="3158070" y="951823"/>
                    </a:lnTo>
                    <a:lnTo>
                      <a:pt x="3158070" y="1318974"/>
                    </a:lnTo>
                    <a:lnTo>
                      <a:pt x="3112351" y="1364723"/>
                    </a:lnTo>
                    <a:close/>
                    <a:moveTo>
                      <a:pt x="3000872" y="846943"/>
                    </a:moveTo>
                    <a:lnTo>
                      <a:pt x="3028368" y="858322"/>
                    </a:lnTo>
                    <a:lnTo>
                      <a:pt x="3046591" y="850767"/>
                    </a:lnTo>
                    <a:lnTo>
                      <a:pt x="3046591" y="1430525"/>
                    </a:lnTo>
                    <a:lnTo>
                      <a:pt x="3000872" y="1476274"/>
                    </a:lnTo>
                    <a:close/>
                    <a:moveTo>
                      <a:pt x="2889392" y="683319"/>
                    </a:moveTo>
                    <a:lnTo>
                      <a:pt x="2905485" y="699401"/>
                    </a:lnTo>
                    <a:lnTo>
                      <a:pt x="2894911" y="724951"/>
                    </a:lnTo>
                    <a:cubicBezTo>
                      <a:pt x="2894915" y="735920"/>
                      <a:pt x="2899103" y="746889"/>
                      <a:pt x="2907475" y="755256"/>
                    </a:cubicBezTo>
                    <a:lnTo>
                      <a:pt x="2935111" y="766693"/>
                    </a:lnTo>
                    <a:lnTo>
                      <a:pt x="2935111" y="1542077"/>
                    </a:lnTo>
                    <a:lnTo>
                      <a:pt x="2889392" y="1587826"/>
                    </a:lnTo>
                    <a:close/>
                    <a:moveTo>
                      <a:pt x="2777913" y="577933"/>
                    </a:moveTo>
                    <a:lnTo>
                      <a:pt x="2782172" y="576168"/>
                    </a:lnTo>
                    <a:lnTo>
                      <a:pt x="2814905" y="608880"/>
                    </a:lnTo>
                    <a:lnTo>
                      <a:pt x="2804331" y="634430"/>
                    </a:lnTo>
                    <a:cubicBezTo>
                      <a:pt x="2804335" y="645399"/>
                      <a:pt x="2808523" y="656368"/>
                      <a:pt x="2816895" y="664734"/>
                    </a:cubicBezTo>
                    <a:lnTo>
                      <a:pt x="2823632" y="667522"/>
                    </a:lnTo>
                    <a:lnTo>
                      <a:pt x="2823632" y="1653629"/>
                    </a:lnTo>
                    <a:lnTo>
                      <a:pt x="2777913" y="1699378"/>
                    </a:lnTo>
                    <a:close/>
                    <a:moveTo>
                      <a:pt x="2666433" y="496076"/>
                    </a:moveTo>
                    <a:lnTo>
                      <a:pt x="2691592" y="485646"/>
                    </a:lnTo>
                    <a:lnTo>
                      <a:pt x="2712152" y="506193"/>
                    </a:lnTo>
                    <a:lnTo>
                      <a:pt x="2712152" y="1765181"/>
                    </a:lnTo>
                    <a:lnTo>
                      <a:pt x="2666433" y="1810929"/>
                    </a:lnTo>
                    <a:close/>
                    <a:moveTo>
                      <a:pt x="2554953" y="397225"/>
                    </a:moveTo>
                    <a:lnTo>
                      <a:pt x="2575468" y="405715"/>
                    </a:lnTo>
                    <a:lnTo>
                      <a:pt x="2600672" y="395266"/>
                    </a:lnTo>
                    <a:lnTo>
                      <a:pt x="2600672" y="1876733"/>
                    </a:lnTo>
                    <a:lnTo>
                      <a:pt x="2554953" y="1922481"/>
                    </a:lnTo>
                    <a:close/>
                    <a:moveTo>
                      <a:pt x="2443474" y="275873"/>
                    </a:moveTo>
                    <a:lnTo>
                      <a:pt x="2454575" y="302649"/>
                    </a:lnTo>
                    <a:cubicBezTo>
                      <a:pt x="2462948" y="311016"/>
                      <a:pt x="2473919" y="315196"/>
                      <a:pt x="2484888" y="315194"/>
                    </a:cubicBezTo>
                    <a:lnTo>
                      <a:pt x="2489193" y="313409"/>
                    </a:lnTo>
                    <a:lnTo>
                      <a:pt x="2489193" y="1988284"/>
                    </a:lnTo>
                    <a:lnTo>
                      <a:pt x="2443474" y="2034032"/>
                    </a:lnTo>
                    <a:close/>
                    <a:moveTo>
                      <a:pt x="2443474" y="237689"/>
                    </a:moveTo>
                    <a:lnTo>
                      <a:pt x="2452585" y="246794"/>
                    </a:lnTo>
                    <a:lnTo>
                      <a:pt x="2443474" y="268809"/>
                    </a:lnTo>
                    <a:close/>
                    <a:moveTo>
                      <a:pt x="2331994" y="126281"/>
                    </a:moveTo>
                    <a:lnTo>
                      <a:pt x="2362005" y="156273"/>
                    </a:lnTo>
                    <a:lnTo>
                      <a:pt x="2351431" y="181823"/>
                    </a:lnTo>
                    <a:cubicBezTo>
                      <a:pt x="2351435" y="192792"/>
                      <a:pt x="2355623" y="203761"/>
                      <a:pt x="2363995" y="212127"/>
                    </a:cubicBezTo>
                    <a:lnTo>
                      <a:pt x="2377713" y="217804"/>
                    </a:lnTo>
                    <a:lnTo>
                      <a:pt x="2377713" y="2099836"/>
                    </a:lnTo>
                    <a:lnTo>
                      <a:pt x="2331994" y="2145584"/>
                    </a:lnTo>
                    <a:close/>
                    <a:moveTo>
                      <a:pt x="2220514" y="40575"/>
                    </a:moveTo>
                    <a:lnTo>
                      <a:pt x="2238692" y="33039"/>
                    </a:lnTo>
                    <a:lnTo>
                      <a:pt x="2266234" y="60563"/>
                    </a:lnTo>
                    <a:lnTo>
                      <a:pt x="2266234" y="78295"/>
                    </a:lnTo>
                    <a:lnTo>
                      <a:pt x="2260851" y="91301"/>
                    </a:lnTo>
                    <a:lnTo>
                      <a:pt x="2266234" y="104285"/>
                    </a:lnTo>
                    <a:lnTo>
                      <a:pt x="2266233" y="2211387"/>
                    </a:lnTo>
                    <a:lnTo>
                      <a:pt x="2220515" y="2257136"/>
                    </a:lnTo>
                    <a:close/>
                    <a:moveTo>
                      <a:pt x="2109035" y="45748"/>
                    </a:moveTo>
                    <a:lnTo>
                      <a:pt x="2154754" y="0"/>
                    </a:lnTo>
                    <a:lnTo>
                      <a:pt x="2154754" y="2322939"/>
                    </a:lnTo>
                    <a:lnTo>
                      <a:pt x="2109035" y="2368687"/>
                    </a:lnTo>
                    <a:close/>
                    <a:moveTo>
                      <a:pt x="1997555" y="157301"/>
                    </a:moveTo>
                    <a:lnTo>
                      <a:pt x="2043274" y="111552"/>
                    </a:lnTo>
                    <a:lnTo>
                      <a:pt x="2043274" y="2434491"/>
                    </a:lnTo>
                    <a:lnTo>
                      <a:pt x="1997555" y="2480240"/>
                    </a:lnTo>
                    <a:close/>
                    <a:moveTo>
                      <a:pt x="1886076" y="268852"/>
                    </a:moveTo>
                    <a:lnTo>
                      <a:pt x="1931795" y="223103"/>
                    </a:lnTo>
                    <a:lnTo>
                      <a:pt x="1931795" y="2546042"/>
                    </a:lnTo>
                    <a:lnTo>
                      <a:pt x="1886076" y="2591791"/>
                    </a:lnTo>
                    <a:close/>
                    <a:moveTo>
                      <a:pt x="1774596" y="380404"/>
                    </a:moveTo>
                    <a:lnTo>
                      <a:pt x="1820315" y="334655"/>
                    </a:lnTo>
                    <a:lnTo>
                      <a:pt x="1820315" y="2657594"/>
                    </a:lnTo>
                    <a:lnTo>
                      <a:pt x="1774596" y="2703343"/>
                    </a:lnTo>
                    <a:close/>
                    <a:moveTo>
                      <a:pt x="1663116" y="491956"/>
                    </a:moveTo>
                    <a:lnTo>
                      <a:pt x="1708836" y="446206"/>
                    </a:lnTo>
                    <a:lnTo>
                      <a:pt x="1708835" y="2769146"/>
                    </a:lnTo>
                    <a:lnTo>
                      <a:pt x="1663116" y="2814895"/>
                    </a:lnTo>
                    <a:close/>
                    <a:moveTo>
                      <a:pt x="1551637" y="603507"/>
                    </a:moveTo>
                    <a:lnTo>
                      <a:pt x="1597356" y="557758"/>
                    </a:lnTo>
                    <a:lnTo>
                      <a:pt x="1597356" y="2880697"/>
                    </a:lnTo>
                    <a:lnTo>
                      <a:pt x="1551637" y="2926446"/>
                    </a:lnTo>
                    <a:close/>
                    <a:moveTo>
                      <a:pt x="1440157" y="715059"/>
                    </a:moveTo>
                    <a:lnTo>
                      <a:pt x="1485876" y="669311"/>
                    </a:lnTo>
                    <a:lnTo>
                      <a:pt x="1485876" y="2992250"/>
                    </a:lnTo>
                    <a:lnTo>
                      <a:pt x="1440157" y="3037998"/>
                    </a:lnTo>
                    <a:close/>
                    <a:moveTo>
                      <a:pt x="1328677" y="826611"/>
                    </a:moveTo>
                    <a:lnTo>
                      <a:pt x="1374397" y="780862"/>
                    </a:lnTo>
                    <a:lnTo>
                      <a:pt x="1374396" y="3103801"/>
                    </a:lnTo>
                    <a:lnTo>
                      <a:pt x="1328678" y="3149549"/>
                    </a:lnTo>
                    <a:close/>
                    <a:moveTo>
                      <a:pt x="1217198" y="938162"/>
                    </a:moveTo>
                    <a:lnTo>
                      <a:pt x="1262917" y="892414"/>
                    </a:lnTo>
                    <a:lnTo>
                      <a:pt x="1262917" y="3215353"/>
                    </a:lnTo>
                    <a:lnTo>
                      <a:pt x="1217198" y="3261101"/>
                    </a:lnTo>
                    <a:close/>
                    <a:moveTo>
                      <a:pt x="1105718" y="1049714"/>
                    </a:moveTo>
                    <a:lnTo>
                      <a:pt x="1151437" y="1003966"/>
                    </a:lnTo>
                    <a:lnTo>
                      <a:pt x="1151437" y="3275441"/>
                    </a:lnTo>
                    <a:lnTo>
                      <a:pt x="1142168" y="3253086"/>
                    </a:lnTo>
                    <a:cubicBezTo>
                      <a:pt x="1133796" y="3244719"/>
                      <a:pt x="1122826" y="3240537"/>
                      <a:pt x="1111856" y="3240541"/>
                    </a:cubicBezTo>
                    <a:lnTo>
                      <a:pt x="1105718" y="3243086"/>
                    </a:lnTo>
                    <a:close/>
                    <a:moveTo>
                      <a:pt x="994239" y="1161265"/>
                    </a:moveTo>
                    <a:lnTo>
                      <a:pt x="1039958" y="1115517"/>
                    </a:lnTo>
                    <a:lnTo>
                      <a:pt x="1039958" y="3157749"/>
                    </a:lnTo>
                    <a:lnTo>
                      <a:pt x="1021273" y="3150017"/>
                    </a:lnTo>
                    <a:lnTo>
                      <a:pt x="1002359" y="3157859"/>
                    </a:lnTo>
                    <a:lnTo>
                      <a:pt x="994239" y="3149744"/>
                    </a:lnTo>
                    <a:close/>
                    <a:moveTo>
                      <a:pt x="882759" y="1272817"/>
                    </a:moveTo>
                    <a:lnTo>
                      <a:pt x="928478" y="1227069"/>
                    </a:lnTo>
                    <a:lnTo>
                      <a:pt x="928478" y="3060413"/>
                    </a:lnTo>
                    <a:lnTo>
                      <a:pt x="911779" y="3067337"/>
                    </a:lnTo>
                    <a:lnTo>
                      <a:pt x="882759" y="3038336"/>
                    </a:lnTo>
                    <a:lnTo>
                      <a:pt x="882759" y="3012382"/>
                    </a:lnTo>
                    <a:lnTo>
                      <a:pt x="882990" y="3011823"/>
                    </a:lnTo>
                    <a:lnTo>
                      <a:pt x="882759" y="3011265"/>
                    </a:lnTo>
                    <a:close/>
                    <a:moveTo>
                      <a:pt x="771280" y="1384369"/>
                    </a:moveTo>
                    <a:lnTo>
                      <a:pt x="816999" y="1338620"/>
                    </a:lnTo>
                    <a:lnTo>
                      <a:pt x="816998" y="2972618"/>
                    </a:lnTo>
                    <a:lnTo>
                      <a:pt x="784580" y="2940221"/>
                    </a:lnTo>
                    <a:lnTo>
                      <a:pt x="792410" y="2921302"/>
                    </a:lnTo>
                    <a:cubicBezTo>
                      <a:pt x="792407" y="2910332"/>
                      <a:pt x="788219" y="2899365"/>
                      <a:pt x="779846" y="2890997"/>
                    </a:cubicBezTo>
                    <a:lnTo>
                      <a:pt x="771280" y="2887452"/>
                    </a:lnTo>
                    <a:close/>
                    <a:moveTo>
                      <a:pt x="659800" y="1495920"/>
                    </a:moveTo>
                    <a:lnTo>
                      <a:pt x="705519" y="1450172"/>
                    </a:lnTo>
                    <a:lnTo>
                      <a:pt x="705519" y="2861211"/>
                    </a:lnTo>
                    <a:lnTo>
                      <a:pt x="694000" y="2849700"/>
                    </a:lnTo>
                    <a:lnTo>
                      <a:pt x="701830" y="2830780"/>
                    </a:lnTo>
                    <a:cubicBezTo>
                      <a:pt x="701827" y="2819810"/>
                      <a:pt x="697639" y="2808843"/>
                      <a:pt x="689266" y="2800476"/>
                    </a:cubicBezTo>
                    <a:lnTo>
                      <a:pt x="659800" y="2788282"/>
                    </a:lnTo>
                    <a:close/>
                    <a:moveTo>
                      <a:pt x="548320" y="1607473"/>
                    </a:moveTo>
                    <a:lnTo>
                      <a:pt x="594039" y="1561724"/>
                    </a:lnTo>
                    <a:lnTo>
                      <a:pt x="594039" y="2708031"/>
                    </a:lnTo>
                    <a:lnTo>
                      <a:pt x="568373" y="2697410"/>
                    </a:lnTo>
                    <a:lnTo>
                      <a:pt x="549459" y="2705252"/>
                    </a:lnTo>
                    <a:lnTo>
                      <a:pt x="548320" y="2704113"/>
                    </a:lnTo>
                    <a:close/>
                    <a:moveTo>
                      <a:pt x="436841" y="1719024"/>
                    </a:moveTo>
                    <a:lnTo>
                      <a:pt x="482560" y="1673276"/>
                    </a:lnTo>
                    <a:lnTo>
                      <a:pt x="482560" y="2608861"/>
                    </a:lnTo>
                    <a:lnTo>
                      <a:pt x="477793" y="2606888"/>
                    </a:lnTo>
                    <a:lnTo>
                      <a:pt x="458879" y="2614730"/>
                    </a:lnTo>
                    <a:lnTo>
                      <a:pt x="436841" y="2592706"/>
                    </a:lnTo>
                    <a:close/>
                    <a:moveTo>
                      <a:pt x="325361" y="1830576"/>
                    </a:moveTo>
                    <a:lnTo>
                      <a:pt x="371080" y="1784827"/>
                    </a:lnTo>
                    <a:lnTo>
                      <a:pt x="371080" y="2523056"/>
                    </a:lnTo>
                    <a:lnTo>
                      <a:pt x="368299" y="2524209"/>
                    </a:lnTo>
                    <a:lnTo>
                      <a:pt x="331681" y="2487615"/>
                    </a:lnTo>
                    <a:lnTo>
                      <a:pt x="339511" y="2468695"/>
                    </a:lnTo>
                    <a:cubicBezTo>
                      <a:pt x="339507" y="2457725"/>
                      <a:pt x="335319" y="2446757"/>
                      <a:pt x="326946" y="2438390"/>
                    </a:cubicBezTo>
                    <a:lnTo>
                      <a:pt x="325361" y="2437734"/>
                    </a:lnTo>
                    <a:close/>
                    <a:moveTo>
                      <a:pt x="213881" y="1942128"/>
                    </a:moveTo>
                    <a:lnTo>
                      <a:pt x="259600" y="1896379"/>
                    </a:lnTo>
                    <a:lnTo>
                      <a:pt x="259600" y="2415580"/>
                    </a:lnTo>
                    <a:lnTo>
                      <a:pt x="241101" y="2397092"/>
                    </a:lnTo>
                    <a:lnTo>
                      <a:pt x="248931" y="2378173"/>
                    </a:lnTo>
                    <a:cubicBezTo>
                      <a:pt x="248927" y="2367203"/>
                      <a:pt x="244739" y="2356236"/>
                      <a:pt x="236366" y="2347869"/>
                    </a:cubicBezTo>
                    <a:lnTo>
                      <a:pt x="213881" y="2338563"/>
                    </a:lnTo>
                    <a:close/>
                    <a:moveTo>
                      <a:pt x="102402" y="2053679"/>
                    </a:moveTo>
                    <a:lnTo>
                      <a:pt x="148121" y="2007930"/>
                    </a:lnTo>
                    <a:lnTo>
                      <a:pt x="148121" y="2262979"/>
                    </a:lnTo>
                    <a:lnTo>
                      <a:pt x="145786" y="2257347"/>
                    </a:lnTo>
                    <a:cubicBezTo>
                      <a:pt x="137414" y="2248981"/>
                      <a:pt x="126444" y="2244799"/>
                      <a:pt x="115473" y="2244802"/>
                    </a:cubicBezTo>
                    <a:lnTo>
                      <a:pt x="102402" y="2250222"/>
                    </a:lnTo>
                    <a:close/>
                    <a:moveTo>
                      <a:pt x="0" y="2156147"/>
                    </a:moveTo>
                    <a:lnTo>
                      <a:pt x="36641" y="2119482"/>
                    </a:lnTo>
                    <a:lnTo>
                      <a:pt x="36641" y="2159143"/>
                    </a:lnTo>
                    <a:lnTo>
                      <a:pt x="24894" y="2154281"/>
                    </a:lnTo>
                    <a:lnTo>
                      <a:pt x="5980" y="2162123"/>
                    </a:lnTo>
                    <a:close/>
                  </a:path>
                </a:pathLst>
              </a:cu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</a:t>
                </a: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117;p2"/>
              <p:cNvGrpSpPr/>
              <p:nvPr/>
            </p:nvGrpSpPr>
            <p:grpSpPr>
              <a:xfrm>
                <a:off x="3175975" y="1860932"/>
                <a:ext cx="640294" cy="1408198"/>
                <a:chOff x="10102705" y="4675850"/>
                <a:chExt cx="640294" cy="1408198"/>
              </a:xfrm>
            </p:grpSpPr>
            <p:sp>
              <p:nvSpPr>
                <p:cNvPr id="118" name="Google Shape;118;p2"/>
                <p:cNvSpPr txBox="1"/>
                <p:nvPr/>
              </p:nvSpPr>
              <p:spPr>
                <a:xfrm rot="-5400000">
                  <a:off x="9641905" y="5139648"/>
                  <a:ext cx="1405200" cy="48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1">
                      <a:solidFill>
                        <a:srgbClr val="FFFFFF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TICKET</a:t>
                  </a:r>
                  <a:endParaRPr b="1"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119" name="Google Shape;119;p2"/>
                <p:cNvSpPr txBox="1"/>
                <p:nvPr/>
              </p:nvSpPr>
              <p:spPr>
                <a:xfrm rot="-5400000">
                  <a:off x="9883948" y="5222000"/>
                  <a:ext cx="1405200" cy="312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04936785</a:t>
                  </a:r>
                  <a:endParaRPr/>
                </a:p>
              </p:txBody>
            </p:sp>
          </p:grpSp>
        </p:grpSp>
        <p:sp>
          <p:nvSpPr>
            <p:cNvPr id="120" name="Google Shape;120;p2"/>
            <p:cNvSpPr txBox="1"/>
            <p:nvPr/>
          </p:nvSpPr>
          <p:spPr>
            <a:xfrm>
              <a:off x="8403202" y="2296312"/>
              <a:ext cx="2216400" cy="59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>
                  <a:solidFill>
                    <a:srgbClr val="FFFFFF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rPr>
                <a:t>WELCOME </a:t>
              </a:r>
              <a:endParaRPr b="1">
                <a:latin typeface="Goudy Bookletter 1911"/>
                <a:ea typeface="Goudy Bookletter 1911"/>
                <a:cs typeface="Goudy Bookletter 1911"/>
                <a:sym typeface="Goudy Bookletter 1911"/>
              </a:endParaRPr>
            </a:p>
          </p:txBody>
        </p:sp>
        <p:sp>
          <p:nvSpPr>
            <p:cNvPr id="121" name="Google Shape;121;p2" descr="Clapper board"/>
            <p:cNvSpPr/>
            <p:nvPr/>
          </p:nvSpPr>
          <p:spPr>
            <a:xfrm>
              <a:off x="9020641" y="2894859"/>
              <a:ext cx="826132" cy="718376"/>
            </a:xfrm>
            <a:custGeom>
              <a:avLst/>
              <a:gdLst/>
              <a:ahLst/>
              <a:cxnLst/>
              <a:rect l="l" t="t" r="r" b="b"/>
              <a:pathLst>
                <a:path w="788670" h="685800" extrusionOk="0">
                  <a:moveTo>
                    <a:pt x="227648" y="247650"/>
                  </a:moveTo>
                  <a:lnTo>
                    <a:pt x="776288" y="150495"/>
                  </a:lnTo>
                  <a:lnTo>
                    <a:pt x="749618" y="0"/>
                  </a:lnTo>
                  <a:lnTo>
                    <a:pt x="0" y="133350"/>
                  </a:lnTo>
                  <a:lnTo>
                    <a:pt x="24765" y="273368"/>
                  </a:lnTo>
                  <a:lnTo>
                    <a:pt x="26670" y="647700"/>
                  </a:lnTo>
                  <a:cubicBezTo>
                    <a:pt x="26670" y="668655"/>
                    <a:pt x="43815" y="685800"/>
                    <a:pt x="64770" y="685800"/>
                  </a:cubicBezTo>
                  <a:lnTo>
                    <a:pt x="750570" y="685800"/>
                  </a:lnTo>
                  <a:cubicBezTo>
                    <a:pt x="771525" y="685800"/>
                    <a:pt x="788670" y="668655"/>
                    <a:pt x="788670" y="647700"/>
                  </a:cubicBezTo>
                  <a:lnTo>
                    <a:pt x="788670" y="247650"/>
                  </a:lnTo>
                  <a:lnTo>
                    <a:pt x="227648" y="247650"/>
                  </a:lnTo>
                  <a:close/>
                  <a:moveTo>
                    <a:pt x="655320" y="55245"/>
                  </a:moveTo>
                  <a:lnTo>
                    <a:pt x="719138" y="43815"/>
                  </a:lnTo>
                  <a:lnTo>
                    <a:pt x="721043" y="55245"/>
                  </a:lnTo>
                  <a:lnTo>
                    <a:pt x="668655" y="129540"/>
                  </a:lnTo>
                  <a:lnTo>
                    <a:pt x="594360" y="143828"/>
                  </a:lnTo>
                  <a:lnTo>
                    <a:pt x="655320" y="55245"/>
                  </a:lnTo>
                  <a:close/>
                  <a:moveTo>
                    <a:pt x="501015" y="82868"/>
                  </a:moveTo>
                  <a:lnTo>
                    <a:pt x="576263" y="69532"/>
                  </a:lnTo>
                  <a:lnTo>
                    <a:pt x="514350" y="158115"/>
                  </a:lnTo>
                  <a:lnTo>
                    <a:pt x="439103" y="171450"/>
                  </a:lnTo>
                  <a:lnTo>
                    <a:pt x="501015" y="82868"/>
                  </a:lnTo>
                  <a:close/>
                  <a:moveTo>
                    <a:pt x="345758" y="110490"/>
                  </a:moveTo>
                  <a:lnTo>
                    <a:pt x="421005" y="97155"/>
                  </a:lnTo>
                  <a:lnTo>
                    <a:pt x="359093" y="185738"/>
                  </a:lnTo>
                  <a:lnTo>
                    <a:pt x="283845" y="199073"/>
                  </a:lnTo>
                  <a:lnTo>
                    <a:pt x="345758" y="110490"/>
                  </a:lnTo>
                  <a:close/>
                  <a:moveTo>
                    <a:pt x="191453" y="138113"/>
                  </a:moveTo>
                  <a:lnTo>
                    <a:pt x="266700" y="124778"/>
                  </a:lnTo>
                  <a:lnTo>
                    <a:pt x="204788" y="213360"/>
                  </a:lnTo>
                  <a:lnTo>
                    <a:pt x="129540" y="226695"/>
                  </a:lnTo>
                  <a:lnTo>
                    <a:pt x="191453" y="138113"/>
                  </a:lnTo>
                  <a:close/>
                  <a:moveTo>
                    <a:pt x="111442" y="152400"/>
                  </a:moveTo>
                  <a:lnTo>
                    <a:pt x="56198" y="231458"/>
                  </a:lnTo>
                  <a:lnTo>
                    <a:pt x="43815" y="163830"/>
                  </a:lnTo>
                  <a:lnTo>
                    <a:pt x="111442" y="152400"/>
                  </a:lnTo>
                  <a:close/>
                  <a:moveTo>
                    <a:pt x="636270" y="485775"/>
                  </a:moveTo>
                  <a:lnTo>
                    <a:pt x="179070" y="485775"/>
                  </a:lnTo>
                  <a:lnTo>
                    <a:pt x="179070" y="371475"/>
                  </a:lnTo>
                  <a:lnTo>
                    <a:pt x="636270" y="371475"/>
                  </a:lnTo>
                  <a:lnTo>
                    <a:pt x="636270" y="4857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</a:rPr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rot="-3653685">
            <a:off x="8855619" y="-1055660"/>
            <a:ext cx="2007854" cy="5361965"/>
            <a:chOff x="10135267" y="1113309"/>
            <a:chExt cx="2007917" cy="5362134"/>
          </a:xfrm>
        </p:grpSpPr>
        <p:sp>
          <p:nvSpPr>
            <p:cNvPr id="126" name="Google Shape;126;p3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 rot="3653685" flipH="1">
            <a:off x="1333229" y="-1055660"/>
            <a:ext cx="2007854" cy="5361965"/>
            <a:chOff x="10135267" y="1113309"/>
            <a:chExt cx="2007917" cy="5362134"/>
          </a:xfrm>
        </p:grpSpPr>
        <p:sp>
          <p:nvSpPr>
            <p:cNvPr id="131" name="Google Shape;131;p3"/>
            <p:cNvSpPr/>
            <p:nvPr/>
          </p:nvSpPr>
          <p:spPr>
            <a:xfrm rot="-842175">
              <a:off x="10222021" y="5555331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-842175">
              <a:off x="11127456" y="4500483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842175">
              <a:off x="11118491" y="2776272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842175">
              <a:off x="10547739" y="1213425"/>
              <a:ext cx="928974" cy="819997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-422659" y="745508"/>
            <a:ext cx="5523677" cy="5523677"/>
            <a:chOff x="155158" y="275218"/>
            <a:chExt cx="4513177" cy="4513177"/>
          </a:xfrm>
        </p:grpSpPr>
        <p:sp>
          <p:nvSpPr>
            <p:cNvPr id="136" name="Google Shape;136;p3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3"/>
            <p:cNvGrpSpPr/>
            <p:nvPr/>
          </p:nvGrpSpPr>
          <p:grpSpPr>
            <a:xfrm>
              <a:off x="3204039" y="1860938"/>
              <a:ext cx="568836" cy="1408191"/>
              <a:chOff x="10130769" y="4675855"/>
              <a:chExt cx="568836" cy="1408191"/>
            </a:xfrm>
          </p:grpSpPr>
          <p:sp>
            <p:nvSpPr>
              <p:cNvPr id="140" name="Google Shape;140;p3"/>
              <p:cNvSpPr txBox="1"/>
              <p:nvPr/>
            </p:nvSpPr>
            <p:spPr>
              <a:xfrm rot="-5400000">
                <a:off x="9641919" y="5167696"/>
                <a:ext cx="14052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41" name="Google Shape;141;p3"/>
              <p:cNvSpPr txBox="1"/>
              <p:nvPr/>
            </p:nvSpPr>
            <p:spPr>
              <a:xfrm rot="-5400000">
                <a:off x="9883905" y="5265355"/>
                <a:ext cx="1405200" cy="22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42" name="Google Shape;142;p3"/>
          <p:cNvGrpSpPr/>
          <p:nvPr/>
        </p:nvGrpSpPr>
        <p:grpSpPr>
          <a:xfrm>
            <a:off x="3323997" y="740310"/>
            <a:ext cx="5523677" cy="5523677"/>
            <a:chOff x="155158" y="275218"/>
            <a:chExt cx="4513177" cy="4513177"/>
          </a:xfrm>
        </p:grpSpPr>
        <p:sp>
          <p:nvSpPr>
            <p:cNvPr id="143" name="Google Shape;143;p3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47" name="Google Shape;147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48" name="Google Shape;148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49" name="Google Shape;149;p3"/>
          <p:cNvGrpSpPr/>
          <p:nvPr/>
        </p:nvGrpSpPr>
        <p:grpSpPr>
          <a:xfrm>
            <a:off x="1086243" y="2824697"/>
            <a:ext cx="5523677" cy="5523677"/>
            <a:chOff x="155158" y="275218"/>
            <a:chExt cx="4513177" cy="4513177"/>
          </a:xfrm>
        </p:grpSpPr>
        <p:sp>
          <p:nvSpPr>
            <p:cNvPr id="150" name="Google Shape;150;p3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" name="Google Shape;153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54" name="Google Shape;154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55" name="Google Shape;155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56" name="Google Shape;156;p3"/>
          <p:cNvGrpSpPr/>
          <p:nvPr/>
        </p:nvGrpSpPr>
        <p:grpSpPr>
          <a:xfrm>
            <a:off x="4961977" y="2824701"/>
            <a:ext cx="5523677" cy="5523677"/>
            <a:chOff x="155158" y="275218"/>
            <a:chExt cx="4513177" cy="4513177"/>
          </a:xfrm>
        </p:grpSpPr>
        <p:sp>
          <p:nvSpPr>
            <p:cNvPr id="157" name="Google Shape;157;p3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3"/>
            <p:cNvGrpSpPr/>
            <p:nvPr/>
          </p:nvGrpSpPr>
          <p:grpSpPr>
            <a:xfrm>
              <a:off x="3204039" y="1860937"/>
              <a:ext cx="554177" cy="1408191"/>
              <a:chOff x="10130769" y="4675855"/>
              <a:chExt cx="554177" cy="1408191"/>
            </a:xfrm>
          </p:grpSpPr>
          <p:sp>
            <p:nvSpPr>
              <p:cNvPr id="161" name="Google Shape;161;p3"/>
              <p:cNvSpPr txBox="1"/>
              <p:nvPr/>
            </p:nvSpPr>
            <p:spPr>
              <a:xfrm rot="-5400000">
                <a:off x="9641919" y="5167696"/>
                <a:ext cx="14052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62" name="Google Shape;162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sp>
        <p:nvSpPr>
          <p:cNvPr id="163" name="Google Shape;163;p3"/>
          <p:cNvSpPr/>
          <p:nvPr/>
        </p:nvSpPr>
        <p:spPr>
          <a:xfrm rot="-4504115">
            <a:off x="5628459" y="146533"/>
            <a:ext cx="932731" cy="817664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5B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3"/>
          <p:cNvGrpSpPr/>
          <p:nvPr/>
        </p:nvGrpSpPr>
        <p:grpSpPr>
          <a:xfrm>
            <a:off x="7026052" y="724716"/>
            <a:ext cx="5523677" cy="5523677"/>
            <a:chOff x="155158" y="275218"/>
            <a:chExt cx="4513177" cy="4513177"/>
          </a:xfrm>
        </p:grpSpPr>
        <p:sp>
          <p:nvSpPr>
            <p:cNvPr id="165" name="Google Shape;165;p3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" name="Google Shape;168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69" name="Google Shape;169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70" name="Google Shape;170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4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174" name="Google Shape;174;p4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78" name="Google Shape;178;p4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179" name="Google Shape;179;p4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4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184" name="Google Shape;184;p4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190" name="Google Shape;190;p4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194" name="Google Shape;194;p4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215" name="Google Shape;215;p5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0" name="Google Shape;220;p5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221" name="Google Shape;221;p5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5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5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226" name="Google Shape;226;p5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232" name="Google Shape;232;p5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5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236" name="Google Shape;236;p5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257" name="Google Shape;257;p6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" name="Google Shape;261;p6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263" name="Google Shape;263;p6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6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6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268" name="Google Shape;268;p6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274" name="Google Shape;274;p6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278" name="Google Shape;278;p6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8" name="Google Shape;298;p7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299" name="Google Shape;299;p7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3" name="Google Shape;303;p7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305" name="Google Shape;305;p7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7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7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310" name="Google Shape;310;p7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316" name="Google Shape;316;p7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7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320" name="Google Shape;320;p7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8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341" name="Google Shape;341;p8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8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5" name="Google Shape;345;p8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346" name="Google Shape;346;p8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" name="Google Shape;350;p8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351" name="Google Shape;351;p8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8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357" name="Google Shape;357;p8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8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361" name="Google Shape;361;p8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1" name="Google Shape;381;p9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382" name="Google Shape;382;p9"/>
            <p:cNvSpPr/>
            <p:nvPr/>
          </p:nvSpPr>
          <p:spPr>
            <a:xfrm>
              <a:off x="954745" y="1767542"/>
              <a:ext cx="2937731" cy="1564038"/>
            </a:xfrm>
            <a:custGeom>
              <a:avLst/>
              <a:gdLst/>
              <a:ahLst/>
              <a:cxnLst/>
              <a:rect l="l" t="t" r="r" b="b"/>
              <a:pathLst>
                <a:path w="3084232" h="1642035" extrusionOk="0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name="adj" fmla="val 9534"/>
              </a:avLst>
            </a:prstGeom>
            <a:noFill/>
            <a:ln w="28575" cap="flat" cmpd="sng">
              <a:solidFill>
                <a:srgbClr val="FBDDAD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avLst/>
              <a:gdLst/>
              <a:ahLst/>
              <a:cxnLst/>
              <a:rect l="l" t="t" r="r" b="b"/>
              <a:pathLst>
                <a:path w="3269533" h="3306841" extrusionOk="0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6" name="Google Shape;386;p9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7" name="Google Shape;387;p9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388" name="Google Shape;388;p9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9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name="adj" fmla="val 82643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9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393" name="Google Shape;393;p9"/>
            <p:cNvSpPr/>
            <p:nvPr/>
          </p:nvSpPr>
          <p:spPr>
            <a:xfrm>
              <a:off x="2653553" y="1455269"/>
              <a:ext cx="7004424" cy="4150658"/>
            </a:xfrm>
            <a:custGeom>
              <a:avLst/>
              <a:gdLst/>
              <a:ahLst/>
              <a:cxnLst/>
              <a:rect l="l" t="t" r="r" b="b"/>
              <a:pathLst>
                <a:path w="7004424" h="4150658" extrusionOk="0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 rot="7981504" flipH="1">
              <a:off x="3692840" y="330223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 rot="7981158" flipH="1">
              <a:off x="3460677" y="363325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 rot="7981504" flipH="1">
              <a:off x="7610417" y="3980563"/>
              <a:ext cx="1274185" cy="1362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 rot="7981158" flipH="1">
              <a:off x="7378256" y="4311585"/>
              <a:ext cx="2031529" cy="15600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9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399" name="Google Shape;399;p9"/>
            <p:cNvSpPr/>
            <p:nvPr/>
          </p:nvSpPr>
          <p:spPr>
            <a:xfrm rot="335793" flipH="1">
              <a:off x="9182257" y="1137049"/>
              <a:ext cx="780632" cy="5704802"/>
            </a:xfrm>
            <a:custGeom>
              <a:avLst/>
              <a:gdLst/>
              <a:ahLst/>
              <a:cxnLst/>
              <a:rect l="l" t="t" r="r" b="b"/>
              <a:pathLst>
                <a:path w="780815" h="5706140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avLst/>
              <a:gdLst/>
              <a:ahLst/>
              <a:cxnLst/>
              <a:rect l="l" t="t" r="r" b="b"/>
              <a:pathLst>
                <a:path w="780815" h="5681767" extrusionOk="0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9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403" name="Google Shape;403;p9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135530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097734" y="62676"/>
              <a:ext cx="1678792" cy="1073596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3125685" y="67451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4135713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5139763" y="44451"/>
              <a:ext cx="1004049" cy="1073150"/>
            </a:xfrm>
            <a:custGeom>
              <a:avLst/>
              <a:gdLst/>
              <a:ahLst/>
              <a:cxnLst/>
              <a:rect l="l" t="t" r="r" b="b"/>
              <a:pathLst>
                <a:path w="1004049" h="1073150" extrusionOk="0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avLst/>
              <a:gdLst/>
              <a:ahLst/>
              <a:cxnLst/>
              <a:rect l="l" t="t" r="r" b="b"/>
              <a:pathLst>
                <a:path w="1798918" h="1045882" extrusionOk="0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avLst/>
              <a:gdLst/>
              <a:ahLst/>
              <a:cxnLst/>
              <a:rect l="l" t="t" r="r" b="b"/>
              <a:pathLst>
                <a:path w="1583766" h="1037291" extrusionOk="0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avLst/>
              <a:gdLst/>
              <a:ahLst/>
              <a:cxnLst/>
              <a:rect l="l" t="t" r="r" b="b"/>
              <a:pathLst>
                <a:path w="1302872" h="1013384" extrusionOk="0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avLst/>
              <a:gdLst/>
              <a:ahLst/>
              <a:cxnLst/>
              <a:rect l="l" t="t" r="r" b="b"/>
              <a:pathLst>
                <a:path w="1057837" h="1037291" extrusionOk="0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1C2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45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600" y="331100"/>
            <a:ext cx="5101466" cy="2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0"/>
          <p:cNvSpPr txBox="1"/>
          <p:nvPr/>
        </p:nvSpPr>
        <p:spPr>
          <a:xfrm>
            <a:off x="463500" y="2858083"/>
            <a:ext cx="89565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"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"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3600" b="1">
              <a:solidFill>
                <a:srgbClr val="3F3F3F"/>
              </a:solidFill>
            </a:endParaRPr>
          </a:p>
        </p:txBody>
      </p:sp>
      <p:cxnSp>
        <p:nvCxnSpPr>
          <p:cNvPr id="425" name="Google Shape;425;p10"/>
          <p:cNvCxnSpPr/>
          <p:nvPr/>
        </p:nvCxnSpPr>
        <p:spPr>
          <a:xfrm>
            <a:off x="10423367" y="5688858"/>
            <a:ext cx="1495200" cy="129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6" name="Google Shape;426;p1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5233" y="5898831"/>
            <a:ext cx="713232" cy="63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8465" y="5903323"/>
            <a:ext cx="708660" cy="6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66065" y="5905569"/>
            <a:ext cx="612648" cy="6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18955" y="5874125"/>
            <a:ext cx="800100" cy="6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219049" y="5916799"/>
            <a:ext cx="699516" cy="60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0"/>
          <p:cNvSpPr txBox="1"/>
          <p:nvPr/>
        </p:nvSpPr>
        <p:spPr>
          <a:xfrm>
            <a:off x="7072500" y="4813375"/>
            <a:ext cx="49155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24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E5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micropho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pesbycarina.com/french-crepe-recip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p9OVDUB-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6b4lOlCv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s://www.youtube.com/watch?v=--N-tHiq_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0wuk_bOX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hyperlink" Target="https://www.youtube.com/watch?v=aUMNUKlpJVk" TargetMode="External"/><Relationship Id="rId4" Type="http://schemas.openxmlformats.org/officeDocument/2006/relationships/hyperlink" Target="https://www.youtube.com/watch?v=a2Bt3Ruk9L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1"/>
          <p:cNvSpPr/>
          <p:nvPr/>
        </p:nvSpPr>
        <p:spPr>
          <a:xfrm>
            <a:off x="2584938" y="1534764"/>
            <a:ext cx="7596553" cy="12199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European Day </a:t>
            </a:r>
            <a:r>
              <a:rPr lang="en-US" dirty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of </a:t>
            </a:r>
            <a:r>
              <a:rPr lang="en-US" dirty="0" smtClean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Languages </a:t>
            </a:r>
            <a:r>
              <a:rPr lang="en-US" dirty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2021</a:t>
            </a:r>
            <a:endParaRPr b="0" i="0" dirty="0"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4846" y="5697415"/>
            <a:ext cx="529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French Challenge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">
            <a:hlinkClick r:id="rId3" action="ppaction://hlinksldjump"/>
          </p:cNvPr>
          <p:cNvSpPr/>
          <p:nvPr/>
        </p:nvSpPr>
        <p:spPr>
          <a:xfrm>
            <a:off x="708525" y="26046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2">
            <a:hlinkClick r:id="rId4" action="ppaction://hlinksldjump"/>
          </p:cNvPr>
          <p:cNvSpPr/>
          <p:nvPr/>
        </p:nvSpPr>
        <p:spPr>
          <a:xfrm>
            <a:off x="708525" y="47140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2">
            <a:hlinkClick r:id="rId5" action="ppaction://hlinksldjump"/>
          </p:cNvPr>
          <p:cNvSpPr/>
          <p:nvPr/>
        </p:nvSpPr>
        <p:spPr>
          <a:xfrm>
            <a:off x="4461125" y="25385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2">
            <a:hlinkClick r:id=""/>
          </p:cNvPr>
          <p:cNvSpPr/>
          <p:nvPr/>
        </p:nvSpPr>
        <p:spPr>
          <a:xfrm>
            <a:off x="4461125" y="46479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2">
            <a:hlinkClick r:id="rId6" action="ppaction://hlinksldjump"/>
          </p:cNvPr>
          <p:cNvSpPr/>
          <p:nvPr/>
        </p:nvSpPr>
        <p:spPr>
          <a:xfrm>
            <a:off x="8118725" y="25385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2">
            <a:hlinkClick r:id="rId7" action="ppaction://hlinksldjump"/>
          </p:cNvPr>
          <p:cNvSpPr/>
          <p:nvPr/>
        </p:nvSpPr>
        <p:spPr>
          <a:xfrm>
            <a:off x="8118725" y="46479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2"/>
          <p:cNvSpPr txBox="1"/>
          <p:nvPr/>
        </p:nvSpPr>
        <p:spPr>
          <a:xfrm>
            <a:off x="829713" y="2712250"/>
            <a:ext cx="281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Disney </a:t>
            </a:r>
            <a:r>
              <a:rPr lang="en" sz="2800" dirty="0" smtClean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challenge</a:t>
            </a:r>
            <a:endParaRPr sz="2800" dirty="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49" name="Google Shape;449;p12"/>
          <p:cNvSpPr txBox="1"/>
          <p:nvPr/>
        </p:nvSpPr>
        <p:spPr>
          <a:xfrm>
            <a:off x="4666379" y="2707059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French blind test Disney</a:t>
            </a:r>
            <a:endParaRPr/>
          </a:p>
        </p:txBody>
      </p:sp>
      <p:sp>
        <p:nvSpPr>
          <p:cNvPr id="450" name="Google Shape;450;p12"/>
          <p:cNvSpPr txBox="1"/>
          <p:nvPr/>
        </p:nvSpPr>
        <p:spPr>
          <a:xfrm>
            <a:off x="8311260" y="2678213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Peppa pig in French</a:t>
            </a:r>
            <a:endParaRPr/>
          </a:p>
        </p:txBody>
      </p:sp>
      <p:sp>
        <p:nvSpPr>
          <p:cNvPr id="451" name="Google Shape;451;p12"/>
          <p:cNvSpPr txBox="1"/>
          <p:nvPr/>
        </p:nvSpPr>
        <p:spPr>
          <a:xfrm>
            <a:off x="2346963" y="4823086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French crepes</a:t>
            </a:r>
            <a:endParaRPr dirty="0"/>
          </a:p>
        </p:txBody>
      </p:sp>
      <p:sp>
        <p:nvSpPr>
          <p:cNvPr id="452" name="Google Shape;452;p12"/>
          <p:cNvSpPr txBox="1"/>
          <p:nvPr/>
        </p:nvSpPr>
        <p:spPr>
          <a:xfrm>
            <a:off x="8386625" y="6073502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2"/>
          <p:cNvSpPr txBox="1"/>
          <p:nvPr/>
        </p:nvSpPr>
        <p:spPr>
          <a:xfrm>
            <a:off x="6096009" y="4823082"/>
            <a:ext cx="243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Sport in French</a:t>
            </a:r>
            <a:endParaRPr/>
          </a:p>
        </p:txBody>
      </p:sp>
      <p:grpSp>
        <p:nvGrpSpPr>
          <p:cNvPr id="454" name="Google Shape;454;p12" descr="Video camera"/>
          <p:cNvGrpSpPr/>
          <p:nvPr/>
        </p:nvGrpSpPr>
        <p:grpSpPr>
          <a:xfrm>
            <a:off x="5416322" y="3648743"/>
            <a:ext cx="1057122" cy="740550"/>
            <a:chOff x="1465729" y="1167466"/>
            <a:chExt cx="762000" cy="590550"/>
          </a:xfrm>
        </p:grpSpPr>
        <p:sp>
          <p:nvSpPr>
            <p:cNvPr id="455" name="Google Shape;455;p12"/>
            <p:cNvSpPr/>
            <p:nvPr/>
          </p:nvSpPr>
          <p:spPr>
            <a:xfrm>
              <a:off x="1608604" y="12912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1608604" y="13674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570504" y="13293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1646704" y="13293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1875304" y="12531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1875304" y="13293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1837204" y="12912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1913404" y="12912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2037229" y="1434166"/>
              <a:ext cx="190500" cy="323850"/>
            </a:xfrm>
            <a:custGeom>
              <a:avLst/>
              <a:gdLst/>
              <a:ahLst/>
              <a:cxnLst/>
              <a:rect l="l" t="t" r="r" b="b"/>
              <a:pathLst>
                <a:path w="190500" h="323850" extrusionOk="0">
                  <a:moveTo>
                    <a:pt x="133350" y="0"/>
                  </a:moveTo>
                  <a:lnTo>
                    <a:pt x="76200" y="57150"/>
                  </a:lnTo>
                  <a:lnTo>
                    <a:pt x="0" y="57150"/>
                  </a:lnTo>
                  <a:lnTo>
                    <a:pt x="0" y="266700"/>
                  </a:lnTo>
                  <a:lnTo>
                    <a:pt x="76200" y="266700"/>
                  </a:lnTo>
                  <a:lnTo>
                    <a:pt x="133350" y="323850"/>
                  </a:lnTo>
                  <a:lnTo>
                    <a:pt x="190500" y="3238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1465729" y="1167466"/>
              <a:ext cx="571500" cy="590550"/>
            </a:xfrm>
            <a:custGeom>
              <a:avLst/>
              <a:gdLst/>
              <a:ahLst/>
              <a:cxnLst/>
              <a:rect l="l" t="t" r="r" b="b"/>
              <a:pathLst>
                <a:path w="571500" h="590550" extrusionOk="0">
                  <a:moveTo>
                    <a:pt x="428625" y="228600"/>
                  </a:moveTo>
                  <a:cubicBezTo>
                    <a:pt x="381000" y="228600"/>
                    <a:pt x="342900" y="190500"/>
                    <a:pt x="342900" y="142875"/>
                  </a:cubicBezTo>
                  <a:cubicBezTo>
                    <a:pt x="342900" y="95250"/>
                    <a:pt x="381000" y="57150"/>
                    <a:pt x="428625" y="57150"/>
                  </a:cubicBezTo>
                  <a:cubicBezTo>
                    <a:pt x="476250" y="57150"/>
                    <a:pt x="514350" y="95250"/>
                    <a:pt x="514350" y="142875"/>
                  </a:cubicBezTo>
                  <a:cubicBezTo>
                    <a:pt x="514350" y="190500"/>
                    <a:pt x="476250" y="228600"/>
                    <a:pt x="428625" y="228600"/>
                  </a:cubicBezTo>
                  <a:close/>
                  <a:moveTo>
                    <a:pt x="457200" y="533400"/>
                  </a:moveTo>
                  <a:cubicBezTo>
                    <a:pt x="446723" y="533400"/>
                    <a:pt x="438150" y="524828"/>
                    <a:pt x="438150" y="514350"/>
                  </a:cubicBezTo>
                  <a:cubicBezTo>
                    <a:pt x="438150" y="503873"/>
                    <a:pt x="446723" y="495300"/>
                    <a:pt x="457200" y="495300"/>
                  </a:cubicBezTo>
                  <a:cubicBezTo>
                    <a:pt x="467678" y="495300"/>
                    <a:pt x="476250" y="503873"/>
                    <a:pt x="476250" y="514350"/>
                  </a:cubicBezTo>
                  <a:cubicBezTo>
                    <a:pt x="476250" y="524828"/>
                    <a:pt x="467678" y="533400"/>
                    <a:pt x="457200" y="533400"/>
                  </a:cubicBezTo>
                  <a:close/>
                  <a:moveTo>
                    <a:pt x="276225" y="266700"/>
                  </a:moveTo>
                  <a:cubicBezTo>
                    <a:pt x="288608" y="249555"/>
                    <a:pt x="298133" y="230505"/>
                    <a:pt x="301943" y="208598"/>
                  </a:cubicBezTo>
                  <a:cubicBezTo>
                    <a:pt x="314325" y="232410"/>
                    <a:pt x="334328" y="252413"/>
                    <a:pt x="357188" y="266700"/>
                  </a:cubicBezTo>
                  <a:lnTo>
                    <a:pt x="276225" y="266700"/>
                  </a:lnTo>
                  <a:close/>
                  <a:moveTo>
                    <a:pt x="161925" y="266700"/>
                  </a:moveTo>
                  <a:cubicBezTo>
                    <a:pt x="114300" y="266700"/>
                    <a:pt x="76200" y="228600"/>
                    <a:pt x="76200" y="180975"/>
                  </a:cubicBezTo>
                  <a:cubicBezTo>
                    <a:pt x="76200" y="133350"/>
                    <a:pt x="114300" y="95250"/>
                    <a:pt x="161925" y="95250"/>
                  </a:cubicBezTo>
                  <a:cubicBezTo>
                    <a:pt x="209550" y="95250"/>
                    <a:pt x="247650" y="133350"/>
                    <a:pt x="247650" y="180975"/>
                  </a:cubicBezTo>
                  <a:cubicBezTo>
                    <a:pt x="247650" y="228600"/>
                    <a:pt x="209550" y="266700"/>
                    <a:pt x="161925" y="266700"/>
                  </a:cubicBezTo>
                  <a:close/>
                  <a:moveTo>
                    <a:pt x="499110" y="266700"/>
                  </a:moveTo>
                  <a:cubicBezTo>
                    <a:pt x="541973" y="241935"/>
                    <a:pt x="571500" y="196215"/>
                    <a:pt x="571500" y="142875"/>
                  </a:cubicBezTo>
                  <a:cubicBezTo>
                    <a:pt x="571500" y="63818"/>
                    <a:pt x="507683" y="0"/>
                    <a:pt x="428625" y="0"/>
                  </a:cubicBezTo>
                  <a:cubicBezTo>
                    <a:pt x="359093" y="0"/>
                    <a:pt x="301943" y="49530"/>
                    <a:pt x="288608" y="115253"/>
                  </a:cubicBezTo>
                  <a:cubicBezTo>
                    <a:pt x="264795" y="69532"/>
                    <a:pt x="217170" y="38100"/>
                    <a:pt x="161925" y="38100"/>
                  </a:cubicBezTo>
                  <a:cubicBezTo>
                    <a:pt x="82868" y="38100"/>
                    <a:pt x="19050" y="101918"/>
                    <a:pt x="19050" y="180975"/>
                  </a:cubicBezTo>
                  <a:cubicBezTo>
                    <a:pt x="19050" y="227648"/>
                    <a:pt x="41910" y="268605"/>
                    <a:pt x="76200" y="295275"/>
                  </a:cubicBezTo>
                  <a:lnTo>
                    <a:pt x="76200" y="323850"/>
                  </a:lnTo>
                  <a:lnTo>
                    <a:pt x="57150" y="323850"/>
                  </a:lnTo>
                  <a:lnTo>
                    <a:pt x="38100" y="304800"/>
                  </a:lnTo>
                  <a:lnTo>
                    <a:pt x="0" y="304800"/>
                  </a:lnTo>
                  <a:lnTo>
                    <a:pt x="0" y="400050"/>
                  </a:lnTo>
                  <a:lnTo>
                    <a:pt x="38100" y="400050"/>
                  </a:lnTo>
                  <a:lnTo>
                    <a:pt x="57150" y="381000"/>
                  </a:lnTo>
                  <a:lnTo>
                    <a:pt x="76200" y="381000"/>
                  </a:lnTo>
                  <a:lnTo>
                    <a:pt x="76200" y="552450"/>
                  </a:lnTo>
                  <a:cubicBezTo>
                    <a:pt x="76200" y="573405"/>
                    <a:pt x="93345" y="590550"/>
                    <a:pt x="114300" y="590550"/>
                  </a:cubicBezTo>
                  <a:lnTo>
                    <a:pt x="495300" y="590550"/>
                  </a:lnTo>
                  <a:cubicBezTo>
                    <a:pt x="516255" y="590550"/>
                    <a:pt x="533400" y="573405"/>
                    <a:pt x="533400" y="552450"/>
                  </a:cubicBezTo>
                  <a:lnTo>
                    <a:pt x="533400" y="304800"/>
                  </a:lnTo>
                  <a:cubicBezTo>
                    <a:pt x="533400" y="284798"/>
                    <a:pt x="518160" y="268605"/>
                    <a:pt x="499110" y="2667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12" descr="Clapper board"/>
          <p:cNvSpPr/>
          <p:nvPr/>
        </p:nvSpPr>
        <p:spPr>
          <a:xfrm>
            <a:off x="1749312" y="3578712"/>
            <a:ext cx="979922" cy="792099"/>
          </a:xfrm>
          <a:custGeom>
            <a:avLst/>
            <a:gdLst/>
            <a:ahLst/>
            <a:cxnLst/>
            <a:rect l="l" t="t" r="r" b="b"/>
            <a:pathLst>
              <a:path w="788670" h="685800" extrusionOk="0">
                <a:moveTo>
                  <a:pt x="227648" y="247650"/>
                </a:moveTo>
                <a:lnTo>
                  <a:pt x="776288" y="150495"/>
                </a:lnTo>
                <a:lnTo>
                  <a:pt x="749618" y="0"/>
                </a:lnTo>
                <a:lnTo>
                  <a:pt x="0" y="133350"/>
                </a:lnTo>
                <a:lnTo>
                  <a:pt x="24765" y="273368"/>
                </a:lnTo>
                <a:lnTo>
                  <a:pt x="26670" y="647700"/>
                </a:lnTo>
                <a:cubicBezTo>
                  <a:pt x="26670" y="668655"/>
                  <a:pt x="43815" y="685800"/>
                  <a:pt x="64770" y="685800"/>
                </a:cubicBezTo>
                <a:lnTo>
                  <a:pt x="750570" y="685800"/>
                </a:lnTo>
                <a:cubicBezTo>
                  <a:pt x="771525" y="685800"/>
                  <a:pt x="788670" y="668655"/>
                  <a:pt x="788670" y="647700"/>
                </a:cubicBezTo>
                <a:lnTo>
                  <a:pt x="788670" y="247650"/>
                </a:lnTo>
                <a:lnTo>
                  <a:pt x="227648" y="247650"/>
                </a:lnTo>
                <a:close/>
                <a:moveTo>
                  <a:pt x="655320" y="55245"/>
                </a:moveTo>
                <a:lnTo>
                  <a:pt x="719138" y="43815"/>
                </a:lnTo>
                <a:lnTo>
                  <a:pt x="721043" y="55245"/>
                </a:lnTo>
                <a:lnTo>
                  <a:pt x="668655" y="129540"/>
                </a:lnTo>
                <a:lnTo>
                  <a:pt x="594360" y="143828"/>
                </a:lnTo>
                <a:lnTo>
                  <a:pt x="655320" y="55245"/>
                </a:lnTo>
                <a:close/>
                <a:moveTo>
                  <a:pt x="501015" y="82868"/>
                </a:moveTo>
                <a:lnTo>
                  <a:pt x="576263" y="69532"/>
                </a:lnTo>
                <a:lnTo>
                  <a:pt x="514350" y="158115"/>
                </a:lnTo>
                <a:lnTo>
                  <a:pt x="439103" y="171450"/>
                </a:lnTo>
                <a:lnTo>
                  <a:pt x="501015" y="82868"/>
                </a:lnTo>
                <a:close/>
                <a:moveTo>
                  <a:pt x="345758" y="110490"/>
                </a:moveTo>
                <a:lnTo>
                  <a:pt x="421005" y="97155"/>
                </a:lnTo>
                <a:lnTo>
                  <a:pt x="359093" y="185738"/>
                </a:lnTo>
                <a:lnTo>
                  <a:pt x="283845" y="199073"/>
                </a:lnTo>
                <a:lnTo>
                  <a:pt x="345758" y="110490"/>
                </a:lnTo>
                <a:close/>
                <a:moveTo>
                  <a:pt x="191453" y="138113"/>
                </a:moveTo>
                <a:lnTo>
                  <a:pt x="266700" y="124778"/>
                </a:lnTo>
                <a:lnTo>
                  <a:pt x="204788" y="213360"/>
                </a:lnTo>
                <a:lnTo>
                  <a:pt x="129540" y="226695"/>
                </a:lnTo>
                <a:lnTo>
                  <a:pt x="191453" y="138113"/>
                </a:lnTo>
                <a:close/>
                <a:moveTo>
                  <a:pt x="111442" y="152400"/>
                </a:moveTo>
                <a:lnTo>
                  <a:pt x="56198" y="231458"/>
                </a:lnTo>
                <a:lnTo>
                  <a:pt x="43815" y="163830"/>
                </a:lnTo>
                <a:lnTo>
                  <a:pt x="111442" y="152400"/>
                </a:lnTo>
                <a:close/>
                <a:moveTo>
                  <a:pt x="636270" y="485775"/>
                </a:moveTo>
                <a:lnTo>
                  <a:pt x="179070" y="485775"/>
                </a:lnTo>
                <a:lnTo>
                  <a:pt x="179070" y="371475"/>
                </a:lnTo>
                <a:lnTo>
                  <a:pt x="636270" y="371475"/>
                </a:lnTo>
                <a:lnTo>
                  <a:pt x="636270" y="48577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2" descr="Greek Temple"/>
          <p:cNvGrpSpPr/>
          <p:nvPr/>
        </p:nvGrpSpPr>
        <p:grpSpPr>
          <a:xfrm>
            <a:off x="6727036" y="5446966"/>
            <a:ext cx="871921" cy="708885"/>
            <a:chOff x="1533311" y="2881556"/>
            <a:chExt cx="482177" cy="430514"/>
          </a:xfrm>
        </p:grpSpPr>
        <p:sp>
          <p:nvSpPr>
            <p:cNvPr id="467" name="Google Shape;467;p12"/>
            <p:cNvSpPr/>
            <p:nvPr/>
          </p:nvSpPr>
          <p:spPr>
            <a:xfrm>
              <a:off x="1556272" y="3243189"/>
              <a:ext cx="436255" cy="22960"/>
            </a:xfrm>
            <a:custGeom>
              <a:avLst/>
              <a:gdLst/>
              <a:ahLst/>
              <a:cxnLst/>
              <a:rect l="l" t="t" r="r" b="b"/>
              <a:pathLst>
                <a:path w="436255" h="22960" extrusionOk="0">
                  <a:moveTo>
                    <a:pt x="0" y="0"/>
                  </a:moveTo>
                  <a:lnTo>
                    <a:pt x="436256" y="0"/>
                  </a:lnTo>
                  <a:lnTo>
                    <a:pt x="436256" y="22961"/>
                  </a:lnTo>
                  <a:lnTo>
                    <a:pt x="0" y="229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533311" y="3289110"/>
              <a:ext cx="482177" cy="22960"/>
            </a:xfrm>
            <a:custGeom>
              <a:avLst/>
              <a:gdLst/>
              <a:ahLst/>
              <a:cxnLst/>
              <a:rect l="l" t="t" r="r" b="b"/>
              <a:pathLst>
                <a:path w="482177" h="22960" extrusionOk="0">
                  <a:moveTo>
                    <a:pt x="0" y="0"/>
                  </a:moveTo>
                  <a:lnTo>
                    <a:pt x="482178" y="0"/>
                  </a:lnTo>
                  <a:lnTo>
                    <a:pt x="482178" y="22961"/>
                  </a:lnTo>
                  <a:lnTo>
                    <a:pt x="0" y="229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1579232" y="3030801"/>
              <a:ext cx="68882" cy="189426"/>
            </a:xfrm>
            <a:custGeom>
              <a:avLst/>
              <a:gdLst/>
              <a:ahLst/>
              <a:cxnLst/>
              <a:rect l="l" t="t" r="r" b="b"/>
              <a:pathLst>
                <a:path w="68882" h="189426" extrusionOk="0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1659595" y="3030801"/>
              <a:ext cx="68882" cy="189426"/>
            </a:xfrm>
            <a:custGeom>
              <a:avLst/>
              <a:gdLst/>
              <a:ahLst/>
              <a:cxnLst/>
              <a:rect l="l" t="t" r="r" b="b"/>
              <a:pathLst>
                <a:path w="68882" h="189426" extrusionOk="0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739958" y="3030801"/>
              <a:ext cx="68882" cy="189426"/>
            </a:xfrm>
            <a:custGeom>
              <a:avLst/>
              <a:gdLst/>
              <a:ahLst/>
              <a:cxnLst/>
              <a:rect l="l" t="t" r="r" b="b"/>
              <a:pathLst>
                <a:path w="68882" h="189426" extrusionOk="0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1820321" y="3030801"/>
              <a:ext cx="68882" cy="189426"/>
            </a:xfrm>
            <a:custGeom>
              <a:avLst/>
              <a:gdLst/>
              <a:ahLst/>
              <a:cxnLst/>
              <a:rect l="l" t="t" r="r" b="b"/>
              <a:pathLst>
                <a:path w="68882" h="189426" extrusionOk="0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1900684" y="3030801"/>
              <a:ext cx="68882" cy="189426"/>
            </a:xfrm>
            <a:custGeom>
              <a:avLst/>
              <a:gdLst/>
              <a:ahLst/>
              <a:cxnLst/>
              <a:rect l="l" t="t" r="r" b="b"/>
              <a:pathLst>
                <a:path w="68882" h="189426" extrusionOk="0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1561128" y="2881556"/>
              <a:ext cx="426543" cy="126284"/>
            </a:xfrm>
            <a:custGeom>
              <a:avLst/>
              <a:gdLst/>
              <a:ahLst/>
              <a:cxnLst/>
              <a:rect l="l" t="t" r="r" b="b"/>
              <a:pathLst>
                <a:path w="426543" h="126284" extrusionOk="0">
                  <a:moveTo>
                    <a:pt x="12364" y="126285"/>
                  </a:moveTo>
                  <a:lnTo>
                    <a:pt x="414179" y="126285"/>
                  </a:lnTo>
                  <a:lnTo>
                    <a:pt x="414179" y="103324"/>
                  </a:lnTo>
                  <a:lnTo>
                    <a:pt x="426543" y="103324"/>
                  </a:lnTo>
                  <a:lnTo>
                    <a:pt x="426543" y="88089"/>
                  </a:lnTo>
                  <a:lnTo>
                    <a:pt x="213272" y="0"/>
                  </a:lnTo>
                  <a:lnTo>
                    <a:pt x="0" y="88089"/>
                  </a:lnTo>
                  <a:lnTo>
                    <a:pt x="0" y="103324"/>
                  </a:lnTo>
                  <a:lnTo>
                    <a:pt x="12364" y="103324"/>
                  </a:lnTo>
                  <a:lnTo>
                    <a:pt x="12364" y="126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2"/>
          <p:cNvSpPr/>
          <p:nvPr/>
        </p:nvSpPr>
        <p:spPr>
          <a:xfrm>
            <a:off x="1749300" y="506475"/>
            <a:ext cx="8786154" cy="16221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8000">
                      <a:schemeClr val="accent3"/>
                    </a:gs>
                    <a:gs pos="58999">
                      <a:schemeClr val="accent4"/>
                    </a:gs>
                    <a:gs pos="79000">
                      <a:schemeClr val="accent5"/>
                    </a:gs>
                    <a:gs pos="100000">
                      <a:schemeClr val="accent6"/>
                    </a:gs>
                  </a:gsLst>
                  <a:lin ang="10800025" scaled="0"/>
                </a:gradFill>
                <a:latin typeface="Boogaloo"/>
              </a:rPr>
              <a:t>Get your ticket!</a:t>
            </a:r>
          </a:p>
        </p:txBody>
      </p:sp>
      <p:pic>
        <p:nvPicPr>
          <p:cNvPr id="476" name="Google Shape;476;p12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48519" y="3231353"/>
            <a:ext cx="1285450" cy="96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19193" y="5365443"/>
            <a:ext cx="871925" cy="8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483" name="Google Shape;483;p13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0000001</a:t>
            </a:r>
            <a:endParaRPr/>
          </a:p>
        </p:txBody>
      </p:sp>
      <p:sp>
        <p:nvSpPr>
          <p:cNvPr id="484" name="Google Shape;484;p13"/>
          <p:cNvSpPr txBox="1"/>
          <p:nvPr/>
        </p:nvSpPr>
        <p:spPr>
          <a:xfrm>
            <a:off x="1261691" y="617424"/>
            <a:ext cx="680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Disney songs challenge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538800" y="1690350"/>
            <a:ext cx="84345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rgbClr val="FFFFFF"/>
                </a:solidFill>
              </a:rPr>
              <a:t>Have a look at the booklet called “Disney songs booklet”</a:t>
            </a:r>
            <a:r>
              <a:rPr lang="en" sz="24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 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u="sng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You will find: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-a matching up exercise with titles of Disney films in French &amp; English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-an emoji exercise: guess the title of the film with the </a:t>
            </a:r>
            <a:r>
              <a:rPr lang="en" sz="2400" dirty="0" smtClean="0">
                <a:solidFill>
                  <a:srgbClr val="FFFFFF"/>
                </a:solidFill>
              </a:rPr>
              <a:t>emojis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Enjoy</a:t>
            </a:r>
            <a:r>
              <a:rPr lang="en" sz="24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2400" u="sng" dirty="0">
                <a:solidFill>
                  <a:srgbClr val="FFFFFF"/>
                </a:solidFill>
                <a:hlinkClick r:id="rId3"/>
              </a:rPr>
              <a:t>🎤</a:t>
            </a:r>
            <a:endParaRPr sz="2400" u="sng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86" name="Google Shape;486;p13">
            <a:hlinkClick r:id="rId4" action="ppaction://hlinksldjump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492" name="Google Shape;492;p14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lang="en" sz="6000" b="1">
                <a:solidFill>
                  <a:srgbClr val="FFFFFF"/>
                </a:solidFill>
              </a:rPr>
              <a:t>2</a:t>
            </a:r>
            <a:endParaRPr/>
          </a:p>
        </p:txBody>
      </p:sp>
      <p:sp>
        <p:nvSpPr>
          <p:cNvPr id="493" name="Google Shape;493;p14"/>
          <p:cNvSpPr txBox="1"/>
          <p:nvPr/>
        </p:nvSpPr>
        <p:spPr>
          <a:xfrm>
            <a:off x="1261691" y="187774"/>
            <a:ext cx="680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French crepes</a:t>
            </a:r>
            <a:endParaRPr>
              <a:highlight>
                <a:srgbClr val="FFFFFF"/>
              </a:highlight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1067600" y="1111180"/>
            <a:ext cx="73377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If you want to make crepes with an adult, click on this link to see the recipe and a video :</a:t>
            </a:r>
            <a:endParaRPr sz="28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u="sng">
                <a:hlinkClick r:id="rId3"/>
              </a:rPr>
              <a:t>https://recipesbycarina.com/french-crepe-recipe/</a:t>
            </a:r>
            <a:endParaRPr sz="2200" u="sng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95" name="Google Shape;495;p14">
            <a:hlinkClick r:id="rId4" action="ppaction://hlinksldjump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238" y="2784513"/>
            <a:ext cx="66960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02" name="Google Shape;502;p15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lang="en" sz="6000" b="1">
                <a:solidFill>
                  <a:srgbClr val="FFFFFF"/>
                </a:solidFill>
              </a:rPr>
              <a:t>3</a:t>
            </a:r>
            <a:endParaRPr/>
          </a:p>
        </p:txBody>
      </p:sp>
      <p:sp>
        <p:nvSpPr>
          <p:cNvPr id="503" name="Google Shape;503;p15"/>
          <p:cNvSpPr txBox="1"/>
          <p:nvPr/>
        </p:nvSpPr>
        <p:spPr>
          <a:xfrm>
            <a:off x="1261691" y="617424"/>
            <a:ext cx="680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French blind test - Disney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1067600" y="1640774"/>
            <a:ext cx="7459500" cy="4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Can you recognise these Disney songs in French? 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andlee"/>
              <a:buAutoNum type="arabicPeriod"/>
            </a:pP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Click on this link: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 dirty="0">
                <a:hlinkClick r:id="rId3"/>
              </a:rPr>
              <a:t>https://www.youtube.com/watch?v=Vrp9OVDUB-E</a:t>
            </a:r>
            <a:endParaRPr sz="2000" u="sng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" sz="2800" dirty="0" smtClean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2. You </a:t>
            </a: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are going to hear 40 songs: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=&gt;1 point if you guess the name of the Disney film in English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=&gt; 1 point if you guess the name of the song in English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05" name="Google Shape;505;p15">
            <a:hlinkClick r:id="rId4" action="ppaction://hlinksldjump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6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11" name="Google Shape;511;p16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lang="en" sz="6000" b="1">
                <a:solidFill>
                  <a:srgbClr val="FFFFFF"/>
                </a:solidFill>
              </a:rPr>
              <a:t>5</a:t>
            </a:r>
            <a:endParaRPr/>
          </a:p>
        </p:txBody>
      </p:sp>
      <p:sp>
        <p:nvSpPr>
          <p:cNvPr id="512" name="Google Shape;512;p16"/>
          <p:cNvSpPr txBox="1"/>
          <p:nvPr/>
        </p:nvSpPr>
        <p:spPr>
          <a:xfrm>
            <a:off x="1261691" y="617424"/>
            <a:ext cx="680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Peppa pig in French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13" name="Google Shape;513;p16"/>
          <p:cNvSpPr txBox="1"/>
          <p:nvPr/>
        </p:nvSpPr>
        <p:spPr>
          <a:xfrm>
            <a:off x="423125" y="1822550"/>
            <a:ext cx="84015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Watch Peppa pig in French with English subtitles:</a:t>
            </a:r>
            <a:endParaRPr sz="28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=&gt; Peppa pig au supermarché (Peppa pig at the supermarket)</a:t>
            </a:r>
            <a:endParaRPr sz="24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hlinkClick r:id="rId3"/>
              </a:rPr>
              <a:t>https://www.youtube.com/watch?v=bF6b4lOlCv8</a:t>
            </a:r>
            <a:endParaRPr sz="2400" u="sng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=&gt; Mer, soleil et neige  (Sea, sun and snow)</a:t>
            </a:r>
            <a:endParaRPr sz="24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hlinkClick r:id="rId4"/>
              </a:rPr>
              <a:t>https://www.youtube.com/watch?v=--N-tHiq_Co</a:t>
            </a:r>
            <a:endParaRPr sz="2400" u="sng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14" name="Google Shape;514;p16">
            <a:hlinkClick r:id="rId5" action="ppaction://hlinksldjump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20" name="Google Shape;520;p17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lang="en" sz="6000" b="1">
                <a:solidFill>
                  <a:srgbClr val="FFFFFF"/>
                </a:solidFill>
              </a:rPr>
              <a:t>6</a:t>
            </a:r>
            <a:endParaRPr/>
          </a:p>
        </p:txBody>
      </p:sp>
      <p:sp>
        <p:nvSpPr>
          <p:cNvPr id="521" name="Google Shape;521;p17"/>
          <p:cNvSpPr txBox="1"/>
          <p:nvPr/>
        </p:nvSpPr>
        <p:spPr>
          <a:xfrm>
            <a:off x="1261691" y="617424"/>
            <a:ext cx="680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Sport in French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22" name="Google Shape;522;p17"/>
          <p:cNvSpPr txBox="1"/>
          <p:nvPr/>
        </p:nvSpPr>
        <p:spPr>
          <a:xfrm>
            <a:off x="1067600" y="1640780"/>
            <a:ext cx="73377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andlee"/>
              <a:buAutoNum type="arabicParenR"/>
            </a:pPr>
            <a:r>
              <a:rPr lang="en" sz="2800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Gym lesson in French:</a:t>
            </a:r>
            <a:endParaRPr sz="2800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hlinkClick r:id="rId3"/>
              </a:rPr>
              <a:t>https://www.youtube.com/watch?v=Yt0wuk_bOXI</a:t>
            </a:r>
            <a:endParaRPr sz="37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latin typeface="Handlee"/>
              <a:ea typeface="Handlee"/>
              <a:cs typeface="Handlee"/>
              <a:sym typeface="Handlee"/>
            </a:endParaRP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" sz="2800" dirty="0" smtClean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2) Yoga with </a:t>
            </a:r>
            <a:r>
              <a:rPr lang="en" sz="2800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the names of French pets:</a:t>
            </a:r>
            <a:endParaRPr sz="2800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 dirty="0"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https://www.youtube.com/watch?v=a2Bt3Ruk9Lg</a:t>
            </a:r>
            <a:endParaRPr sz="3800" dirty="0"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latin typeface="Handlee"/>
              <a:ea typeface="Handlee"/>
              <a:cs typeface="Handlee"/>
              <a:sym typeface="Handlee"/>
            </a:endParaRP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" sz="2800" dirty="0" smtClean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3) Learn </a:t>
            </a:r>
            <a:r>
              <a:rPr lang="en" sz="2800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body parts in French:</a:t>
            </a:r>
            <a:endParaRPr sz="2800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 dirty="0">
                <a:hlinkClick r:id="rId5"/>
              </a:rPr>
              <a:t>https://www.youtube.com/watch?v=aUMNUKlpJVk</a:t>
            </a:r>
            <a:endParaRPr sz="1800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23" name="Google Shape;523;p17">
            <a:hlinkClick r:id="rId6" action="ppaction://hlinksldjump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C0000"/>
      </a:accent1>
      <a:accent2>
        <a:srgbClr val="E69138"/>
      </a:accent2>
      <a:accent3>
        <a:srgbClr val="6AA84F"/>
      </a:accent3>
      <a:accent4>
        <a:srgbClr val="3D85C6"/>
      </a:accent4>
      <a:accent5>
        <a:srgbClr val="674EA7"/>
      </a:accent5>
      <a:accent6>
        <a:srgbClr val="A64D7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253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Homemade Apple</vt:lpstr>
      <vt:lpstr>Goudy Bookletter 1911</vt:lpstr>
      <vt:lpstr>Roboto Condensed</vt:lpstr>
      <vt:lpstr>Anton</vt:lpstr>
      <vt:lpstr>Calibri</vt:lpstr>
      <vt:lpstr>Poppins</vt:lpstr>
      <vt:lpstr>Boogaloo</vt:lpstr>
      <vt:lpstr>Handlee</vt:lpstr>
      <vt:lpstr>Arial Rounded</vt:lpstr>
      <vt:lpstr>Barlow Condensed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Tiphaine Henriot</cp:lastModifiedBy>
  <cp:revision>4</cp:revision>
  <dcterms:modified xsi:type="dcterms:W3CDTF">2021-09-20T07:52:56Z</dcterms:modified>
</cp:coreProperties>
</file>