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B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007" autoAdjust="0"/>
  </p:normalViewPr>
  <p:slideViewPr>
    <p:cSldViewPr snapToGrid="0">
      <p:cViewPr>
        <p:scale>
          <a:sx n="80" d="100"/>
          <a:sy n="80" d="100"/>
        </p:scale>
        <p:origin x="179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CC928-78A0-418A-A1A2-400D5735262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24D62-3925-4DD7-8FA3-DB7EFB6D0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09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24D62-3925-4DD7-8FA3-DB7EFB6D0F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85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99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81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8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4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53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9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7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72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41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71637E8-2518-413D-9F03-123082BAB2E4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CBFCD64-8421-47CF-B6C7-36839D1B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scilt.org.uk/LearningforSustainability/Wordsfortheworld/tabid/8489/Default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ilt.org.uk/LearningforSustainability/Wordsfortheworld/tabid/8489/Default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9" y="0"/>
            <a:ext cx="8180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9" y="0"/>
            <a:ext cx="8180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7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9" y="0"/>
            <a:ext cx="8180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1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46" y="762000"/>
            <a:ext cx="5453908" cy="4572000"/>
          </a:xfrm>
        </p:spPr>
      </p:pic>
      <p:sp>
        <p:nvSpPr>
          <p:cNvPr id="7" name="TextBox 6"/>
          <p:cNvSpPr txBox="1"/>
          <p:nvPr/>
        </p:nvSpPr>
        <p:spPr>
          <a:xfrm>
            <a:off x="409074" y="5666874"/>
            <a:ext cx="6845968" cy="926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5B852"/>
                </a:solidFill>
                <a:latin typeface="Comic Sans MS" panose="030F0702030302020204" pitchFamily="66" charset="0"/>
                <a:hlinkClick r:id="rId4"/>
              </a:rPr>
              <a:t>https://</a:t>
            </a:r>
            <a:r>
              <a:rPr lang="en-US" dirty="0" smtClean="0">
                <a:solidFill>
                  <a:srgbClr val="45B852"/>
                </a:solidFill>
                <a:latin typeface="Comic Sans MS" panose="030F0702030302020204" pitchFamily="66" charset="0"/>
                <a:hlinkClick r:id="rId4"/>
              </a:rPr>
              <a:t>scilt.org.uk/LearningforSustainability/Wordsfortheworld/tabid/8489/Default.aspx</a:t>
            </a:r>
            <a:r>
              <a:rPr lang="en-US" dirty="0" smtClean="0">
                <a:solidFill>
                  <a:srgbClr val="45B852"/>
                </a:solidFill>
                <a:latin typeface="Comic Sans MS" panose="030F0702030302020204" pitchFamily="66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615989" y="129997"/>
            <a:ext cx="457601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Challenge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: use a language (or languages) other than English to show your ideas, hopes or even advice for our world.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Topics can include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: climate change, helping the environment, how we treat one another, equality,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Format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: Any – a poem, an essay, a song, a cartoon.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Length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: no minimum or maximum number of words.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Judging categories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: S1-3 and S4-6.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Individual or group entries are welcome.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Entries will be judged on language use, content and creativity.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Closing date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: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Monday 25 October 2021.</a:t>
            </a:r>
            <a:endParaRPr lang="en-US" b="1" dirty="0">
              <a:solidFill>
                <a:srgbClr val="FFC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0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767" y="298283"/>
            <a:ext cx="5130466" cy="51304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3016" y="5666874"/>
            <a:ext cx="6845968" cy="926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5B852"/>
                </a:solidFill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US" dirty="0" smtClean="0">
                <a:solidFill>
                  <a:srgbClr val="45B852"/>
                </a:solidFill>
                <a:latin typeface="Comic Sans MS" panose="030F0702030302020204" pitchFamily="66" charset="0"/>
                <a:hlinkClick r:id="rId3"/>
              </a:rPr>
              <a:t>scilt.org.uk/LearningforSustainability/Wordsfortheworld/tabid/8489/Default.aspx</a:t>
            </a:r>
            <a:r>
              <a:rPr lang="en-US" dirty="0" smtClean="0">
                <a:solidFill>
                  <a:srgbClr val="45B852"/>
                </a:solidFill>
                <a:latin typeface="Comic Sans MS" panose="030F0702030302020204" pitchFamily="66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56665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11</TotalTime>
  <Words>113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Baird</dc:creator>
  <cp:lastModifiedBy>Alison Baird</cp:lastModifiedBy>
  <cp:revision>2</cp:revision>
  <dcterms:created xsi:type="dcterms:W3CDTF">2021-09-17T08:50:05Z</dcterms:created>
  <dcterms:modified xsi:type="dcterms:W3CDTF">2021-09-17T09:01:52Z</dcterms:modified>
</cp:coreProperties>
</file>