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44" d="100"/>
          <a:sy n="44" d="100"/>
        </p:scale>
        <p:origin x="26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70DC-616B-4BC6-8555-0C0CD7E49D00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07E2-AA3E-46AE-A038-9969391CC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01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70DC-616B-4BC6-8555-0C0CD7E49D00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07E2-AA3E-46AE-A038-9969391CC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64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70DC-616B-4BC6-8555-0C0CD7E49D00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07E2-AA3E-46AE-A038-9969391CC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515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70DC-616B-4BC6-8555-0C0CD7E49D00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07E2-AA3E-46AE-A038-9969391CC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3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70DC-616B-4BC6-8555-0C0CD7E49D00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07E2-AA3E-46AE-A038-9969391CC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72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70DC-616B-4BC6-8555-0C0CD7E49D00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07E2-AA3E-46AE-A038-9969391CC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96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70DC-616B-4BC6-8555-0C0CD7E49D00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07E2-AA3E-46AE-A038-9969391CC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405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70DC-616B-4BC6-8555-0C0CD7E49D00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07E2-AA3E-46AE-A038-9969391CC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559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70DC-616B-4BC6-8555-0C0CD7E49D00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07E2-AA3E-46AE-A038-9969391CC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54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70DC-616B-4BC6-8555-0C0CD7E49D00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07E2-AA3E-46AE-A038-9969391CC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10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70DC-616B-4BC6-8555-0C0CD7E49D00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707E2-AA3E-46AE-A038-9969391CC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36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870DC-616B-4BC6-8555-0C0CD7E49D00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707E2-AA3E-46AE-A038-9969391CC0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20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6400" y="4"/>
            <a:ext cx="8590804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031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Baird</dc:creator>
  <cp:lastModifiedBy>Alison Baird</cp:lastModifiedBy>
  <cp:revision>1</cp:revision>
  <dcterms:created xsi:type="dcterms:W3CDTF">2021-09-17T07:40:20Z</dcterms:created>
  <dcterms:modified xsi:type="dcterms:W3CDTF">2021-09-17T07:40:53Z</dcterms:modified>
</cp:coreProperties>
</file>