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666FB2"/>
    <a:srgbClr val="667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104" d="100"/>
          <a:sy n="104" d="100"/>
        </p:scale>
        <p:origin x="144" y="36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2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0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597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7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771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13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8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8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4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7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2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3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1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6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5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5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Rectangle 35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56" r:id="rId18"/>
    <p:sldLayoutId id="2147483657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" y="5084483"/>
            <a:ext cx="11125200" cy="914400"/>
          </a:xfrm>
        </p:spPr>
        <p:txBody>
          <a:bodyPr/>
          <a:lstStyle/>
          <a:p>
            <a:r>
              <a:rPr lang="en-US" b="1" dirty="0" smtClean="0"/>
              <a:t>Football Trials</a:t>
            </a:r>
            <a:endParaRPr lang="en-US" b="1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48" y="250942"/>
            <a:ext cx="1080656" cy="8418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5236" y="1256205"/>
            <a:ext cx="10141527" cy="31085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S1 Boys	1a1-1a5 + 1a12			Tuesday 31 August</a:t>
            </a:r>
          </a:p>
          <a:p>
            <a:r>
              <a:rPr lang="en-GB" sz="2800" b="1" dirty="0" smtClean="0"/>
              <a:t>S1 Boys	1a6 – 1a11				Wednesday	1 September</a:t>
            </a:r>
          </a:p>
          <a:p>
            <a:r>
              <a:rPr lang="en-GB" sz="2800" b="1" dirty="0" smtClean="0"/>
              <a:t>S2 Boys									Friday 3 September</a:t>
            </a:r>
          </a:p>
          <a:p>
            <a:r>
              <a:rPr lang="en-GB" sz="2800" b="1" dirty="0" smtClean="0"/>
              <a:t>S3 Boys									Wednesday 25 August</a:t>
            </a:r>
          </a:p>
          <a:p>
            <a:r>
              <a:rPr lang="en-GB" sz="2800" b="1" dirty="0" smtClean="0"/>
              <a:t>S4 Boys									Monday 30 August</a:t>
            </a:r>
          </a:p>
          <a:p>
            <a:r>
              <a:rPr lang="en-GB" sz="2800" b="1" dirty="0" smtClean="0"/>
              <a:t>Senior Boys							Thursday 2 September</a:t>
            </a:r>
          </a:p>
          <a:p>
            <a:r>
              <a:rPr lang="en-GB" sz="2800" b="1" dirty="0" smtClean="0"/>
              <a:t>Junior Girls							Wednesday 1 September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83" y="370091"/>
            <a:ext cx="1080656" cy="8418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48" y="5357727"/>
            <a:ext cx="1080656" cy="8418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943" y="5430848"/>
            <a:ext cx="1080656" cy="84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509</TotalTime>
  <Words>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Wisp</vt:lpstr>
      <vt:lpstr>Football Trials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 Extra-curricular sports clubs</dc:title>
  <dc:creator>Giuseppe Capuano</dc:creator>
  <cp:lastModifiedBy>Giuseppe Capuano</cp:lastModifiedBy>
  <cp:revision>39</cp:revision>
  <dcterms:created xsi:type="dcterms:W3CDTF">2020-09-08T12:27:06Z</dcterms:created>
  <dcterms:modified xsi:type="dcterms:W3CDTF">2021-08-24T13:15:30Z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