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666FB2"/>
    <a:srgbClr val="6670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706" autoAdjust="0"/>
  </p:normalViewPr>
  <p:slideViewPr>
    <p:cSldViewPr snapToGrid="0">
      <p:cViewPr varScale="1">
        <p:scale>
          <a:sx n="104" d="100"/>
          <a:sy n="104" d="100"/>
        </p:scale>
        <p:origin x="144" y="36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823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0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5978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067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077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13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88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8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with Picture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4800600"/>
            <a:ext cx="12192000" cy="2057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084483"/>
            <a:ext cx="11125200" cy="914400"/>
          </a:xfrm>
        </p:spPr>
        <p:txBody>
          <a:bodyPr anchor="b">
            <a:normAutofit/>
          </a:bodyPr>
          <a:lstStyle>
            <a:lvl1pPr algn="ctr">
              <a:defRPr sz="4400" spc="-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0"/>
          </p:nvPr>
        </p:nvSpPr>
        <p:spPr>
          <a:xfrm>
            <a:off x="1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1"/>
          </p:nvPr>
        </p:nvSpPr>
        <p:spPr>
          <a:xfrm>
            <a:off x="408432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4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2"/>
          </p:nvPr>
        </p:nvSpPr>
        <p:spPr>
          <a:xfrm>
            <a:off x="8168640" y="1"/>
            <a:ext cx="4023360" cy="4745736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6043123"/>
            <a:ext cx="11125200" cy="5715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4422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51812" y="1672934"/>
            <a:ext cx="3506788" cy="288036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352" y="457200"/>
            <a:ext cx="7242111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51812" y="4590288"/>
            <a:ext cx="3514564" cy="1581912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2813" y="1683327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0" y="0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27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145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62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15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6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5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8153400" y="0"/>
            <a:ext cx="403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5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8/24/2021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6" name="Rectangle 35"/>
          <p:cNvSpPr/>
          <p:nvPr userDrawn="1"/>
        </p:nvSpPr>
        <p:spPr>
          <a:xfrm>
            <a:off x="0" y="6583680"/>
            <a:ext cx="12192000" cy="274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44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56" r:id="rId18"/>
    <p:sldLayoutId id="2147483657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399" y="5084483"/>
            <a:ext cx="11125200" cy="914400"/>
          </a:xfrm>
        </p:spPr>
        <p:txBody>
          <a:bodyPr/>
          <a:lstStyle/>
          <a:p>
            <a:r>
              <a:rPr lang="en-US" b="1" dirty="0" smtClean="0"/>
              <a:t>Football Trials</a:t>
            </a:r>
            <a:endParaRPr lang="en-US" b="1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8" y="250942"/>
            <a:ext cx="1080656" cy="8418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25236" y="1256205"/>
            <a:ext cx="10141527" cy="310854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S1 Boys	1a1-1a5 + 1a12			Tuesday 31 August</a:t>
            </a:r>
          </a:p>
          <a:p>
            <a:r>
              <a:rPr lang="en-GB" sz="2800" b="1" dirty="0" smtClean="0"/>
              <a:t>S1 Boys	1a6 – 1a11				Wednesday	1 September</a:t>
            </a:r>
          </a:p>
          <a:p>
            <a:r>
              <a:rPr lang="en-GB" sz="2800" b="1" dirty="0" smtClean="0"/>
              <a:t>S2 Boys									Friday 3 September</a:t>
            </a:r>
          </a:p>
          <a:p>
            <a:r>
              <a:rPr lang="en-GB" sz="2800" b="1" dirty="0" smtClean="0"/>
              <a:t>S3 Boys									Wednesday 25 August</a:t>
            </a:r>
          </a:p>
          <a:p>
            <a:r>
              <a:rPr lang="en-GB" sz="2800" b="1" dirty="0" smtClean="0"/>
              <a:t>S4 Boys									Monday 30 August</a:t>
            </a:r>
          </a:p>
          <a:p>
            <a:r>
              <a:rPr lang="en-GB" sz="2800" b="1" dirty="0" smtClean="0"/>
              <a:t>Senior Boys							Thursday 2 September</a:t>
            </a:r>
          </a:p>
          <a:p>
            <a:r>
              <a:rPr lang="en-GB" sz="2800" b="1" dirty="0" smtClean="0"/>
              <a:t>Junior Girls							Wednesday 1 September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883" y="370091"/>
            <a:ext cx="1080656" cy="8418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8" y="5357727"/>
            <a:ext cx="1080656" cy="8418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7943" y="5430848"/>
            <a:ext cx="1080656" cy="84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509</TotalTime>
  <Words>4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Football Trials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S1 Extra-curricular sports clubs</dc:title>
  <dc:creator>Giuseppe Capuano</dc:creator>
  <cp:lastModifiedBy>Giuseppe Capuano</cp:lastModifiedBy>
  <cp:revision>39</cp:revision>
  <dcterms:created xsi:type="dcterms:W3CDTF">2020-09-08T12:27:06Z</dcterms:created>
  <dcterms:modified xsi:type="dcterms:W3CDTF">2021-08-24T13:15:30Z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