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4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3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0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48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9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9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3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61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66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06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97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1A6B-226A-48CF-9D2F-D6F18348426B}" type="datetimeFigureOut">
              <a:rPr lang="en-GB" smtClean="0"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03652-1F81-4D0D-91C2-3FBD8A1CF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PDA SFA Refereeing Level 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STARTING Tuesday 24</a:t>
            </a:r>
            <a:r>
              <a:rPr lang="en-US" b="1" baseline="30000" dirty="0" smtClean="0"/>
              <a:t>th</a:t>
            </a:r>
            <a:r>
              <a:rPr lang="en-US" b="1" dirty="0" smtClean="0"/>
              <a:t> of August Period 7</a:t>
            </a:r>
            <a:endParaRPr lang="en-US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3400" y="357447"/>
            <a:ext cx="852710" cy="9452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0085" y="1562723"/>
            <a:ext cx="10131829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Any S6 pupil interested in football refereeing should report to the sports hall period 7 on Tuesday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of August to register for </a:t>
            </a:r>
            <a:r>
              <a:rPr lang="en-GB" sz="4000" b="1" dirty="0" smtClean="0"/>
              <a:t>the SFA </a:t>
            </a:r>
            <a:r>
              <a:rPr lang="en-GB" sz="4000" b="1" dirty="0" smtClean="0"/>
              <a:t>Refereeing Level </a:t>
            </a:r>
            <a:r>
              <a:rPr lang="en-GB" sz="4000" b="1" dirty="0" smtClean="0"/>
              <a:t>7 course.</a:t>
            </a:r>
            <a:endParaRPr lang="en-GB" sz="4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05890" y="357447"/>
            <a:ext cx="852710" cy="94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2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PDA SFA Refereeing Level 7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 Condron</dc:creator>
  <cp:lastModifiedBy>Giuseppe Capuano</cp:lastModifiedBy>
  <cp:revision>3</cp:revision>
  <dcterms:created xsi:type="dcterms:W3CDTF">2021-08-20T14:33:32Z</dcterms:created>
  <dcterms:modified xsi:type="dcterms:W3CDTF">2021-08-20T14:36:40Z</dcterms:modified>
</cp:coreProperties>
</file>