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1" r:id="rId2"/>
  </p:sldMasterIdLst>
  <p:sldIdLst>
    <p:sldId id="257" r:id="rId3"/>
    <p:sldId id="258" r:id="rId4"/>
    <p:sldId id="259" r:id="rId5"/>
    <p:sldId id="260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162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C4DB-59C4-4EC9-8B31-05EE0A9C25C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0845-892E-4FFA-AFF0-7DCE9659594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696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C4DB-59C4-4EC9-8B31-05EE0A9C25C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0845-892E-4FFA-AFF0-7DCE96595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623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C4DB-59C4-4EC9-8B31-05EE0A9C25C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0845-892E-4FFA-AFF0-7DCE96595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562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F142C764-33B0-D34F-92EE-3727CA83DD2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47012" y="3506386"/>
            <a:ext cx="1094291" cy="109429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95B74F1-442A-8E46-A6CA-C2372E4CC05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943521" y="2050030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42A7EF5D-4D05-D240-8DFB-D13AFEF534B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728204" y="2519084"/>
            <a:ext cx="870986" cy="87098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182D16A7-8728-CD46-B8EE-5E1877B1A56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857437" y="2475712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28" name="Picture Placeholder 23">
            <a:extLst>
              <a:ext uri="{FF2B5EF4-FFF2-40B4-BE49-F238E27FC236}">
                <a16:creationId xmlns:a16="http://schemas.microsoft.com/office/drawing/2014/main" id="{3BA75370-FB6B-D04B-A98F-D7DC12633C8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32013" y="2519084"/>
            <a:ext cx="870986" cy="87098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E1CECA07-DDFB-DD48-8A5E-C18E8D23339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672799" y="2475712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35A9AAD8-79C1-8742-AB17-D325CC11E8D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589496" y="2050030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31" name="Picture Placeholder 23">
            <a:extLst>
              <a:ext uri="{FF2B5EF4-FFF2-40B4-BE49-F238E27FC236}">
                <a16:creationId xmlns:a16="http://schemas.microsoft.com/office/drawing/2014/main" id="{C3FE4CAB-E2AF-D246-A854-486A0B1952C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57065" y="174162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32" name="Picture Placeholder 23">
            <a:extLst>
              <a:ext uri="{FF2B5EF4-FFF2-40B4-BE49-F238E27FC236}">
                <a16:creationId xmlns:a16="http://schemas.microsoft.com/office/drawing/2014/main" id="{DEC73122-F45B-1642-8DF3-4C639440EB6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214032" y="174162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D6AC518F-BD8F-774E-A9CD-B1F5A8930D0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95348" y="174162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34" name="Picture Placeholder 23">
            <a:extLst>
              <a:ext uri="{FF2B5EF4-FFF2-40B4-BE49-F238E27FC236}">
                <a16:creationId xmlns:a16="http://schemas.microsoft.com/office/drawing/2014/main" id="{A3B85100-1036-7A4C-B677-5964B3F7B8B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243025" y="174162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DE35F-9F81-43D0-814B-7B149AD11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7160" y="676743"/>
            <a:ext cx="4297680" cy="1097280"/>
          </a:xfrm>
          <a:prstGeom prst="rect">
            <a:avLst/>
          </a:prstGeom>
        </p:spPr>
        <p:txBody>
          <a:bodyPr spcFirstLastPara="1" numCol="1" anchor="b" anchorCtr="0">
            <a:prstTxWarp prst="textArchUp">
              <a:avLst>
                <a:gd name="adj" fmla="val 10770588"/>
              </a:avLst>
            </a:prstTxWarp>
          </a:bodyPr>
          <a:lstStyle>
            <a:lvl1pPr algn="ctr">
              <a:defRPr lang="en-US" sz="4800" dirty="0">
                <a:latin typeface="+mj-lt"/>
                <a:ea typeface="+mn-ea"/>
                <a:cs typeface="+mn-cs"/>
              </a:defRPr>
            </a:lvl1pPr>
          </a:lstStyle>
          <a:p>
            <a:pPr marL="0" lvl="0" indent="0" algn="ctr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Family Tree</a:t>
            </a:r>
          </a:p>
        </p:txBody>
      </p:sp>
      <p:sp>
        <p:nvSpPr>
          <p:cNvPr id="43" name="Picture Placeholder 23">
            <a:extLst>
              <a:ext uri="{FF2B5EF4-FFF2-40B4-BE49-F238E27FC236}">
                <a16:creationId xmlns:a16="http://schemas.microsoft.com/office/drawing/2014/main" id="{AA9B0001-D865-4D90-A81E-AD8400EDC442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2557677" y="347450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44" name="Picture Placeholder 23">
            <a:extLst>
              <a:ext uri="{FF2B5EF4-FFF2-40B4-BE49-F238E27FC236}">
                <a16:creationId xmlns:a16="http://schemas.microsoft.com/office/drawing/2014/main" id="{9A6639D5-D7EB-4EE2-A2D0-513A1E0C6BAB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476651" y="3839748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47" name="Picture Placeholder 23">
            <a:extLst>
              <a:ext uri="{FF2B5EF4-FFF2-40B4-BE49-F238E27FC236}">
                <a16:creationId xmlns:a16="http://schemas.microsoft.com/office/drawing/2014/main" id="{B8D2456F-4FF2-45FF-88E2-2133C712ADF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221499" y="3753280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48" name="Picture Placeholder 23">
            <a:extLst>
              <a:ext uri="{FF2B5EF4-FFF2-40B4-BE49-F238E27FC236}">
                <a16:creationId xmlns:a16="http://schemas.microsoft.com/office/drawing/2014/main" id="{89907D60-CB1B-41E1-BE12-8AC420C9F691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135830" y="3388033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51" name="Picture Placeholder 23">
            <a:extLst>
              <a:ext uri="{FF2B5EF4-FFF2-40B4-BE49-F238E27FC236}">
                <a16:creationId xmlns:a16="http://schemas.microsoft.com/office/drawing/2014/main" id="{BB8F442A-4B20-41C2-89BC-8BBEBCBCF2BA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421797" y="399919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52" name="Picture Placeholder 23">
            <a:extLst>
              <a:ext uri="{FF2B5EF4-FFF2-40B4-BE49-F238E27FC236}">
                <a16:creationId xmlns:a16="http://schemas.microsoft.com/office/drawing/2014/main" id="{DBED4F11-BEA3-4590-AD78-2ADD2CDF3068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7324068" y="3940902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FCBDB7-5EE4-304C-B48A-FE82ABB387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803" y="2790957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3C429AD-4050-364A-AAF6-3F3089893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2720" y="3216639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B67355A-4AA9-D24F-B3D8-5BC2F16035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6698" y="3449655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34019FB-A4E4-2348-BFB0-19C6BDC47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57225" y="3216639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0EDAF34-83B8-294A-B889-6C14D9D7DC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73922" y="2790957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584C5A6-F0A9-E448-90A6-3E191D06F9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7111" y="3449655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AF33D2D-E9A9-D945-AC9F-EB5B809DE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0485" y="1209439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0FFFA684-8540-934D-847B-36F2770B60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27452" y="1214659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F0A56C8-4415-6149-B82A-24D668AEF4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1492" y="1209439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077E598-77CB-DC44-848D-10FB828100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98459" y="1209438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642622C-17F9-2743-85A3-AEE5783DF7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48855" y="4670768"/>
            <a:ext cx="1094291" cy="32004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,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39FCC5B8-E697-4893-9099-8DF5B79BBFC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532959" y="4213569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9F7F89E-F52C-455C-91AA-88D9DB263AD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61078" y="4580675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216D57BE-8F7D-4CD9-9EA2-936B674632A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205925" y="4492348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F9A520BF-5061-4468-A337-07FBD0B5BEE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11112" y="4128960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5EEA1B9D-E693-481F-9D52-B870E5E890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12837" y="4738259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337D1C57-5794-4736-A349-8E43847311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08495" y="4681829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06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F142C764-33B0-D34F-92EE-3727CA83DD2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47012" y="3506386"/>
            <a:ext cx="1094291" cy="109429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95B74F1-442A-8E46-A6CA-C2372E4CC05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943521" y="2050030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42A7EF5D-4D05-D240-8DFB-D13AFEF534B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728204" y="2519084"/>
            <a:ext cx="870986" cy="87098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182D16A7-8728-CD46-B8EE-5E1877B1A56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857437" y="2475712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28" name="Picture Placeholder 23">
            <a:extLst>
              <a:ext uri="{FF2B5EF4-FFF2-40B4-BE49-F238E27FC236}">
                <a16:creationId xmlns:a16="http://schemas.microsoft.com/office/drawing/2014/main" id="{3BA75370-FB6B-D04B-A98F-D7DC12633C8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32013" y="2519084"/>
            <a:ext cx="870986" cy="87098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E1CECA07-DDFB-DD48-8A5E-C18E8D23339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672799" y="2475712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35A9AAD8-79C1-8742-AB17-D325CC11E8D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589496" y="2050030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31" name="Picture Placeholder 23">
            <a:extLst>
              <a:ext uri="{FF2B5EF4-FFF2-40B4-BE49-F238E27FC236}">
                <a16:creationId xmlns:a16="http://schemas.microsoft.com/office/drawing/2014/main" id="{C3FE4CAB-E2AF-D246-A854-486A0B1952C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57065" y="174162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32" name="Picture Placeholder 23">
            <a:extLst>
              <a:ext uri="{FF2B5EF4-FFF2-40B4-BE49-F238E27FC236}">
                <a16:creationId xmlns:a16="http://schemas.microsoft.com/office/drawing/2014/main" id="{DEC73122-F45B-1642-8DF3-4C639440EB6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214032" y="174162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D6AC518F-BD8F-774E-A9CD-B1F5A8930D0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95348" y="174162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34" name="Picture Placeholder 23">
            <a:extLst>
              <a:ext uri="{FF2B5EF4-FFF2-40B4-BE49-F238E27FC236}">
                <a16:creationId xmlns:a16="http://schemas.microsoft.com/office/drawing/2014/main" id="{A3B85100-1036-7A4C-B677-5964B3F7B8B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243025" y="174162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DE35F-9F81-43D0-814B-7B149AD11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7160" y="676743"/>
            <a:ext cx="4297680" cy="1097280"/>
          </a:xfrm>
          <a:prstGeom prst="rect">
            <a:avLst/>
          </a:prstGeom>
        </p:spPr>
        <p:txBody>
          <a:bodyPr spcFirstLastPara="1" numCol="1" anchor="b" anchorCtr="0">
            <a:prstTxWarp prst="textArchUp">
              <a:avLst>
                <a:gd name="adj" fmla="val 10770588"/>
              </a:avLst>
            </a:prstTxWarp>
          </a:bodyPr>
          <a:lstStyle>
            <a:lvl1pPr algn="ctr">
              <a:defRPr lang="en-US" sz="4800" dirty="0">
                <a:latin typeface="+mj-lt"/>
                <a:ea typeface="+mn-ea"/>
                <a:cs typeface="+mn-cs"/>
              </a:defRPr>
            </a:lvl1pPr>
          </a:lstStyle>
          <a:p>
            <a:pPr marL="0" lvl="0" indent="0" algn="ctr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Family Tree</a:t>
            </a:r>
          </a:p>
        </p:txBody>
      </p:sp>
      <p:sp>
        <p:nvSpPr>
          <p:cNvPr id="43" name="Picture Placeholder 23">
            <a:extLst>
              <a:ext uri="{FF2B5EF4-FFF2-40B4-BE49-F238E27FC236}">
                <a16:creationId xmlns:a16="http://schemas.microsoft.com/office/drawing/2014/main" id="{AA9B0001-D865-4D90-A81E-AD8400EDC442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2557677" y="347450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44" name="Picture Placeholder 23">
            <a:extLst>
              <a:ext uri="{FF2B5EF4-FFF2-40B4-BE49-F238E27FC236}">
                <a16:creationId xmlns:a16="http://schemas.microsoft.com/office/drawing/2014/main" id="{9A6639D5-D7EB-4EE2-A2D0-513A1E0C6BAB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476651" y="3839748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47" name="Picture Placeholder 23">
            <a:extLst>
              <a:ext uri="{FF2B5EF4-FFF2-40B4-BE49-F238E27FC236}">
                <a16:creationId xmlns:a16="http://schemas.microsoft.com/office/drawing/2014/main" id="{B8D2456F-4FF2-45FF-88E2-2133C712ADF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221499" y="3753280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48" name="Picture Placeholder 23">
            <a:extLst>
              <a:ext uri="{FF2B5EF4-FFF2-40B4-BE49-F238E27FC236}">
                <a16:creationId xmlns:a16="http://schemas.microsoft.com/office/drawing/2014/main" id="{89907D60-CB1B-41E1-BE12-8AC420C9F691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135830" y="3388033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51" name="Picture Placeholder 23">
            <a:extLst>
              <a:ext uri="{FF2B5EF4-FFF2-40B4-BE49-F238E27FC236}">
                <a16:creationId xmlns:a16="http://schemas.microsoft.com/office/drawing/2014/main" id="{BB8F442A-4B20-41C2-89BC-8BBEBCBCF2BA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421797" y="399919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52" name="Picture Placeholder 23">
            <a:extLst>
              <a:ext uri="{FF2B5EF4-FFF2-40B4-BE49-F238E27FC236}">
                <a16:creationId xmlns:a16="http://schemas.microsoft.com/office/drawing/2014/main" id="{DBED4F11-BEA3-4590-AD78-2ADD2CDF3068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7324068" y="3940902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FCBDB7-5EE4-304C-B48A-FE82ABB387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803" y="2790957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3C429AD-4050-364A-AAF6-3F3089893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2720" y="3216639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B67355A-4AA9-D24F-B3D8-5BC2F16035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6698" y="3449655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34019FB-A4E4-2348-BFB0-19C6BDC47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57225" y="3216639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0EDAF34-83B8-294A-B889-6C14D9D7DC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73922" y="2790957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584C5A6-F0A9-E448-90A6-3E191D06F9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7111" y="3449655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AF33D2D-E9A9-D945-AC9F-EB5B809DE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0485" y="1209439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0FFFA684-8540-934D-847B-36F2770B60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27452" y="1214659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F0A56C8-4415-6149-B82A-24D668AEF4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1492" y="1209439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077E598-77CB-DC44-848D-10FB828100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98459" y="1209438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642622C-17F9-2743-85A3-AEE5783DF7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48855" y="4670768"/>
            <a:ext cx="1094291" cy="3200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,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39FCC5B8-E697-4893-9099-8DF5B79BBFC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532959" y="4213569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9F7F89E-F52C-455C-91AA-88D9DB263AD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61078" y="4580675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216D57BE-8F7D-4CD9-9EA2-936B674632A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205925" y="4492348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F9A520BF-5061-4468-A337-07FBD0B5BEE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11112" y="4128960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5EEA1B9D-E693-481F-9D52-B870E5E890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12837" y="4738259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337D1C57-5794-4736-A349-8E43847311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08495" y="4681829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ctr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69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53">
            <a:extLst>
              <a:ext uri="{FF2B5EF4-FFF2-40B4-BE49-F238E27FC236}">
                <a16:creationId xmlns:a16="http://schemas.microsoft.com/office/drawing/2014/main" id="{6D25B0A8-70AB-4976-A4AE-2239A4B2EF4A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8758"/>
            <a:ext cx="12192000" cy="965066"/>
          </a:xfrm>
          <a:prstGeom prst="rect">
            <a:avLst/>
          </a:prstGeom>
        </p:spPr>
      </p:pic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F142C764-33B0-D34F-92EE-3727CA83DD2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47012" y="3506386"/>
            <a:ext cx="1094291" cy="109429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95B74F1-442A-8E46-A6CA-C2372E4CC05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943521" y="2050030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42A7EF5D-4D05-D240-8DFB-D13AFEF534B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728204" y="2519084"/>
            <a:ext cx="870986" cy="87098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182D16A7-8728-CD46-B8EE-5E1877B1A56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857437" y="2475712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28" name="Picture Placeholder 23">
            <a:extLst>
              <a:ext uri="{FF2B5EF4-FFF2-40B4-BE49-F238E27FC236}">
                <a16:creationId xmlns:a16="http://schemas.microsoft.com/office/drawing/2014/main" id="{3BA75370-FB6B-D04B-A98F-D7DC12633C8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32013" y="2519084"/>
            <a:ext cx="870986" cy="87098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E1CECA07-DDFB-DD48-8A5E-C18E8D23339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672799" y="2475712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35A9AAD8-79C1-8742-AB17-D325CC11E8D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589496" y="2050030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31" name="Picture Placeholder 23">
            <a:extLst>
              <a:ext uri="{FF2B5EF4-FFF2-40B4-BE49-F238E27FC236}">
                <a16:creationId xmlns:a16="http://schemas.microsoft.com/office/drawing/2014/main" id="{C3FE4CAB-E2AF-D246-A854-486A0B1952C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57065" y="174162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32" name="Picture Placeholder 23">
            <a:extLst>
              <a:ext uri="{FF2B5EF4-FFF2-40B4-BE49-F238E27FC236}">
                <a16:creationId xmlns:a16="http://schemas.microsoft.com/office/drawing/2014/main" id="{DEC73122-F45B-1642-8DF3-4C639440EB6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214032" y="174162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D6AC518F-BD8F-774E-A9CD-B1F5A8930D0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95348" y="174162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34" name="Picture Placeholder 23">
            <a:extLst>
              <a:ext uri="{FF2B5EF4-FFF2-40B4-BE49-F238E27FC236}">
                <a16:creationId xmlns:a16="http://schemas.microsoft.com/office/drawing/2014/main" id="{A3B85100-1036-7A4C-B677-5964B3F7B8B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243025" y="174162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43" name="Picture Placeholder 23">
            <a:extLst>
              <a:ext uri="{FF2B5EF4-FFF2-40B4-BE49-F238E27FC236}">
                <a16:creationId xmlns:a16="http://schemas.microsoft.com/office/drawing/2014/main" id="{AA9B0001-D865-4D90-A81E-AD8400EDC442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2557677" y="347450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44" name="Picture Placeholder 23">
            <a:extLst>
              <a:ext uri="{FF2B5EF4-FFF2-40B4-BE49-F238E27FC236}">
                <a16:creationId xmlns:a16="http://schemas.microsoft.com/office/drawing/2014/main" id="{9A6639D5-D7EB-4EE2-A2D0-513A1E0C6BAB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476651" y="3839748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47" name="Picture Placeholder 23">
            <a:extLst>
              <a:ext uri="{FF2B5EF4-FFF2-40B4-BE49-F238E27FC236}">
                <a16:creationId xmlns:a16="http://schemas.microsoft.com/office/drawing/2014/main" id="{B8D2456F-4FF2-45FF-88E2-2133C712ADF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221499" y="3753280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48" name="Picture Placeholder 23">
            <a:extLst>
              <a:ext uri="{FF2B5EF4-FFF2-40B4-BE49-F238E27FC236}">
                <a16:creationId xmlns:a16="http://schemas.microsoft.com/office/drawing/2014/main" id="{89907D60-CB1B-41E1-BE12-8AC420C9F691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135830" y="3388033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51" name="Picture Placeholder 23">
            <a:extLst>
              <a:ext uri="{FF2B5EF4-FFF2-40B4-BE49-F238E27FC236}">
                <a16:creationId xmlns:a16="http://schemas.microsoft.com/office/drawing/2014/main" id="{BB8F442A-4B20-41C2-89BC-8BBEBCBCF2BA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421797" y="399919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52" name="Picture Placeholder 23">
            <a:extLst>
              <a:ext uri="{FF2B5EF4-FFF2-40B4-BE49-F238E27FC236}">
                <a16:creationId xmlns:a16="http://schemas.microsoft.com/office/drawing/2014/main" id="{DBED4F11-BEA3-4590-AD78-2ADD2CDF3068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7324068" y="3940902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71658C5-19AF-4694-BE2E-CD06317F2EA7}"/>
              </a:ext>
            </a:extLst>
          </p:cNvPr>
          <p:cNvSpPr txBox="1"/>
          <p:nvPr userDrawn="1"/>
        </p:nvSpPr>
        <p:spPr>
          <a:xfrm>
            <a:off x="164592" y="267348"/>
            <a:ext cx="30849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add your family members photos: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Click the photo icon at the center of the image placeholder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Browse for images and select the photo you need.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19A57F7-0FF8-4BB6-9DE7-FA5CB5100FCE}"/>
              </a:ext>
            </a:extLst>
          </p:cNvPr>
          <p:cNvSpPr txBox="1"/>
          <p:nvPr userDrawn="1"/>
        </p:nvSpPr>
        <p:spPr>
          <a:xfrm>
            <a:off x="8937445" y="267348"/>
            <a:ext cx="32545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change your family members names: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Click the name placeholder under the photo you have inserted.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Type the required name.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B0558E-1F76-42BE-83C1-B13836598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7160" y="716101"/>
            <a:ext cx="4297680" cy="1097280"/>
          </a:xfrm>
          <a:prstGeom prst="rect">
            <a:avLst/>
          </a:prstGeom>
        </p:spPr>
        <p:txBody>
          <a:bodyPr>
            <a:prstTxWarp prst="textArchUp">
              <a:avLst>
                <a:gd name="adj" fmla="val 10824240"/>
              </a:avLst>
            </a:prstTxWarp>
          </a:bodyPr>
          <a:lstStyle>
            <a:lvl1pPr algn="ctr">
              <a:defRPr sz="4800"/>
            </a:lvl1pPr>
          </a:lstStyle>
          <a:p>
            <a:r>
              <a:rPr lang="en-US" dirty="0"/>
              <a:t>FAMILY TREE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6D90E1A4-3DFE-4E1B-9636-24A007A775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803" y="2790957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A471EA61-CA38-40E4-A0C3-C0D3249604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2720" y="3216639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61F03E66-AAAD-40BE-9ACC-C6C9CBDBE8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6698" y="3449655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B00C47C6-7601-46C7-B4FF-38CBA7E32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57225" y="3216639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C55896EE-26CE-45BF-8CCB-871C0CD343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73922" y="2790957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01370381-C7FB-464A-A214-6C515CEA03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7111" y="3449655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22D0D3D8-B94B-4800-83C2-E03D7C55DD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0485" y="1209439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0087AEFB-B614-4D9E-A6B2-9A53548405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27452" y="1214659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5D745A9F-D651-4493-8378-C45AFEB3F1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1492" y="1209439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DB51E72C-2330-4F8A-8F56-7DFD7C8F6E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98459" y="1209438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B6C4D071-665E-4D6B-B866-18453E79C6B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532959" y="4213569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B456AFC-442D-40C0-B26D-C34C3AC58D6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61078" y="4580675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D4FF6BB3-C761-4B20-88A9-4C8FB5C8149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205925" y="4492348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6E2B4C30-A2B4-4252-B459-03B2D9A6276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11112" y="4128960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31EA8C32-A744-42EE-8C77-9CE25E7F197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12837" y="4738259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775E73C2-8E2B-4AFD-9B86-F0A4823214B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08495" y="4681829"/>
            <a:ext cx="731520" cy="5029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id="{20323DBF-F25B-4FD7-B467-CF6AFDCCFC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48855" y="4670768"/>
            <a:ext cx="1094291" cy="32004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, </a:t>
            </a:r>
            <a:r>
              <a:rPr lang="en-US" dirty="0" err="1"/>
              <a:t>Lastname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35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53">
            <a:extLst>
              <a:ext uri="{FF2B5EF4-FFF2-40B4-BE49-F238E27FC236}">
                <a16:creationId xmlns:a16="http://schemas.microsoft.com/office/drawing/2014/main" id="{6D25B0A8-70AB-4976-A4AE-2239A4B2EF4A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8758"/>
            <a:ext cx="12192000" cy="965066"/>
          </a:xfrm>
          <a:prstGeom prst="rect">
            <a:avLst/>
          </a:prstGeom>
        </p:spPr>
      </p:pic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F142C764-33B0-D34F-92EE-3727CA83DD2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47012" y="3506386"/>
            <a:ext cx="1094291" cy="109429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95B74F1-442A-8E46-A6CA-C2372E4CC05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943521" y="2050030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42A7EF5D-4D05-D240-8DFB-D13AFEF534B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728204" y="2519084"/>
            <a:ext cx="870986" cy="87098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182D16A7-8728-CD46-B8EE-5E1877B1A56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857437" y="2475712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28" name="Picture Placeholder 23">
            <a:extLst>
              <a:ext uri="{FF2B5EF4-FFF2-40B4-BE49-F238E27FC236}">
                <a16:creationId xmlns:a16="http://schemas.microsoft.com/office/drawing/2014/main" id="{3BA75370-FB6B-D04B-A98F-D7DC12633C8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32013" y="2519084"/>
            <a:ext cx="870986" cy="87098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E1CECA07-DDFB-DD48-8A5E-C18E8D23339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672799" y="2475712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35A9AAD8-79C1-8742-AB17-D325CC11E8D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589496" y="2050030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31" name="Picture Placeholder 23">
            <a:extLst>
              <a:ext uri="{FF2B5EF4-FFF2-40B4-BE49-F238E27FC236}">
                <a16:creationId xmlns:a16="http://schemas.microsoft.com/office/drawing/2014/main" id="{C3FE4CAB-E2AF-D246-A854-486A0B1952C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57065" y="174162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32" name="Picture Placeholder 23">
            <a:extLst>
              <a:ext uri="{FF2B5EF4-FFF2-40B4-BE49-F238E27FC236}">
                <a16:creationId xmlns:a16="http://schemas.microsoft.com/office/drawing/2014/main" id="{DEC73122-F45B-1642-8DF3-4C639440EB6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214032" y="174162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D6AC518F-BD8F-774E-A9CD-B1F5A8930D0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95348" y="174162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34" name="Picture Placeholder 23">
            <a:extLst>
              <a:ext uri="{FF2B5EF4-FFF2-40B4-BE49-F238E27FC236}">
                <a16:creationId xmlns:a16="http://schemas.microsoft.com/office/drawing/2014/main" id="{A3B85100-1036-7A4C-B677-5964B3F7B8B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243025" y="174162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43" name="Picture Placeholder 23">
            <a:extLst>
              <a:ext uri="{FF2B5EF4-FFF2-40B4-BE49-F238E27FC236}">
                <a16:creationId xmlns:a16="http://schemas.microsoft.com/office/drawing/2014/main" id="{AA9B0001-D865-4D90-A81E-AD8400EDC442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2557677" y="347450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44" name="Picture Placeholder 23">
            <a:extLst>
              <a:ext uri="{FF2B5EF4-FFF2-40B4-BE49-F238E27FC236}">
                <a16:creationId xmlns:a16="http://schemas.microsoft.com/office/drawing/2014/main" id="{9A6639D5-D7EB-4EE2-A2D0-513A1E0C6BAB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476651" y="3839748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47" name="Picture Placeholder 23">
            <a:extLst>
              <a:ext uri="{FF2B5EF4-FFF2-40B4-BE49-F238E27FC236}">
                <a16:creationId xmlns:a16="http://schemas.microsoft.com/office/drawing/2014/main" id="{B8D2456F-4FF2-45FF-88E2-2133C712ADF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221499" y="3753280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48" name="Picture Placeholder 23">
            <a:extLst>
              <a:ext uri="{FF2B5EF4-FFF2-40B4-BE49-F238E27FC236}">
                <a16:creationId xmlns:a16="http://schemas.microsoft.com/office/drawing/2014/main" id="{89907D60-CB1B-41E1-BE12-8AC420C9F691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135830" y="3388033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51" name="Picture Placeholder 23">
            <a:extLst>
              <a:ext uri="{FF2B5EF4-FFF2-40B4-BE49-F238E27FC236}">
                <a16:creationId xmlns:a16="http://schemas.microsoft.com/office/drawing/2014/main" id="{BB8F442A-4B20-41C2-89BC-8BBEBCBCF2BA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421797" y="3999191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52" name="Picture Placeholder 23">
            <a:extLst>
              <a:ext uri="{FF2B5EF4-FFF2-40B4-BE49-F238E27FC236}">
                <a16:creationId xmlns:a16="http://schemas.microsoft.com/office/drawing/2014/main" id="{DBED4F11-BEA3-4590-AD78-2ADD2CDF3068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7324068" y="3940902"/>
            <a:ext cx="691909" cy="6919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71658C5-19AF-4694-BE2E-CD06317F2EA7}"/>
              </a:ext>
            </a:extLst>
          </p:cNvPr>
          <p:cNvSpPr txBox="1"/>
          <p:nvPr userDrawn="1"/>
        </p:nvSpPr>
        <p:spPr>
          <a:xfrm>
            <a:off x="164592" y="267348"/>
            <a:ext cx="30849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add your family members photos: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Click the photo icon at the center of the image placeholder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Browse for images and select the photo you need.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19A57F7-0FF8-4BB6-9DE7-FA5CB5100FCE}"/>
              </a:ext>
            </a:extLst>
          </p:cNvPr>
          <p:cNvSpPr txBox="1"/>
          <p:nvPr userDrawn="1"/>
        </p:nvSpPr>
        <p:spPr>
          <a:xfrm>
            <a:off x="8937445" y="267348"/>
            <a:ext cx="32545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change your family members names: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Click the name placeholder under the photo you have inserted.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Type the required name.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B0558E-1F76-42BE-83C1-B13836598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7160" y="716101"/>
            <a:ext cx="4297680" cy="1097280"/>
          </a:xfrm>
          <a:prstGeom prst="rect">
            <a:avLst/>
          </a:prstGeom>
        </p:spPr>
        <p:txBody>
          <a:bodyPr>
            <a:prstTxWarp prst="textArchUp">
              <a:avLst>
                <a:gd name="adj" fmla="val 10824240"/>
              </a:avLst>
            </a:prstTxWarp>
          </a:bodyPr>
          <a:lstStyle>
            <a:lvl1pPr algn="ctr">
              <a:defRPr sz="4800"/>
            </a:lvl1pPr>
          </a:lstStyle>
          <a:p>
            <a:r>
              <a:rPr lang="en-US" dirty="0"/>
              <a:t>FAMILY TREE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6D90E1A4-3DFE-4E1B-9636-24A007A775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803" y="2790957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A471EA61-CA38-40E4-A0C3-C0D3249604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2720" y="3216639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61F03E66-AAAD-40BE-9ACC-C6C9CBDBE8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6698" y="3449655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B00C47C6-7601-46C7-B4FF-38CBA7E32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57225" y="3216639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C55896EE-26CE-45BF-8CCB-871C0CD343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73922" y="2790957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01370381-C7FB-464A-A214-6C515CEA03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7111" y="3449655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22D0D3D8-B94B-4800-83C2-E03D7C55DD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0485" y="1209439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0087AEFB-B614-4D9E-A6B2-9A53548405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27452" y="1214659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5D745A9F-D651-4493-8378-C45AFEB3F1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1492" y="1209439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DB51E72C-2330-4F8A-8F56-7DFD7C8F6E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98459" y="1209438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B6C4D071-665E-4D6B-B866-18453E79C6B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532959" y="4213569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B456AFC-442D-40C0-B26D-C34C3AC58D6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61078" y="4580675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D4FF6BB3-C761-4B20-88A9-4C8FB5C8149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205925" y="4492348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6E2B4C30-A2B4-4252-B459-03B2D9A6276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11112" y="4128960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31EA8C32-A744-42EE-8C77-9CE25E7F197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12837" y="4738259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775E73C2-8E2B-4AFD-9B86-F0A4823214B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08495" y="4681829"/>
            <a:ext cx="731520" cy="502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id="{20323DBF-F25B-4FD7-B467-CF6AFDCCFC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48855" y="4670768"/>
            <a:ext cx="1094291" cy="3200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anchor="b"/>
          <a:lstStyle>
            <a:lvl1pPr marL="0" indent="0" algn="ctr">
              <a:lnSpc>
                <a:spcPts val="1300"/>
              </a:lnSpc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, </a:t>
            </a:r>
            <a:r>
              <a:rPr lang="en-US" dirty="0" err="1"/>
              <a:t>Lastname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50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C4DB-59C4-4EC9-8B31-05EE0A9C25C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0845-892E-4FFA-AFF0-7DCE96595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6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C4DB-59C4-4EC9-8B31-05EE0A9C25C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0845-892E-4FFA-AFF0-7DCE9659594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99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C4DB-59C4-4EC9-8B31-05EE0A9C25C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0845-892E-4FFA-AFF0-7DCE96595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19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C4DB-59C4-4EC9-8B31-05EE0A9C25C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0845-892E-4FFA-AFF0-7DCE96595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69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C4DB-59C4-4EC9-8B31-05EE0A9C25C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0845-892E-4FFA-AFF0-7DCE96595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8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C4DB-59C4-4EC9-8B31-05EE0A9C25C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0845-892E-4FFA-AFF0-7DCE96595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542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F49C4DB-59C4-4EC9-8B31-05EE0A9C25C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94C0845-892E-4FFA-AFF0-7DCE96595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124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C4DB-59C4-4EC9-8B31-05EE0A9C25C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0845-892E-4FFA-AFF0-7DCE96595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18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sv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image" Target="../media/image6.svg"/><Relationship Id="rId5" Type="http://schemas.openxmlformats.org/officeDocument/2006/relationships/theme" Target="../theme/theme2.xml"/><Relationship Id="rId15" Type="http://schemas.openxmlformats.org/officeDocument/2006/relationships/image" Target="../media/image10.sv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svg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F49C4DB-59C4-4EC9-8B31-05EE0A9C25C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94C0845-892E-4FFA-AFF0-7DCE96595944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91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descr="Grass">
            <a:extLst>
              <a:ext uri="{FF2B5EF4-FFF2-40B4-BE49-F238E27FC236}">
                <a16:creationId xmlns:a16="http://schemas.microsoft.com/office/drawing/2014/main" id="{6F0421CE-F662-2B42-9722-C478D2FE60E5}"/>
              </a:ext>
            </a:extLst>
          </p:cNvPr>
          <p:cNvGrpSpPr/>
          <p:nvPr userDrawn="1"/>
        </p:nvGrpSpPr>
        <p:grpSpPr>
          <a:xfrm>
            <a:off x="-4187" y="5028443"/>
            <a:ext cx="12318147" cy="1141065"/>
            <a:chOff x="-4187" y="4889581"/>
            <a:chExt cx="12318147" cy="138068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52DF809-B924-1945-9906-0B4439B81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1076064">
              <a:off x="-4187" y="4889581"/>
              <a:ext cx="6364818" cy="1380689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A28E052-B6C3-374C-95C3-C152542AA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23936" flipH="1">
              <a:off x="5949142" y="4889581"/>
              <a:ext cx="6364818" cy="1380688"/>
            </a:xfrm>
            <a:prstGeom prst="rect">
              <a:avLst/>
            </a:prstGeom>
          </p:spPr>
        </p:pic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BED60887-B706-A740-9391-6F8C91088087}"/>
              </a:ext>
            </a:extLst>
          </p:cNvPr>
          <p:cNvSpPr/>
          <p:nvPr userDrawn="1"/>
        </p:nvSpPr>
        <p:spPr>
          <a:xfrm>
            <a:off x="291830" y="5584974"/>
            <a:ext cx="11712102" cy="1273026"/>
          </a:xfrm>
          <a:custGeom>
            <a:avLst/>
            <a:gdLst>
              <a:gd name="connsiteX0" fmla="*/ 6103932 w 12207864"/>
              <a:gd name="connsiteY0" fmla="*/ 0 h 1492749"/>
              <a:gd name="connsiteX1" fmla="*/ 12199421 w 12207864"/>
              <a:gd name="connsiteY1" fmla="*/ 1478677 h 1492749"/>
              <a:gd name="connsiteX2" fmla="*/ 12207864 w 12207864"/>
              <a:gd name="connsiteY2" fmla="*/ 1492749 h 1492749"/>
              <a:gd name="connsiteX3" fmla="*/ 0 w 12207864"/>
              <a:gd name="connsiteY3" fmla="*/ 1492749 h 1492749"/>
              <a:gd name="connsiteX4" fmla="*/ 8443 w 12207864"/>
              <a:gd name="connsiteY4" fmla="*/ 1478677 h 1492749"/>
              <a:gd name="connsiteX5" fmla="*/ 6103932 w 12207864"/>
              <a:gd name="connsiteY5" fmla="*/ 0 h 149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7864" h="1492749">
                <a:moveTo>
                  <a:pt x="6103932" y="0"/>
                </a:moveTo>
                <a:cubicBezTo>
                  <a:pt x="9110658" y="0"/>
                  <a:pt x="11619253" y="634797"/>
                  <a:pt x="12199421" y="1478677"/>
                </a:cubicBezTo>
                <a:lnTo>
                  <a:pt x="12207864" y="1492749"/>
                </a:lnTo>
                <a:lnTo>
                  <a:pt x="0" y="1492749"/>
                </a:lnTo>
                <a:lnTo>
                  <a:pt x="8443" y="1478677"/>
                </a:lnTo>
                <a:cubicBezTo>
                  <a:pt x="588611" y="634797"/>
                  <a:pt x="3097206" y="0"/>
                  <a:pt x="6103932" y="0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ABDE3C-4934-524C-953C-0B772DD96BE5}"/>
              </a:ext>
            </a:extLst>
          </p:cNvPr>
          <p:cNvGrpSpPr/>
          <p:nvPr userDrawn="1"/>
        </p:nvGrpSpPr>
        <p:grpSpPr>
          <a:xfrm flipH="1">
            <a:off x="3668370" y="2448727"/>
            <a:ext cx="1382730" cy="1107137"/>
            <a:chOff x="7322663" y="2685869"/>
            <a:chExt cx="1547767" cy="1239281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162E81B1-D9E4-0D41-A456-E3ABB194DA6B}"/>
                </a:ext>
              </a:extLst>
            </p:cNvPr>
            <p:cNvSpPr/>
            <p:nvPr/>
          </p:nvSpPr>
          <p:spPr>
            <a:xfrm rot="9900000">
              <a:off x="7322663" y="2685869"/>
              <a:ext cx="1026767" cy="1234599"/>
            </a:xfrm>
            <a:prstGeom prst="arc">
              <a:avLst>
                <a:gd name="adj1" fmla="val 13642370"/>
                <a:gd name="adj2" fmla="val 19118168"/>
              </a:avLst>
            </a:prstGeom>
            <a:noFill/>
            <a:ln w="28575">
              <a:solidFill>
                <a:srgbClr val="7F3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B02198D3-1636-3843-9B9E-CB03AC92417A}"/>
                </a:ext>
              </a:extLst>
            </p:cNvPr>
            <p:cNvSpPr/>
            <p:nvPr/>
          </p:nvSpPr>
          <p:spPr>
            <a:xfrm rot="8100000">
              <a:off x="7885789" y="2914359"/>
              <a:ext cx="984641" cy="1010791"/>
            </a:xfrm>
            <a:prstGeom prst="arc">
              <a:avLst>
                <a:gd name="adj1" fmla="val 14610418"/>
                <a:gd name="adj2" fmla="val 20778670"/>
              </a:avLst>
            </a:prstGeom>
            <a:noFill/>
            <a:ln w="28575">
              <a:solidFill>
                <a:srgbClr val="7F3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AC5665-C879-F04B-9964-CD16F8EFE7FC}"/>
              </a:ext>
            </a:extLst>
          </p:cNvPr>
          <p:cNvGrpSpPr/>
          <p:nvPr userDrawn="1"/>
        </p:nvGrpSpPr>
        <p:grpSpPr>
          <a:xfrm>
            <a:off x="7131505" y="2448727"/>
            <a:ext cx="1382730" cy="1107137"/>
            <a:chOff x="7322663" y="2685869"/>
            <a:chExt cx="1547767" cy="1239281"/>
          </a:xfrm>
        </p:grpSpPr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B0F716C0-A185-7A4B-A9D4-0EF04FD32219}"/>
                </a:ext>
              </a:extLst>
            </p:cNvPr>
            <p:cNvSpPr/>
            <p:nvPr/>
          </p:nvSpPr>
          <p:spPr>
            <a:xfrm rot="9900000">
              <a:off x="7322663" y="2685869"/>
              <a:ext cx="1026767" cy="1234599"/>
            </a:xfrm>
            <a:prstGeom prst="arc">
              <a:avLst>
                <a:gd name="adj1" fmla="val 13642370"/>
                <a:gd name="adj2" fmla="val 19118168"/>
              </a:avLst>
            </a:prstGeom>
            <a:noFill/>
            <a:ln w="28575">
              <a:solidFill>
                <a:srgbClr val="7F3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F4EF8FC4-97A7-6F4D-9EE8-68F886FF76A1}"/>
                </a:ext>
              </a:extLst>
            </p:cNvPr>
            <p:cNvSpPr/>
            <p:nvPr/>
          </p:nvSpPr>
          <p:spPr>
            <a:xfrm rot="8100000">
              <a:off x="7885789" y="2914359"/>
              <a:ext cx="984641" cy="1010791"/>
            </a:xfrm>
            <a:prstGeom prst="arc">
              <a:avLst>
                <a:gd name="adj1" fmla="val 14610418"/>
                <a:gd name="adj2" fmla="val 20778670"/>
              </a:avLst>
            </a:prstGeom>
            <a:noFill/>
            <a:ln w="28575">
              <a:solidFill>
                <a:srgbClr val="7F3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 descr="Branches with leaves">
            <a:extLst>
              <a:ext uri="{FF2B5EF4-FFF2-40B4-BE49-F238E27FC236}">
                <a16:creationId xmlns:a16="http://schemas.microsoft.com/office/drawing/2014/main" id="{CA0F2FFB-AAA8-454D-B14E-F3FA88BBDCF9}"/>
              </a:ext>
            </a:extLst>
          </p:cNvPr>
          <p:cNvGrpSpPr/>
          <p:nvPr userDrawn="1"/>
        </p:nvGrpSpPr>
        <p:grpSpPr>
          <a:xfrm flipH="1">
            <a:off x="6614563" y="94554"/>
            <a:ext cx="3865836" cy="5079242"/>
            <a:chOff x="1702898" y="-2298"/>
            <a:chExt cx="3865836" cy="5079242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BC720FD4-6592-7441-B4FD-E30605987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9394157">
              <a:off x="2833542" y="1574739"/>
              <a:ext cx="558922" cy="1605109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6E545BB3-FBC9-BF45-9DC0-065109FD7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9115548">
              <a:off x="3278785" y="722465"/>
              <a:ext cx="916820" cy="2632920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2B448F81-1AE9-C540-88A7-7DF02EBA3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7703303">
              <a:off x="3481335" y="2556178"/>
              <a:ext cx="1078259" cy="3096539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CFC9A9D-562A-1649-80D1-EE6F74448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8659668">
              <a:off x="2416966" y="1735333"/>
              <a:ext cx="762976" cy="2191111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4828BB8-1739-8440-B0E7-D6ABC1AB7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5889546">
              <a:off x="4354583" y="4011072"/>
              <a:ext cx="550583" cy="1581161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1E4AB4F-496B-E548-B252-7CD56B340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8900000">
              <a:off x="4871572" y="3238364"/>
              <a:ext cx="445176" cy="1278449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16EA781E-CFA9-064E-92CC-B60D95DF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9893716">
              <a:off x="3781726" y="907980"/>
              <a:ext cx="436049" cy="1252243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C9EED5A5-DED3-C64E-9D48-34530A43C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0420388">
              <a:off x="3903385" y="-2298"/>
              <a:ext cx="704064" cy="2021927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FFEFDC52-4E6A-8047-BFB8-23B0DC21D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0679225">
              <a:off x="4792484" y="599363"/>
              <a:ext cx="535509" cy="1537872"/>
            </a:xfrm>
            <a:prstGeom prst="rect">
              <a:avLst/>
            </a:prstGeom>
          </p:spPr>
        </p:pic>
      </p:grpSp>
      <p:grpSp>
        <p:nvGrpSpPr>
          <p:cNvPr id="28" name="Group 27" descr="Branches with leaves">
            <a:extLst>
              <a:ext uri="{FF2B5EF4-FFF2-40B4-BE49-F238E27FC236}">
                <a16:creationId xmlns:a16="http://schemas.microsoft.com/office/drawing/2014/main" id="{C6374749-DAB9-6C4C-BA87-791DA6E97D1E}"/>
              </a:ext>
            </a:extLst>
          </p:cNvPr>
          <p:cNvGrpSpPr/>
          <p:nvPr userDrawn="1"/>
        </p:nvGrpSpPr>
        <p:grpSpPr>
          <a:xfrm>
            <a:off x="1702898" y="94554"/>
            <a:ext cx="3865836" cy="5079242"/>
            <a:chOff x="1702898" y="-2298"/>
            <a:chExt cx="3865836" cy="5079242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91CD6CA3-F5AB-EB46-99B1-4CE2D2A75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9394157">
              <a:off x="2833542" y="1574739"/>
              <a:ext cx="558922" cy="1605109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DA55C312-DB39-2F49-A4F8-0B2BFE163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9115548">
              <a:off x="3278785" y="722465"/>
              <a:ext cx="916820" cy="2632920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C90FC76F-94B3-2049-AC97-3246849A8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7703303">
              <a:off x="3481335" y="2556178"/>
              <a:ext cx="1078259" cy="3096539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5583EBDA-766B-5243-8134-B3D4382B4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8659668">
              <a:off x="2416966" y="1735333"/>
              <a:ext cx="762976" cy="2191111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C8D4D4B9-0B55-3943-9783-71403D0A6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5889546">
              <a:off x="4354583" y="4011072"/>
              <a:ext cx="550583" cy="1581161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117CC073-A220-DE4F-8008-15DA67D8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8900000">
              <a:off x="4871572" y="3238364"/>
              <a:ext cx="445176" cy="1278449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FC84C985-A509-4042-924C-3A96E64CA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9893716">
              <a:off x="3781726" y="907980"/>
              <a:ext cx="436049" cy="1252243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0AF9B938-E96B-954D-8522-2784CD384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0420388">
              <a:off x="3903385" y="-2298"/>
              <a:ext cx="704064" cy="2021927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9E8FE4E8-CFA4-E441-BD54-A1B848CB8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0679225">
              <a:off x="4792484" y="599363"/>
              <a:ext cx="535509" cy="1537872"/>
            </a:xfrm>
            <a:prstGeom prst="rect">
              <a:avLst/>
            </a:prstGeom>
          </p:spPr>
        </p:pic>
      </p:grpSp>
      <p:pic>
        <p:nvPicPr>
          <p:cNvPr id="38" name="Graphic 37" descr="Trunk">
            <a:extLst>
              <a:ext uri="{FF2B5EF4-FFF2-40B4-BE49-F238E27FC236}">
                <a16:creationId xmlns:a16="http://schemas.microsoft.com/office/drawing/2014/main" id="{A6F7C0FC-4CED-1F47-8A05-CDFF977971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75795" y="3759336"/>
            <a:ext cx="5362752" cy="3154559"/>
          </a:xfrm>
          <a:prstGeom prst="rect">
            <a:avLst/>
          </a:prstGeom>
        </p:spPr>
      </p:pic>
      <p:sp>
        <p:nvSpPr>
          <p:cNvPr id="50" name="Arc 49">
            <a:extLst>
              <a:ext uri="{FF2B5EF4-FFF2-40B4-BE49-F238E27FC236}">
                <a16:creationId xmlns:a16="http://schemas.microsoft.com/office/drawing/2014/main" id="{07B8F9A2-F1FA-094F-966D-FDAF93068F15}"/>
              </a:ext>
            </a:extLst>
          </p:cNvPr>
          <p:cNvSpPr/>
          <p:nvPr userDrawn="1"/>
        </p:nvSpPr>
        <p:spPr>
          <a:xfrm rot="8100000">
            <a:off x="5355387" y="1801093"/>
            <a:ext cx="1519689" cy="1519689"/>
          </a:xfrm>
          <a:prstGeom prst="arc">
            <a:avLst/>
          </a:prstGeom>
          <a:noFill/>
          <a:ln w="28575">
            <a:solidFill>
              <a:srgbClr val="7F3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9BDAE6C9-0FC1-BA45-8894-A2D0EB925EF0}"/>
              </a:ext>
            </a:extLst>
          </p:cNvPr>
          <p:cNvSpPr/>
          <p:nvPr userDrawn="1"/>
        </p:nvSpPr>
        <p:spPr>
          <a:xfrm rot="8100000">
            <a:off x="6926597" y="1976977"/>
            <a:ext cx="372825" cy="372825"/>
          </a:xfrm>
          <a:prstGeom prst="arc">
            <a:avLst/>
          </a:prstGeom>
          <a:noFill/>
          <a:ln w="28575">
            <a:solidFill>
              <a:srgbClr val="7F3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BB34D11A-B4B7-3C4E-B410-B16C2BB333B5}"/>
              </a:ext>
            </a:extLst>
          </p:cNvPr>
          <p:cNvSpPr/>
          <p:nvPr userDrawn="1"/>
        </p:nvSpPr>
        <p:spPr>
          <a:xfrm rot="8100000">
            <a:off x="4900367" y="1976977"/>
            <a:ext cx="372825" cy="372825"/>
          </a:xfrm>
          <a:prstGeom prst="arc">
            <a:avLst/>
          </a:prstGeom>
          <a:noFill/>
          <a:ln w="28575">
            <a:solidFill>
              <a:srgbClr val="7F3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4" name="Graphic 53" descr="Heart">
            <a:extLst>
              <a:ext uri="{FF2B5EF4-FFF2-40B4-BE49-F238E27FC236}">
                <a16:creationId xmlns:a16="http://schemas.microsoft.com/office/drawing/2014/main" id="{BD56128B-BF40-9943-A97F-75762114290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32309" y="2358830"/>
            <a:ext cx="914400" cy="914400"/>
          </a:xfrm>
          <a:prstGeom prst="rect">
            <a:avLst/>
          </a:prstGeom>
        </p:spPr>
      </p:pic>
      <p:grpSp>
        <p:nvGrpSpPr>
          <p:cNvPr id="55" name="Group 54" descr="Grass">
            <a:extLst>
              <a:ext uri="{FF2B5EF4-FFF2-40B4-BE49-F238E27FC236}">
                <a16:creationId xmlns:a16="http://schemas.microsoft.com/office/drawing/2014/main" id="{3284BA97-1E28-A84C-BF91-4E8C011BA258}"/>
              </a:ext>
            </a:extLst>
          </p:cNvPr>
          <p:cNvGrpSpPr/>
          <p:nvPr userDrawn="1"/>
        </p:nvGrpSpPr>
        <p:grpSpPr>
          <a:xfrm>
            <a:off x="0" y="5421220"/>
            <a:ext cx="12278803" cy="1441448"/>
            <a:chOff x="0" y="5421220"/>
            <a:chExt cx="12278803" cy="1441448"/>
          </a:xfrm>
        </p:grpSpPr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2356C295-099B-7F47-8CAB-EF8B13F5F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0" y="5421220"/>
              <a:ext cx="6644919" cy="1441448"/>
            </a:xfrm>
            <a:prstGeom prst="rect">
              <a:avLst/>
            </a:prstGeom>
          </p:spPr>
        </p:pic>
        <p:pic>
          <p:nvPicPr>
            <p:cNvPr id="57" name="Graphic 56" descr="Grass">
              <a:extLst>
                <a:ext uri="{FF2B5EF4-FFF2-40B4-BE49-F238E27FC236}">
                  <a16:creationId xmlns:a16="http://schemas.microsoft.com/office/drawing/2014/main" id="{043E706D-19F5-5540-AA59-8F55C5AFE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633884" y="5421220"/>
              <a:ext cx="6644919" cy="1441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426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fif"/><Relationship Id="rId13" Type="http://schemas.openxmlformats.org/officeDocument/2006/relationships/image" Target="../media/image24.png"/><Relationship Id="rId3" Type="http://schemas.openxmlformats.org/officeDocument/2006/relationships/image" Target="../media/image14.jfif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A67B4-1492-40FC-80BD-B92B89A9DB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FA56DD-7608-45E2-9FF6-3D89B31F21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BF0CA-880A-4391-BE7A-64816B187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9"/>
    </mc:Choice>
    <mc:Fallback xmlns="">
      <p:transition spd="slow" advTm="2176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Step 4 – Give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94228" cy="4351338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This week we are going to have a look at the fourth step in our Saint Ninian’s Five Steps to Wellbeing, Give. </a:t>
            </a:r>
          </a:p>
          <a:p>
            <a:endParaRPr lang="en-GB" dirty="0"/>
          </a:p>
          <a:p>
            <a:r>
              <a:rPr lang="en-GB" sz="2000" u="sng" dirty="0" smtClean="0"/>
              <a:t>We will consider the following questions:</a:t>
            </a:r>
          </a:p>
          <a:p>
            <a:endParaRPr lang="en-GB" u="sng" dirty="0"/>
          </a:p>
          <a:p>
            <a:r>
              <a:rPr lang="en-GB" sz="2000" dirty="0" smtClean="0"/>
              <a:t>What does it mean to Give?</a:t>
            </a:r>
          </a:p>
          <a:p>
            <a:endParaRPr lang="en-GB" dirty="0"/>
          </a:p>
          <a:p>
            <a:r>
              <a:rPr lang="en-GB" dirty="0" smtClean="0"/>
              <a:t>How can we Give? </a:t>
            </a:r>
          </a:p>
          <a:p>
            <a:endParaRPr lang="en-GB" sz="2000" dirty="0"/>
          </a:p>
          <a:p>
            <a:r>
              <a:rPr lang="en-GB" dirty="0" smtClean="0"/>
              <a:t>What strategies can I use to Give?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006" y="1924770"/>
            <a:ext cx="5067301" cy="41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36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What does it mean to Give?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7233920" cy="4023360"/>
          </a:xfrm>
        </p:spPr>
        <p:txBody>
          <a:bodyPr>
            <a:normAutofit fontScale="92500" lnSpcReduction="10000"/>
          </a:bodyPr>
          <a:lstStyle/>
          <a:p>
            <a:endParaRPr lang="en-GB" sz="2000" dirty="0" smtClean="0"/>
          </a:p>
          <a:p>
            <a:r>
              <a:rPr lang="en-GB" sz="2000" dirty="0" smtClean="0"/>
              <a:t>Giving </a:t>
            </a:r>
            <a:r>
              <a:rPr lang="en-GB" sz="2000" dirty="0"/>
              <a:t>is the act of freely parting with something and offering it to someone or something beyond ourselves- a stranger, friend, family member, a charitable organisation, our local community or our wider community</a:t>
            </a:r>
            <a:r>
              <a:rPr lang="en-GB" sz="2000" dirty="0" smtClean="0"/>
              <a:t>.</a:t>
            </a:r>
          </a:p>
          <a:p>
            <a:endParaRPr lang="en-GB" dirty="0"/>
          </a:p>
          <a:p>
            <a:r>
              <a:rPr lang="en-GB" dirty="0"/>
              <a:t>Research has found a link between doing good things and an increase in </a:t>
            </a:r>
            <a:r>
              <a:rPr lang="en-GB" dirty="0" smtClean="0"/>
              <a:t>positive wellbeing.</a:t>
            </a:r>
          </a:p>
          <a:p>
            <a:endParaRPr lang="en-GB" sz="2000" dirty="0" smtClean="0"/>
          </a:p>
          <a:p>
            <a:r>
              <a:rPr lang="en-GB" dirty="0"/>
              <a:t>Sometimes we think of wellbeing in terms of what we have: Our comfort, our income, our home, our car, our job. But evidence shows that what we do and the way we think actually have a far more meaningful impact on mental health and wellbeing.</a:t>
            </a:r>
            <a:endParaRPr lang="en-GB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1968500"/>
            <a:ext cx="3429000" cy="390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53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How can we Give?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35062"/>
            <a:ext cx="9862820" cy="393403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There are a number of different ways that we can ‘Give’:</a:t>
            </a:r>
          </a:p>
          <a:p>
            <a:endParaRPr lang="en-GB" dirty="0"/>
          </a:p>
          <a:p>
            <a:r>
              <a:rPr lang="en-GB" dirty="0" smtClean="0"/>
              <a:t>It </a:t>
            </a:r>
            <a:r>
              <a:rPr lang="en-GB" dirty="0"/>
              <a:t>can involve parting with material things like money and gifts, or immaterial things like our time, skills, knowledge, enthusiasm, passion and </a:t>
            </a:r>
            <a:r>
              <a:rPr lang="en-GB" dirty="0" smtClean="0"/>
              <a:t>kindness.</a:t>
            </a:r>
          </a:p>
          <a:p>
            <a:endParaRPr lang="en-GB" dirty="0" smtClean="0"/>
          </a:p>
          <a:p>
            <a:r>
              <a:rPr lang="en-GB" dirty="0"/>
              <a:t>In practice, giving can look like a number of things – it could mean supporting a friend with a problem, donating clothes or unused items to a charity, volunteering your time for a cause you care about, or simply making an effort to make more time for the people that you care about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/>
              <a:t>Making someone laugh is the most fun way of giving and one of the very best gifts you can offer someone. 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0" y="88900"/>
            <a:ext cx="3568700" cy="155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180" y="197703"/>
            <a:ext cx="10058400" cy="1450757"/>
          </a:xfrm>
        </p:spPr>
        <p:txBody>
          <a:bodyPr/>
          <a:lstStyle/>
          <a:p>
            <a:r>
              <a:rPr lang="en-GB" b="1" dirty="0" smtClean="0"/>
              <a:t>What strategies can I use to Give?  </a:t>
            </a:r>
            <a:endParaRPr lang="en-GB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GB" dirty="0" smtClean="0"/>
          </a:p>
          <a:p>
            <a:r>
              <a:rPr lang="en-GB" dirty="0" smtClean="0"/>
              <a:t>There are a number of different strategies that we can use to help us ‘Give’.</a:t>
            </a:r>
          </a:p>
          <a:p>
            <a:endParaRPr lang="en-GB" dirty="0"/>
          </a:p>
          <a:p>
            <a:r>
              <a:rPr lang="en-GB" dirty="0" smtClean="0"/>
              <a:t>You can use the next slide to help you introduce ‘Giving’ into your daily life. You should aim to complete 3 actions from this tree each day for one full week.</a:t>
            </a:r>
          </a:p>
          <a:p>
            <a:endParaRPr lang="en-GB" dirty="0"/>
          </a:p>
          <a:p>
            <a:r>
              <a:rPr lang="en-GB" dirty="0" smtClean="0"/>
              <a:t>Our ‘Giving Tree’ is a fantastic way for you to introduce simple but effective changes into your daily life! </a:t>
            </a:r>
          </a:p>
          <a:p>
            <a:endParaRPr lang="en-GB" dirty="0"/>
          </a:p>
          <a:p>
            <a:r>
              <a:rPr lang="en-GB" dirty="0" smtClean="0"/>
              <a:t>Good luck introducing our 4</a:t>
            </a:r>
            <a:r>
              <a:rPr lang="en-GB" baseline="30000" dirty="0" smtClean="0"/>
              <a:t>th</a:t>
            </a:r>
            <a:r>
              <a:rPr lang="en-GB" dirty="0" smtClean="0"/>
              <a:t> Step to Wellbeing into your day to day life </a:t>
            </a:r>
            <a:r>
              <a:rPr lang="en-GB" dirty="0" smtClean="0">
                <a:sym typeface="Wingdings" panose="05000000000000000000" pitchFamily="2" charset="2"/>
              </a:rPr>
              <a:t>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110" y="140547"/>
            <a:ext cx="2767189" cy="150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00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Callout 5"/>
          <p:cNvSpPr/>
          <p:nvPr/>
        </p:nvSpPr>
        <p:spPr>
          <a:xfrm>
            <a:off x="-1954" y="16185"/>
            <a:ext cx="2539860" cy="234415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 Black"/>
              <a:ea typeface="+mn-ea"/>
              <a:cs typeface="+mn-cs"/>
            </a:endParaRPr>
          </a:p>
        </p:txBody>
      </p:sp>
      <p:sp>
        <p:nvSpPr>
          <p:cNvPr id="140" name="Title 139">
            <a:extLst>
              <a:ext uri="{FF2B5EF4-FFF2-40B4-BE49-F238E27FC236}">
                <a16:creationId xmlns:a16="http://schemas.microsoft.com/office/drawing/2014/main" id="{B07BD10D-A5FC-453B-B98A-97AA8332D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160" y="419951"/>
            <a:ext cx="4297680" cy="1427182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GIVE STRATEGIES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25722CFF-F2B8-CE41-B11F-4C308FF9EA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59869" y="3177812"/>
            <a:ext cx="845520" cy="658463"/>
          </a:xfrm>
        </p:spPr>
        <p:txBody>
          <a:bodyPr/>
          <a:lstStyle/>
          <a:p>
            <a:r>
              <a:rPr lang="en-GB" sz="1050" dirty="0">
                <a:solidFill>
                  <a:srgbClr val="FF0000"/>
                </a:solidFill>
              </a:rPr>
              <a:t>Do a chore. Something </a:t>
            </a:r>
            <a:r>
              <a:rPr lang="en-GB" sz="1050" dirty="0" smtClean="0">
                <a:solidFill>
                  <a:srgbClr val="FF0000"/>
                </a:solidFill>
              </a:rPr>
              <a:t>big or small.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304ABF2-1EDB-0C4D-9EA2-6549D03CB6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54422" y="3438339"/>
            <a:ext cx="870986" cy="502920"/>
          </a:xfrm>
        </p:spPr>
        <p:txBody>
          <a:bodyPr/>
          <a:lstStyle/>
          <a:p>
            <a:r>
              <a:rPr lang="en-US" sz="1050" dirty="0">
                <a:solidFill>
                  <a:srgbClr val="00B0F0"/>
                </a:solidFill>
              </a:rPr>
              <a:t>Stop to help someone that needs help.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B81FF7FA-D59B-CA46-9665-409E404A30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4343" y="2764108"/>
            <a:ext cx="921870" cy="502920"/>
          </a:xfrm>
        </p:spPr>
        <p:txBody>
          <a:bodyPr/>
          <a:lstStyle/>
          <a:p>
            <a:r>
              <a:rPr lang="en-US" sz="1100" dirty="0">
                <a:solidFill>
                  <a:srgbClr val="7030A0"/>
                </a:solidFill>
              </a:rPr>
              <a:t>Hold a door open for someone.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D19E550-02B7-9843-86A5-4BF71D4C1A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0956" y="3437400"/>
            <a:ext cx="897513" cy="502920"/>
          </a:xfrm>
        </p:spPr>
        <p:txBody>
          <a:bodyPr/>
          <a:lstStyle/>
          <a:p>
            <a:r>
              <a:rPr lang="en-US" sz="1200" dirty="0">
                <a:solidFill>
                  <a:srgbClr val="00B050"/>
                </a:solidFill>
              </a:rPr>
              <a:t>Offer to do the dishes at home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958EDBB5-D1AE-0F4A-91BA-CC9C11CBAC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9464" y="1209439"/>
            <a:ext cx="822541" cy="502920"/>
          </a:xfrm>
        </p:spPr>
        <p:txBody>
          <a:bodyPr/>
          <a:lstStyle/>
          <a:p>
            <a:r>
              <a:rPr lang="en-US" sz="1100" dirty="0">
                <a:solidFill>
                  <a:srgbClr val="FF0000"/>
                </a:solidFill>
              </a:rPr>
              <a:t>Make someone a </a:t>
            </a:r>
            <a:r>
              <a:rPr lang="en-US" sz="1100" dirty="0" smtClean="0">
                <a:solidFill>
                  <a:srgbClr val="FF0000"/>
                </a:solidFill>
              </a:rPr>
              <a:t>tea or coffee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467541C-387C-1549-B21C-999820CC01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27451" y="1195681"/>
            <a:ext cx="1017389" cy="502920"/>
          </a:xfrm>
        </p:spPr>
        <p:txBody>
          <a:bodyPr/>
          <a:lstStyle/>
          <a:p>
            <a:r>
              <a:rPr lang="en-US" sz="1100" dirty="0">
                <a:solidFill>
                  <a:schemeClr val="accent3"/>
                </a:solidFill>
              </a:rPr>
              <a:t>Ask someone how their day is going.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008FBF5-1993-8E42-85FE-DCAD7CB9CC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62816" y="1155224"/>
            <a:ext cx="786158" cy="557135"/>
          </a:xfrm>
        </p:spPr>
        <p:txBody>
          <a:bodyPr/>
          <a:lstStyle/>
          <a:p>
            <a:r>
              <a:rPr lang="en-US" sz="1100" dirty="0">
                <a:solidFill>
                  <a:srgbClr val="7030A0"/>
                </a:solidFill>
              </a:rPr>
              <a:t>Smile and say Hi to a passerby</a:t>
            </a:r>
            <a:r>
              <a:rPr lang="en-US" sz="10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8362EEFD-FA35-4740-809E-3124E8AA9C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57000" y="1079884"/>
            <a:ext cx="1065757" cy="637695"/>
          </a:xfrm>
        </p:spPr>
        <p:txBody>
          <a:bodyPr/>
          <a:lstStyle/>
          <a:p>
            <a:r>
              <a:rPr lang="en-US" sz="105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Make a donation to a charity: This could be time or money. 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CAD5B0-D41A-8E40-B75A-8246E4B2560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93069" y="4637965"/>
            <a:ext cx="1038944" cy="656621"/>
          </a:xfrm>
        </p:spPr>
        <p:txBody>
          <a:bodyPr/>
          <a:lstStyle/>
          <a:p>
            <a:r>
              <a:rPr lang="en-US" sz="1400" dirty="0">
                <a:solidFill>
                  <a:srgbClr val="FF0000"/>
                </a:solidFill>
              </a:rPr>
              <a:t>Help someone with work.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5F660A29-C0A3-1D4B-A380-4E8B1B4611D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411188" y="4166410"/>
            <a:ext cx="984886" cy="799866"/>
          </a:xfrm>
        </p:spPr>
        <p:txBody>
          <a:bodyPr/>
          <a:lstStyle/>
          <a:p>
            <a:r>
              <a:rPr lang="en-US" sz="1100" dirty="0">
                <a:solidFill>
                  <a:srgbClr val="7030A0"/>
                </a:solidFill>
              </a:rPr>
              <a:t>Say thank you to someone that’s helped you.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00CC811B-7399-D640-8A35-4ACD5ACBC8D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846103" y="4178908"/>
            <a:ext cx="981635" cy="554373"/>
          </a:xfrm>
        </p:spPr>
        <p:txBody>
          <a:bodyPr/>
          <a:lstStyle/>
          <a:p>
            <a:r>
              <a:rPr lang="en-US" sz="1200" dirty="0">
                <a:solidFill>
                  <a:srgbClr val="FF495D"/>
                </a:solidFill>
              </a:rPr>
              <a:t>Make a small gift for a </a:t>
            </a:r>
            <a:r>
              <a:rPr lang="en-US" sz="1200" dirty="0" smtClean="0">
                <a:solidFill>
                  <a:srgbClr val="FF495D"/>
                </a:solidFill>
              </a:rPr>
              <a:t>friend.</a:t>
            </a:r>
            <a:endParaRPr lang="en-US" sz="1800" dirty="0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9B3673CA-21C6-7C4E-995E-401892CA7FD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257065" y="4826135"/>
            <a:ext cx="1040149" cy="468451"/>
          </a:xfrm>
        </p:spPr>
        <p:txBody>
          <a:bodyPr/>
          <a:lstStyle/>
          <a:p>
            <a:r>
              <a:rPr lang="en-US" sz="1100" dirty="0">
                <a:solidFill>
                  <a:srgbClr val="FF0000"/>
                </a:solidFill>
              </a:rPr>
              <a:t>Give someone a compliment.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F39ED1-8C2B-424E-8318-EEE5489C39BB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002005" y="4651789"/>
            <a:ext cx="1402338" cy="695932"/>
          </a:xfrm>
        </p:spPr>
        <p:txBody>
          <a:bodyPr/>
          <a:lstStyle/>
          <a:p>
            <a:r>
              <a:rPr lang="en-US" sz="1000" dirty="0">
                <a:solidFill>
                  <a:srgbClr val="7030A0"/>
                </a:solidFill>
              </a:rPr>
              <a:t>Give your full attention to a friend: Listen to them without looking a </a:t>
            </a:r>
            <a:r>
              <a:rPr lang="en-US" sz="1000" dirty="0" smtClean="0">
                <a:solidFill>
                  <a:srgbClr val="7030A0"/>
                </a:solidFill>
              </a:rPr>
              <a:t>phone.</a:t>
            </a:r>
            <a:endParaRPr lang="en-US" sz="1000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63" y="403433"/>
            <a:ext cx="2042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 Black"/>
                <a:ea typeface="+mn-ea"/>
                <a:cs typeface="+mn-cs"/>
              </a:rPr>
              <a:t>To carry out our Giving challenge please complete 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 Black"/>
                <a:ea typeface="+mn-ea"/>
                <a:cs typeface="+mn-cs"/>
              </a:rPr>
              <a:t>3 examples of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 Black"/>
                <a:ea typeface="+mn-ea"/>
                <a:cs typeface="+mn-cs"/>
              </a:rPr>
              <a:t>Giving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 Black"/>
                <a:ea typeface="+mn-ea"/>
                <a:cs typeface="+mn-cs"/>
              </a:rPr>
              <a:t>from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 Black"/>
                <a:ea typeface="+mn-ea"/>
                <a:cs typeface="+mn-cs"/>
              </a:rPr>
              <a:t>our ‘Giving tree’ each day.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 Black"/>
              <a:ea typeface="+mn-ea"/>
              <a:cs typeface="+mn-cs"/>
            </a:endParaRP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2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7012" y="3452045"/>
            <a:ext cx="1094291" cy="1094291"/>
          </a:xfrm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5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1797" y="4052498"/>
            <a:ext cx="691909" cy="691909"/>
          </a:xfrm>
        </p:spPr>
      </p:pic>
      <p:pic>
        <p:nvPicPr>
          <p:cNvPr id="20" name="Picture Placeholder 19"/>
          <p:cNvPicPr>
            <a:picLocks noGrp="1" noChangeAspect="1"/>
          </p:cNvPicPr>
          <p:nvPr>
            <p:ph type="pic" sz="quarter" idx="4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4" name="Picture Placeholder 23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4422" y="2538387"/>
            <a:ext cx="870986" cy="870986"/>
          </a:xfrm>
        </p:spPr>
      </p:pic>
      <p:pic>
        <p:nvPicPr>
          <p:cNvPr id="30" name="Picture Placeholder 29"/>
          <p:cNvPicPr>
            <a:picLocks noGrp="1" noChangeAspect="1"/>
          </p:cNvPicPr>
          <p:nvPr>
            <p:ph type="pic" sz="quarter" idx="32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2" name="Picture Placeholder 31"/>
          <p:cNvPicPr>
            <a:picLocks noGrp="1" noChangeAspect="1"/>
          </p:cNvPicPr>
          <p:nvPr>
            <p:ph type="pic" sz="quarter" idx="3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4" name="Picture Placeholder 33"/>
          <p:cNvPicPr>
            <a:picLocks noGrp="1" noChangeAspect="1"/>
          </p:cNvPicPr>
          <p:nvPr>
            <p:ph type="pic" sz="quarter" idx="2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4" name="Picture Placeholder 53"/>
          <p:cNvPicPr>
            <a:picLocks noGrp="1" noChangeAspect="1"/>
          </p:cNvPicPr>
          <p:nvPr>
            <p:ph type="pic" sz="quarter" idx="5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5" name="Picture Placeholder 54"/>
          <p:cNvPicPr>
            <a:picLocks noGrp="1" noChangeAspect="1"/>
          </p:cNvPicPr>
          <p:nvPr>
            <p:ph type="pic" sz="quarter" idx="48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2" name="Picture Placeholder 51"/>
          <p:cNvPicPr>
            <a:picLocks noGrp="1" noChangeAspect="1"/>
          </p:cNvPicPr>
          <p:nvPr>
            <p:ph type="pic" sz="quarter" idx="30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0" name="Picture Placeholder 49"/>
          <p:cNvPicPr>
            <a:picLocks noGrp="1" noChangeAspect="1"/>
          </p:cNvPicPr>
          <p:nvPr>
            <p:ph type="pic" sz="quarter" idx="34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1803" y="1717579"/>
            <a:ext cx="691909" cy="69190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55279-942B-4311-AC3F-4412883335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57232" y="112904"/>
            <a:ext cx="1030313" cy="1383912"/>
          </a:xfrm>
          <a:prstGeom prst="rect">
            <a:avLst/>
          </a:pr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27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31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495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BDE21-D87F-4AD2-AF8B-FEA8243D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CAB1A-21D2-4DE7-80D7-FA2069FBE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38DC6-5669-4468-87C3-C083AB07E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98"/>
    </mc:Choice>
    <mc:Fallback xmlns="">
      <p:transition spd="slow" advTm="8799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Family Tre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C53F"/>
      </a:accent1>
      <a:accent2>
        <a:srgbClr val="1C5E3E"/>
      </a:accent2>
      <a:accent3>
        <a:srgbClr val="5F3912"/>
      </a:accent3>
      <a:accent4>
        <a:srgbClr val="FE485C"/>
      </a:accent4>
      <a:accent5>
        <a:srgbClr val="EEEEEE"/>
      </a:accent5>
      <a:accent6>
        <a:srgbClr val="FED42F"/>
      </a:accent6>
      <a:hlink>
        <a:srgbClr val="0563C1"/>
      </a:hlink>
      <a:folHlink>
        <a:srgbClr val="954F72"/>
      </a:folHlink>
    </a:clrScheme>
    <a:fontScheme name="Custom 73">
      <a:majorFont>
        <a:latin typeface="The Serif Hand Black"/>
        <a:ea typeface=""/>
        <a:cs typeface=""/>
      </a:majorFont>
      <a:minorFont>
        <a:latin typeface="The Hand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mily Tree_TM55579078_SL_v3_white.pptx" id="{FF0BC8F6-A9A4-434F-9E0D-7147A69D1D19}" vid="{1D35BA0B-0AEA-4D48-8248-71D8261A5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74</TotalTime>
  <Words>526</Words>
  <Application>Microsoft Office PowerPoint</Application>
  <PresentationFormat>Widescreen</PresentationFormat>
  <Paragraphs>50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The Hand Black</vt:lpstr>
      <vt:lpstr>The Serif Hand Black</vt:lpstr>
      <vt:lpstr>Wingdings</vt:lpstr>
      <vt:lpstr>Retrospect</vt:lpstr>
      <vt:lpstr>Office Theme</vt:lpstr>
      <vt:lpstr> </vt:lpstr>
      <vt:lpstr>Step 4 – Give </vt:lpstr>
      <vt:lpstr>What does it mean to Give?</vt:lpstr>
      <vt:lpstr>How can we Give? </vt:lpstr>
      <vt:lpstr>What strategies can I use to Give?  </vt:lpstr>
      <vt:lpstr>GIVE STRATEGIES</vt:lpstr>
      <vt:lpstr>PowerPoint Presentation</vt:lpstr>
    </vt:vector>
  </TitlesOfParts>
  <Company>East Renfrewshire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McFadyen</dc:creator>
  <cp:lastModifiedBy>Laura Miller</cp:lastModifiedBy>
  <cp:revision>15</cp:revision>
  <dcterms:created xsi:type="dcterms:W3CDTF">2021-03-24T12:12:14Z</dcterms:created>
  <dcterms:modified xsi:type="dcterms:W3CDTF">2021-03-30T13:06:19Z</dcterms:modified>
</cp:coreProperties>
</file>