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CD736C-4DBC-462A-BB18-40AEAF3A64C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805937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CD736C-4DBC-462A-BB18-40AEAF3A64C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188291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CD736C-4DBC-462A-BB18-40AEAF3A64C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21065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CD736C-4DBC-462A-BB18-40AEAF3A64C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391248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CD736C-4DBC-462A-BB18-40AEAF3A64C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292452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CD736C-4DBC-462A-BB18-40AEAF3A64C6}" type="datetimeFigureOut">
              <a:rPr lang="en-GB" smtClean="0"/>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48445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CD736C-4DBC-462A-BB18-40AEAF3A64C6}" type="datetimeFigureOut">
              <a:rPr lang="en-GB" smtClean="0"/>
              <a:t>29/03/2021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364521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CD736C-4DBC-462A-BB18-40AEAF3A64C6}" type="datetimeFigureOut">
              <a:rPr lang="en-GB" smtClean="0"/>
              <a:t>29/03/2021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42453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736C-4DBC-462A-BB18-40AEAF3A64C6}" type="datetimeFigureOut">
              <a:rPr lang="en-GB" smtClean="0"/>
              <a:t>29/03/2021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398495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CD736C-4DBC-462A-BB18-40AEAF3A64C6}" type="datetimeFigureOut">
              <a:rPr lang="en-GB" smtClean="0"/>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43000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CD736C-4DBC-462A-BB18-40AEAF3A64C6}" type="datetimeFigureOut">
              <a:rPr lang="en-GB" smtClean="0"/>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B18604-13FE-488B-A553-6EAE908AC0E4}" type="slidenum">
              <a:rPr lang="en-GB" smtClean="0"/>
              <a:t>‹#›</a:t>
            </a:fld>
            <a:endParaRPr lang="en-GB"/>
          </a:p>
        </p:txBody>
      </p:sp>
    </p:spTree>
    <p:extLst>
      <p:ext uri="{BB962C8B-B14F-4D97-AF65-F5344CB8AC3E}">
        <p14:creationId xmlns:p14="http://schemas.microsoft.com/office/powerpoint/2010/main" val="51880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D736C-4DBC-462A-BB18-40AEAF3A64C6}" type="datetimeFigureOut">
              <a:rPr lang="en-GB" smtClean="0"/>
              <a:t>29/03/2021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18604-13FE-488B-A553-6EAE908AC0E4}" type="slidenum">
              <a:rPr lang="en-GB" smtClean="0"/>
              <a:t>‹#›</a:t>
            </a:fld>
            <a:endParaRPr lang="en-GB"/>
          </a:p>
        </p:txBody>
      </p:sp>
    </p:spTree>
    <p:extLst>
      <p:ext uri="{BB962C8B-B14F-4D97-AF65-F5344CB8AC3E}">
        <p14:creationId xmlns:p14="http://schemas.microsoft.com/office/powerpoint/2010/main" val="2365966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2161" y="289164"/>
            <a:ext cx="8656313" cy="1107996"/>
          </a:xfrm>
          <a:prstGeom prst="rect">
            <a:avLst/>
          </a:prstGeom>
          <a:noFill/>
        </p:spPr>
        <p:txBody>
          <a:bodyPr wrap="square" lIns="91440" tIns="45720" rIns="91440" bIns="45720">
            <a:spAutoFit/>
          </a:bodyPr>
          <a:lstStyle/>
          <a:p>
            <a:pPr algn="ctr"/>
            <a:r>
              <a:rPr lang="en-US" sz="66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Race across Europe</a:t>
            </a:r>
            <a:endPar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7" name="Picture 6"/>
          <p:cNvPicPr>
            <a:picLocks noChangeAspect="1"/>
          </p:cNvPicPr>
          <p:nvPr/>
        </p:nvPicPr>
        <p:blipFill>
          <a:blip r:embed="rId2"/>
          <a:stretch>
            <a:fillRect/>
          </a:stretch>
        </p:blipFill>
        <p:spPr>
          <a:xfrm>
            <a:off x="1370375" y="102834"/>
            <a:ext cx="1340321" cy="1772398"/>
          </a:xfrm>
          <a:prstGeom prst="rect">
            <a:avLst/>
          </a:prstGeom>
        </p:spPr>
      </p:pic>
      <p:pic>
        <p:nvPicPr>
          <p:cNvPr id="8" name="Picture 7"/>
          <p:cNvPicPr>
            <a:picLocks noChangeAspect="1"/>
          </p:cNvPicPr>
          <p:nvPr/>
        </p:nvPicPr>
        <p:blipFill>
          <a:blip r:embed="rId3"/>
          <a:stretch>
            <a:fillRect/>
          </a:stretch>
        </p:blipFill>
        <p:spPr>
          <a:xfrm>
            <a:off x="9365491" y="138546"/>
            <a:ext cx="1341236" cy="1774090"/>
          </a:xfrm>
          <a:prstGeom prst="rect">
            <a:avLst/>
          </a:prstGeom>
        </p:spPr>
      </p:pic>
      <p:sp>
        <p:nvSpPr>
          <p:cNvPr id="9" name="TextBox 8"/>
          <p:cNvSpPr txBox="1"/>
          <p:nvPr/>
        </p:nvSpPr>
        <p:spPr>
          <a:xfrm>
            <a:off x="1213361" y="1955277"/>
            <a:ext cx="9553912" cy="830997"/>
          </a:xfrm>
          <a:prstGeom prst="rect">
            <a:avLst/>
          </a:prstGeom>
          <a:noFill/>
          <a:ln>
            <a:solidFill>
              <a:schemeClr val="accent1">
                <a:lumMod val="75000"/>
              </a:schemeClr>
            </a:solidFill>
          </a:ln>
        </p:spPr>
        <p:txBody>
          <a:bodyPr wrap="square" rtlCol="0">
            <a:spAutoFit/>
          </a:bodyPr>
          <a:lstStyle/>
          <a:p>
            <a:pPr algn="ctr"/>
            <a:r>
              <a:rPr lang="en-GB" sz="1600" dirty="0" smtClean="0"/>
              <a:t>This is the updated totals for our ‘Be Active’ challenge. So far first year are marginally in the lead, approximately 25km outside Budapest. Second year are around 160km away from arriving in Budapest, aiming to quickly close the gap. Finally S3/S4 are close to arriving into Madrid, almost finishing the longest check point stretch. </a:t>
            </a:r>
            <a:endParaRPr lang="en-GB" sz="1600" dirty="0"/>
          </a:p>
        </p:txBody>
      </p:sp>
      <p:sp>
        <p:nvSpPr>
          <p:cNvPr id="10" name="TextBox 9"/>
          <p:cNvSpPr txBox="1"/>
          <p:nvPr/>
        </p:nvSpPr>
        <p:spPr>
          <a:xfrm>
            <a:off x="915069" y="2985166"/>
            <a:ext cx="2312126" cy="1200329"/>
          </a:xfrm>
          <a:prstGeom prst="rect">
            <a:avLst/>
          </a:prstGeom>
          <a:noFill/>
        </p:spPr>
        <p:txBody>
          <a:bodyPr wrap="square" rtlCol="0">
            <a:spAutoFit/>
          </a:bodyPr>
          <a:lstStyle/>
          <a:p>
            <a:pPr algn="ctr"/>
            <a:r>
              <a:rPr lang="en-GB" sz="2400" b="1" u="sng" dirty="0" smtClean="0">
                <a:solidFill>
                  <a:srgbClr val="0070C0"/>
                </a:solidFill>
              </a:rPr>
              <a:t>S1 Total </a:t>
            </a:r>
          </a:p>
          <a:p>
            <a:pPr algn="ctr"/>
            <a:endParaRPr lang="en-GB" sz="2400" b="1" dirty="0"/>
          </a:p>
          <a:p>
            <a:pPr algn="ctr"/>
            <a:r>
              <a:rPr lang="en-GB" sz="2400" b="1" dirty="0" smtClean="0"/>
              <a:t>5,521.80 km</a:t>
            </a:r>
            <a:endParaRPr lang="en-GB" sz="2400" b="1" dirty="0"/>
          </a:p>
        </p:txBody>
      </p:sp>
      <p:sp>
        <p:nvSpPr>
          <p:cNvPr id="11" name="Rectangle 10"/>
          <p:cNvSpPr/>
          <p:nvPr/>
        </p:nvSpPr>
        <p:spPr>
          <a:xfrm>
            <a:off x="5253994" y="3036604"/>
            <a:ext cx="1762393" cy="1107996"/>
          </a:xfrm>
          <a:prstGeom prst="rect">
            <a:avLst/>
          </a:prstGeom>
        </p:spPr>
        <p:txBody>
          <a:bodyPr wrap="square">
            <a:spAutoFit/>
          </a:bodyPr>
          <a:lstStyle/>
          <a:p>
            <a:pPr algn="ctr"/>
            <a:r>
              <a:rPr lang="en-GB" sz="2400" b="1" u="sng" dirty="0" smtClean="0">
                <a:solidFill>
                  <a:srgbClr val="0070C0"/>
                </a:solidFill>
              </a:rPr>
              <a:t>S2 Total </a:t>
            </a:r>
          </a:p>
          <a:p>
            <a:pPr algn="ctr"/>
            <a:endParaRPr lang="en-GB" dirty="0" smtClean="0"/>
          </a:p>
          <a:p>
            <a:pPr algn="ctr"/>
            <a:r>
              <a:rPr lang="en-GB" sz="2400" b="1" dirty="0" smtClean="0"/>
              <a:t>5,329.52 km</a:t>
            </a:r>
            <a:endParaRPr lang="en-GB" sz="2400" b="1" dirty="0"/>
          </a:p>
        </p:txBody>
      </p:sp>
      <p:sp>
        <p:nvSpPr>
          <p:cNvPr id="13" name="Rectangle 12"/>
          <p:cNvSpPr/>
          <p:nvPr/>
        </p:nvSpPr>
        <p:spPr>
          <a:xfrm>
            <a:off x="9295116" y="3022915"/>
            <a:ext cx="1932213" cy="1107996"/>
          </a:xfrm>
          <a:prstGeom prst="rect">
            <a:avLst/>
          </a:prstGeom>
        </p:spPr>
        <p:txBody>
          <a:bodyPr wrap="square">
            <a:spAutoFit/>
          </a:bodyPr>
          <a:lstStyle/>
          <a:p>
            <a:pPr algn="ctr"/>
            <a:r>
              <a:rPr lang="en-GB" sz="2400" b="1" u="sng" dirty="0" smtClean="0">
                <a:solidFill>
                  <a:srgbClr val="0070C0"/>
                </a:solidFill>
              </a:rPr>
              <a:t>S3+S4 Total </a:t>
            </a:r>
          </a:p>
          <a:p>
            <a:pPr algn="ctr"/>
            <a:endParaRPr lang="en-GB" dirty="0" smtClean="0"/>
          </a:p>
          <a:p>
            <a:pPr algn="ctr"/>
            <a:r>
              <a:rPr lang="en-GB" sz="2400" b="1" dirty="0" smtClean="0"/>
              <a:t>2,005.19 km</a:t>
            </a:r>
            <a:endParaRPr lang="en-GB" sz="2400" b="1"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 y="4136462"/>
            <a:ext cx="3898193" cy="2636730"/>
          </a:xfrm>
          <a:prstGeom prst="rect">
            <a:avLst/>
          </a:prstGeom>
        </p:spPr>
      </p:pic>
      <p:pic>
        <p:nvPicPr>
          <p:cNvPr id="15" name="Picture 14"/>
          <p:cNvPicPr>
            <a:picLocks noChangeAspect="1"/>
          </p:cNvPicPr>
          <p:nvPr/>
        </p:nvPicPr>
        <p:blipFill>
          <a:blip r:embed="rId5"/>
          <a:stretch>
            <a:fillRect/>
          </a:stretch>
        </p:blipFill>
        <p:spPr>
          <a:xfrm>
            <a:off x="4193447" y="4130911"/>
            <a:ext cx="3883489" cy="2620796"/>
          </a:xfrm>
          <a:prstGeom prst="rect">
            <a:avLst/>
          </a:prstGeom>
        </p:spPr>
      </p:pic>
      <p:pic>
        <p:nvPicPr>
          <p:cNvPr id="16" name="Picture 15"/>
          <p:cNvPicPr>
            <a:picLocks noChangeAspect="1"/>
          </p:cNvPicPr>
          <p:nvPr/>
        </p:nvPicPr>
        <p:blipFill>
          <a:blip r:embed="rId5"/>
          <a:stretch>
            <a:fillRect/>
          </a:stretch>
        </p:blipFill>
        <p:spPr>
          <a:xfrm>
            <a:off x="8294914" y="4118007"/>
            <a:ext cx="3844190" cy="2633700"/>
          </a:xfrm>
          <a:prstGeom prst="rect">
            <a:avLst/>
          </a:prstGeom>
        </p:spPr>
      </p:pic>
      <p:cxnSp>
        <p:nvCxnSpPr>
          <p:cNvPr id="18" name="Straight Connector 17"/>
          <p:cNvCxnSpPr/>
          <p:nvPr/>
        </p:nvCxnSpPr>
        <p:spPr>
          <a:xfrm>
            <a:off x="690567" y="4415246"/>
            <a:ext cx="418011" cy="653143"/>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111960" y="5068389"/>
            <a:ext cx="209006" cy="38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783771" y="5434857"/>
            <a:ext cx="537196" cy="9881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798915" y="4415246"/>
            <a:ext cx="384420" cy="61892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p:nvPicPr>
        <p:blipFill>
          <a:blip r:embed="rId6"/>
          <a:stretch>
            <a:fillRect/>
          </a:stretch>
        </p:blipFill>
        <p:spPr>
          <a:xfrm>
            <a:off x="5183335" y="5034167"/>
            <a:ext cx="249958" cy="420660"/>
          </a:xfrm>
          <a:prstGeom prst="rect">
            <a:avLst/>
          </a:prstGeom>
        </p:spPr>
      </p:pic>
      <p:cxnSp>
        <p:nvCxnSpPr>
          <p:cNvPr id="37" name="Straight Connector 36"/>
          <p:cNvCxnSpPr/>
          <p:nvPr/>
        </p:nvCxnSpPr>
        <p:spPr>
          <a:xfrm flipH="1">
            <a:off x="4826234" y="5425989"/>
            <a:ext cx="573573" cy="9970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4826234" y="6353046"/>
            <a:ext cx="357101" cy="616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51" name="Picture 50"/>
          <p:cNvPicPr>
            <a:picLocks noChangeAspect="1"/>
          </p:cNvPicPr>
          <p:nvPr/>
        </p:nvPicPr>
        <p:blipFill>
          <a:blip r:embed="rId7"/>
          <a:stretch>
            <a:fillRect/>
          </a:stretch>
        </p:blipFill>
        <p:spPr>
          <a:xfrm>
            <a:off x="8837876" y="4345259"/>
            <a:ext cx="457240" cy="688908"/>
          </a:xfrm>
          <a:prstGeom prst="rect">
            <a:avLst/>
          </a:prstGeom>
        </p:spPr>
      </p:pic>
      <p:pic>
        <p:nvPicPr>
          <p:cNvPr id="52" name="Picture 51"/>
          <p:cNvPicPr>
            <a:picLocks noChangeAspect="1"/>
          </p:cNvPicPr>
          <p:nvPr/>
        </p:nvPicPr>
        <p:blipFill>
          <a:blip r:embed="rId8"/>
          <a:stretch>
            <a:fillRect/>
          </a:stretch>
        </p:blipFill>
        <p:spPr>
          <a:xfrm>
            <a:off x="9248972" y="5005329"/>
            <a:ext cx="249958" cy="420660"/>
          </a:xfrm>
          <a:prstGeom prst="rect">
            <a:avLst/>
          </a:prstGeom>
        </p:spPr>
      </p:pic>
      <p:cxnSp>
        <p:nvCxnSpPr>
          <p:cNvPr id="54" name="Straight Connector 53"/>
          <p:cNvCxnSpPr/>
          <p:nvPr/>
        </p:nvCxnSpPr>
        <p:spPr>
          <a:xfrm flipH="1">
            <a:off x="9066496" y="5425989"/>
            <a:ext cx="432436" cy="7843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9"/>
          <a:stretch>
            <a:fillRect/>
          </a:stretch>
        </p:blipFill>
        <p:spPr>
          <a:xfrm rot="21129178">
            <a:off x="788952" y="6374290"/>
            <a:ext cx="327089" cy="88262"/>
          </a:xfrm>
          <a:prstGeom prst="rect">
            <a:avLst/>
          </a:prstGeom>
        </p:spPr>
      </p:pic>
      <p:cxnSp>
        <p:nvCxnSpPr>
          <p:cNvPr id="12" name="Straight Connector 11"/>
          <p:cNvCxnSpPr/>
          <p:nvPr/>
        </p:nvCxnSpPr>
        <p:spPr>
          <a:xfrm flipV="1">
            <a:off x="952496" y="6318026"/>
            <a:ext cx="338268" cy="96647"/>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pic>
        <p:nvPicPr>
          <p:cNvPr id="23" name="Picture 22"/>
          <p:cNvPicPr>
            <a:picLocks noChangeAspect="1"/>
          </p:cNvPicPr>
          <p:nvPr/>
        </p:nvPicPr>
        <p:blipFill>
          <a:blip r:embed="rId10"/>
          <a:stretch>
            <a:fillRect/>
          </a:stretch>
        </p:blipFill>
        <p:spPr>
          <a:xfrm>
            <a:off x="5150353" y="6288030"/>
            <a:ext cx="207282" cy="91448"/>
          </a:xfrm>
          <a:prstGeom prst="rect">
            <a:avLst/>
          </a:prstGeom>
        </p:spPr>
      </p:pic>
      <p:cxnSp>
        <p:nvCxnSpPr>
          <p:cNvPr id="25" name="Straight Connector 24"/>
          <p:cNvCxnSpPr/>
          <p:nvPr/>
        </p:nvCxnSpPr>
        <p:spPr>
          <a:xfrm flipV="1">
            <a:off x="5329627" y="5971862"/>
            <a:ext cx="245986" cy="363512"/>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28" name="Picture 27"/>
          <p:cNvPicPr>
            <a:picLocks noChangeAspect="1"/>
          </p:cNvPicPr>
          <p:nvPr/>
        </p:nvPicPr>
        <p:blipFill>
          <a:blip r:embed="rId11"/>
          <a:stretch>
            <a:fillRect/>
          </a:stretch>
        </p:blipFill>
        <p:spPr>
          <a:xfrm>
            <a:off x="1266737" y="5908138"/>
            <a:ext cx="286537" cy="396274"/>
          </a:xfrm>
          <a:prstGeom prst="rect">
            <a:avLst/>
          </a:prstGeom>
        </p:spPr>
      </p:pic>
      <p:cxnSp>
        <p:nvCxnSpPr>
          <p:cNvPr id="31" name="Straight Connector 30"/>
          <p:cNvCxnSpPr/>
          <p:nvPr/>
        </p:nvCxnSpPr>
        <p:spPr>
          <a:xfrm flipV="1">
            <a:off x="1527621" y="5882008"/>
            <a:ext cx="485677" cy="6261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36" name="Picture 35"/>
          <p:cNvPicPr>
            <a:picLocks noChangeAspect="1"/>
          </p:cNvPicPr>
          <p:nvPr/>
        </p:nvPicPr>
        <p:blipFill>
          <a:blip r:embed="rId12"/>
          <a:stretch>
            <a:fillRect/>
          </a:stretch>
        </p:blipFill>
        <p:spPr>
          <a:xfrm>
            <a:off x="5630165" y="5856317"/>
            <a:ext cx="512108" cy="103641"/>
          </a:xfrm>
          <a:prstGeom prst="rect">
            <a:avLst/>
          </a:prstGeom>
        </p:spPr>
      </p:pic>
      <p:cxnSp>
        <p:nvCxnSpPr>
          <p:cNvPr id="39" name="Straight Connector 38"/>
          <p:cNvCxnSpPr/>
          <p:nvPr/>
        </p:nvCxnSpPr>
        <p:spPr>
          <a:xfrm flipV="1">
            <a:off x="6089751" y="5470272"/>
            <a:ext cx="164742" cy="39767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42" name="Picture 41"/>
          <p:cNvPicPr>
            <a:picLocks noChangeAspect="1"/>
          </p:cNvPicPr>
          <p:nvPr/>
        </p:nvPicPr>
        <p:blipFill>
          <a:blip r:embed="rId13"/>
          <a:stretch>
            <a:fillRect/>
          </a:stretch>
        </p:blipFill>
        <p:spPr>
          <a:xfrm>
            <a:off x="1973588" y="5491684"/>
            <a:ext cx="195089" cy="396274"/>
          </a:xfrm>
          <a:prstGeom prst="rect">
            <a:avLst/>
          </a:prstGeom>
        </p:spPr>
      </p:pic>
      <p:cxnSp>
        <p:nvCxnSpPr>
          <p:cNvPr id="45" name="Straight Connector 44"/>
          <p:cNvCxnSpPr/>
          <p:nvPr/>
        </p:nvCxnSpPr>
        <p:spPr>
          <a:xfrm flipV="1">
            <a:off x="6254493" y="5231104"/>
            <a:ext cx="290104" cy="23916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48" name="Picture 47"/>
          <p:cNvPicPr>
            <a:picLocks noChangeAspect="1"/>
          </p:cNvPicPr>
          <p:nvPr/>
        </p:nvPicPr>
        <p:blipFill>
          <a:blip r:embed="rId14"/>
          <a:stretch>
            <a:fillRect/>
          </a:stretch>
        </p:blipFill>
        <p:spPr>
          <a:xfrm>
            <a:off x="2142289" y="5208603"/>
            <a:ext cx="333406" cy="283081"/>
          </a:xfrm>
          <a:prstGeom prst="rect">
            <a:avLst/>
          </a:prstGeom>
        </p:spPr>
      </p:pic>
      <p:cxnSp>
        <p:nvCxnSpPr>
          <p:cNvPr id="50" name="Straight Connector 49"/>
          <p:cNvCxnSpPr/>
          <p:nvPr/>
        </p:nvCxnSpPr>
        <p:spPr>
          <a:xfrm>
            <a:off x="2475697" y="5215659"/>
            <a:ext cx="583407" cy="422732"/>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6534150" y="5210328"/>
            <a:ext cx="441416" cy="281356"/>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92047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78</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McFadyen</dc:creator>
  <cp:lastModifiedBy>Christopher McFadyen</cp:lastModifiedBy>
  <cp:revision>26</cp:revision>
  <dcterms:created xsi:type="dcterms:W3CDTF">2021-03-17T18:49:26Z</dcterms:created>
  <dcterms:modified xsi:type="dcterms:W3CDTF">2021-03-29T19:45:05Z</dcterms:modified>
</cp:coreProperties>
</file>