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55" autoAdjust="0"/>
    <p:restoredTop sz="94660"/>
  </p:normalViewPr>
  <p:slideViewPr>
    <p:cSldViewPr snapToGrid="0">
      <p:cViewPr varScale="1">
        <p:scale>
          <a:sx n="29" d="100"/>
          <a:sy n="29" d="100"/>
        </p:scale>
        <p:origin x="19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F2DA-B009-47B2-B1D7-11BBEC646E07}" type="datetimeFigureOut">
              <a:rPr lang="en-GB" smtClean="0"/>
              <a:t>19/01/2021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CB896-BAFC-4BFC-A373-8AC10F6F89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540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F2DA-B009-47B2-B1D7-11BBEC646E07}" type="datetimeFigureOut">
              <a:rPr lang="en-GB" smtClean="0"/>
              <a:t>19/01/2021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CB896-BAFC-4BFC-A373-8AC10F6F89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579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F2DA-B009-47B2-B1D7-11BBEC646E07}" type="datetimeFigureOut">
              <a:rPr lang="en-GB" smtClean="0"/>
              <a:t>19/01/2021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CB896-BAFC-4BFC-A373-8AC10F6F89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692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F2DA-B009-47B2-B1D7-11BBEC646E07}" type="datetimeFigureOut">
              <a:rPr lang="en-GB" smtClean="0"/>
              <a:t>19/01/2021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CB896-BAFC-4BFC-A373-8AC10F6F89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4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F2DA-B009-47B2-B1D7-11BBEC646E07}" type="datetimeFigureOut">
              <a:rPr lang="en-GB" smtClean="0"/>
              <a:t>19/01/2021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CB896-BAFC-4BFC-A373-8AC10F6F89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458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F2DA-B009-47B2-B1D7-11BBEC646E07}" type="datetimeFigureOut">
              <a:rPr lang="en-GB" smtClean="0"/>
              <a:t>19/01/2021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CB896-BAFC-4BFC-A373-8AC10F6F89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91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F2DA-B009-47B2-B1D7-11BBEC646E07}" type="datetimeFigureOut">
              <a:rPr lang="en-GB" smtClean="0"/>
              <a:t>19/01/2021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CB896-BAFC-4BFC-A373-8AC10F6F89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8070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F2DA-B009-47B2-B1D7-11BBEC646E07}" type="datetimeFigureOut">
              <a:rPr lang="en-GB" smtClean="0"/>
              <a:t>19/01/2021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CB896-BAFC-4BFC-A373-8AC10F6F89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35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F2DA-B009-47B2-B1D7-11BBEC646E07}" type="datetimeFigureOut">
              <a:rPr lang="en-GB" smtClean="0"/>
              <a:t>19/01/2021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CB896-BAFC-4BFC-A373-8AC10F6F89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98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F2DA-B009-47B2-B1D7-11BBEC646E07}" type="datetimeFigureOut">
              <a:rPr lang="en-GB" smtClean="0"/>
              <a:t>19/01/2021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CB896-BAFC-4BFC-A373-8AC10F6F89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0936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F2DA-B009-47B2-B1D7-11BBEC646E07}" type="datetimeFigureOut">
              <a:rPr lang="en-GB" smtClean="0"/>
              <a:t>19/01/2021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CB896-BAFC-4BFC-A373-8AC10F6F89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132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BF2DA-B009-47B2-B1D7-11BBEC646E07}" type="datetimeFigureOut">
              <a:rPr lang="en-GB" smtClean="0"/>
              <a:t>19/01/2021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CB896-BAFC-4BFC-A373-8AC10F6F89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506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logs.glowscotland.org.uk/er/snhspositivementalhealth/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www.actionforhappines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4643" y="60960"/>
            <a:ext cx="9172877" cy="1335857"/>
          </a:xfrm>
          <a:prstGeom prst="rect">
            <a:avLst/>
          </a:prstGeom>
          <a:solidFill>
            <a:srgbClr val="002060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/>
              <a:t>Positive Mental Health –  a pupil guide</a:t>
            </a:r>
            <a:endParaRPr lang="en-GB" sz="4000" b="1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CA7A5F0-4B15-4416-BD5E-EAF02494D72C}"/>
              </a:ext>
            </a:extLst>
          </p:cNvPr>
          <p:cNvCxnSpPr/>
          <p:nvPr/>
        </p:nvCxnSpPr>
        <p:spPr>
          <a:xfrm flipV="1">
            <a:off x="0" y="16055334"/>
            <a:ext cx="12192000" cy="10631"/>
          </a:xfrm>
          <a:prstGeom prst="line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C667ED3-D85E-4123-B48D-A0B1CD053A9C}"/>
              </a:ext>
            </a:extLst>
          </p:cNvPr>
          <p:cNvCxnSpPr/>
          <p:nvPr/>
        </p:nvCxnSpPr>
        <p:spPr>
          <a:xfrm flipV="1">
            <a:off x="0" y="15813484"/>
            <a:ext cx="12192000" cy="10631"/>
          </a:xfrm>
          <a:prstGeom prst="line">
            <a:avLst/>
          </a:prstGeom>
          <a:ln w="7620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75EAF9E1-9AA4-4BF2-AA29-42FA97477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4683" y="60960"/>
            <a:ext cx="2597317" cy="16154944"/>
          </a:xfrm>
          <a:prstGeom prst="rect">
            <a:avLst/>
          </a:prstGeom>
          <a:ln w="57150">
            <a:solidFill>
              <a:srgbClr val="002060"/>
            </a:solidFill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F2BFD4D-EEF7-47CB-B006-135E876349A2}"/>
              </a:ext>
            </a:extLst>
          </p:cNvPr>
          <p:cNvSpPr/>
          <p:nvPr/>
        </p:nvSpPr>
        <p:spPr>
          <a:xfrm>
            <a:off x="186507" y="1594012"/>
            <a:ext cx="9189138" cy="26434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b="1" dirty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Try to follow a </a:t>
            </a:r>
            <a:r>
              <a:rPr lang="en-GB" b="1" dirty="0" smtClean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routine and create your own workspace 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b="1" dirty="0" smtClean="0">
                <a:solidFill>
                  <a:srgbClr val="E6007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Try </a:t>
            </a:r>
            <a:r>
              <a:rPr lang="en-GB" dirty="0" smtClean="0"/>
              <a:t>to </a:t>
            </a:r>
            <a:r>
              <a:rPr lang="en-GB" dirty="0"/>
              <a:t>log in to </a:t>
            </a:r>
            <a:r>
              <a:rPr lang="en-GB" dirty="0" smtClean="0"/>
              <a:t>your google </a:t>
            </a:r>
            <a:r>
              <a:rPr lang="en-GB" dirty="0"/>
              <a:t>classrooms at the same time </a:t>
            </a:r>
            <a:r>
              <a:rPr lang="en-GB" dirty="0" smtClean="0"/>
              <a:t>you would </a:t>
            </a:r>
            <a:r>
              <a:rPr lang="en-GB" dirty="0"/>
              <a:t>attend </a:t>
            </a:r>
            <a:r>
              <a:rPr lang="en-GB" dirty="0" smtClean="0"/>
              <a:t>each </a:t>
            </a:r>
            <a:r>
              <a:rPr lang="en-GB" dirty="0"/>
              <a:t>subject.</a:t>
            </a:r>
          </a:p>
          <a:p>
            <a:r>
              <a:rPr lang="en-GB" dirty="0"/>
              <a:t>Remember weekends will continue as normal and ensure indoor treats and fun activities are still </a:t>
            </a:r>
            <a:r>
              <a:rPr lang="en-GB" dirty="0" smtClean="0"/>
              <a:t>planned.</a:t>
            </a:r>
          </a:p>
          <a:p>
            <a:endParaRPr lang="en-GB" dirty="0" smtClean="0"/>
          </a:p>
          <a:p>
            <a:r>
              <a:rPr lang="en-US" dirty="0" smtClean="0"/>
              <a:t>Although it's tempting to head to your sofa with a laptop, try to  set up a work area helps you stay focused. If you can, try to set aside a specific area or space where you can work. If you don't have a desk, use a table or worktop.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3F86DF-53D6-45BE-AC73-85738A64FCEF}"/>
              </a:ext>
            </a:extLst>
          </p:cNvPr>
          <p:cNvSpPr/>
          <p:nvPr/>
        </p:nvSpPr>
        <p:spPr>
          <a:xfrm>
            <a:off x="186507" y="4393293"/>
            <a:ext cx="9172873" cy="191783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7000"/>
              </a:lnSpc>
              <a:spcAft>
                <a:spcPts val="800"/>
              </a:spcAft>
            </a:pPr>
            <a:r>
              <a:rPr lang="en-GB" b="1" dirty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Practice mindfulness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websites to facilitate mindfulness and positive changes. T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my life/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‘stop, breathe and think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allows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a simple ‘check in’ and then generates personalised guided exercises, guided journaling and other helpful support to navigate challenges with resiliency and calm.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My Life/Stop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breathe and think has proven to achieve the following outcomes: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04CFF6C1-C114-441B-975E-216E429DF8B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88" y="6464031"/>
            <a:ext cx="2083618" cy="2602903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547397F7-2EDC-489B-889E-561292BD6835}"/>
              </a:ext>
            </a:extLst>
          </p:cNvPr>
          <p:cNvSpPr/>
          <p:nvPr/>
        </p:nvSpPr>
        <p:spPr>
          <a:xfrm>
            <a:off x="2327203" y="6435440"/>
            <a:ext cx="7028882" cy="4700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Download the app by following this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link: https:/my.life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C57D086-6288-42AE-9D85-8C463E8A9489}"/>
              </a:ext>
            </a:extLst>
          </p:cNvPr>
          <p:cNvSpPr/>
          <p:nvPr/>
        </p:nvSpPr>
        <p:spPr>
          <a:xfrm>
            <a:off x="165621" y="9219839"/>
            <a:ext cx="9201899" cy="272670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b="1" dirty="0" smtClean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Look for positive messages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b="1" dirty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is a difficult time and we all cope with stressful times in a variety of different ways. </a:t>
            </a: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Although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can be helpful to keep up-to-date with official guidance and information surrounding Covid-19, try to limit the exposure you all have; this can increase worry. 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Instead, look for positive and accurate on-line messages and supports, for example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https://www.actionforhappiness.org/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provides helpful calendars and clear positive </a:t>
            </a: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advice.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C57D086-6288-42AE-9D85-8C463E8A9489}"/>
              </a:ext>
            </a:extLst>
          </p:cNvPr>
          <p:cNvSpPr/>
          <p:nvPr/>
        </p:nvSpPr>
        <p:spPr>
          <a:xfrm>
            <a:off x="154185" y="12177766"/>
            <a:ext cx="9201899" cy="157414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b="1" dirty="0" smtClean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Connect with others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b="1" dirty="0">
              <a:solidFill>
                <a:srgbClr val="2E74B5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 smtClean="0">
                <a:ea typeface="Calibri" panose="020F0502020204030204" pitchFamily="34" charset="0"/>
                <a:cs typeface="Calibri" panose="020F0502020204030204" pitchFamily="34" charset="0"/>
              </a:rPr>
              <a:t>Whilst communication can feel really different during this time – remember to connect with your family and friends. Zoom calls, </a:t>
            </a:r>
            <a:r>
              <a:rPr lang="en-GB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facetime</a:t>
            </a:r>
            <a:r>
              <a:rPr lang="en-GB" dirty="0" smtClean="0"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dirty="0"/>
              <a:t>Try to pick up the phone for a real conversation rather than relying on email or instant messaging all day.</a:t>
            </a:r>
            <a:r>
              <a:rPr lang="en-GB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27203" y="7038171"/>
            <a:ext cx="3610417" cy="2028763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0ED6177B-6CCA-47FB-840A-3BF44821B802}"/>
              </a:ext>
            </a:extLst>
          </p:cNvPr>
          <p:cNvSpPr/>
          <p:nvPr/>
        </p:nvSpPr>
        <p:spPr>
          <a:xfrm>
            <a:off x="6007317" y="7035609"/>
            <a:ext cx="3389221" cy="203132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dirty="0"/>
              <a:t>In addition, look on the positive mental health page for posts on how to practice daily tasks in a mindful way around the house or in the garden.</a:t>
            </a:r>
          </a:p>
          <a:p>
            <a:r>
              <a:rPr lang="en-GB" u="sng" dirty="0">
                <a:hlinkClick r:id="rId6"/>
              </a:rPr>
              <a:t>https://blogs.glowscotland.org.uk/er/snhspositivementalhealth/</a:t>
            </a:r>
            <a:endParaRPr lang="en-GB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C57D086-6288-42AE-9D85-8C463E8A9489}"/>
              </a:ext>
            </a:extLst>
          </p:cNvPr>
          <p:cNvSpPr/>
          <p:nvPr/>
        </p:nvSpPr>
        <p:spPr>
          <a:xfrm>
            <a:off x="154184" y="13930586"/>
            <a:ext cx="9201899" cy="12777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b="1" dirty="0" smtClean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Remember fresh air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b="1" dirty="0">
              <a:solidFill>
                <a:srgbClr val="2E74B5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Remember to get out for a walk – fresh air helps to clear your mind and focus. Also it gives you a break away from the computer gets you in a clear headspace for the tasks ahead! </a:t>
            </a:r>
          </a:p>
        </p:txBody>
      </p:sp>
    </p:spTree>
    <p:extLst>
      <p:ext uri="{BB962C8B-B14F-4D97-AF65-F5344CB8AC3E}">
        <p14:creationId xmlns:p14="http://schemas.microsoft.com/office/powerpoint/2010/main" val="200375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1045</TotalTime>
  <Words>221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 Ninian’s High  A</dc:title>
  <dc:creator>Laura Miller</dc:creator>
  <cp:lastModifiedBy>Charlene McCallum</cp:lastModifiedBy>
  <cp:revision>111</cp:revision>
  <dcterms:created xsi:type="dcterms:W3CDTF">2018-11-09T11:37:33Z</dcterms:created>
  <dcterms:modified xsi:type="dcterms:W3CDTF">2021-01-19T17:13:24Z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7cb76b2-10b8-4fe1-93d4-2202842406cd_Enabled">
    <vt:lpwstr>True</vt:lpwstr>
  </property>
  <property fmtid="{D5CDD505-2E9C-101B-9397-08002B2CF9AE}" pid="3" name="MSIP_Label_17cb76b2-10b8-4fe1-93d4-2202842406cd_SiteId">
    <vt:lpwstr>945c199a-83a2-4e80-9f8c-5a91be5752dd</vt:lpwstr>
  </property>
  <property fmtid="{D5CDD505-2E9C-101B-9397-08002B2CF9AE}" pid="4" name="MSIP_Label_17cb76b2-10b8-4fe1-93d4-2202842406cd_Owner">
    <vt:lpwstr>Gary_Miller1@Dell.com</vt:lpwstr>
  </property>
  <property fmtid="{D5CDD505-2E9C-101B-9397-08002B2CF9AE}" pid="5" name="MSIP_Label_17cb76b2-10b8-4fe1-93d4-2202842406cd_SetDate">
    <vt:lpwstr>2020-03-22T21:37:33.7661161Z</vt:lpwstr>
  </property>
  <property fmtid="{D5CDD505-2E9C-101B-9397-08002B2CF9AE}" pid="6" name="MSIP_Label_17cb76b2-10b8-4fe1-93d4-2202842406cd_Name">
    <vt:lpwstr>External Public</vt:lpwstr>
  </property>
  <property fmtid="{D5CDD505-2E9C-101B-9397-08002B2CF9AE}" pid="7" name="MSIP_Label_17cb76b2-10b8-4fe1-93d4-2202842406cd_Application">
    <vt:lpwstr>Microsoft Azure Information Protection</vt:lpwstr>
  </property>
  <property fmtid="{D5CDD505-2E9C-101B-9397-08002B2CF9AE}" pid="8" name="MSIP_Label_17cb76b2-10b8-4fe1-93d4-2202842406cd_ActionId">
    <vt:lpwstr>efddd439-2d7d-43c4-a742-3ed2e9958d0c</vt:lpwstr>
  </property>
  <property fmtid="{D5CDD505-2E9C-101B-9397-08002B2CF9AE}" pid="9" name="MSIP_Label_17cb76b2-10b8-4fe1-93d4-2202842406cd_Extended_MSFT_Method">
    <vt:lpwstr>Manual</vt:lpwstr>
  </property>
  <property fmtid="{D5CDD505-2E9C-101B-9397-08002B2CF9AE}" pid="10" name="aiplabel">
    <vt:lpwstr>External Public</vt:lpwstr>
  </property>
</Properties>
</file>