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2" r:id="rId5"/>
    <p:sldId id="263" r:id="rId6"/>
    <p:sldId id="264" r:id="rId7"/>
    <p:sldId id="258" r:id="rId8"/>
    <p:sldId id="25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357C8-6D9D-4D7B-B819-7D7F2D2F040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D6F8FAC-8BE5-45FD-BFF6-61BDE063AF61}">
      <dgm:prSet/>
      <dgm:spPr>
        <a:solidFill>
          <a:srgbClr val="FF0000"/>
        </a:solidFill>
      </dgm:spPr>
      <dgm:t>
        <a:bodyPr/>
        <a:lstStyle/>
        <a:p>
          <a:r>
            <a:rPr lang="en-GB"/>
            <a:t>100m </a:t>
          </a:r>
          <a:endParaRPr lang="en-US"/>
        </a:p>
      </dgm:t>
    </dgm:pt>
    <dgm:pt modelId="{AFB92E28-65F7-45CA-BE63-72BE6720DA9B}" type="parTrans" cxnId="{95DAC673-EA84-4C07-A119-2C47A6ECFE48}">
      <dgm:prSet/>
      <dgm:spPr/>
      <dgm:t>
        <a:bodyPr/>
        <a:lstStyle/>
        <a:p>
          <a:endParaRPr lang="en-US"/>
        </a:p>
      </dgm:t>
    </dgm:pt>
    <dgm:pt modelId="{B7A8A99F-9343-4777-9D30-F1DBDD6BA040}" type="sibTrans" cxnId="{95DAC673-EA84-4C07-A119-2C47A6ECFE48}">
      <dgm:prSet/>
      <dgm:spPr/>
      <dgm:t>
        <a:bodyPr/>
        <a:lstStyle/>
        <a:p>
          <a:endParaRPr lang="en-US"/>
        </a:p>
      </dgm:t>
    </dgm:pt>
    <dgm:pt modelId="{335C5AF6-8D38-4E2F-91A1-15CCBF7392D6}">
      <dgm:prSet/>
      <dgm:spPr>
        <a:solidFill>
          <a:srgbClr val="FFC000"/>
        </a:solidFill>
      </dgm:spPr>
      <dgm:t>
        <a:bodyPr/>
        <a:lstStyle/>
        <a:p>
          <a:r>
            <a:rPr lang="en-GB"/>
            <a:t>200m</a:t>
          </a:r>
          <a:endParaRPr lang="en-US"/>
        </a:p>
      </dgm:t>
    </dgm:pt>
    <dgm:pt modelId="{3FE79845-B286-4CB9-ADE0-55AC18F71A11}" type="parTrans" cxnId="{3D88B69A-9192-4B7A-A20E-7FE2D9E8400F}">
      <dgm:prSet/>
      <dgm:spPr/>
      <dgm:t>
        <a:bodyPr/>
        <a:lstStyle/>
        <a:p>
          <a:endParaRPr lang="en-US"/>
        </a:p>
      </dgm:t>
    </dgm:pt>
    <dgm:pt modelId="{B347962A-D0C1-45A8-8D41-76B7AB6FFEC4}" type="sibTrans" cxnId="{3D88B69A-9192-4B7A-A20E-7FE2D9E8400F}">
      <dgm:prSet/>
      <dgm:spPr/>
      <dgm:t>
        <a:bodyPr/>
        <a:lstStyle/>
        <a:p>
          <a:endParaRPr lang="en-US"/>
        </a:p>
      </dgm:t>
    </dgm:pt>
    <dgm:pt modelId="{09EAA594-F677-4F38-B87D-5B6F0C6D3755}">
      <dgm:prSet/>
      <dgm:spPr>
        <a:solidFill>
          <a:srgbClr val="92D050"/>
        </a:solidFill>
      </dgm:spPr>
      <dgm:t>
        <a:bodyPr/>
        <a:lstStyle/>
        <a:p>
          <a:r>
            <a:rPr lang="en-GB"/>
            <a:t>400m </a:t>
          </a:r>
          <a:endParaRPr lang="en-US"/>
        </a:p>
      </dgm:t>
    </dgm:pt>
    <dgm:pt modelId="{0B10748B-ED76-432F-9C7E-DA5E2D66D221}" type="parTrans" cxnId="{245C8F0F-4509-451C-969B-8DB7E63571D9}">
      <dgm:prSet/>
      <dgm:spPr/>
      <dgm:t>
        <a:bodyPr/>
        <a:lstStyle/>
        <a:p>
          <a:endParaRPr lang="en-US"/>
        </a:p>
      </dgm:t>
    </dgm:pt>
    <dgm:pt modelId="{82D07C63-EDC1-4ACF-8337-FCDC3FC2CB4C}" type="sibTrans" cxnId="{245C8F0F-4509-451C-969B-8DB7E63571D9}">
      <dgm:prSet/>
      <dgm:spPr/>
      <dgm:t>
        <a:bodyPr/>
        <a:lstStyle/>
        <a:p>
          <a:endParaRPr lang="en-US"/>
        </a:p>
      </dgm:t>
    </dgm:pt>
    <dgm:pt modelId="{D835FB3A-EB02-490F-B718-EF5EE06E7D6A}">
      <dgm:prSet/>
      <dgm:spPr>
        <a:solidFill>
          <a:srgbClr val="00B050"/>
        </a:solidFill>
      </dgm:spPr>
      <dgm:t>
        <a:bodyPr/>
        <a:lstStyle/>
        <a:p>
          <a:r>
            <a:rPr lang="en-GB"/>
            <a:t>800m </a:t>
          </a:r>
          <a:endParaRPr lang="en-US"/>
        </a:p>
      </dgm:t>
    </dgm:pt>
    <dgm:pt modelId="{C3261C2C-9F0F-4822-AF3B-28436102D2DE}" type="parTrans" cxnId="{01AB9AAC-6686-4184-8F02-394E9ECEEA66}">
      <dgm:prSet/>
      <dgm:spPr/>
      <dgm:t>
        <a:bodyPr/>
        <a:lstStyle/>
        <a:p>
          <a:endParaRPr lang="en-US"/>
        </a:p>
      </dgm:t>
    </dgm:pt>
    <dgm:pt modelId="{1F73E6D4-FBED-48ED-92F5-E600FD0AC137}" type="sibTrans" cxnId="{01AB9AAC-6686-4184-8F02-394E9ECEEA66}">
      <dgm:prSet/>
      <dgm:spPr/>
      <dgm:t>
        <a:bodyPr/>
        <a:lstStyle/>
        <a:p>
          <a:endParaRPr lang="en-US"/>
        </a:p>
      </dgm:t>
    </dgm:pt>
    <dgm:pt modelId="{48A2CDC4-0BED-43EA-99B1-AB23DB0EB632}">
      <dgm:prSet/>
      <dgm:spPr>
        <a:solidFill>
          <a:srgbClr val="00B0F0"/>
        </a:solidFill>
      </dgm:spPr>
      <dgm:t>
        <a:bodyPr/>
        <a:lstStyle/>
        <a:p>
          <a:r>
            <a:rPr lang="en-GB"/>
            <a:t>Relays</a:t>
          </a:r>
          <a:endParaRPr lang="en-US"/>
        </a:p>
      </dgm:t>
    </dgm:pt>
    <dgm:pt modelId="{7C0DFF4A-CFCF-4939-AF9C-D997965138D7}" type="parTrans" cxnId="{F4AFAA4A-BE71-43A9-996A-49F0F251DD96}">
      <dgm:prSet/>
      <dgm:spPr/>
      <dgm:t>
        <a:bodyPr/>
        <a:lstStyle/>
        <a:p>
          <a:endParaRPr lang="en-US"/>
        </a:p>
      </dgm:t>
    </dgm:pt>
    <dgm:pt modelId="{BE987DD6-D289-4311-BBFB-AE0BAA651DF7}" type="sibTrans" cxnId="{F4AFAA4A-BE71-43A9-996A-49F0F251DD96}">
      <dgm:prSet/>
      <dgm:spPr/>
      <dgm:t>
        <a:bodyPr/>
        <a:lstStyle/>
        <a:p>
          <a:endParaRPr lang="en-US"/>
        </a:p>
      </dgm:t>
    </dgm:pt>
    <dgm:pt modelId="{A93FE9B4-3EFD-4777-88EA-950DEB72F0B4}">
      <dgm:prSet/>
      <dgm:spPr>
        <a:solidFill>
          <a:srgbClr val="002060"/>
        </a:solidFill>
      </dgm:spPr>
      <dgm:t>
        <a:bodyPr/>
        <a:lstStyle/>
        <a:p>
          <a:r>
            <a:rPr lang="en-GB"/>
            <a:t>Shot putt</a:t>
          </a:r>
          <a:endParaRPr lang="en-US"/>
        </a:p>
      </dgm:t>
    </dgm:pt>
    <dgm:pt modelId="{E8E0DF49-61F8-448C-88FC-5CB0F13BEA00}" type="parTrans" cxnId="{B24E5167-E905-4764-B65E-B77B936EE87F}">
      <dgm:prSet/>
      <dgm:spPr/>
      <dgm:t>
        <a:bodyPr/>
        <a:lstStyle/>
        <a:p>
          <a:endParaRPr lang="en-US"/>
        </a:p>
      </dgm:t>
    </dgm:pt>
    <dgm:pt modelId="{CF7A9DA1-9AEC-4262-8902-611DCF492538}" type="sibTrans" cxnId="{B24E5167-E905-4764-B65E-B77B936EE87F}">
      <dgm:prSet/>
      <dgm:spPr/>
      <dgm:t>
        <a:bodyPr/>
        <a:lstStyle/>
        <a:p>
          <a:endParaRPr lang="en-US"/>
        </a:p>
      </dgm:t>
    </dgm:pt>
    <dgm:pt modelId="{21003E44-355C-42D0-81DC-5B52EBE48BE6}">
      <dgm:prSet/>
      <dgm:spPr>
        <a:solidFill>
          <a:srgbClr val="7030A0"/>
        </a:solidFill>
      </dgm:spPr>
      <dgm:t>
        <a:bodyPr/>
        <a:lstStyle/>
        <a:p>
          <a:r>
            <a:rPr lang="en-GB" dirty="0"/>
            <a:t>Poster event </a:t>
          </a:r>
        </a:p>
        <a:p>
          <a:r>
            <a:rPr lang="en-GB" dirty="0"/>
            <a:t>(Further information during today’s lesson) </a:t>
          </a:r>
          <a:endParaRPr lang="en-US" dirty="0"/>
        </a:p>
      </dgm:t>
    </dgm:pt>
    <dgm:pt modelId="{4607B349-F260-48F6-952A-D88B3DAF4EFF}" type="parTrans" cxnId="{2D08ABBF-F70F-41DC-9980-DBC95555394B}">
      <dgm:prSet/>
      <dgm:spPr/>
      <dgm:t>
        <a:bodyPr/>
        <a:lstStyle/>
        <a:p>
          <a:endParaRPr lang="en-US"/>
        </a:p>
      </dgm:t>
    </dgm:pt>
    <dgm:pt modelId="{F9F4D7BE-8BA6-412D-A494-78FEDC2E99F4}" type="sibTrans" cxnId="{2D08ABBF-F70F-41DC-9980-DBC95555394B}">
      <dgm:prSet/>
      <dgm:spPr/>
      <dgm:t>
        <a:bodyPr/>
        <a:lstStyle/>
        <a:p>
          <a:endParaRPr lang="en-US"/>
        </a:p>
      </dgm:t>
    </dgm:pt>
    <dgm:pt modelId="{B747FA5E-C538-4797-B3F7-33CBEFDB052B}" type="pres">
      <dgm:prSet presAssocID="{218357C8-6D9D-4D7B-B819-7D7F2D2F0406}" presName="Name0" presStyleCnt="0">
        <dgm:presLayoutVars>
          <dgm:dir/>
          <dgm:animLvl val="lvl"/>
          <dgm:resizeHandles val="exact"/>
        </dgm:presLayoutVars>
      </dgm:prSet>
      <dgm:spPr/>
      <dgm:t>
        <a:bodyPr/>
        <a:lstStyle/>
        <a:p>
          <a:endParaRPr lang="en-US"/>
        </a:p>
      </dgm:t>
    </dgm:pt>
    <dgm:pt modelId="{F2438046-9A77-49B7-A653-C8B710174016}" type="pres">
      <dgm:prSet presAssocID="{ED6F8FAC-8BE5-45FD-BFF6-61BDE063AF61}" presName="linNode" presStyleCnt="0"/>
      <dgm:spPr/>
    </dgm:pt>
    <dgm:pt modelId="{932EA56E-D6A7-4D02-8DD4-31E551EBC261}" type="pres">
      <dgm:prSet presAssocID="{ED6F8FAC-8BE5-45FD-BFF6-61BDE063AF61}" presName="parentText" presStyleLbl="node1" presStyleIdx="0" presStyleCnt="7">
        <dgm:presLayoutVars>
          <dgm:chMax val="1"/>
          <dgm:bulletEnabled val="1"/>
        </dgm:presLayoutVars>
      </dgm:prSet>
      <dgm:spPr/>
      <dgm:t>
        <a:bodyPr/>
        <a:lstStyle/>
        <a:p>
          <a:endParaRPr lang="en-US"/>
        </a:p>
      </dgm:t>
    </dgm:pt>
    <dgm:pt modelId="{AF0534AD-E6D6-41C7-95EA-E7F5BD017DBD}" type="pres">
      <dgm:prSet presAssocID="{B7A8A99F-9343-4777-9D30-F1DBDD6BA040}" presName="sp" presStyleCnt="0"/>
      <dgm:spPr/>
    </dgm:pt>
    <dgm:pt modelId="{0EE7AC24-7D46-425C-A066-B6B065D0AC93}" type="pres">
      <dgm:prSet presAssocID="{335C5AF6-8D38-4E2F-91A1-15CCBF7392D6}" presName="linNode" presStyleCnt="0"/>
      <dgm:spPr/>
    </dgm:pt>
    <dgm:pt modelId="{E160333A-B948-49E5-9175-A57B09DBCD81}" type="pres">
      <dgm:prSet presAssocID="{335C5AF6-8D38-4E2F-91A1-15CCBF7392D6}" presName="parentText" presStyleLbl="node1" presStyleIdx="1" presStyleCnt="7">
        <dgm:presLayoutVars>
          <dgm:chMax val="1"/>
          <dgm:bulletEnabled val="1"/>
        </dgm:presLayoutVars>
      </dgm:prSet>
      <dgm:spPr/>
      <dgm:t>
        <a:bodyPr/>
        <a:lstStyle/>
        <a:p>
          <a:endParaRPr lang="en-US"/>
        </a:p>
      </dgm:t>
    </dgm:pt>
    <dgm:pt modelId="{1BB28476-40FB-4A46-AAF6-DDB5AA2F1361}" type="pres">
      <dgm:prSet presAssocID="{B347962A-D0C1-45A8-8D41-76B7AB6FFEC4}" presName="sp" presStyleCnt="0"/>
      <dgm:spPr/>
    </dgm:pt>
    <dgm:pt modelId="{5315C22F-DF79-40E7-B4A7-82A3201677AB}" type="pres">
      <dgm:prSet presAssocID="{09EAA594-F677-4F38-B87D-5B6F0C6D3755}" presName="linNode" presStyleCnt="0"/>
      <dgm:spPr/>
    </dgm:pt>
    <dgm:pt modelId="{519ADE09-22F6-40DD-8D4C-C6F69CD2092D}" type="pres">
      <dgm:prSet presAssocID="{09EAA594-F677-4F38-B87D-5B6F0C6D3755}" presName="parentText" presStyleLbl="node1" presStyleIdx="2" presStyleCnt="7">
        <dgm:presLayoutVars>
          <dgm:chMax val="1"/>
          <dgm:bulletEnabled val="1"/>
        </dgm:presLayoutVars>
      </dgm:prSet>
      <dgm:spPr/>
      <dgm:t>
        <a:bodyPr/>
        <a:lstStyle/>
        <a:p>
          <a:endParaRPr lang="en-US"/>
        </a:p>
      </dgm:t>
    </dgm:pt>
    <dgm:pt modelId="{3665E17C-FA9A-4516-98C0-D0DD5E8BC0BB}" type="pres">
      <dgm:prSet presAssocID="{82D07C63-EDC1-4ACF-8337-FCDC3FC2CB4C}" presName="sp" presStyleCnt="0"/>
      <dgm:spPr/>
    </dgm:pt>
    <dgm:pt modelId="{1E82CAD1-7C7C-4B9E-98CA-7C9BF1ADAABA}" type="pres">
      <dgm:prSet presAssocID="{D835FB3A-EB02-490F-B718-EF5EE06E7D6A}" presName="linNode" presStyleCnt="0"/>
      <dgm:spPr/>
    </dgm:pt>
    <dgm:pt modelId="{92EAE592-A6DF-4E12-BCF6-37926E1FB305}" type="pres">
      <dgm:prSet presAssocID="{D835FB3A-EB02-490F-B718-EF5EE06E7D6A}" presName="parentText" presStyleLbl="node1" presStyleIdx="3" presStyleCnt="7">
        <dgm:presLayoutVars>
          <dgm:chMax val="1"/>
          <dgm:bulletEnabled val="1"/>
        </dgm:presLayoutVars>
      </dgm:prSet>
      <dgm:spPr/>
      <dgm:t>
        <a:bodyPr/>
        <a:lstStyle/>
        <a:p>
          <a:endParaRPr lang="en-US"/>
        </a:p>
      </dgm:t>
    </dgm:pt>
    <dgm:pt modelId="{71CF8594-EF65-49AA-BBE3-AF52F93DAEFF}" type="pres">
      <dgm:prSet presAssocID="{1F73E6D4-FBED-48ED-92F5-E600FD0AC137}" presName="sp" presStyleCnt="0"/>
      <dgm:spPr/>
    </dgm:pt>
    <dgm:pt modelId="{722D7F75-7ED3-484D-8F36-61B3CB16F2D8}" type="pres">
      <dgm:prSet presAssocID="{48A2CDC4-0BED-43EA-99B1-AB23DB0EB632}" presName="linNode" presStyleCnt="0"/>
      <dgm:spPr/>
    </dgm:pt>
    <dgm:pt modelId="{5514F93E-A983-4134-9BF1-F25F76EC0AAC}" type="pres">
      <dgm:prSet presAssocID="{48A2CDC4-0BED-43EA-99B1-AB23DB0EB632}" presName="parentText" presStyleLbl="node1" presStyleIdx="4" presStyleCnt="7">
        <dgm:presLayoutVars>
          <dgm:chMax val="1"/>
          <dgm:bulletEnabled val="1"/>
        </dgm:presLayoutVars>
      </dgm:prSet>
      <dgm:spPr/>
      <dgm:t>
        <a:bodyPr/>
        <a:lstStyle/>
        <a:p>
          <a:endParaRPr lang="en-US"/>
        </a:p>
      </dgm:t>
    </dgm:pt>
    <dgm:pt modelId="{B7323A70-FC87-46DB-A394-9EF979D9C9A5}" type="pres">
      <dgm:prSet presAssocID="{BE987DD6-D289-4311-BBFB-AE0BAA651DF7}" presName="sp" presStyleCnt="0"/>
      <dgm:spPr/>
    </dgm:pt>
    <dgm:pt modelId="{18CD9902-5540-403F-8F45-A2EA31EEF54E}" type="pres">
      <dgm:prSet presAssocID="{A93FE9B4-3EFD-4777-88EA-950DEB72F0B4}" presName="linNode" presStyleCnt="0"/>
      <dgm:spPr/>
    </dgm:pt>
    <dgm:pt modelId="{8C451B87-476A-4824-ADF1-DD324CEFC5A1}" type="pres">
      <dgm:prSet presAssocID="{A93FE9B4-3EFD-4777-88EA-950DEB72F0B4}" presName="parentText" presStyleLbl="node1" presStyleIdx="5" presStyleCnt="7">
        <dgm:presLayoutVars>
          <dgm:chMax val="1"/>
          <dgm:bulletEnabled val="1"/>
        </dgm:presLayoutVars>
      </dgm:prSet>
      <dgm:spPr/>
      <dgm:t>
        <a:bodyPr/>
        <a:lstStyle/>
        <a:p>
          <a:endParaRPr lang="en-US"/>
        </a:p>
      </dgm:t>
    </dgm:pt>
    <dgm:pt modelId="{E1262E7C-AAFA-4064-A6E4-F05F592C703B}" type="pres">
      <dgm:prSet presAssocID="{CF7A9DA1-9AEC-4262-8902-611DCF492538}" presName="sp" presStyleCnt="0"/>
      <dgm:spPr/>
    </dgm:pt>
    <dgm:pt modelId="{7ACDC025-165A-400B-BA29-DEF648391303}" type="pres">
      <dgm:prSet presAssocID="{21003E44-355C-42D0-81DC-5B52EBE48BE6}" presName="linNode" presStyleCnt="0"/>
      <dgm:spPr/>
    </dgm:pt>
    <dgm:pt modelId="{4347569F-59DE-40B1-87D7-FD6F79A56C3E}" type="pres">
      <dgm:prSet presAssocID="{21003E44-355C-42D0-81DC-5B52EBE48BE6}" presName="parentText" presStyleLbl="node1" presStyleIdx="6" presStyleCnt="7">
        <dgm:presLayoutVars>
          <dgm:chMax val="1"/>
          <dgm:bulletEnabled val="1"/>
        </dgm:presLayoutVars>
      </dgm:prSet>
      <dgm:spPr/>
      <dgm:t>
        <a:bodyPr/>
        <a:lstStyle/>
        <a:p>
          <a:endParaRPr lang="en-US"/>
        </a:p>
      </dgm:t>
    </dgm:pt>
  </dgm:ptLst>
  <dgm:cxnLst>
    <dgm:cxn modelId="{95DAC673-EA84-4C07-A119-2C47A6ECFE48}" srcId="{218357C8-6D9D-4D7B-B819-7D7F2D2F0406}" destId="{ED6F8FAC-8BE5-45FD-BFF6-61BDE063AF61}" srcOrd="0" destOrd="0" parTransId="{AFB92E28-65F7-45CA-BE63-72BE6720DA9B}" sibTransId="{B7A8A99F-9343-4777-9D30-F1DBDD6BA040}"/>
    <dgm:cxn modelId="{43855FF5-F892-4E44-84F7-16761E3C0E65}" type="presOf" srcId="{09EAA594-F677-4F38-B87D-5B6F0C6D3755}" destId="{519ADE09-22F6-40DD-8D4C-C6F69CD2092D}" srcOrd="0" destOrd="0" presId="urn:microsoft.com/office/officeart/2005/8/layout/vList5"/>
    <dgm:cxn modelId="{E264B5BD-C144-49BB-B957-12A1E536396A}" type="presOf" srcId="{D835FB3A-EB02-490F-B718-EF5EE06E7D6A}" destId="{92EAE592-A6DF-4E12-BCF6-37926E1FB305}" srcOrd="0" destOrd="0" presId="urn:microsoft.com/office/officeart/2005/8/layout/vList5"/>
    <dgm:cxn modelId="{3D88B69A-9192-4B7A-A20E-7FE2D9E8400F}" srcId="{218357C8-6D9D-4D7B-B819-7D7F2D2F0406}" destId="{335C5AF6-8D38-4E2F-91A1-15CCBF7392D6}" srcOrd="1" destOrd="0" parTransId="{3FE79845-B286-4CB9-ADE0-55AC18F71A11}" sibTransId="{B347962A-D0C1-45A8-8D41-76B7AB6FFEC4}"/>
    <dgm:cxn modelId="{6606C022-2CA5-4D21-AFE5-4591A963700F}" type="presOf" srcId="{218357C8-6D9D-4D7B-B819-7D7F2D2F0406}" destId="{B747FA5E-C538-4797-B3F7-33CBEFDB052B}" srcOrd="0" destOrd="0" presId="urn:microsoft.com/office/officeart/2005/8/layout/vList5"/>
    <dgm:cxn modelId="{56C11210-FC4C-4400-A906-34198978D7C4}" type="presOf" srcId="{48A2CDC4-0BED-43EA-99B1-AB23DB0EB632}" destId="{5514F93E-A983-4134-9BF1-F25F76EC0AAC}" srcOrd="0" destOrd="0" presId="urn:microsoft.com/office/officeart/2005/8/layout/vList5"/>
    <dgm:cxn modelId="{519E4DEA-CEFB-4F7F-9A40-87D510F165A4}" type="presOf" srcId="{21003E44-355C-42D0-81DC-5B52EBE48BE6}" destId="{4347569F-59DE-40B1-87D7-FD6F79A56C3E}" srcOrd="0" destOrd="0" presId="urn:microsoft.com/office/officeart/2005/8/layout/vList5"/>
    <dgm:cxn modelId="{5F842775-A6C4-4DDB-92A0-1D1539170547}" type="presOf" srcId="{335C5AF6-8D38-4E2F-91A1-15CCBF7392D6}" destId="{E160333A-B948-49E5-9175-A57B09DBCD81}" srcOrd="0" destOrd="0" presId="urn:microsoft.com/office/officeart/2005/8/layout/vList5"/>
    <dgm:cxn modelId="{245C8F0F-4509-451C-969B-8DB7E63571D9}" srcId="{218357C8-6D9D-4D7B-B819-7D7F2D2F0406}" destId="{09EAA594-F677-4F38-B87D-5B6F0C6D3755}" srcOrd="2" destOrd="0" parTransId="{0B10748B-ED76-432F-9C7E-DA5E2D66D221}" sibTransId="{82D07C63-EDC1-4ACF-8337-FCDC3FC2CB4C}"/>
    <dgm:cxn modelId="{01AB9AAC-6686-4184-8F02-394E9ECEEA66}" srcId="{218357C8-6D9D-4D7B-B819-7D7F2D2F0406}" destId="{D835FB3A-EB02-490F-B718-EF5EE06E7D6A}" srcOrd="3" destOrd="0" parTransId="{C3261C2C-9F0F-4822-AF3B-28436102D2DE}" sibTransId="{1F73E6D4-FBED-48ED-92F5-E600FD0AC137}"/>
    <dgm:cxn modelId="{B49C581B-7E7D-4A7D-8AD7-AF6852F26F3A}" type="presOf" srcId="{A93FE9B4-3EFD-4777-88EA-950DEB72F0B4}" destId="{8C451B87-476A-4824-ADF1-DD324CEFC5A1}" srcOrd="0" destOrd="0" presId="urn:microsoft.com/office/officeart/2005/8/layout/vList5"/>
    <dgm:cxn modelId="{F4AFAA4A-BE71-43A9-996A-49F0F251DD96}" srcId="{218357C8-6D9D-4D7B-B819-7D7F2D2F0406}" destId="{48A2CDC4-0BED-43EA-99B1-AB23DB0EB632}" srcOrd="4" destOrd="0" parTransId="{7C0DFF4A-CFCF-4939-AF9C-D997965138D7}" sibTransId="{BE987DD6-D289-4311-BBFB-AE0BAA651DF7}"/>
    <dgm:cxn modelId="{402EC698-84A3-4398-8EFE-C11F66A616E5}" type="presOf" srcId="{ED6F8FAC-8BE5-45FD-BFF6-61BDE063AF61}" destId="{932EA56E-D6A7-4D02-8DD4-31E551EBC261}" srcOrd="0" destOrd="0" presId="urn:microsoft.com/office/officeart/2005/8/layout/vList5"/>
    <dgm:cxn modelId="{B24E5167-E905-4764-B65E-B77B936EE87F}" srcId="{218357C8-6D9D-4D7B-B819-7D7F2D2F0406}" destId="{A93FE9B4-3EFD-4777-88EA-950DEB72F0B4}" srcOrd="5" destOrd="0" parTransId="{E8E0DF49-61F8-448C-88FC-5CB0F13BEA00}" sibTransId="{CF7A9DA1-9AEC-4262-8902-611DCF492538}"/>
    <dgm:cxn modelId="{2D08ABBF-F70F-41DC-9980-DBC95555394B}" srcId="{218357C8-6D9D-4D7B-B819-7D7F2D2F0406}" destId="{21003E44-355C-42D0-81DC-5B52EBE48BE6}" srcOrd="6" destOrd="0" parTransId="{4607B349-F260-48F6-952A-D88B3DAF4EFF}" sibTransId="{F9F4D7BE-8BA6-412D-A494-78FEDC2E99F4}"/>
    <dgm:cxn modelId="{B3295DFC-03C5-484A-9FC8-1C99BCA869CF}" type="presParOf" srcId="{B747FA5E-C538-4797-B3F7-33CBEFDB052B}" destId="{F2438046-9A77-49B7-A653-C8B710174016}" srcOrd="0" destOrd="0" presId="urn:microsoft.com/office/officeart/2005/8/layout/vList5"/>
    <dgm:cxn modelId="{F87F816B-4B57-4C10-9325-009E685B745E}" type="presParOf" srcId="{F2438046-9A77-49B7-A653-C8B710174016}" destId="{932EA56E-D6A7-4D02-8DD4-31E551EBC261}" srcOrd="0" destOrd="0" presId="urn:microsoft.com/office/officeart/2005/8/layout/vList5"/>
    <dgm:cxn modelId="{CB5B228F-1400-4D9E-B100-4562B6C5B45F}" type="presParOf" srcId="{B747FA5E-C538-4797-B3F7-33CBEFDB052B}" destId="{AF0534AD-E6D6-41C7-95EA-E7F5BD017DBD}" srcOrd="1" destOrd="0" presId="urn:microsoft.com/office/officeart/2005/8/layout/vList5"/>
    <dgm:cxn modelId="{FBAC73EB-B4F6-46DA-83F5-3835979C8018}" type="presParOf" srcId="{B747FA5E-C538-4797-B3F7-33CBEFDB052B}" destId="{0EE7AC24-7D46-425C-A066-B6B065D0AC93}" srcOrd="2" destOrd="0" presId="urn:microsoft.com/office/officeart/2005/8/layout/vList5"/>
    <dgm:cxn modelId="{E4A72685-8BE7-4F02-A02D-00B41281F8FD}" type="presParOf" srcId="{0EE7AC24-7D46-425C-A066-B6B065D0AC93}" destId="{E160333A-B948-49E5-9175-A57B09DBCD81}" srcOrd="0" destOrd="0" presId="urn:microsoft.com/office/officeart/2005/8/layout/vList5"/>
    <dgm:cxn modelId="{0259871D-B4A0-4328-80BF-2CB618003EA2}" type="presParOf" srcId="{B747FA5E-C538-4797-B3F7-33CBEFDB052B}" destId="{1BB28476-40FB-4A46-AAF6-DDB5AA2F1361}" srcOrd="3" destOrd="0" presId="urn:microsoft.com/office/officeart/2005/8/layout/vList5"/>
    <dgm:cxn modelId="{B86112C7-0377-4A83-B080-496E95F58EF0}" type="presParOf" srcId="{B747FA5E-C538-4797-B3F7-33CBEFDB052B}" destId="{5315C22F-DF79-40E7-B4A7-82A3201677AB}" srcOrd="4" destOrd="0" presId="urn:microsoft.com/office/officeart/2005/8/layout/vList5"/>
    <dgm:cxn modelId="{FFA585DB-D350-4A33-A746-7A538DF214A1}" type="presParOf" srcId="{5315C22F-DF79-40E7-B4A7-82A3201677AB}" destId="{519ADE09-22F6-40DD-8D4C-C6F69CD2092D}" srcOrd="0" destOrd="0" presId="urn:microsoft.com/office/officeart/2005/8/layout/vList5"/>
    <dgm:cxn modelId="{5FEB2034-7D23-4322-82E8-AF6D1E4B3062}" type="presParOf" srcId="{B747FA5E-C538-4797-B3F7-33CBEFDB052B}" destId="{3665E17C-FA9A-4516-98C0-D0DD5E8BC0BB}" srcOrd="5" destOrd="0" presId="urn:microsoft.com/office/officeart/2005/8/layout/vList5"/>
    <dgm:cxn modelId="{F9E9AE14-2575-4BDB-BAC3-9D282661FF7B}" type="presParOf" srcId="{B747FA5E-C538-4797-B3F7-33CBEFDB052B}" destId="{1E82CAD1-7C7C-4B9E-98CA-7C9BF1ADAABA}" srcOrd="6" destOrd="0" presId="urn:microsoft.com/office/officeart/2005/8/layout/vList5"/>
    <dgm:cxn modelId="{C824EB70-EEE2-4FD2-980D-0794B7EB45DC}" type="presParOf" srcId="{1E82CAD1-7C7C-4B9E-98CA-7C9BF1ADAABA}" destId="{92EAE592-A6DF-4E12-BCF6-37926E1FB305}" srcOrd="0" destOrd="0" presId="urn:microsoft.com/office/officeart/2005/8/layout/vList5"/>
    <dgm:cxn modelId="{40F8A038-6D55-493A-BDC1-3FE6E998477F}" type="presParOf" srcId="{B747FA5E-C538-4797-B3F7-33CBEFDB052B}" destId="{71CF8594-EF65-49AA-BBE3-AF52F93DAEFF}" srcOrd="7" destOrd="0" presId="urn:microsoft.com/office/officeart/2005/8/layout/vList5"/>
    <dgm:cxn modelId="{52C23984-7C32-48BD-A0A1-0D67E04DAC45}" type="presParOf" srcId="{B747FA5E-C538-4797-B3F7-33CBEFDB052B}" destId="{722D7F75-7ED3-484D-8F36-61B3CB16F2D8}" srcOrd="8" destOrd="0" presId="urn:microsoft.com/office/officeart/2005/8/layout/vList5"/>
    <dgm:cxn modelId="{1AA5736C-8A6C-4AE5-9907-E6BAC67B616C}" type="presParOf" srcId="{722D7F75-7ED3-484D-8F36-61B3CB16F2D8}" destId="{5514F93E-A983-4134-9BF1-F25F76EC0AAC}" srcOrd="0" destOrd="0" presId="urn:microsoft.com/office/officeart/2005/8/layout/vList5"/>
    <dgm:cxn modelId="{106402B1-9ABE-49A1-8AA5-FC6CB0B93E06}" type="presParOf" srcId="{B747FA5E-C538-4797-B3F7-33CBEFDB052B}" destId="{B7323A70-FC87-46DB-A394-9EF979D9C9A5}" srcOrd="9" destOrd="0" presId="urn:microsoft.com/office/officeart/2005/8/layout/vList5"/>
    <dgm:cxn modelId="{12B78A99-EEA0-4F42-923D-11EAC104D95A}" type="presParOf" srcId="{B747FA5E-C538-4797-B3F7-33CBEFDB052B}" destId="{18CD9902-5540-403F-8F45-A2EA31EEF54E}" srcOrd="10" destOrd="0" presId="urn:microsoft.com/office/officeart/2005/8/layout/vList5"/>
    <dgm:cxn modelId="{9C8FC1C3-7D23-47F1-A209-8214E2A36BDE}" type="presParOf" srcId="{18CD9902-5540-403F-8F45-A2EA31EEF54E}" destId="{8C451B87-476A-4824-ADF1-DD324CEFC5A1}" srcOrd="0" destOrd="0" presId="urn:microsoft.com/office/officeart/2005/8/layout/vList5"/>
    <dgm:cxn modelId="{1CABE407-1F8E-41BA-89A4-1E915CC9F6B3}" type="presParOf" srcId="{B747FA5E-C538-4797-B3F7-33CBEFDB052B}" destId="{E1262E7C-AAFA-4064-A6E4-F05F592C703B}" srcOrd="11" destOrd="0" presId="urn:microsoft.com/office/officeart/2005/8/layout/vList5"/>
    <dgm:cxn modelId="{54AF03C9-ABFD-4363-91A0-834041103B43}" type="presParOf" srcId="{B747FA5E-C538-4797-B3F7-33CBEFDB052B}" destId="{7ACDC025-165A-400B-BA29-DEF648391303}" srcOrd="12" destOrd="0" presId="urn:microsoft.com/office/officeart/2005/8/layout/vList5"/>
    <dgm:cxn modelId="{1D2B5454-42F3-418B-87BE-78B8C1706C92}" type="presParOf" srcId="{7ACDC025-165A-400B-BA29-DEF648391303}" destId="{4347569F-59DE-40B1-87D7-FD6F79A56C3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EA56E-D6A7-4D02-8DD4-31E551EBC261}">
      <dsp:nvSpPr>
        <dsp:cNvPr id="0" name=""/>
        <dsp:cNvSpPr/>
      </dsp:nvSpPr>
      <dsp:spPr>
        <a:xfrm>
          <a:off x="3218687" y="323"/>
          <a:ext cx="3621024" cy="518552"/>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GB" sz="1200" kern="1200"/>
            <a:t>100m </a:t>
          </a:r>
          <a:endParaRPr lang="en-US" sz="1200" kern="1200"/>
        </a:p>
      </dsp:txBody>
      <dsp:txXfrm>
        <a:off x="3244001" y="25637"/>
        <a:ext cx="3570396" cy="467924"/>
      </dsp:txXfrm>
    </dsp:sp>
    <dsp:sp modelId="{E160333A-B948-49E5-9175-A57B09DBCD81}">
      <dsp:nvSpPr>
        <dsp:cNvPr id="0" name=""/>
        <dsp:cNvSpPr/>
      </dsp:nvSpPr>
      <dsp:spPr>
        <a:xfrm>
          <a:off x="3218687" y="544803"/>
          <a:ext cx="3621024" cy="518552"/>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GB" sz="1200" kern="1200"/>
            <a:t>200m</a:t>
          </a:r>
          <a:endParaRPr lang="en-US" sz="1200" kern="1200"/>
        </a:p>
      </dsp:txBody>
      <dsp:txXfrm>
        <a:off x="3244001" y="570117"/>
        <a:ext cx="3570396" cy="467924"/>
      </dsp:txXfrm>
    </dsp:sp>
    <dsp:sp modelId="{519ADE09-22F6-40DD-8D4C-C6F69CD2092D}">
      <dsp:nvSpPr>
        <dsp:cNvPr id="0" name=""/>
        <dsp:cNvSpPr/>
      </dsp:nvSpPr>
      <dsp:spPr>
        <a:xfrm>
          <a:off x="3218687" y="1089283"/>
          <a:ext cx="3621024" cy="518552"/>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GB" sz="1200" kern="1200"/>
            <a:t>400m </a:t>
          </a:r>
          <a:endParaRPr lang="en-US" sz="1200" kern="1200"/>
        </a:p>
      </dsp:txBody>
      <dsp:txXfrm>
        <a:off x="3244001" y="1114597"/>
        <a:ext cx="3570396" cy="467924"/>
      </dsp:txXfrm>
    </dsp:sp>
    <dsp:sp modelId="{92EAE592-A6DF-4E12-BCF6-37926E1FB305}">
      <dsp:nvSpPr>
        <dsp:cNvPr id="0" name=""/>
        <dsp:cNvSpPr/>
      </dsp:nvSpPr>
      <dsp:spPr>
        <a:xfrm>
          <a:off x="3218687" y="1633763"/>
          <a:ext cx="3621024" cy="518552"/>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GB" sz="1200" kern="1200"/>
            <a:t>800m </a:t>
          </a:r>
          <a:endParaRPr lang="en-US" sz="1200" kern="1200"/>
        </a:p>
      </dsp:txBody>
      <dsp:txXfrm>
        <a:off x="3244001" y="1659077"/>
        <a:ext cx="3570396" cy="467924"/>
      </dsp:txXfrm>
    </dsp:sp>
    <dsp:sp modelId="{5514F93E-A983-4134-9BF1-F25F76EC0AAC}">
      <dsp:nvSpPr>
        <dsp:cNvPr id="0" name=""/>
        <dsp:cNvSpPr/>
      </dsp:nvSpPr>
      <dsp:spPr>
        <a:xfrm>
          <a:off x="3218687" y="2178243"/>
          <a:ext cx="3621024" cy="518552"/>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GB" sz="1200" kern="1200"/>
            <a:t>Relays</a:t>
          </a:r>
          <a:endParaRPr lang="en-US" sz="1200" kern="1200"/>
        </a:p>
      </dsp:txBody>
      <dsp:txXfrm>
        <a:off x="3244001" y="2203557"/>
        <a:ext cx="3570396" cy="467924"/>
      </dsp:txXfrm>
    </dsp:sp>
    <dsp:sp modelId="{8C451B87-476A-4824-ADF1-DD324CEFC5A1}">
      <dsp:nvSpPr>
        <dsp:cNvPr id="0" name=""/>
        <dsp:cNvSpPr/>
      </dsp:nvSpPr>
      <dsp:spPr>
        <a:xfrm>
          <a:off x="3218687" y="2722723"/>
          <a:ext cx="3621024" cy="518552"/>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GB" sz="1200" kern="1200"/>
            <a:t>Shot putt</a:t>
          </a:r>
          <a:endParaRPr lang="en-US" sz="1200" kern="1200"/>
        </a:p>
      </dsp:txBody>
      <dsp:txXfrm>
        <a:off x="3244001" y="2748037"/>
        <a:ext cx="3570396" cy="467924"/>
      </dsp:txXfrm>
    </dsp:sp>
    <dsp:sp modelId="{4347569F-59DE-40B1-87D7-FD6F79A56C3E}">
      <dsp:nvSpPr>
        <dsp:cNvPr id="0" name=""/>
        <dsp:cNvSpPr/>
      </dsp:nvSpPr>
      <dsp:spPr>
        <a:xfrm>
          <a:off x="3218687" y="3267204"/>
          <a:ext cx="3621024" cy="518552"/>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GB" sz="1200" kern="1200" dirty="0"/>
            <a:t>Poster event </a:t>
          </a:r>
        </a:p>
        <a:p>
          <a:pPr lvl="0" algn="ctr" defTabSz="533400">
            <a:lnSpc>
              <a:spcPct val="90000"/>
            </a:lnSpc>
            <a:spcBef>
              <a:spcPct val="0"/>
            </a:spcBef>
            <a:spcAft>
              <a:spcPct val="35000"/>
            </a:spcAft>
          </a:pPr>
          <a:r>
            <a:rPr lang="en-GB" sz="1200" kern="1200" dirty="0"/>
            <a:t>(Further information during today’s lesson) </a:t>
          </a:r>
          <a:endParaRPr lang="en-US" sz="1200" kern="1200" dirty="0"/>
        </a:p>
      </dsp:txBody>
      <dsp:txXfrm>
        <a:off x="3244001" y="3292518"/>
        <a:ext cx="3570396" cy="4679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674C8D-282E-43A6-8BEE-272436E7F996}"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8FB65-D5A0-4DF6-864E-1294885F7C8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31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74C8D-282E-43A6-8BEE-272436E7F996}"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8FB65-D5A0-4DF6-864E-1294885F7C84}" type="slidenum">
              <a:rPr lang="en-GB" smtClean="0"/>
              <a:t>‹#›</a:t>
            </a:fld>
            <a:endParaRPr lang="en-GB"/>
          </a:p>
        </p:txBody>
      </p:sp>
    </p:spTree>
    <p:extLst>
      <p:ext uri="{BB962C8B-B14F-4D97-AF65-F5344CB8AC3E}">
        <p14:creationId xmlns:p14="http://schemas.microsoft.com/office/powerpoint/2010/main" val="223452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74C8D-282E-43A6-8BEE-272436E7F996}"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8FB65-D5A0-4DF6-864E-1294885F7C84}" type="slidenum">
              <a:rPr lang="en-GB" smtClean="0"/>
              <a:t>‹#›</a:t>
            </a:fld>
            <a:endParaRPr lang="en-GB"/>
          </a:p>
        </p:txBody>
      </p:sp>
    </p:spTree>
    <p:extLst>
      <p:ext uri="{BB962C8B-B14F-4D97-AF65-F5344CB8AC3E}">
        <p14:creationId xmlns:p14="http://schemas.microsoft.com/office/powerpoint/2010/main" val="284075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74C8D-282E-43A6-8BEE-272436E7F996}"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8FB65-D5A0-4DF6-864E-1294885F7C84}" type="slidenum">
              <a:rPr lang="en-GB" smtClean="0"/>
              <a:t>‹#›</a:t>
            </a:fld>
            <a:endParaRPr lang="en-GB"/>
          </a:p>
        </p:txBody>
      </p:sp>
    </p:spTree>
    <p:extLst>
      <p:ext uri="{BB962C8B-B14F-4D97-AF65-F5344CB8AC3E}">
        <p14:creationId xmlns:p14="http://schemas.microsoft.com/office/powerpoint/2010/main" val="6160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674C8D-282E-43A6-8BEE-272436E7F996}"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8FB65-D5A0-4DF6-864E-1294885F7C8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45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674C8D-282E-43A6-8BEE-272436E7F996}"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8FB65-D5A0-4DF6-864E-1294885F7C84}" type="slidenum">
              <a:rPr lang="en-GB" smtClean="0"/>
              <a:t>‹#›</a:t>
            </a:fld>
            <a:endParaRPr lang="en-GB"/>
          </a:p>
        </p:txBody>
      </p:sp>
    </p:spTree>
    <p:extLst>
      <p:ext uri="{BB962C8B-B14F-4D97-AF65-F5344CB8AC3E}">
        <p14:creationId xmlns:p14="http://schemas.microsoft.com/office/powerpoint/2010/main" val="266635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674C8D-282E-43A6-8BEE-272436E7F996}" type="datetimeFigureOut">
              <a:rPr lang="en-GB" smtClean="0"/>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68FB65-D5A0-4DF6-864E-1294885F7C84}" type="slidenum">
              <a:rPr lang="en-GB" smtClean="0"/>
              <a:t>‹#›</a:t>
            </a:fld>
            <a:endParaRPr lang="en-GB"/>
          </a:p>
        </p:txBody>
      </p:sp>
    </p:spTree>
    <p:extLst>
      <p:ext uri="{BB962C8B-B14F-4D97-AF65-F5344CB8AC3E}">
        <p14:creationId xmlns:p14="http://schemas.microsoft.com/office/powerpoint/2010/main" val="9601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674C8D-282E-43A6-8BEE-272436E7F996}" type="datetimeFigureOut">
              <a:rPr lang="en-GB" smtClean="0"/>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68FB65-D5A0-4DF6-864E-1294885F7C84}" type="slidenum">
              <a:rPr lang="en-GB" smtClean="0"/>
              <a:t>‹#›</a:t>
            </a:fld>
            <a:endParaRPr lang="en-GB"/>
          </a:p>
        </p:txBody>
      </p:sp>
    </p:spTree>
    <p:extLst>
      <p:ext uri="{BB962C8B-B14F-4D97-AF65-F5344CB8AC3E}">
        <p14:creationId xmlns:p14="http://schemas.microsoft.com/office/powerpoint/2010/main" val="381789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674C8D-282E-43A6-8BEE-272436E7F996}" type="datetimeFigureOut">
              <a:rPr lang="en-GB" smtClean="0"/>
              <a:t>27/11/2020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168FB65-D5A0-4DF6-864E-1294885F7C84}" type="slidenum">
              <a:rPr lang="en-GB" smtClean="0"/>
              <a:t>‹#›</a:t>
            </a:fld>
            <a:endParaRPr lang="en-GB"/>
          </a:p>
        </p:txBody>
      </p:sp>
    </p:spTree>
    <p:extLst>
      <p:ext uri="{BB962C8B-B14F-4D97-AF65-F5344CB8AC3E}">
        <p14:creationId xmlns:p14="http://schemas.microsoft.com/office/powerpoint/2010/main" val="138955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A674C8D-282E-43A6-8BEE-272436E7F996}" type="datetimeFigureOut">
              <a:rPr lang="en-GB" smtClean="0"/>
              <a:t>27/11/2020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68FB65-D5A0-4DF6-864E-1294885F7C84}" type="slidenum">
              <a:rPr lang="en-GB" smtClean="0"/>
              <a:t>‹#›</a:t>
            </a:fld>
            <a:endParaRPr lang="en-GB"/>
          </a:p>
        </p:txBody>
      </p:sp>
    </p:spTree>
    <p:extLst>
      <p:ext uri="{BB962C8B-B14F-4D97-AF65-F5344CB8AC3E}">
        <p14:creationId xmlns:p14="http://schemas.microsoft.com/office/powerpoint/2010/main" val="94270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674C8D-282E-43A6-8BEE-272436E7F996}"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8FB65-D5A0-4DF6-864E-1294885F7C84}" type="slidenum">
              <a:rPr lang="en-GB" smtClean="0"/>
              <a:t>‹#›</a:t>
            </a:fld>
            <a:endParaRPr lang="en-GB"/>
          </a:p>
        </p:txBody>
      </p:sp>
    </p:spTree>
    <p:extLst>
      <p:ext uri="{BB962C8B-B14F-4D97-AF65-F5344CB8AC3E}">
        <p14:creationId xmlns:p14="http://schemas.microsoft.com/office/powerpoint/2010/main" val="215445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A674C8D-282E-43A6-8BEE-272436E7F996}" type="datetimeFigureOut">
              <a:rPr lang="en-GB" smtClean="0"/>
              <a:t>27/11/2020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68FB65-D5A0-4DF6-864E-1294885F7C8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641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89754" y="639097"/>
            <a:ext cx="6253317" cy="3686015"/>
          </a:xfrm>
        </p:spPr>
        <p:txBody>
          <a:bodyPr>
            <a:normAutofit/>
          </a:bodyPr>
          <a:lstStyle/>
          <a:p>
            <a:r>
              <a:rPr lang="en-GB" dirty="0"/>
              <a:t>Athletics 2020</a:t>
            </a:r>
          </a:p>
        </p:txBody>
      </p:sp>
      <p:cxnSp>
        <p:nvCxnSpPr>
          <p:cNvPr id="10" name="Straight Connector 9">
            <a:extLst>
              <a:ext uri="{FF2B5EF4-FFF2-40B4-BE49-F238E27FC236}">
                <a16:creationId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AB8ECB2-FB64-476F-A62F-36D68C8C7C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89CEAD5-ED2F-4675-9E4C-80B8A0E8A0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2"/>
          <a:stretch>
            <a:fillRect/>
          </a:stretch>
        </p:blipFill>
        <p:spPr>
          <a:xfrm>
            <a:off x="285136" y="853965"/>
            <a:ext cx="4876800" cy="4876800"/>
          </a:xfrm>
          <a:prstGeom prst="rect">
            <a:avLst/>
          </a:prstGeom>
        </p:spPr>
      </p:pic>
    </p:spTree>
    <p:extLst>
      <p:ext uri="{BB962C8B-B14F-4D97-AF65-F5344CB8AC3E}">
        <p14:creationId xmlns:p14="http://schemas.microsoft.com/office/powerpoint/2010/main" val="300551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80348"/>
          </a:xfrm>
        </p:spPr>
        <p:txBody>
          <a:bodyPr>
            <a:normAutofit fontScale="90000"/>
          </a:bodyPr>
          <a:lstStyle/>
          <a:p>
            <a:pPr algn="ctr"/>
            <a:r>
              <a:rPr lang="en-GB" dirty="0"/>
              <a:t>S1/S2 Athletics</a:t>
            </a:r>
          </a:p>
        </p:txBody>
      </p:sp>
      <p:sp>
        <p:nvSpPr>
          <p:cNvPr id="3" name="Content Placeholder 2"/>
          <p:cNvSpPr>
            <a:spLocks noGrp="1"/>
          </p:cNvSpPr>
          <p:nvPr>
            <p:ph idx="1"/>
          </p:nvPr>
        </p:nvSpPr>
        <p:spPr>
          <a:xfrm>
            <a:off x="1097280" y="1755227"/>
            <a:ext cx="10058400" cy="4298731"/>
          </a:xfrm>
        </p:spPr>
        <p:txBody>
          <a:bodyPr>
            <a:normAutofit fontScale="92500" lnSpcReduction="20000"/>
          </a:bodyPr>
          <a:lstStyle/>
          <a:p>
            <a:pPr algn="ctr"/>
            <a:r>
              <a:rPr lang="en-GB" dirty="0"/>
              <a:t>1a1/2a1 - Germany </a:t>
            </a:r>
          </a:p>
          <a:p>
            <a:pPr algn="ctr"/>
            <a:r>
              <a:rPr lang="en-GB" dirty="0"/>
              <a:t>1a2/2a2 - Spain </a:t>
            </a:r>
          </a:p>
          <a:p>
            <a:pPr algn="ctr"/>
            <a:r>
              <a:rPr lang="en-GB" dirty="0"/>
              <a:t>1a3/2a3 - Holland</a:t>
            </a:r>
          </a:p>
          <a:p>
            <a:pPr algn="ctr"/>
            <a:r>
              <a:rPr lang="en-GB" dirty="0"/>
              <a:t>1a4/2a4 - France</a:t>
            </a:r>
          </a:p>
          <a:p>
            <a:pPr algn="ctr"/>
            <a:r>
              <a:rPr lang="en-GB" dirty="0"/>
              <a:t>1a5/2a5 - Portugal </a:t>
            </a:r>
          </a:p>
          <a:p>
            <a:pPr algn="ctr"/>
            <a:r>
              <a:rPr lang="en-GB" dirty="0"/>
              <a:t>1a6/2a6 - Italy </a:t>
            </a:r>
          </a:p>
          <a:p>
            <a:pPr algn="ctr"/>
            <a:r>
              <a:rPr lang="en-GB" dirty="0"/>
              <a:t>1a7/2a7 - England </a:t>
            </a:r>
          </a:p>
          <a:p>
            <a:pPr algn="ctr"/>
            <a:r>
              <a:rPr lang="en-GB" dirty="0"/>
              <a:t>1a8/2a8 - Ireland </a:t>
            </a:r>
          </a:p>
          <a:p>
            <a:pPr algn="ctr"/>
            <a:r>
              <a:rPr lang="en-GB" dirty="0"/>
              <a:t>1a9/2a9 - Wales </a:t>
            </a:r>
          </a:p>
          <a:p>
            <a:pPr algn="ctr"/>
            <a:r>
              <a:rPr lang="en-GB" dirty="0"/>
              <a:t>1a10/2a10 - Scotland </a:t>
            </a:r>
          </a:p>
          <a:p>
            <a:pPr algn="ctr"/>
            <a:r>
              <a:rPr lang="en-GB" dirty="0"/>
              <a:t>2a11 - USA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405" y="209275"/>
            <a:ext cx="1026228" cy="138211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166" y="209275"/>
            <a:ext cx="1026228" cy="1382110"/>
          </a:xfrm>
          <a:prstGeom prst="rect">
            <a:avLst/>
          </a:prstGeom>
        </p:spPr>
      </p:pic>
      <p:pic>
        <p:nvPicPr>
          <p:cNvPr id="8" name="Picture 7" descr="Flag of Germany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5256" y="1755228"/>
            <a:ext cx="348792" cy="209275"/>
          </a:xfrm>
          <a:prstGeom prst="rect">
            <a:avLst/>
          </a:prstGeom>
        </p:spPr>
      </p:pic>
      <p:pic>
        <p:nvPicPr>
          <p:cNvPr id="9" name="Picture 8" descr="File:Flag of the Netherlands.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085" y="2529432"/>
            <a:ext cx="331772" cy="221095"/>
          </a:xfrm>
          <a:prstGeom prst="rect">
            <a:avLst/>
          </a:prstGeom>
        </p:spPr>
      </p:pic>
      <p:pic>
        <p:nvPicPr>
          <p:cNvPr id="10" name="Picture 9" descr="Flag of France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5080" y="2901994"/>
            <a:ext cx="328777" cy="219624"/>
          </a:xfrm>
          <a:prstGeom prst="rect">
            <a:avLst/>
          </a:prstGeom>
        </p:spPr>
      </p:pic>
      <p:pic>
        <p:nvPicPr>
          <p:cNvPr id="11" name="Picture 10" descr="Flag of Portugal - Wiki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4384" y="3278112"/>
            <a:ext cx="340097" cy="226731"/>
          </a:xfrm>
          <a:prstGeom prst="rect">
            <a:avLst/>
          </a:prstGeom>
        </p:spPr>
      </p:pic>
      <p:pic>
        <p:nvPicPr>
          <p:cNvPr id="12" name="Picture 11" descr="Flag of Italy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3808" y="3661337"/>
            <a:ext cx="340097" cy="226731"/>
          </a:xfrm>
          <a:prstGeom prst="rect">
            <a:avLst/>
          </a:prstGeom>
        </p:spPr>
      </p:pic>
      <p:pic>
        <p:nvPicPr>
          <p:cNvPr id="13" name="Picture 12" descr="Nick's Ramblings » Blog Archive » My Country’s Fla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2021" y="4012873"/>
            <a:ext cx="492332" cy="271201"/>
          </a:xfrm>
          <a:prstGeom prst="rect">
            <a:avLst/>
          </a:prstGeom>
        </p:spPr>
      </p:pic>
      <p:pic>
        <p:nvPicPr>
          <p:cNvPr id="14" name="Picture 13" descr="Flag of Ireland - Wikiped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0258" y="4426335"/>
            <a:ext cx="418550" cy="209275"/>
          </a:xfrm>
          <a:prstGeom prst="rect">
            <a:avLst/>
          </a:prstGeom>
        </p:spPr>
      </p:pic>
      <p:pic>
        <p:nvPicPr>
          <p:cNvPr id="15" name="Picture 14" descr="Flag of Wales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1045" y="4777069"/>
            <a:ext cx="417763" cy="250658"/>
          </a:xfrm>
          <a:prstGeom prst="rect">
            <a:avLst/>
          </a:prstGeom>
        </p:spPr>
      </p:pic>
      <p:pic>
        <p:nvPicPr>
          <p:cNvPr id="16" name="Picture 15" descr="Flag of Scotland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65084" y="5147792"/>
            <a:ext cx="438600" cy="263160"/>
          </a:xfrm>
          <a:prstGeom prst="rect">
            <a:avLst/>
          </a:prstGeom>
        </p:spPr>
      </p:pic>
      <p:pic>
        <p:nvPicPr>
          <p:cNvPr id="17" name="Picture 16" descr="File:US flag 51 stars.svg - Wikipedia"/>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83808" y="5552038"/>
            <a:ext cx="490671" cy="258273"/>
          </a:xfrm>
          <a:prstGeom prst="rect">
            <a:avLst/>
          </a:prstGeom>
        </p:spPr>
      </p:pic>
      <p:pic>
        <p:nvPicPr>
          <p:cNvPr id="18" name="Picture 17" descr="Flag of Spain - Wikipedia"/>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78146" y="2143342"/>
            <a:ext cx="371803" cy="247869"/>
          </a:xfrm>
          <a:prstGeom prst="rect">
            <a:avLst/>
          </a:prstGeom>
        </p:spPr>
      </p:pic>
    </p:spTree>
    <p:extLst>
      <p:ext uri="{BB962C8B-B14F-4D97-AF65-F5344CB8AC3E}">
        <p14:creationId xmlns:p14="http://schemas.microsoft.com/office/powerpoint/2010/main" val="356325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GB"/>
              <a:t>What events are we going to cover during the block?  </a:t>
            </a:r>
            <a:endParaRPr lang="en-GB" dirty="0"/>
          </a:p>
        </p:txBody>
      </p:sp>
      <p:graphicFrame>
        <p:nvGraphicFramePr>
          <p:cNvPr id="21" name="Content Placeholder 2">
            <a:extLst>
              <a:ext uri="{FF2B5EF4-FFF2-40B4-BE49-F238E27FC236}">
                <a16:creationId xmlns:a16="http://schemas.microsoft.com/office/drawing/2014/main" id="{8BDFC04D-2924-4D3B-8997-BF4A9DDD93FE}"/>
              </a:ext>
            </a:extLst>
          </p:cNvPr>
          <p:cNvGraphicFramePr>
            <a:graphicFrameLocks noGrp="1"/>
          </p:cNvGraphicFramePr>
          <p:nvPr>
            <p:ph idx="1"/>
            <p:extLst>
              <p:ext uri="{D42A27DB-BD31-4B8C-83A1-F6EECF244321}">
                <p14:modId xmlns:p14="http://schemas.microsoft.com/office/powerpoint/2010/main" val="262498368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92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Athletics 2020</a:t>
            </a:r>
          </a:p>
        </p:txBody>
      </p:sp>
      <p:sp>
        <p:nvSpPr>
          <p:cNvPr id="3" name="Content Placeholder 2"/>
          <p:cNvSpPr>
            <a:spLocks noGrp="1"/>
          </p:cNvSpPr>
          <p:nvPr>
            <p:ph idx="1"/>
          </p:nvPr>
        </p:nvSpPr>
        <p:spPr>
          <a:xfrm>
            <a:off x="1097280" y="1923392"/>
            <a:ext cx="10358996" cy="3945701"/>
          </a:xfrm>
        </p:spPr>
        <p:txBody>
          <a:bodyPr>
            <a:normAutofit fontScale="85000" lnSpcReduction="20000"/>
          </a:bodyPr>
          <a:lstStyle/>
          <a:p>
            <a:r>
              <a:rPr lang="en-GB" dirty="0"/>
              <a:t>As part of our PE classes we will be completing a block of Athletics. To make this more interesting the Saint Ninians PE department have come up with  a </a:t>
            </a:r>
            <a:r>
              <a:rPr lang="en-GB" dirty="0">
                <a:solidFill>
                  <a:srgbClr val="FF0000"/>
                </a:solidFill>
              </a:rPr>
              <a:t>class competition</a:t>
            </a:r>
            <a:r>
              <a:rPr lang="en-GB" dirty="0"/>
              <a:t>. </a:t>
            </a:r>
          </a:p>
          <a:p>
            <a:endParaRPr lang="en-GB" dirty="0"/>
          </a:p>
          <a:p>
            <a:r>
              <a:rPr lang="en-GB" dirty="0"/>
              <a:t>Each Alpha has been assigned a country that they are going to represent for the duration of our Athletics block       e.g. 1a1/2a1 Germany.</a:t>
            </a:r>
          </a:p>
          <a:p>
            <a:endParaRPr lang="en-GB" dirty="0"/>
          </a:p>
          <a:p>
            <a:r>
              <a:rPr lang="en-GB" dirty="0"/>
              <a:t>We will record your classes time/scores for each event and generate an alpha average for each individual event. </a:t>
            </a:r>
          </a:p>
          <a:p>
            <a:endParaRPr lang="en-GB" dirty="0"/>
          </a:p>
          <a:p>
            <a:r>
              <a:rPr lang="en-GB" dirty="0"/>
              <a:t>For example: Scores will be taken from both 1a1 and 2a1 for 100m, the scores will then be added together and divided by the number of participants. This will generate an average for the alpha for the </a:t>
            </a:r>
            <a:r>
              <a:rPr lang="en-GB" dirty="0">
                <a:solidFill>
                  <a:srgbClr val="FF0000"/>
                </a:solidFill>
              </a:rPr>
              <a:t>medals chart</a:t>
            </a:r>
            <a:r>
              <a:rPr lang="en-GB" dirty="0"/>
              <a:t>. </a:t>
            </a:r>
          </a:p>
          <a:p>
            <a:endParaRPr lang="en-GB" dirty="0"/>
          </a:p>
          <a:p>
            <a:r>
              <a:rPr lang="en-GB" dirty="0"/>
              <a:t>Each event will count towards our medals chart. </a:t>
            </a:r>
          </a:p>
        </p:txBody>
      </p:sp>
      <p:pic>
        <p:nvPicPr>
          <p:cNvPr id="5" name="Picture 4"/>
          <p:cNvPicPr>
            <a:picLocks noChangeAspect="1"/>
          </p:cNvPicPr>
          <p:nvPr/>
        </p:nvPicPr>
        <p:blipFill>
          <a:blip r:embed="rId2"/>
          <a:stretch>
            <a:fillRect/>
          </a:stretch>
        </p:blipFill>
        <p:spPr>
          <a:xfrm>
            <a:off x="10058399" y="286603"/>
            <a:ext cx="1397877" cy="1386956"/>
          </a:xfrm>
          <a:prstGeom prst="rect">
            <a:avLst/>
          </a:prstGeom>
        </p:spPr>
      </p:pic>
      <p:pic>
        <p:nvPicPr>
          <p:cNvPr id="6" name="Picture 5"/>
          <p:cNvPicPr>
            <a:picLocks noChangeAspect="1"/>
          </p:cNvPicPr>
          <p:nvPr/>
        </p:nvPicPr>
        <p:blipFill>
          <a:blip r:embed="rId3"/>
          <a:stretch>
            <a:fillRect/>
          </a:stretch>
        </p:blipFill>
        <p:spPr>
          <a:xfrm>
            <a:off x="8460827" y="286603"/>
            <a:ext cx="1597571" cy="1386956"/>
          </a:xfrm>
          <a:prstGeom prst="rect">
            <a:avLst/>
          </a:prstGeom>
        </p:spPr>
      </p:pic>
      <p:pic>
        <p:nvPicPr>
          <p:cNvPr id="7" name="Picture 6"/>
          <p:cNvPicPr>
            <a:picLocks noChangeAspect="1"/>
          </p:cNvPicPr>
          <p:nvPr/>
        </p:nvPicPr>
        <p:blipFill>
          <a:blip r:embed="rId4"/>
          <a:stretch>
            <a:fillRect/>
          </a:stretch>
        </p:blipFill>
        <p:spPr>
          <a:xfrm>
            <a:off x="6693117" y="286603"/>
            <a:ext cx="1767709" cy="1386956"/>
          </a:xfrm>
          <a:prstGeom prst="rect">
            <a:avLst/>
          </a:prstGeom>
        </p:spPr>
      </p:pic>
    </p:spTree>
    <p:extLst>
      <p:ext uri="{BB962C8B-B14F-4D97-AF65-F5344CB8AC3E}">
        <p14:creationId xmlns:p14="http://schemas.microsoft.com/office/powerpoint/2010/main" val="120568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Medals table</a:t>
            </a:r>
          </a:p>
        </p:txBody>
      </p:sp>
      <p:sp>
        <p:nvSpPr>
          <p:cNvPr id="3" name="Content Placeholder 2"/>
          <p:cNvSpPr>
            <a:spLocks noGrp="1"/>
          </p:cNvSpPr>
          <p:nvPr>
            <p:ph idx="1"/>
          </p:nvPr>
        </p:nvSpPr>
        <p:spPr/>
        <p:txBody>
          <a:bodyPr>
            <a:normAutofit fontScale="92500" lnSpcReduction="10000"/>
          </a:bodyPr>
          <a:lstStyle/>
          <a:p>
            <a:r>
              <a:rPr lang="en-GB" dirty="0"/>
              <a:t>For each event we will have a Gold, Silver and Bronze medal up for grabs. </a:t>
            </a:r>
          </a:p>
          <a:p>
            <a:endParaRPr lang="en-GB" dirty="0"/>
          </a:p>
          <a:p>
            <a:r>
              <a:rPr lang="en-GB" dirty="0"/>
              <a:t>Gold Medal = 5 points</a:t>
            </a:r>
          </a:p>
          <a:p>
            <a:endParaRPr lang="en-GB" dirty="0"/>
          </a:p>
          <a:p>
            <a:r>
              <a:rPr lang="en-GB" dirty="0"/>
              <a:t>Silver Medal = 3 points</a:t>
            </a:r>
          </a:p>
          <a:p>
            <a:endParaRPr lang="en-GB" dirty="0"/>
          </a:p>
          <a:p>
            <a:r>
              <a:rPr lang="en-GB" dirty="0"/>
              <a:t>Bronze Medal = 1 point</a:t>
            </a:r>
          </a:p>
          <a:p>
            <a:endParaRPr lang="en-GB" dirty="0"/>
          </a:p>
          <a:p>
            <a:r>
              <a:rPr lang="en-GB" dirty="0"/>
              <a:t>The alpha top of the leader board after all events are complete will receive 200 class of the year points, 2</a:t>
            </a:r>
            <a:r>
              <a:rPr lang="en-GB" baseline="30000" dirty="0"/>
              <a:t>nd</a:t>
            </a:r>
            <a:r>
              <a:rPr lang="en-GB" dirty="0"/>
              <a:t> will receive 100 points and 3</a:t>
            </a:r>
            <a:r>
              <a:rPr lang="en-GB" baseline="30000" dirty="0"/>
              <a:t>rd</a:t>
            </a:r>
            <a:r>
              <a:rPr lang="en-GB" dirty="0"/>
              <a:t> will receive 50 points. (Class of the year goes to Blackpool!)</a:t>
            </a:r>
          </a:p>
        </p:txBody>
      </p:sp>
      <p:pic>
        <p:nvPicPr>
          <p:cNvPr id="4" name="Picture 3"/>
          <p:cNvPicPr>
            <a:picLocks noChangeAspect="1"/>
          </p:cNvPicPr>
          <p:nvPr/>
        </p:nvPicPr>
        <p:blipFill>
          <a:blip r:embed="rId2"/>
          <a:stretch>
            <a:fillRect/>
          </a:stretch>
        </p:blipFill>
        <p:spPr>
          <a:xfrm>
            <a:off x="8370439" y="178229"/>
            <a:ext cx="2785241" cy="1507418"/>
          </a:xfrm>
          <a:prstGeom prst="rect">
            <a:avLst/>
          </a:prstGeom>
        </p:spPr>
      </p:pic>
    </p:spTree>
    <p:extLst>
      <p:ext uri="{BB962C8B-B14F-4D97-AF65-F5344CB8AC3E}">
        <p14:creationId xmlns:p14="http://schemas.microsoft.com/office/powerpoint/2010/main" val="354413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52ABB703-2B0E-4C3B-B4A2-F3973548E5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7558B-1812-4875-9E69-6BE4036C5299}"/>
              </a:ext>
            </a:extLst>
          </p:cNvPr>
          <p:cNvSpPr>
            <a:spLocks noGrp="1"/>
          </p:cNvSpPr>
          <p:nvPr>
            <p:ph type="title"/>
          </p:nvPr>
        </p:nvSpPr>
        <p:spPr>
          <a:xfrm>
            <a:off x="6411685" y="634946"/>
            <a:ext cx="5127171" cy="1450757"/>
          </a:xfrm>
        </p:spPr>
        <p:txBody>
          <a:bodyPr>
            <a:normAutofit/>
          </a:bodyPr>
          <a:lstStyle/>
          <a:p>
            <a:r>
              <a:rPr lang="en-GB"/>
              <a:t>What do we need from you guys? </a:t>
            </a:r>
            <a:endParaRPr lang="en-GB" dirty="0"/>
          </a:p>
        </p:txBody>
      </p:sp>
      <p:pic>
        <p:nvPicPr>
          <p:cNvPr id="1026" name="Picture 2" descr="Athlete Starting Line On Running Track With 2019 Year Stock Image - Image  of line, happy: 128760439">
            <a:extLst>
              <a:ext uri="{FF2B5EF4-FFF2-40B4-BE49-F238E27FC236}">
                <a16:creationId xmlns:a16="http://schemas.microsoft.com/office/drawing/2014/main" id="{F8C0BAD4-7F95-4E87-88DF-8BD7DA0FD6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722080"/>
            <a:ext cx="5451627" cy="3093798"/>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Connector 136">
            <a:extLst>
              <a:ext uri="{FF2B5EF4-FFF2-40B4-BE49-F238E27FC236}">
                <a16:creationId xmlns:a16="http://schemas.microsoft.com/office/drawing/2014/main" id="{9C21570E-E159-49A6-9891-FA397B7A92D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7A8C1A-AB9B-4C9E-838F-2A2BE30D79CD}"/>
              </a:ext>
            </a:extLst>
          </p:cNvPr>
          <p:cNvSpPr>
            <a:spLocks noGrp="1"/>
          </p:cNvSpPr>
          <p:nvPr>
            <p:ph idx="1"/>
          </p:nvPr>
        </p:nvSpPr>
        <p:spPr>
          <a:xfrm>
            <a:off x="6411684" y="2198914"/>
            <a:ext cx="5127172" cy="3670180"/>
          </a:xfrm>
        </p:spPr>
        <p:txBody>
          <a:bodyPr>
            <a:normAutofit/>
          </a:bodyPr>
          <a:lstStyle/>
          <a:p>
            <a:r>
              <a:rPr lang="en-GB" dirty="0"/>
              <a:t>When carrying out each activity make sure that you give 100 percent!! </a:t>
            </a:r>
          </a:p>
          <a:p>
            <a:endParaRPr lang="en-GB" dirty="0"/>
          </a:p>
          <a:p>
            <a:r>
              <a:rPr lang="en-GB" dirty="0"/>
              <a:t>You giving 100 percent could be the difference between your class gaining a 5 points or no points from that event. </a:t>
            </a:r>
          </a:p>
          <a:p>
            <a:endParaRPr lang="en-GB" dirty="0"/>
          </a:p>
          <a:p>
            <a:pPr marL="0" indent="0">
              <a:buNone/>
            </a:pPr>
            <a:r>
              <a:rPr lang="en-GB" dirty="0"/>
              <a:t>Encourage everyone in the class to do well during all lessons. Your encouragement will be a huge part of the success of your alpha.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030" name="Rectangle 138">
            <a:extLst>
              <a:ext uri="{FF2B5EF4-FFF2-40B4-BE49-F238E27FC236}">
                <a16:creationId xmlns:a16="http://schemas.microsoft.com/office/drawing/2014/main" id="{E95DA498-D9A2-4DA9-B9DA-B3776E08CF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82A73093-4B9D-420D-B17E-52293703A1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941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task  </a:t>
            </a:r>
          </a:p>
        </p:txBody>
      </p:sp>
      <p:sp>
        <p:nvSpPr>
          <p:cNvPr id="3" name="Content Placeholder 2"/>
          <p:cNvSpPr>
            <a:spLocks noGrp="1"/>
          </p:cNvSpPr>
          <p:nvPr>
            <p:ph idx="1"/>
          </p:nvPr>
        </p:nvSpPr>
        <p:spPr>
          <a:xfrm>
            <a:off x="557048" y="1845734"/>
            <a:ext cx="11267090" cy="4023360"/>
          </a:xfrm>
        </p:spPr>
        <p:txBody>
          <a:bodyPr>
            <a:normAutofit fontScale="92500" lnSpcReduction="20000"/>
          </a:bodyPr>
          <a:lstStyle/>
          <a:p>
            <a:r>
              <a:rPr lang="en-GB" dirty="0"/>
              <a:t>You will be split up into small groups of three or four.</a:t>
            </a:r>
          </a:p>
          <a:p>
            <a:endParaRPr lang="en-GB" dirty="0"/>
          </a:p>
          <a:p>
            <a:r>
              <a:rPr lang="en-GB" dirty="0"/>
              <a:t>Each group will design a poster based on the country assigned </a:t>
            </a:r>
          </a:p>
          <a:p>
            <a:r>
              <a:rPr lang="en-GB" dirty="0"/>
              <a:t>to their alpha.  </a:t>
            </a:r>
          </a:p>
          <a:p>
            <a:endParaRPr lang="en-GB" dirty="0"/>
          </a:p>
          <a:p>
            <a:r>
              <a:rPr lang="en-GB" dirty="0"/>
              <a:t>Information that could be included the poster: </a:t>
            </a:r>
          </a:p>
          <a:p>
            <a:r>
              <a:rPr lang="en-GB" dirty="0"/>
              <a:t>1) The country’s records for each event e.g. Jamaica 100m – Usain Bolt 9.58 seconds</a:t>
            </a:r>
          </a:p>
          <a:p>
            <a:r>
              <a:rPr lang="en-GB" dirty="0"/>
              <a:t>2) Famous athletes from the country (Athletics specific) </a:t>
            </a:r>
          </a:p>
          <a:p>
            <a:r>
              <a:rPr lang="en-GB" dirty="0"/>
              <a:t>3) Trying to link the SALs into some of the events e.g. Shot Put – Core stability and Strength</a:t>
            </a:r>
          </a:p>
          <a:p>
            <a:r>
              <a:rPr lang="en-GB" dirty="0"/>
              <a:t>4) Any fun facts about the country related to athletics or general knowledge </a:t>
            </a:r>
          </a:p>
          <a:p>
            <a:pPr marL="457200" indent="-457200">
              <a:buFont typeface="+mj-lt"/>
              <a:buAutoNum type="arabicPeriod"/>
            </a:pPr>
            <a:endParaRPr lang="en-GB" dirty="0"/>
          </a:p>
        </p:txBody>
      </p:sp>
      <p:pic>
        <p:nvPicPr>
          <p:cNvPr id="4" name="Picture 3"/>
          <p:cNvPicPr>
            <a:picLocks noChangeAspect="1"/>
          </p:cNvPicPr>
          <p:nvPr/>
        </p:nvPicPr>
        <p:blipFill>
          <a:blip r:embed="rId2"/>
          <a:stretch>
            <a:fillRect/>
          </a:stretch>
        </p:blipFill>
        <p:spPr>
          <a:xfrm>
            <a:off x="7620000" y="1845735"/>
            <a:ext cx="4204138" cy="2281766"/>
          </a:xfrm>
          <a:prstGeom prst="rect">
            <a:avLst/>
          </a:prstGeom>
        </p:spPr>
      </p:pic>
    </p:spTree>
    <p:extLst>
      <p:ext uri="{BB962C8B-B14F-4D97-AF65-F5344CB8AC3E}">
        <p14:creationId xmlns:p14="http://schemas.microsoft.com/office/powerpoint/2010/main" val="9895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33BF9DD-8A45-4EEE-B231-0A14D322E5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634946"/>
            <a:ext cx="6574972" cy="1450757"/>
          </a:xfrm>
        </p:spPr>
        <p:txBody>
          <a:bodyPr>
            <a:normAutofit/>
          </a:bodyPr>
          <a:lstStyle/>
          <a:p>
            <a:r>
              <a:rPr lang="en-GB" dirty="0"/>
              <a:t>Poster entries</a:t>
            </a:r>
          </a:p>
        </p:txBody>
      </p:sp>
      <p:pic>
        <p:nvPicPr>
          <p:cNvPr id="2050" name="Picture 2">
            <a:extLst>
              <a:ext uri="{FF2B5EF4-FFF2-40B4-BE49-F238E27FC236}">
                <a16:creationId xmlns:a16="http://schemas.microsoft.com/office/drawing/2014/main" id="{A82D4AEE-07F5-4665-84C3-FD51492B29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296626"/>
            <a:ext cx="4001315" cy="4001315"/>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020DCC9-F851-4562-BB20-1AB3C51BFD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4769" y="2198914"/>
            <a:ext cx="6747331" cy="3670180"/>
          </a:xfrm>
        </p:spPr>
        <p:txBody>
          <a:bodyPr>
            <a:normAutofit fontScale="92500" lnSpcReduction="10000"/>
          </a:bodyPr>
          <a:lstStyle/>
          <a:p>
            <a:endParaRPr lang="en-GB" sz="1600" dirty="0"/>
          </a:p>
          <a:p>
            <a:r>
              <a:rPr lang="en-GB" sz="1600" dirty="0"/>
              <a:t>Making posters – You will be given some time in class to complete your posters, however you can also work on them at home. </a:t>
            </a:r>
          </a:p>
          <a:p>
            <a:endParaRPr lang="en-GB" sz="1600" dirty="0"/>
          </a:p>
          <a:p>
            <a:r>
              <a:rPr lang="en-GB" sz="1600" dirty="0"/>
              <a:t>Make each of you poster’s as interesting as possible and </a:t>
            </a:r>
            <a:r>
              <a:rPr lang="en-GB" sz="1600" dirty="0">
                <a:solidFill>
                  <a:srgbClr val="FF0000"/>
                </a:solidFill>
              </a:rPr>
              <a:t>ADD</a:t>
            </a:r>
            <a:r>
              <a:rPr lang="en-GB" sz="1600" dirty="0"/>
              <a:t> </a:t>
            </a:r>
            <a:r>
              <a:rPr lang="en-GB" sz="1600" dirty="0">
                <a:solidFill>
                  <a:srgbClr val="00B050"/>
                </a:solidFill>
              </a:rPr>
              <a:t>PLENTY</a:t>
            </a:r>
            <a:r>
              <a:rPr lang="en-GB" sz="1600" dirty="0"/>
              <a:t> </a:t>
            </a:r>
            <a:r>
              <a:rPr lang="en-GB" sz="1600" dirty="0">
                <a:solidFill>
                  <a:srgbClr val="7030A0"/>
                </a:solidFill>
              </a:rPr>
              <a:t>OF</a:t>
            </a:r>
            <a:r>
              <a:rPr lang="en-GB" sz="1600" dirty="0"/>
              <a:t> </a:t>
            </a:r>
            <a:r>
              <a:rPr lang="en-GB" sz="1600" dirty="0">
                <a:solidFill>
                  <a:srgbClr val="FFC000"/>
                </a:solidFill>
              </a:rPr>
              <a:t>COLOUR </a:t>
            </a:r>
            <a:r>
              <a:rPr lang="en-GB" sz="1600" dirty="0">
                <a:solidFill>
                  <a:srgbClr val="00B0F0"/>
                </a:solidFill>
              </a:rPr>
              <a:t>!</a:t>
            </a:r>
          </a:p>
          <a:p>
            <a:endParaRPr lang="en-GB" sz="1600" dirty="0"/>
          </a:p>
          <a:p>
            <a:r>
              <a:rPr lang="en-GB" sz="1600" dirty="0"/>
              <a:t>Remember there are medals available for the 3 best alpha entrants for our competition. </a:t>
            </a:r>
          </a:p>
          <a:p>
            <a:endParaRPr lang="en-GB" sz="1600" dirty="0"/>
          </a:p>
          <a:p>
            <a:r>
              <a:rPr lang="en-GB" sz="2200" b="1" dirty="0"/>
              <a:t>When completed all posters should be handed to your class teacher by Friday the </a:t>
            </a:r>
            <a:r>
              <a:rPr lang="en-GB" sz="2200" b="1" dirty="0">
                <a:solidFill>
                  <a:srgbClr val="FF0000"/>
                </a:solidFill>
              </a:rPr>
              <a:t>11</a:t>
            </a:r>
            <a:r>
              <a:rPr lang="en-GB" sz="2200" b="1" baseline="30000" dirty="0">
                <a:solidFill>
                  <a:srgbClr val="FF0000"/>
                </a:solidFill>
              </a:rPr>
              <a:t>th</a:t>
            </a:r>
            <a:r>
              <a:rPr lang="en-GB" sz="2200" b="1" dirty="0">
                <a:solidFill>
                  <a:srgbClr val="FF0000"/>
                </a:solidFill>
              </a:rPr>
              <a:t> of December. </a:t>
            </a:r>
          </a:p>
        </p:txBody>
      </p:sp>
      <p:sp>
        <p:nvSpPr>
          <p:cNvPr id="75" name="Rectangle 74">
            <a:extLst>
              <a:ext uri="{FF2B5EF4-FFF2-40B4-BE49-F238E27FC236}">
                <a16:creationId xmlns:a16="http://schemas.microsoft.com/office/drawing/2014/main" id="{D5FBCAC9-BD8B-4F3B-AD74-EF37D421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9556C5A8-AD7E-4CE7-87BE-9EA3B5E178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625594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25</TotalTime>
  <Words>517</Words>
  <Application>Microsoft Office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Calibri Light</vt:lpstr>
      <vt:lpstr>Retrospect</vt:lpstr>
      <vt:lpstr>Athletics 2020</vt:lpstr>
      <vt:lpstr>S1/S2 Athletics</vt:lpstr>
      <vt:lpstr>What events are we going to cover during the block?  </vt:lpstr>
      <vt:lpstr>Athletics 2020</vt:lpstr>
      <vt:lpstr>Medals table</vt:lpstr>
      <vt:lpstr>What do we need from you guys? </vt:lpstr>
      <vt:lpstr>Research task  </vt:lpstr>
      <vt:lpstr>Poster entries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Athletics 2020</dc:title>
  <dc:creator>Chris McFadyen</dc:creator>
  <cp:lastModifiedBy>Christopher McFadyen</cp:lastModifiedBy>
  <cp:revision>10</cp:revision>
  <dcterms:created xsi:type="dcterms:W3CDTF">2020-11-26T20:51:57Z</dcterms:created>
  <dcterms:modified xsi:type="dcterms:W3CDTF">2020-11-27T08:02:21Z</dcterms:modified>
</cp:coreProperties>
</file>