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7F98-E0EB-40A8-9556-8DA7952C696E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FC8C-9FE2-4A19-A53B-C3A173180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50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7F98-E0EB-40A8-9556-8DA7952C696E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FC8C-9FE2-4A19-A53B-C3A173180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8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7F98-E0EB-40A8-9556-8DA7952C696E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FC8C-9FE2-4A19-A53B-C3A173180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82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7F98-E0EB-40A8-9556-8DA7952C696E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FC8C-9FE2-4A19-A53B-C3A173180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29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7F98-E0EB-40A8-9556-8DA7952C696E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FC8C-9FE2-4A19-A53B-C3A173180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4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7F98-E0EB-40A8-9556-8DA7952C696E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FC8C-9FE2-4A19-A53B-C3A173180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7F98-E0EB-40A8-9556-8DA7952C696E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FC8C-9FE2-4A19-A53B-C3A173180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47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7F98-E0EB-40A8-9556-8DA7952C696E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FC8C-9FE2-4A19-A53B-C3A173180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7F98-E0EB-40A8-9556-8DA7952C696E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FC8C-9FE2-4A19-A53B-C3A173180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02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7F98-E0EB-40A8-9556-8DA7952C696E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FC8C-9FE2-4A19-A53B-C3A173180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98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7F98-E0EB-40A8-9556-8DA7952C696E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FC8C-9FE2-4A19-A53B-C3A173180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2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7F98-E0EB-40A8-9556-8DA7952C696E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7FC8C-9FE2-4A19-A53B-C3A173180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57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31"/>
            <a:ext cx="1660634" cy="1789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876" y="31531"/>
            <a:ext cx="1621221" cy="1789387"/>
          </a:xfrm>
          <a:prstGeom prst="rect">
            <a:avLst/>
          </a:prstGeom>
        </p:spPr>
      </p:pic>
      <p:sp>
        <p:nvSpPr>
          <p:cNvPr id="11" name="Explosion 2 10"/>
          <p:cNvSpPr/>
          <p:nvPr/>
        </p:nvSpPr>
        <p:spPr>
          <a:xfrm>
            <a:off x="5234153" y="1837734"/>
            <a:ext cx="6831724" cy="26617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loud Callout 8"/>
          <p:cNvSpPr/>
          <p:nvPr/>
        </p:nvSpPr>
        <p:spPr>
          <a:xfrm>
            <a:off x="777765" y="1820918"/>
            <a:ext cx="4456387" cy="239635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7145"/>
            <a:ext cx="9144000" cy="225972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Physical </a:t>
            </a:r>
            <a:r>
              <a:rPr lang="en-GB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Education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Anti-Bullying </a:t>
            </a:r>
            <a:r>
              <a:rPr lang="en-GB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week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2020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2557432"/>
            <a:ext cx="3552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part of the Anti-Bullying week 2020, S1-S3 pupils will learning about Respect and Tolerance.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390290" y="2774731"/>
            <a:ext cx="4636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Pupils will consider the different impact that Respect and Tolerance can have on both sporting performance and their daily life.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136" y="4664936"/>
            <a:ext cx="2979834" cy="19829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75" y="4746098"/>
            <a:ext cx="3408211" cy="19017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820" y="4516295"/>
            <a:ext cx="2763728" cy="22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2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648" y="396656"/>
            <a:ext cx="9858704" cy="1800006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</a:rPr>
              <a:t>Physical Education Anti-Bullying week 2020 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105951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Learning intention:   </a:t>
            </a:r>
            <a:r>
              <a:rPr lang="en-GB" dirty="0" smtClean="0">
                <a:solidFill>
                  <a:srgbClr val="FF0000"/>
                </a:solidFill>
              </a:rPr>
              <a:t>Develop knowledge of Respect and Tolerance </a:t>
            </a:r>
          </a:p>
          <a:p>
            <a:pPr marL="0" indent="0">
              <a:buNone/>
            </a:pPr>
            <a:r>
              <a:rPr lang="en-GB" dirty="0" smtClean="0"/>
              <a:t>                                            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Success criteria:         </a:t>
            </a:r>
            <a:r>
              <a:rPr lang="en-GB" dirty="0" smtClean="0">
                <a:solidFill>
                  <a:srgbClr val="FF0000"/>
                </a:solidFill>
              </a:rPr>
              <a:t>1) I can give examples of how to show respect and                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                                          tolerance in sport.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            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                                       2) I can demonstrate both respect and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                                        tolerance in sport. 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36960"/>
            <a:ext cx="2166650" cy="1440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033" y="4855596"/>
            <a:ext cx="1621677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5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965" y="365125"/>
            <a:ext cx="9722069" cy="1325563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Physical Education </a:t>
            </a:r>
            <a:r>
              <a:rPr lang="en-GB" sz="5400" b="1" dirty="0" smtClean="0">
                <a:solidFill>
                  <a:srgbClr val="FF0000"/>
                </a:solidFill>
              </a:rPr>
              <a:t>Anti-Bullying   </a:t>
            </a:r>
            <a:r>
              <a:rPr lang="en-GB" sz="5400" b="1" dirty="0">
                <a:solidFill>
                  <a:srgbClr val="FF0000"/>
                </a:solidFill>
              </a:rPr>
              <a:t>week 2020 </a:t>
            </a:r>
            <a:endParaRPr lang="en-GB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234965" y="1965435"/>
            <a:ext cx="101214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Plenary question </a:t>
            </a:r>
            <a:r>
              <a:rPr lang="en-GB" dirty="0" smtClean="0">
                <a:solidFill>
                  <a:srgbClr val="FF0000"/>
                </a:solidFill>
              </a:rPr>
              <a:t>ideas: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By demonstrating respect and tolerance in a game, how will this benefit your team?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What negative effects can be displayed with poor respect and tolerance? 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  </a:t>
            </a:r>
          </a:p>
          <a:p>
            <a:r>
              <a:rPr lang="en-GB" dirty="0"/>
              <a:t> </a:t>
            </a:r>
          </a:p>
          <a:p>
            <a:r>
              <a:rPr lang="en-GB" dirty="0">
                <a:solidFill>
                  <a:srgbClr val="FF0000"/>
                </a:solidFill>
              </a:rPr>
              <a:t>Homework task: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Pupils should be asked to come prepared to next lesson with a definition of how Respect and Tolerance in sport can be transferred into their daily life in school and outside of school.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386" y="351359"/>
            <a:ext cx="1211774" cy="1339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75" y="351358"/>
            <a:ext cx="1430949" cy="133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41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102</Words>
  <Application>Microsoft Office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Physical Education Anti-Bullying week 2020  </vt:lpstr>
      <vt:lpstr>Physical Education Anti-Bullying week 2020 </vt:lpstr>
      <vt:lpstr>Physical Education Anti-Bullying   week 2020 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Ninian’s High School Physical Education Anti Bullying week 2020</dc:title>
  <dc:creator>Christopher McFadyen</dc:creator>
  <cp:lastModifiedBy>Christopher McFadyen</cp:lastModifiedBy>
  <cp:revision>5</cp:revision>
  <dcterms:created xsi:type="dcterms:W3CDTF">2020-11-13T15:15:21Z</dcterms:created>
  <dcterms:modified xsi:type="dcterms:W3CDTF">2020-11-13T15:55:15Z</dcterms:modified>
</cp:coreProperties>
</file>