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1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7DB3-44C3-46EA-8B40-D1ABC7951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1E70D-2391-4391-ABF0-305299AC8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B7AA3-CBF9-4954-95D5-7DFBBFAD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70F57-ED46-41B4-A2D7-46A70D37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ACE7F-AAF5-4401-B4A9-1F3A1D40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3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7450-1DDA-4F63-9803-A05890A2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A8960-05B7-4AEA-8847-D260BFCAB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BBEE5-319C-4FBD-80E4-A20CBAA1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B703E-17FE-4F8C-AEB7-A49F155C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06D13-E8B7-46A7-B8C5-ACA4577D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9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0022F-C5EE-47E7-A92A-62B9F005B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B9D98-0873-4DE0-A5DD-F3B1F9C9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734CA-762B-43E6-89EB-A86FD53B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F5529-C137-407C-A428-6A5A1A26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52A1-ED0D-4FF2-B1BB-78A4BADD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87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B225-318B-478B-9A86-C43B3838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544D-357A-4082-9D79-7A74451A6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F14B3-E0F7-4293-9216-37A5626A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F539-F9AE-441E-90A2-4672E823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9E1F8-DCE3-4E4B-BF5C-70DC12AA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06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C541-DC58-488D-99E1-9F8B27FA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43352-6863-4206-8BEE-788360C6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2525-24EC-4252-86D2-C7980982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0359-3453-49E2-A120-966C1934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AE2DE-B9AC-4594-9FD5-597D5CE1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6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EDCE-46B0-4F59-AE38-60B846B5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D906C-B664-4063-BC38-C9BC46609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934C-1E59-4E27-AACD-AD2939966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76119-C2D9-46E4-B6A3-DDDE8DE5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55ABB-80DF-4EC7-A4FC-8FCC8FB1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2768D-A5AD-4FFF-ABC3-660F7DEF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3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1FD2-31CC-4324-BB75-1B8E60C0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14727-D566-44E4-9274-1087CD823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00032-6BF6-48F8-8722-18490EB9F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F44F2-EEF0-43EA-A6FD-E16F7DE85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D6640-54CF-457A-BF6E-E89FE63FC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653CD4-657E-417E-AC67-1E7A4F42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16F0A-960A-4C1B-8495-37C8F910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001C5-7EF7-4D0D-A463-40BB66DB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5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5EEC-EE94-45CE-8B89-24675632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28DB6-D9F7-4C8F-8BAA-3B56A74A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E24E0-9DB5-4471-8DAA-2E657A0E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CD0CB-4EBE-42C2-AEE7-7914A3F7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13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873F9-E66E-462F-ACBF-65304494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677B1-DB7F-475A-AB0B-838FD2F6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A50A8-0C7D-40F3-A7E0-6DA046BA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6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566A-8D96-44E1-B545-E0C9B08E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90429-116B-4D96-814B-D8301BEDE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2D857-57A6-488B-B6F5-D5C2A1C03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9D87-1220-4717-9137-0682DDF5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E5CDE-DBF9-44D4-8DF4-7498B67D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BFF23-B748-4DBF-A10A-378B05F9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C3EB-A448-4F7B-B8F9-1B8EEB90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2F96B-3ACC-471A-9BFF-6A70ABFB8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DA3CD-7DCF-4CBE-B145-A354AF61B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D9ED7-85E9-46F7-9B59-DB860FA9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20B5C-C429-4D45-B73C-CB82C3F7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6E770-65FC-49BA-A559-C51E5A96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7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2F248-839A-44FB-95EB-5598EDB8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BA383-DE78-4FD9-A245-CB13FC8E0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4EB90-DE7E-4C57-994C-2FDA976A1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3555-9FA7-498E-A2AA-69DC041B9879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B36A-6BB5-47BB-A4FC-5C0B8F06A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675F5-CA18-43A6-BB29-B2718790D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7F1C7-AAD2-488D-9D84-44B56BCAE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7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9258-C4A6-46E7-B18A-A6A366445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Primary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68EC-73D7-4000-AD11-12D01D642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latin typeface="Comic Sans MS" panose="030F0702030302020204" pitchFamily="66" charset="0"/>
              </a:rPr>
              <a:t>The John Muir Award</a:t>
            </a:r>
          </a:p>
        </p:txBody>
      </p:sp>
    </p:spTree>
    <p:extLst>
      <p:ext uri="{BB962C8B-B14F-4D97-AF65-F5344CB8AC3E}">
        <p14:creationId xmlns:p14="http://schemas.microsoft.com/office/powerpoint/2010/main" val="374412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DED7-E8B7-4B69-9CF5-F128154D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Habitats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FF714-0650-490D-A87F-B943176EC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4000" dirty="0">
                <a:latin typeface="Sassoon Infant Md" panose="02000603050000020003" pitchFamily="50" charset="0"/>
              </a:rPr>
              <a:t>A habitat is a place where something lives. </a:t>
            </a:r>
          </a:p>
          <a:p>
            <a:pPr algn="ctr"/>
            <a:endParaRPr lang="en-GB" sz="4000" dirty="0">
              <a:latin typeface="Sassoon Infant Md" panose="02000603050000020003" pitchFamily="50" charset="0"/>
            </a:endParaRPr>
          </a:p>
          <a:p>
            <a:pPr algn="ctr"/>
            <a:r>
              <a:rPr lang="en-GB" sz="4000" dirty="0">
                <a:latin typeface="Sassoon Infant Md" panose="02000603050000020003" pitchFamily="50" charset="0"/>
              </a:rPr>
              <a:t>There are many different types of habitats:</a:t>
            </a:r>
          </a:p>
          <a:p>
            <a:pPr algn="ctr"/>
            <a:r>
              <a:rPr lang="en-GB" sz="4000" dirty="0">
                <a:latin typeface="Sassoon Infant Md" panose="02000603050000020003" pitchFamily="50" charset="0"/>
              </a:rPr>
              <a:t>hot or cold</a:t>
            </a:r>
          </a:p>
          <a:p>
            <a:pPr algn="ctr"/>
            <a:r>
              <a:rPr lang="en-GB" sz="4000" dirty="0">
                <a:latin typeface="Sassoon Infant Md" panose="02000603050000020003" pitchFamily="50" charset="0"/>
              </a:rPr>
              <a:t>big or small</a:t>
            </a:r>
          </a:p>
          <a:p>
            <a:pPr algn="ctr"/>
            <a:r>
              <a:rPr lang="en-GB" sz="4000" dirty="0">
                <a:latin typeface="Sassoon Infant Md" panose="02000603050000020003" pitchFamily="50" charset="0"/>
              </a:rPr>
              <a:t>on land or in water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59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99EA9E-D077-4AE2-B855-B99D89C07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674470" y="1632878"/>
            <a:ext cx="4120807" cy="4120807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FFC89-D467-4CE2-A611-6250E958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8" r="10825" b="4"/>
          <a:stretch/>
        </p:blipFill>
        <p:spPr>
          <a:xfrm>
            <a:off x="553664" y="1632879"/>
            <a:ext cx="4120807" cy="4120807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28C77D-A983-47DB-A3A4-861AF91A8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61" r="12191" b="4"/>
          <a:stretch/>
        </p:blipFill>
        <p:spPr>
          <a:xfrm>
            <a:off x="8795277" y="310517"/>
            <a:ext cx="3234542" cy="3234542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508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FE30-9DE9-480B-B9F8-8A06A9B8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What is the John Muir award?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C41E-4BD2-4217-B53B-BA217E49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690688"/>
            <a:ext cx="10717696" cy="4486275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It is an environmental award focused on wild places.</a:t>
            </a:r>
          </a:p>
          <a:p>
            <a:r>
              <a:rPr lang="en-GB" dirty="0">
                <a:latin typeface="Comic Sans MS" panose="030F0702030302020204" pitchFamily="66" charset="0"/>
              </a:rPr>
              <a:t>It helps people connect with nature, enjoy and care for wild places.</a:t>
            </a:r>
          </a:p>
          <a:p>
            <a:r>
              <a:rPr lang="en-GB" dirty="0">
                <a:latin typeface="Comic Sans MS" panose="030F0702030302020204" pitchFamily="66" charset="0"/>
              </a:rPr>
              <a:t>It encourages awareness, understanding and personal responsibility for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206193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4DD0-B48A-4F54-AD88-92A9D78A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4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23D2-4B2C-4680-B8A2-9C4779A7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latin typeface="Comic Sans MS" panose="030F0702030302020204" pitchFamily="66" charset="0"/>
              </a:rPr>
              <a:t>Discover</a:t>
            </a:r>
          </a:p>
          <a:p>
            <a:r>
              <a:rPr lang="en-GB" sz="6000" dirty="0">
                <a:latin typeface="Comic Sans MS" panose="030F0702030302020204" pitchFamily="66" charset="0"/>
              </a:rPr>
              <a:t>Explore</a:t>
            </a:r>
          </a:p>
          <a:p>
            <a:r>
              <a:rPr lang="en-GB" sz="6000" dirty="0">
                <a:latin typeface="Comic Sans MS" panose="030F0702030302020204" pitchFamily="66" charset="0"/>
              </a:rPr>
              <a:t>Conserve</a:t>
            </a:r>
          </a:p>
          <a:p>
            <a:r>
              <a:rPr lang="en-GB" sz="6000" dirty="0">
                <a:latin typeface="Comic Sans MS" panose="030F0702030302020204" pitchFamily="66" charset="0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263179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E0C5-488C-4973-8714-BD06EAD9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Discover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AE5F-A2FC-463E-A725-4719ECB90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Lockerbie manor</a:t>
            </a: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r>
              <a:rPr lang="en-GB" sz="4800" dirty="0">
                <a:latin typeface="Comic Sans MS" panose="030F0702030302020204" pitchFamily="66" charset="0"/>
              </a:rPr>
              <a:t>School grounds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6F777-33D4-4AB0-A9CC-7CD004A87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621" y="168448"/>
            <a:ext cx="4762500" cy="3067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386E4-21A0-4776-821B-3F23C429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6029325" cy="600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3CBD3-3C69-4A29-9ACB-17D42FDE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822" y="950912"/>
            <a:ext cx="7705784" cy="4962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8D9FF8-55A6-4D7B-8065-D017914E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65" y="1224456"/>
            <a:ext cx="8893176" cy="5727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1DFB79-9730-46D9-BE83-C4F9D4D73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186" y="687385"/>
            <a:ext cx="8669513" cy="5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591B6-B69B-48A6-B756-4BB222AE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63473-8F2F-4366-A0ED-C14DCEBA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5755"/>
            <a:ext cx="4091623" cy="3006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CC166-CD62-4428-889D-E52B9C35E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031" y="0"/>
            <a:ext cx="514796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DEEEE-791F-497B-B3A6-978951489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6443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24C5F-9E0B-4CB4-AA96-0E32C944B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103" y="-769004"/>
            <a:ext cx="5645426" cy="75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CCAA-C416-4715-BE20-BEADA338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Explore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45CCD-90A9-4770-90F3-70D82A9BC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Lockerbie Manor</a:t>
            </a: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r>
              <a:rPr lang="en-GB" sz="4800" dirty="0">
                <a:latin typeface="Comic Sans MS" panose="030F0702030302020204" pitchFamily="66" charset="0"/>
              </a:rPr>
              <a:t>School grounds</a:t>
            </a:r>
          </a:p>
        </p:txBody>
      </p:sp>
    </p:spTree>
    <p:extLst>
      <p:ext uri="{BB962C8B-B14F-4D97-AF65-F5344CB8AC3E}">
        <p14:creationId xmlns:p14="http://schemas.microsoft.com/office/powerpoint/2010/main" val="352976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80B6F8-70DC-4B11-825F-6EB47A143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82" r="9091" b="147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9E0C5-488C-4973-8714-BD06EAD9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GB" sz="4000">
                <a:latin typeface="Comic Sans MS" panose="030F0702030302020204" pitchFamily="66" charset="0"/>
              </a:rPr>
              <a:t>Conserve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AE5F-A2FC-463E-A725-4719ECB90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Lockerbie manor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School grounds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33DB9-5099-4B79-82AC-CE7544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189"/>
          <a:stretch/>
        </p:blipFill>
        <p:spPr>
          <a:xfrm>
            <a:off x="4349014" y="10"/>
            <a:ext cx="7842986" cy="3742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1E130F-0FEF-47A2-BBFC-130812871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304" y="855839"/>
            <a:ext cx="5126133" cy="57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6FE33-05A7-4108-993A-00A806264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34" y="-579165"/>
            <a:ext cx="5606290" cy="76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E0C5-488C-4973-8714-BD06EAD9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AE5F-A2FC-463E-A725-4719ECB90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Lockerbie manor</a:t>
            </a: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r>
              <a:rPr lang="en-GB" sz="4800" dirty="0">
                <a:latin typeface="Comic Sans MS" panose="030F0702030302020204" pitchFamily="66" charset="0"/>
              </a:rPr>
              <a:t>School grounds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FC815-B811-415F-98A6-7D2A7ECB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619" y="205542"/>
            <a:ext cx="3174499" cy="2970291"/>
          </a:xfrm>
          <a:prstGeom prst="rect">
            <a:avLst/>
          </a:prstGeom>
        </p:spPr>
      </p:pic>
      <p:pic>
        <p:nvPicPr>
          <p:cNvPr id="6" name="Picture 5" descr="A picture containing indoor, person, child&#10;&#10;Description generated with very high confidence">
            <a:extLst>
              <a:ext uri="{FF2B5EF4-FFF2-40B4-BE49-F238E27FC236}">
                <a16:creationId xmlns:a16="http://schemas.microsoft.com/office/drawing/2014/main" id="{CDBD711B-BFAF-4838-8C99-60494743F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869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29704057-AB7E-45FE-A178-D9DED94A4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389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5C1F0-805B-4AAE-A8AA-E3DA47C8B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" r="-3" b="-3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60AF7-D3F0-4809-AE84-5EFBB6B9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5A09A-8866-4AAE-99BE-F9F1E5B55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41342"/>
            <a:ext cx="3950207" cy="4282477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An </a:t>
            </a:r>
            <a:r>
              <a:rPr lang="en-GB" sz="3200" b="1" dirty="0">
                <a:latin typeface="Comic Sans MS" panose="030F0702030302020204" pitchFamily="66" charset="0"/>
              </a:rPr>
              <a:t>ecosystem</a:t>
            </a:r>
            <a:r>
              <a:rPr lang="en-GB" sz="3200" dirty="0">
                <a:latin typeface="Comic Sans MS" panose="030F0702030302020204" pitchFamily="66" charset="0"/>
              </a:rPr>
              <a:t> includes all of the living things in a given area, interacting with each other, and also with their non-living environments. </a:t>
            </a:r>
          </a:p>
        </p:txBody>
      </p:sp>
    </p:spTree>
    <p:extLst>
      <p:ext uri="{BB962C8B-B14F-4D97-AF65-F5344CB8AC3E}">
        <p14:creationId xmlns:p14="http://schemas.microsoft.com/office/powerpoint/2010/main" val="1401426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131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Sassoon Infant Md</vt:lpstr>
      <vt:lpstr>Office Theme</vt:lpstr>
      <vt:lpstr>Primary 7</vt:lpstr>
      <vt:lpstr>What is the John Muir award?</vt:lpstr>
      <vt:lpstr>The 4 elements</vt:lpstr>
      <vt:lpstr>Discover</vt:lpstr>
      <vt:lpstr>PowerPoint Presentation</vt:lpstr>
      <vt:lpstr>Explore</vt:lpstr>
      <vt:lpstr>Conserve</vt:lpstr>
      <vt:lpstr>Share</vt:lpstr>
      <vt:lpstr>Ecosystem</vt:lpstr>
      <vt:lpstr>Habitats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7</dc:title>
  <dc:creator>sharon nelson</dc:creator>
  <cp:lastModifiedBy>Sharon Nelson</cp:lastModifiedBy>
  <cp:revision>4</cp:revision>
  <dcterms:created xsi:type="dcterms:W3CDTF">2017-10-22T09:57:23Z</dcterms:created>
  <dcterms:modified xsi:type="dcterms:W3CDTF">2018-10-22T08:15:42Z</dcterms:modified>
</cp:coreProperties>
</file>