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DC7A-E552-4CCA-9DBD-2B8CB4816B2F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4697-941C-48C9-9369-CB0932CF8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77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DC7A-E552-4CCA-9DBD-2B8CB4816B2F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4697-941C-48C9-9369-CB0932CF8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12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DC7A-E552-4CCA-9DBD-2B8CB4816B2F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4697-941C-48C9-9369-CB0932CF8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32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DC7A-E552-4CCA-9DBD-2B8CB4816B2F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4697-941C-48C9-9369-CB0932CF8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05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DC7A-E552-4CCA-9DBD-2B8CB4816B2F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4697-941C-48C9-9369-CB0932CF8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8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DC7A-E552-4CCA-9DBD-2B8CB4816B2F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4697-941C-48C9-9369-CB0932CF8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3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DC7A-E552-4CCA-9DBD-2B8CB4816B2F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4697-941C-48C9-9369-CB0932CF8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17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DC7A-E552-4CCA-9DBD-2B8CB4816B2F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4697-941C-48C9-9369-CB0932CF8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19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DC7A-E552-4CCA-9DBD-2B8CB4816B2F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4697-941C-48C9-9369-CB0932CF8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36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DC7A-E552-4CCA-9DBD-2B8CB4816B2F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4697-941C-48C9-9369-CB0932CF8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78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DC7A-E552-4CCA-9DBD-2B8CB4816B2F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4697-941C-48C9-9369-CB0932CF8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33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DDC7A-E552-4CCA-9DBD-2B8CB4816B2F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14697-941C-48C9-9369-CB0932CF8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25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860" y="902042"/>
            <a:ext cx="8264279" cy="581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313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9891" y="271849"/>
            <a:ext cx="4621427" cy="651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16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6925" y="88335"/>
            <a:ext cx="4993174" cy="662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734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Kelly</dc:creator>
  <cp:lastModifiedBy>Miss Cumming</cp:lastModifiedBy>
  <cp:revision>2</cp:revision>
  <dcterms:created xsi:type="dcterms:W3CDTF">2018-10-30T15:43:20Z</dcterms:created>
  <dcterms:modified xsi:type="dcterms:W3CDTF">2018-10-31T08:41:15Z</dcterms:modified>
</cp:coreProperties>
</file>