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B6A6B8-B0F0-4366-8124-FCB57210E865}" type="datetimeFigureOut">
              <a:rPr lang="en-GB" smtClean="0"/>
              <a:t>31/08/2018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248802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B6A6B8-B0F0-4366-8124-FCB57210E865}" type="datetimeFigureOut">
              <a:rPr lang="en-GB" smtClean="0"/>
              <a:t>31/08/2018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214456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B6A6B8-B0F0-4366-8124-FCB57210E865}" type="datetimeFigureOut">
              <a:rPr lang="en-GB" smtClean="0"/>
              <a:t>31/08/2018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392621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B6A6B8-B0F0-4366-8124-FCB57210E865}" type="datetimeFigureOut">
              <a:rPr lang="en-GB" smtClean="0"/>
              <a:t>31/08/2018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19804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6A6B8-B0F0-4366-8124-FCB57210E865}" type="datetimeFigureOut">
              <a:rPr lang="en-GB" smtClean="0"/>
              <a:t>31/08/2018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59447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B6A6B8-B0F0-4366-8124-FCB57210E865}" type="datetimeFigureOut">
              <a:rPr lang="en-GB" smtClean="0"/>
              <a:t>31/08/2018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202212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B6A6B8-B0F0-4366-8124-FCB57210E865}" type="datetimeFigureOut">
              <a:rPr lang="en-GB" smtClean="0"/>
              <a:t>31/08/2018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30584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B6A6B8-B0F0-4366-8124-FCB57210E865}" type="datetimeFigureOut">
              <a:rPr lang="en-GB" smtClean="0"/>
              <a:t>31/08/2018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2524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6A6B8-B0F0-4366-8124-FCB57210E865}" type="datetimeFigureOut">
              <a:rPr lang="en-GB" smtClean="0"/>
              <a:t>31/08/2018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1578051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6A6B8-B0F0-4366-8124-FCB57210E865}" type="datetimeFigureOut">
              <a:rPr lang="en-GB" smtClean="0"/>
              <a:t>31/08/2018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52303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6A6B8-B0F0-4366-8124-FCB57210E865}" type="datetimeFigureOut">
              <a:rPr lang="en-GB" smtClean="0"/>
              <a:t>31/08/2018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6E4D7B-15B5-4763-BE85-5CBF37373275}" type="slidenum">
              <a:rPr lang="en-GB" smtClean="0"/>
              <a:t>‹#›</a:t>
            </a:fld>
            <a:endParaRPr lang="en-GB"/>
          </a:p>
        </p:txBody>
      </p:sp>
    </p:spTree>
    <p:extLst>
      <p:ext uri="{BB962C8B-B14F-4D97-AF65-F5344CB8AC3E}">
        <p14:creationId xmlns:p14="http://schemas.microsoft.com/office/powerpoint/2010/main" val="97505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6A6B8-B0F0-4366-8124-FCB57210E865}" type="datetimeFigureOut">
              <a:rPr lang="en-GB" smtClean="0"/>
              <a:t>31/08/2018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E4D7B-15B5-4763-BE85-5CBF37373275}" type="slidenum">
              <a:rPr lang="en-GB" smtClean="0"/>
              <a:t>‹#›</a:t>
            </a:fld>
            <a:endParaRPr lang="en-GB"/>
          </a:p>
        </p:txBody>
      </p:sp>
    </p:spTree>
    <p:extLst>
      <p:ext uri="{BB962C8B-B14F-4D97-AF65-F5344CB8AC3E}">
        <p14:creationId xmlns:p14="http://schemas.microsoft.com/office/powerpoint/2010/main" val="177372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979762"/>
          </a:xfrm>
        </p:spPr>
        <p:txBody>
          <a:bodyPr>
            <a:normAutofit fontScale="90000"/>
          </a:bodyPr>
          <a:lstStyle/>
          <a:p>
            <a:r>
              <a:rPr lang="en-US" sz="3600" dirty="0" smtClean="0">
                <a:solidFill>
                  <a:schemeClr val="accent5">
                    <a:lumMod val="75000"/>
                  </a:schemeClr>
                </a:solidFill>
                <a:latin typeface="Agency FB" panose="020B0503020202020204" pitchFamily="34" charset="0"/>
              </a:rPr>
              <a:t/>
            </a:r>
            <a:br>
              <a:rPr lang="en-US" sz="3600" dirty="0" smtClean="0">
                <a:solidFill>
                  <a:schemeClr val="accent5">
                    <a:lumMod val="75000"/>
                  </a:schemeClr>
                </a:solidFill>
                <a:latin typeface="Agency FB" panose="020B0503020202020204" pitchFamily="34" charset="0"/>
              </a:rPr>
            </a:br>
            <a:r>
              <a:rPr lang="en-US" sz="3600" dirty="0">
                <a:solidFill>
                  <a:schemeClr val="accent5">
                    <a:lumMod val="75000"/>
                  </a:schemeClr>
                </a:solidFill>
                <a:latin typeface="Agency FB" panose="020B0503020202020204" pitchFamily="34" charset="0"/>
              </a:rPr>
              <a:t/>
            </a:r>
            <a:br>
              <a:rPr lang="en-US" sz="3600" dirty="0">
                <a:solidFill>
                  <a:schemeClr val="accent5">
                    <a:lumMod val="75000"/>
                  </a:schemeClr>
                </a:solidFill>
                <a:latin typeface="Agency FB" panose="020B0503020202020204" pitchFamily="34" charset="0"/>
              </a:rPr>
            </a:br>
            <a:r>
              <a:rPr lang="en-US" dirty="0" smtClean="0">
                <a:solidFill>
                  <a:schemeClr val="accent5">
                    <a:lumMod val="75000"/>
                  </a:schemeClr>
                </a:solidFill>
                <a:latin typeface="Agency FB" panose="020B0503020202020204" pitchFamily="34" charset="0"/>
              </a:rPr>
              <a:t>Catholic  Schools: Good for Scotland</a:t>
            </a:r>
            <a:br>
              <a:rPr lang="en-US" dirty="0" smtClean="0">
                <a:solidFill>
                  <a:schemeClr val="accent5">
                    <a:lumMod val="75000"/>
                  </a:schemeClr>
                </a:solidFill>
                <a:latin typeface="Agency FB" panose="020B0503020202020204" pitchFamily="34" charset="0"/>
              </a:rPr>
            </a:br>
            <a:r>
              <a:rPr lang="en-US" sz="1800" dirty="0" smtClean="0">
                <a:solidFill>
                  <a:schemeClr val="accent5">
                    <a:lumMod val="60000"/>
                    <a:lumOff val="40000"/>
                  </a:schemeClr>
                </a:solidFill>
                <a:latin typeface="Agency FB" panose="020B0503020202020204" pitchFamily="34" charset="0"/>
              </a:rPr>
              <a:t>The Centenary of the 1918 Education Act (Scotland)</a:t>
            </a:r>
            <a:r>
              <a:rPr lang="en-US" sz="1600" dirty="0" smtClean="0">
                <a:solidFill>
                  <a:schemeClr val="accent5">
                    <a:lumMod val="60000"/>
                    <a:lumOff val="40000"/>
                  </a:schemeClr>
                </a:solidFill>
                <a:latin typeface="Agency FB" panose="020B0503020202020204" pitchFamily="34" charset="0"/>
              </a:rPr>
              <a:t/>
            </a:r>
            <a:br>
              <a:rPr lang="en-US" sz="1600" dirty="0" smtClean="0">
                <a:solidFill>
                  <a:schemeClr val="accent5">
                    <a:lumMod val="60000"/>
                    <a:lumOff val="40000"/>
                  </a:schemeClr>
                </a:solidFill>
                <a:latin typeface="Agency FB" panose="020B0503020202020204" pitchFamily="34" charset="0"/>
              </a:rPr>
            </a:br>
            <a:r>
              <a:rPr lang="en-US" sz="1600" dirty="0">
                <a:solidFill>
                  <a:schemeClr val="accent5">
                    <a:lumMod val="60000"/>
                    <a:lumOff val="40000"/>
                  </a:schemeClr>
                </a:solidFill>
                <a:latin typeface="Agency FB" panose="020B0503020202020204" pitchFamily="34" charset="0"/>
              </a:rPr>
              <a:t/>
            </a:r>
            <a:br>
              <a:rPr lang="en-US" sz="1600" dirty="0">
                <a:solidFill>
                  <a:schemeClr val="accent5">
                    <a:lumMod val="60000"/>
                    <a:lumOff val="40000"/>
                  </a:schemeClr>
                </a:solidFill>
                <a:latin typeface="Agency FB" panose="020B0503020202020204" pitchFamily="34" charset="0"/>
              </a:rPr>
            </a:br>
            <a:r>
              <a:rPr lang="en-US" sz="1600" dirty="0" smtClean="0">
                <a:solidFill>
                  <a:schemeClr val="accent5">
                    <a:lumMod val="60000"/>
                    <a:lumOff val="40000"/>
                  </a:schemeClr>
                </a:solidFill>
                <a:latin typeface="Agency FB" panose="020B0503020202020204" pitchFamily="34" charset="0"/>
              </a:rPr>
              <a:t/>
            </a:r>
            <a:br>
              <a:rPr lang="en-US" sz="1600" dirty="0" smtClean="0">
                <a:solidFill>
                  <a:schemeClr val="accent5">
                    <a:lumMod val="60000"/>
                    <a:lumOff val="40000"/>
                  </a:schemeClr>
                </a:solidFill>
                <a:latin typeface="Agency FB" panose="020B0503020202020204" pitchFamily="34" charset="0"/>
              </a:rPr>
            </a:br>
            <a:r>
              <a:rPr lang="en-US" sz="1600" dirty="0" smtClean="0">
                <a:solidFill>
                  <a:schemeClr val="accent5">
                    <a:lumMod val="60000"/>
                    <a:lumOff val="40000"/>
                  </a:schemeClr>
                </a:solidFill>
                <a:latin typeface="Agency FB" panose="020B0503020202020204" pitchFamily="34" charset="0"/>
              </a:rPr>
              <a:t/>
            </a:r>
            <a:br>
              <a:rPr lang="en-US" sz="1600" dirty="0" smtClean="0">
                <a:solidFill>
                  <a:schemeClr val="accent5">
                    <a:lumMod val="60000"/>
                    <a:lumOff val="40000"/>
                  </a:schemeClr>
                </a:solidFill>
                <a:latin typeface="Agency FB" panose="020B0503020202020204" pitchFamily="34" charset="0"/>
              </a:rPr>
            </a:br>
            <a:r>
              <a:rPr lang="en-US" sz="1600" dirty="0" smtClean="0">
                <a:solidFill>
                  <a:schemeClr val="accent5">
                    <a:lumMod val="60000"/>
                    <a:lumOff val="40000"/>
                  </a:schemeClr>
                </a:solidFill>
                <a:latin typeface="Agency FB" panose="020B0503020202020204" pitchFamily="34" charset="0"/>
              </a:rPr>
              <a:t/>
            </a:r>
            <a:br>
              <a:rPr lang="en-US" sz="1600" dirty="0" smtClean="0">
                <a:solidFill>
                  <a:schemeClr val="accent5">
                    <a:lumMod val="60000"/>
                    <a:lumOff val="40000"/>
                  </a:schemeClr>
                </a:solidFill>
                <a:latin typeface="Agency FB" panose="020B0503020202020204" pitchFamily="34" charset="0"/>
              </a:rPr>
            </a:br>
            <a:r>
              <a:rPr lang="en-US" sz="1600" dirty="0" smtClean="0">
                <a:latin typeface="Arial" panose="020B0604020202020204" pitchFamily="34" charset="0"/>
                <a:cs typeface="Arial" panose="020B0604020202020204" pitchFamily="34" charset="0"/>
              </a:rPr>
              <a:t>We will be hosting the Icon of Jesus Our Teacher, Tuesday 4</a:t>
            </a:r>
            <a:r>
              <a:rPr lang="en-US" sz="1600" baseline="30000" dirty="0" smtClean="0">
                <a:latin typeface="Arial" panose="020B0604020202020204" pitchFamily="34" charset="0"/>
                <a:cs typeface="Arial" panose="020B0604020202020204" pitchFamily="34" charset="0"/>
              </a:rPr>
              <a:t>th</a:t>
            </a:r>
            <a:r>
              <a:rPr lang="en-US" sz="1600" dirty="0" smtClean="0">
                <a:latin typeface="Arial" panose="020B0604020202020204" pitchFamily="34" charset="0"/>
                <a:cs typeface="Arial" panose="020B0604020202020204" pitchFamily="34" charset="0"/>
              </a:rPr>
              <a:t> September.  Fr. Joe will lead pupils in prayer.</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Parents and </a:t>
            </a:r>
            <a:r>
              <a:rPr lang="en-US" sz="1600" dirty="0" err="1" smtClean="0">
                <a:latin typeface="Arial" panose="020B0604020202020204" pitchFamily="34" charset="0"/>
                <a:cs typeface="Arial" panose="020B0604020202020204" pitchFamily="34" charset="0"/>
              </a:rPr>
              <a:t>carers</a:t>
            </a:r>
            <a:r>
              <a:rPr lang="en-US" sz="1600" dirty="0" smtClean="0">
                <a:latin typeface="Arial" panose="020B0604020202020204" pitchFamily="34" charset="0"/>
                <a:cs typeface="Arial" panose="020B0604020202020204" pitchFamily="34" charset="0"/>
              </a:rPr>
              <a:t> are very welcome to spend reflective time with the Icon 3.00pm-3.30pm.  A Power Point outlining the history of Scottish Catholic Education will be running for your information.</a:t>
            </a:r>
            <a:r>
              <a:rPr lang="en-US" dirty="0" smtClean="0">
                <a:solidFill>
                  <a:schemeClr val="accent5">
                    <a:lumMod val="60000"/>
                    <a:lumOff val="40000"/>
                  </a:schemeClr>
                </a:solidFill>
                <a:latin typeface="Agency FB" panose="020B0503020202020204" pitchFamily="34" charset="0"/>
              </a:rPr>
              <a:t/>
            </a:r>
            <a:br>
              <a:rPr lang="en-US" dirty="0" smtClean="0">
                <a:solidFill>
                  <a:schemeClr val="accent5">
                    <a:lumMod val="60000"/>
                    <a:lumOff val="40000"/>
                  </a:schemeClr>
                </a:solidFill>
                <a:latin typeface="Agency FB" panose="020B0503020202020204" pitchFamily="34" charset="0"/>
              </a:rPr>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4026111"/>
            <a:ext cx="1972482" cy="2462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5378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0</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Agency FB</vt:lpstr>
      <vt:lpstr>Arial</vt:lpstr>
      <vt:lpstr>Calibri</vt:lpstr>
      <vt:lpstr>Office Theme</vt:lpstr>
      <vt:lpstr>  Catholic  Schools: Good for Scotland The Centenary of the 1918 Education Act (Scotland)     We will be hosting the Icon of Jesus Our Teacher, Tuesday 4th September.  Fr. Joe will lead pupils in prayer.  Parents and carers are very welcome to spend reflective time with the Icon 3.00pm-3.30pm.  A Power Point outlining the history of Scottish Catholic Education will be running for your information. </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Schools: Good for Scotland The Centenary of the 1918 Education Act (Scotland)  We will be hosting the Icon of Jesus Our Teacher, Tuesday 4th September.  Fr. Joe will lead pupils in prayer.  Parents and carers are very welcome to spend reflective time with the Icon 3.00pm-3.30pm.  A Power Point outlining the history of Scottish Catholic Education will be running for your information.</dc:title>
  <dc:creator>Lindsay Kelly</dc:creator>
  <cp:lastModifiedBy>Miss Cumming</cp:lastModifiedBy>
  <cp:revision>3</cp:revision>
  <dcterms:created xsi:type="dcterms:W3CDTF">2018-08-31T14:50:29Z</dcterms:created>
  <dcterms:modified xsi:type="dcterms:W3CDTF">2018-08-31T15:05:11Z</dcterms:modified>
</cp:coreProperties>
</file>