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892E1B8-0043-46BD-8175-818853AA1026}"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242698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92E1B8-0043-46BD-8175-818853AA1026}"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183190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92E1B8-0043-46BD-8175-818853AA1026}"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373007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892E1B8-0043-46BD-8175-818853AA1026}"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151491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92E1B8-0043-46BD-8175-818853AA1026}" type="datetimeFigureOut">
              <a:rPr lang="en-GB" smtClean="0"/>
              <a:t>03/09/2018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1245069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892E1B8-0043-46BD-8175-818853AA1026}" type="datetimeFigureOut">
              <a:rPr lang="en-GB" smtClean="0"/>
              <a:t>03/09/2018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86574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892E1B8-0043-46BD-8175-818853AA1026}" type="datetimeFigureOut">
              <a:rPr lang="en-GB" smtClean="0"/>
              <a:t>03/09/2018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267811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892E1B8-0043-46BD-8175-818853AA1026}" type="datetimeFigureOut">
              <a:rPr lang="en-GB" smtClean="0"/>
              <a:t>03/09/2018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2136351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2E1B8-0043-46BD-8175-818853AA1026}" type="datetimeFigureOut">
              <a:rPr lang="en-GB" smtClean="0"/>
              <a:t>03/09/2018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26641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2E1B8-0043-46BD-8175-818853AA1026}" type="datetimeFigureOut">
              <a:rPr lang="en-GB" smtClean="0"/>
              <a:t>03/09/2018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358235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2E1B8-0043-46BD-8175-818853AA1026}" type="datetimeFigureOut">
              <a:rPr lang="en-GB" smtClean="0"/>
              <a:t>03/09/2018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63D6A-2306-448D-8183-387F5BB09042}" type="slidenum">
              <a:rPr lang="en-GB" smtClean="0"/>
              <a:t>‹#›</a:t>
            </a:fld>
            <a:endParaRPr lang="en-GB"/>
          </a:p>
        </p:txBody>
      </p:sp>
    </p:spTree>
    <p:extLst>
      <p:ext uri="{BB962C8B-B14F-4D97-AF65-F5344CB8AC3E}">
        <p14:creationId xmlns:p14="http://schemas.microsoft.com/office/powerpoint/2010/main" val="319061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2E1B8-0043-46BD-8175-818853AA1026}" type="datetimeFigureOut">
              <a:rPr lang="en-GB" smtClean="0"/>
              <a:t>03/09/2018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63D6A-2306-448D-8183-387F5BB09042}" type="slidenum">
              <a:rPr lang="en-GB" smtClean="0"/>
              <a:t>‹#›</a:t>
            </a:fld>
            <a:endParaRPr lang="en-GB"/>
          </a:p>
        </p:txBody>
      </p:sp>
    </p:spTree>
    <p:extLst>
      <p:ext uri="{BB962C8B-B14F-4D97-AF65-F5344CB8AC3E}">
        <p14:creationId xmlns:p14="http://schemas.microsoft.com/office/powerpoint/2010/main" val="314897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1400" dirty="0" smtClean="0"/>
              <a:t>CATHOLIC EDUCATION PRAYER</a:t>
            </a:r>
            <a:br>
              <a:rPr lang="en-GB" sz="1400" dirty="0" smtClean="0"/>
            </a:br>
            <a:r>
              <a:rPr lang="en-GB" sz="1400" dirty="0" smtClean="0"/>
              <a:t/>
            </a:r>
            <a:br>
              <a:rPr lang="en-GB" sz="1400" dirty="0" smtClean="0"/>
            </a:br>
            <a:r>
              <a:rPr lang="en-GB" sz="1400" dirty="0" smtClean="0"/>
              <a:t>Jesus our Teacher, </a:t>
            </a:r>
            <a:br>
              <a:rPr lang="en-GB" sz="1400" dirty="0" smtClean="0"/>
            </a:br>
            <a:r>
              <a:rPr lang="en-GB" sz="1400" dirty="0" smtClean="0"/>
              <a:t>in your love for us, </a:t>
            </a:r>
            <a:br>
              <a:rPr lang="en-GB" sz="1400" dirty="0" smtClean="0"/>
            </a:br>
            <a:r>
              <a:rPr lang="en-GB" sz="1400" dirty="0" smtClean="0"/>
              <a:t>help us to develop our own talents</a:t>
            </a:r>
            <a:br>
              <a:rPr lang="en-GB" sz="1400" dirty="0" smtClean="0"/>
            </a:br>
            <a:r>
              <a:rPr lang="en-GB" sz="1400" dirty="0" smtClean="0"/>
              <a:t>so that we may become like you </a:t>
            </a:r>
            <a:br>
              <a:rPr lang="en-GB" sz="1400" dirty="0" smtClean="0"/>
            </a:br>
            <a:r>
              <a:rPr lang="en-GB" sz="1400" dirty="0" smtClean="0"/>
              <a:t>and lead lives of goodness. </a:t>
            </a:r>
            <a:br>
              <a:rPr lang="en-GB" sz="1400" dirty="0" smtClean="0"/>
            </a:br>
            <a:r>
              <a:rPr lang="en-GB" sz="1400" dirty="0" smtClean="0"/>
              <a:t/>
            </a:r>
            <a:br>
              <a:rPr lang="en-GB" sz="1400" dirty="0" smtClean="0"/>
            </a:br>
            <a:r>
              <a:rPr lang="en-GB" sz="1400" dirty="0" smtClean="0"/>
              <a:t>Bless all learners</a:t>
            </a:r>
            <a:br>
              <a:rPr lang="en-GB" sz="1400" dirty="0" smtClean="0"/>
            </a:br>
            <a:r>
              <a:rPr lang="en-GB" sz="1400" dirty="0" smtClean="0"/>
              <a:t>and all teachers.</a:t>
            </a:r>
            <a:br>
              <a:rPr lang="en-GB" sz="1400" dirty="0" smtClean="0"/>
            </a:br>
            <a:r>
              <a:rPr lang="en-GB" sz="1400" dirty="0" smtClean="0"/>
              <a:t>May our Catholic schools continue to serve our families,</a:t>
            </a:r>
            <a:br>
              <a:rPr lang="en-GB" sz="1400" dirty="0" smtClean="0"/>
            </a:br>
            <a:r>
              <a:rPr lang="en-GB" sz="1400" dirty="0" smtClean="0"/>
              <a:t>our communities and our country.</a:t>
            </a:r>
            <a:br>
              <a:rPr lang="en-GB" sz="1400" dirty="0" smtClean="0"/>
            </a:br>
            <a:r>
              <a:rPr lang="en-GB" sz="1400" dirty="0" smtClean="0"/>
              <a:t>Help us, through our learning, </a:t>
            </a:r>
            <a:br>
              <a:rPr lang="en-GB" sz="1400" dirty="0" smtClean="0"/>
            </a:br>
            <a:r>
              <a:rPr lang="en-GB" sz="1400" dirty="0" smtClean="0"/>
              <a:t>to believe in you </a:t>
            </a:r>
            <a:br>
              <a:rPr lang="en-GB" sz="1400" dirty="0" smtClean="0"/>
            </a:br>
            <a:r>
              <a:rPr lang="en-GB" sz="1400" dirty="0" smtClean="0"/>
              <a:t>and to celebrate the life of your Church.</a:t>
            </a:r>
            <a:br>
              <a:rPr lang="en-GB" sz="1400" dirty="0" smtClean="0"/>
            </a:br>
            <a:r>
              <a:rPr lang="en-GB" sz="1400" dirty="0" smtClean="0"/>
              <a:t/>
            </a:r>
            <a:br>
              <a:rPr lang="en-GB" sz="1400" dirty="0" smtClean="0"/>
            </a:br>
            <a:r>
              <a:rPr lang="en-GB" sz="1400" dirty="0" smtClean="0"/>
              <a:t>Help us to grow in holiness</a:t>
            </a:r>
            <a:br>
              <a:rPr lang="en-GB" sz="1400" dirty="0" smtClean="0"/>
            </a:br>
            <a:r>
              <a:rPr lang="en-GB" sz="1400" dirty="0" smtClean="0"/>
              <a:t>as we grow in friendship with you</a:t>
            </a:r>
            <a:br>
              <a:rPr lang="en-GB" sz="1400" dirty="0" smtClean="0"/>
            </a:br>
            <a:r>
              <a:rPr lang="en-GB" sz="1400" dirty="0" smtClean="0"/>
              <a:t>and try to become saints.</a:t>
            </a:r>
            <a:br>
              <a:rPr lang="en-GB" sz="1400" dirty="0" smtClean="0"/>
            </a:br>
            <a:r>
              <a:rPr lang="en-GB" sz="1400" dirty="0" smtClean="0"/>
              <a:t/>
            </a:r>
            <a:br>
              <a:rPr lang="en-GB" sz="1400" dirty="0" smtClean="0"/>
            </a:br>
            <a:r>
              <a:rPr lang="en-GB" sz="1400" dirty="0" smtClean="0"/>
              <a:t>We make this prayer </a:t>
            </a:r>
            <a:br>
              <a:rPr lang="en-GB" sz="1400" dirty="0" smtClean="0"/>
            </a:br>
            <a:r>
              <a:rPr lang="en-GB" sz="1400" dirty="0" smtClean="0"/>
              <a:t>in the name of Jesus, our Lord. Amen</a:t>
            </a:r>
            <a:br>
              <a:rPr lang="en-GB" sz="1400" dirty="0" smtClean="0"/>
            </a:br>
            <a:endParaRPr lang="en-GB" sz="1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293096"/>
            <a:ext cx="1855093" cy="2423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5716959"/>
            <a:ext cx="1028700"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4495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CATHOLIC EDUCATION PRAYER  Jesus our Teacher,  in your love for us,  help us to develop our own talents so that we may become like you  and lead lives of goodness.   Bless all learners and all teachers. May our Catholic schools continue to serve our families, our communities and our country. Help us, through our learning,  to believe in you  and to celebrate the life of your Church.  Help us to grow in holiness as we grow in friendship with you and try to become saints.  We make this prayer  in the name of Jesus, our Lord. Amen </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EDUCATION WEEK PRAYER (Primary)  Jesus our Teacher,  in your love for us,  help us to develop our own talents so that we may become like you  and lead lives of goodness.   Bless all learners and all teachers. May our Catholic schools continue to serve our families, our communities and our country. Help us, through our learning,  to believe in you  and to celebrate the life of your Church.  Help us to grow in holiness as we grow in friendship with you and try to become saints.  We make this prayer  in the name of Jesus, our Lord. Amen</dc:title>
  <dc:creator>Lindsay Kelly</dc:creator>
  <cp:lastModifiedBy>Miss Cumming</cp:lastModifiedBy>
  <cp:revision>3</cp:revision>
  <dcterms:created xsi:type="dcterms:W3CDTF">2018-08-28T22:01:52Z</dcterms:created>
  <dcterms:modified xsi:type="dcterms:W3CDTF">2018-09-03T07:19:22Z</dcterms:modified>
</cp:coreProperties>
</file>