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D05-5544-46FB-9699-78A53A50CB64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19BE-7D3A-4BD1-BF42-F0D51215E3B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D05-5544-46FB-9699-78A53A50CB64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19BE-7D3A-4BD1-BF42-F0D51215E3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D05-5544-46FB-9699-78A53A50CB64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19BE-7D3A-4BD1-BF42-F0D51215E3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D05-5544-46FB-9699-78A53A50CB64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19BE-7D3A-4BD1-BF42-F0D51215E3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D05-5544-46FB-9699-78A53A50CB64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19BE-7D3A-4BD1-BF42-F0D51215E3B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D05-5544-46FB-9699-78A53A50CB64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19BE-7D3A-4BD1-BF42-F0D51215E3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D05-5544-46FB-9699-78A53A50CB64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19BE-7D3A-4BD1-BF42-F0D51215E3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D05-5544-46FB-9699-78A53A50CB64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19BE-7D3A-4BD1-BF42-F0D51215E3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D05-5544-46FB-9699-78A53A50CB64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19BE-7D3A-4BD1-BF42-F0D51215E3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D05-5544-46FB-9699-78A53A50CB64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19BE-7D3A-4BD1-BF42-F0D51215E3B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D05-5544-46FB-9699-78A53A50CB64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5519BE-7D3A-4BD1-BF42-F0D51215E3B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926D05-5544-46FB-9699-78A53A50CB64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5519BE-7D3A-4BD1-BF42-F0D51215E3BB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222292"/>
            <a:ext cx="734481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692696"/>
            <a:ext cx="7543800" cy="5098504"/>
          </a:xfrm>
        </p:spPr>
        <p:txBody>
          <a:bodyPr/>
          <a:lstStyle/>
          <a:p>
            <a:pPr algn="ctr"/>
            <a:r>
              <a:rPr lang="en-GB" sz="4800" dirty="0"/>
              <a:t>We’re all numbers people!!</a:t>
            </a:r>
            <a:br>
              <a:rPr lang="en-GB" sz="4800" dirty="0"/>
            </a:br>
            <a:r>
              <a:rPr lang="en-GB" sz="4800" dirty="0"/>
              <a:t>#</a:t>
            </a:r>
            <a:r>
              <a:rPr lang="en-GB" sz="4800" dirty="0" err="1"/>
              <a:t>numberspeople</a:t>
            </a:r>
            <a:r>
              <a:rPr lang="en-GB" sz="4800" dirty="0"/>
              <a:t/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95" y="1052736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62492"/>
            <a:ext cx="1475656" cy="149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362492"/>
            <a:ext cx="14747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20688"/>
            <a:ext cx="3816424" cy="136815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555421"/>
            <a:ext cx="4042569" cy="136415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55576" y="4293096"/>
            <a:ext cx="3816423" cy="15841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99" y="214792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80" y="5445224"/>
            <a:ext cx="1233489" cy="123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992" y="2060848"/>
            <a:ext cx="3438525" cy="12192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980728"/>
            <a:ext cx="3384376" cy="151216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83568" y="3284984"/>
            <a:ext cx="3384376" cy="122413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401941" y="4500945"/>
            <a:ext cx="3960440" cy="1628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" y="5589240"/>
            <a:ext cx="1387599" cy="115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31" y="128021"/>
            <a:ext cx="13843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3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How do you use maths everyday?</a:t>
            </a:r>
            <a:endParaRPr lang="en-GB" sz="4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040" y="4452181"/>
            <a:ext cx="3705225" cy="120967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35896" y="2924944"/>
            <a:ext cx="3752850" cy="11906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27584" y="2492896"/>
            <a:ext cx="2199506" cy="391857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14028" cy="96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2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908720"/>
            <a:ext cx="5256584" cy="59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Try out the family numeracy activities on Twitter this week!</a:t>
            </a:r>
            <a:endParaRPr lang="en-GB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859882" cy="327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12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PowerPoint Presentation</vt:lpstr>
      <vt:lpstr>We’re all numbers people!! #numberspeople </vt:lpstr>
      <vt:lpstr>PowerPoint Presentation</vt:lpstr>
      <vt:lpstr>PowerPoint Presentation</vt:lpstr>
      <vt:lpstr>How do you use maths everyday?</vt:lpstr>
      <vt:lpstr>PowerPoint Presentation</vt:lpstr>
      <vt:lpstr>   Try out the family numeracy activities on Twitter this week!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Kelly</dc:creator>
  <cp:lastModifiedBy>Karen Cumming</cp:lastModifiedBy>
  <cp:revision>4</cp:revision>
  <dcterms:created xsi:type="dcterms:W3CDTF">2018-05-15T18:39:04Z</dcterms:created>
  <dcterms:modified xsi:type="dcterms:W3CDTF">2018-05-16T07:32:16Z</dcterms:modified>
</cp:coreProperties>
</file>