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1" r:id="rId7"/>
    <p:sldId id="263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fortnight.fairtrade.org.uk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772400" cy="32004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Fairtrade Presentation </a:t>
            </a:r>
            <a:br>
              <a:rPr lang="en-GB" dirty="0" smtClean="0"/>
            </a:br>
            <a:r>
              <a:rPr lang="en-GB" dirty="0" smtClean="0"/>
              <a:t>and</a:t>
            </a:r>
            <a:br>
              <a:rPr lang="en-GB" dirty="0" smtClean="0"/>
            </a:br>
            <a:r>
              <a:rPr lang="en-GB" dirty="0" smtClean="0"/>
              <a:t> Mascot Competition</a:t>
            </a:r>
            <a:br>
              <a:rPr lang="en-GB" dirty="0" smtClean="0"/>
            </a:br>
            <a:r>
              <a:rPr lang="en-GB" dirty="0" smtClean="0"/>
              <a:t>P4-7</a:t>
            </a:r>
            <a:r>
              <a:rPr lang="en-GB" sz="6000" dirty="0" smtClean="0"/>
              <a:t/>
            </a:r>
            <a:br>
              <a:rPr lang="en-GB" sz="6000" dirty="0" smtClean="0"/>
            </a:br>
            <a:endParaRPr lang="en-GB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By</a:t>
            </a:r>
          </a:p>
          <a:p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Fairtrade Committee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&amp;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Kaylyn Bernard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2819400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60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What  is fairtrade?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GB" dirty="0"/>
              <a:t>Fairtrade is about farmers getting the </a:t>
            </a:r>
            <a:r>
              <a:rPr lang="en-GB" dirty="0" smtClean="0"/>
              <a:t>RIGHT </a:t>
            </a:r>
            <a:r>
              <a:rPr lang="en-GB" dirty="0"/>
              <a:t>amount of money for </a:t>
            </a:r>
            <a:r>
              <a:rPr lang="en-GB" dirty="0" smtClean="0"/>
              <a:t>the work they do. </a:t>
            </a:r>
            <a:endParaRPr lang="en-GB" dirty="0"/>
          </a:p>
          <a:p>
            <a:r>
              <a:rPr lang="en-GB" dirty="0"/>
              <a:t>Farmers sell things such as cocoa beans, bananas, cotton and tea leaves.</a:t>
            </a:r>
          </a:p>
          <a:p>
            <a:pPr marL="0" indent="0">
              <a:buNone/>
            </a:pPr>
            <a:endParaRPr lang="en-GB" dirty="0">
              <a:solidFill>
                <a:srgbClr val="00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307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We would like you to watch a special film called </a:t>
            </a:r>
            <a:r>
              <a:rPr lang="en-GB" i="1" dirty="0"/>
              <a:t>Fairtrade Matters</a:t>
            </a:r>
            <a:r>
              <a:rPr lang="en-GB" dirty="0"/>
              <a:t>, </a:t>
            </a:r>
            <a:r>
              <a:rPr lang="en-GB" dirty="0" smtClean="0"/>
              <a:t>it shows us the </a:t>
            </a:r>
            <a:r>
              <a:rPr lang="en-GB" dirty="0"/>
              <a:t>lives of just two of the farmers and workers at the heart of </a:t>
            </a:r>
            <a:r>
              <a:rPr lang="en-GB" dirty="0" smtClean="0"/>
              <a:t>Fairtrade.</a:t>
            </a:r>
          </a:p>
          <a:p>
            <a:r>
              <a:rPr lang="en-GB" dirty="0" smtClean="0"/>
              <a:t>Watch carefully because we will have some questions at the end.</a:t>
            </a:r>
          </a:p>
          <a:p>
            <a:pPr marL="0" indent="0">
              <a:buNone/>
            </a:pPr>
            <a:r>
              <a:rPr lang="en-GB" dirty="0" smtClean="0"/>
              <a:t>     </a:t>
            </a:r>
            <a:r>
              <a:rPr lang="en-GB" dirty="0" smtClean="0">
                <a:hlinkClick r:id="rId2"/>
              </a:rPr>
              <a:t>http</a:t>
            </a:r>
            <a:r>
              <a:rPr lang="en-GB" dirty="0">
                <a:hlinkClick r:id="rId2"/>
              </a:rPr>
              <a:t>://fortnight.fairtrade.org.uk</a:t>
            </a:r>
            <a:r>
              <a:rPr lang="en-GB" dirty="0" smtClean="0">
                <a:hlinkClick r:id="rId2"/>
              </a:rPr>
              <a:t>/</a:t>
            </a:r>
            <a:r>
              <a:rPr lang="en-GB" dirty="0" smtClean="0"/>
              <a:t> p5-7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707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Film Recap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GB" dirty="0" smtClean="0"/>
              <a:t>In what ways does Fairtrade support Communities?</a:t>
            </a:r>
          </a:p>
        </p:txBody>
      </p:sp>
    </p:spTree>
    <p:extLst>
      <p:ext uri="{BB962C8B-B14F-4D97-AF65-F5344CB8AC3E}">
        <p14:creationId xmlns:p14="http://schemas.microsoft.com/office/powerpoint/2010/main" val="307823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Talking Points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-healthcare. Workers can buy medicine, ambulances and look after pregnant women properly.</a:t>
            </a:r>
          </a:p>
          <a:p>
            <a:pPr marL="0" indent="0">
              <a:buNone/>
            </a:pPr>
            <a:r>
              <a:rPr lang="en-GB" dirty="0"/>
              <a:t>-buy food for families.</a:t>
            </a:r>
          </a:p>
          <a:p>
            <a:pPr marL="0" indent="0">
              <a:buNone/>
            </a:pPr>
            <a:r>
              <a:rPr lang="en-GB" dirty="0"/>
              <a:t>-to buy books, shoes, clothes for education.</a:t>
            </a:r>
          </a:p>
          <a:p>
            <a:pPr marL="0" indent="0">
              <a:buNone/>
            </a:pPr>
            <a:r>
              <a:rPr lang="en-GB" dirty="0"/>
              <a:t>-get clean water.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637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Every year Fairtrade focuses on a different area. Last year it was bananas and this year the focus is Cocoa. Did you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Cocoa </a:t>
            </a:r>
          </a:p>
          <a:p>
            <a:r>
              <a:rPr lang="en-GB" dirty="0"/>
              <a:t>Chocolate is one of the world’s favourite foods but growing cocoa is a hard task.</a:t>
            </a:r>
          </a:p>
          <a:p>
            <a:r>
              <a:rPr lang="en-GB" dirty="0"/>
              <a:t>Ninety per cent of the world’s cocoa is grown on small family farms by about 6 million farmers who earn their living from growing and selling cocoa </a:t>
            </a:r>
            <a:r>
              <a:rPr lang="en-GB" dirty="0" smtClean="0"/>
              <a:t>beans.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584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 can help support these farmers by buying only buying chocolate with the fairtrade logo.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966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838200"/>
            <a:ext cx="3124200" cy="2743200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Competition Time</a:t>
            </a:r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7800" y="152400"/>
            <a:ext cx="3810000" cy="2590800"/>
          </a:xfrm>
        </p:spPr>
        <p:txBody>
          <a:bodyPr>
            <a:normAutofit fontScale="47500" lnSpcReduction="20000"/>
          </a:bodyPr>
          <a:lstStyle/>
          <a:p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To celebrate Fairtrade Fortnight the Fairtrade Committee are running a number of competitions. </a:t>
            </a:r>
          </a:p>
          <a:p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We would like P4-7 to create a Fairtrade Superhero or mascot that promotes  the ideals of the Fairtrade. </a:t>
            </a:r>
          </a:p>
          <a:p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We will return to your class on Friday to collect your entries then a winner will be chosen to receive a special prize. </a:t>
            </a:r>
          </a:p>
        </p:txBody>
      </p:sp>
    </p:spTree>
    <p:extLst>
      <p:ext uri="{BB962C8B-B14F-4D97-AF65-F5344CB8AC3E}">
        <p14:creationId xmlns:p14="http://schemas.microsoft.com/office/powerpoint/2010/main" val="2240490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288</Words>
  <Application>Microsoft Office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Fairtrade Presentation  and  Mascot Competition P4-7 </vt:lpstr>
      <vt:lpstr>What  is fairtrade?</vt:lpstr>
      <vt:lpstr>PowerPoint Presentation</vt:lpstr>
      <vt:lpstr>Film Recap</vt:lpstr>
      <vt:lpstr>Talking Points</vt:lpstr>
      <vt:lpstr>Every year Fairtrade focuses on a different area. Last year it was bananas and this year the focus is Cocoa. Did you</vt:lpstr>
      <vt:lpstr>PowerPoint Presentation</vt:lpstr>
      <vt:lpstr>Competition Time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Fairtrade Colouring Competition</dc:title>
  <dc:creator>St. Mark's Primary 6b</dc:creator>
  <cp:lastModifiedBy>Katrina Flaherty</cp:lastModifiedBy>
  <cp:revision>26</cp:revision>
  <dcterms:created xsi:type="dcterms:W3CDTF">2006-08-16T00:00:00Z</dcterms:created>
  <dcterms:modified xsi:type="dcterms:W3CDTF">2015-03-04T08:41:28Z</dcterms:modified>
</cp:coreProperties>
</file>