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25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3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6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25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9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50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44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87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499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36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91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EA530-4A6D-427B-B02F-13F82344ABB2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5D84B-C1E8-4D3F-A76F-A27F97A84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1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s.fairtrade.org.uk/sites/default/files/Full%20MP4%20of%20finished%20movie%20extracted%20from%20Youtube.mp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4104456"/>
          </a:xfrm>
        </p:spPr>
        <p:txBody>
          <a:bodyPr>
            <a:normAutofit/>
          </a:bodyPr>
          <a:lstStyle/>
          <a:p>
            <a:r>
              <a:rPr lang="en-GB" dirty="0" smtClean="0"/>
              <a:t>Fairtrade 2015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1800" dirty="0" smtClean="0"/>
              <a:t>We are here to talk to you about Fairtrade.</a:t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LI: By the end of this presentation you will be able to</a:t>
            </a:r>
            <a:br>
              <a:rPr lang="en-GB" sz="1800" dirty="0" smtClean="0"/>
            </a:br>
            <a:r>
              <a:rPr lang="en-GB" sz="1800" dirty="0" smtClean="0"/>
              <a:t>-name some Fairtrade products</a:t>
            </a:r>
            <a:br>
              <a:rPr lang="en-GB" sz="1800" dirty="0" smtClean="0"/>
            </a:br>
            <a:r>
              <a:rPr lang="en-GB" sz="1800" dirty="0" smtClean="0"/>
              <a:t>-Recognise the fairtrade logo</a:t>
            </a:r>
            <a:br>
              <a:rPr lang="en-GB" sz="1800" dirty="0" smtClean="0"/>
            </a:br>
            <a:r>
              <a:rPr lang="en-GB" sz="1800" dirty="0" smtClean="0"/>
              <a:t>-Say how you can help </a:t>
            </a:r>
            <a:r>
              <a:rPr lang="en-GB" sz="1800" dirty="0" smtClean="0"/>
              <a:t>Fairtrade</a:t>
            </a:r>
            <a:br>
              <a:rPr lang="en-GB" sz="1800" dirty="0" smtClean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>by Fairtrade Committee</a:t>
            </a:r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752600"/>
          </a:xfrm>
        </p:spPr>
        <p:txBody>
          <a:bodyPr/>
          <a:lstStyle/>
          <a:p>
            <a:r>
              <a:rPr lang="en-GB" dirty="0" smtClean="0"/>
              <a:t>P1-3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 you ever seen the Fairtrade Logo?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You can find the Fairtrade logo on kit kats, maltesers, tea, coffee, bananas, sugar and lots more. Have a look next time you are in Asda or Tesco for the Logo on some of these products.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19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Fairtrade Products can you see in this picture?</a:t>
            </a:r>
            <a:endParaRPr lang="en-GB" dirty="0"/>
          </a:p>
        </p:txBody>
      </p:sp>
      <p:pic>
        <p:nvPicPr>
          <p:cNvPr id="1026" name="Picture 2" descr="https://paintpotsandpancakes.files.wordpress.com/2011/02/fairtrade.jpg?w=676&amp;h=5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12776"/>
            <a:ext cx="5256584" cy="434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5759567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Can anyone spot the Fairtrade Logo?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8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This is the Fairtrade Logo</a:t>
            </a:r>
            <a:br>
              <a:rPr lang="en-GB" dirty="0" smtClean="0"/>
            </a:br>
            <a:r>
              <a:rPr lang="en-GB" sz="2200" dirty="0" smtClean="0"/>
              <a:t>What do you think it looks like?</a:t>
            </a:r>
            <a:br>
              <a:rPr lang="en-GB" sz="2200" dirty="0" smtClean="0"/>
            </a:br>
            <a:r>
              <a:rPr lang="en-GB" sz="2200" dirty="0" smtClean="0"/>
              <a:t>Why do you think it is green and blue?</a:t>
            </a:r>
            <a:endParaRPr lang="en-GB" sz="2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44824"/>
            <a:ext cx="2775942" cy="32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810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schools.fairtrade.org.uk/sites/default/files/Full%20MP4%20of%20finished%20movie%20extracted%20from%20Youtube.mp4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4000" dirty="0"/>
              <a:t>What does it mean if you buy something with the Fairtrade LOGO on it?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What </a:t>
            </a:r>
            <a:r>
              <a:rPr lang="en-GB" sz="4000" dirty="0"/>
              <a:t>does it mean for people in the world?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059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you can help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Now that you recognise the fairtrade logo you can look for it when at the shops.</a:t>
            </a:r>
          </a:p>
          <a:p>
            <a:r>
              <a:rPr lang="en-GB" dirty="0" smtClean="0"/>
              <a:t>Whenever you are helping your mummy or daddy with the shopping you can ask them to buy </a:t>
            </a:r>
            <a:r>
              <a:rPr lang="en-GB" dirty="0"/>
              <a:t>F</a:t>
            </a:r>
            <a:r>
              <a:rPr lang="en-GB" dirty="0" smtClean="0"/>
              <a:t>airtrade whenever you see this logo.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341550"/>
            <a:ext cx="1440160" cy="168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1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Competition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would like p1-3 to take part in our colouring Competition.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One winner will be selected from each class and will receive a special prize.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564904"/>
            <a:ext cx="3289944" cy="22037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772" y="2843175"/>
            <a:ext cx="1675548" cy="156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75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151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Fairtrade 2015  We are here to talk to you about Fairtrade.  LI: By the end of this presentation you will be able to -name some Fairtrade products -Recognise the fairtrade logo -Say how you can help Fairtrade  by Fairtrade Committee</vt:lpstr>
      <vt:lpstr>PowerPoint Presentation</vt:lpstr>
      <vt:lpstr>What Fairtrade Products can you see in this picture?</vt:lpstr>
      <vt:lpstr>This is the Fairtrade Logo What do you think it looks like? Why do you think it is green and blue?</vt:lpstr>
      <vt:lpstr> http://schools.fairtrade.org.uk/sites/default/files/Full%20MP4%20of%20finished%20movie%20extracted%20from%20Youtube.mp4  What does it mean if you buy something with the Fairtrade LOGO on it?   What does it mean for people in the world? </vt:lpstr>
      <vt:lpstr>How you can help</vt:lpstr>
      <vt:lpstr>Competition Time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Fairtrade</dc:title>
  <dc:creator>Katrina Flaherty</dc:creator>
  <cp:lastModifiedBy>Katrina Flaherty</cp:lastModifiedBy>
  <cp:revision>8</cp:revision>
  <dcterms:created xsi:type="dcterms:W3CDTF">2015-02-27T10:33:01Z</dcterms:created>
  <dcterms:modified xsi:type="dcterms:W3CDTF">2015-03-04T08:44:22Z</dcterms:modified>
</cp:coreProperties>
</file>