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95" r:id="rId3"/>
    <p:sldId id="261" r:id="rId4"/>
    <p:sldId id="259" r:id="rId5"/>
    <p:sldId id="288" r:id="rId6"/>
    <p:sldId id="291" r:id="rId7"/>
    <p:sldId id="289" r:id="rId8"/>
    <p:sldId id="296" r:id="rId9"/>
    <p:sldId id="301" r:id="rId10"/>
    <p:sldId id="297" r:id="rId11"/>
    <p:sldId id="300" r:id="rId12"/>
    <p:sldId id="298" r:id="rId13"/>
    <p:sldId id="299" r:id="rId14"/>
    <p:sldId id="302" r:id="rId15"/>
    <p:sldId id="303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3"/>
    <p:restoredTop sz="94686"/>
  </p:normalViewPr>
  <p:slideViewPr>
    <p:cSldViewPr>
      <p:cViewPr varScale="1">
        <p:scale>
          <a:sx n="81" d="100"/>
          <a:sy n="81" d="100"/>
        </p:scale>
        <p:origin x="3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3FFB98-52D2-4F01-B5C2-116028650F52}" type="doc">
      <dgm:prSet loTypeId="urn:microsoft.com/office/officeart/2005/8/layout/gear1" loCatId="cycle" qsTypeId="urn:microsoft.com/office/officeart/2005/8/quickstyle/simple1" qsCatId="simple" csTypeId="urn:microsoft.com/office/officeart/2005/8/colors/accent1_4" csCatId="accent1" phldr="1"/>
      <dgm:spPr/>
    </dgm:pt>
    <dgm:pt modelId="{95B67B68-97C4-49F3-81AE-A82B23EF3697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SHARE</a:t>
          </a:r>
          <a:endParaRPr lang="en-US" dirty="0">
            <a:latin typeface="Arial Rounded MT Bold" panose="020F0704030504030204" pitchFamily="34" charset="0"/>
          </a:endParaRPr>
        </a:p>
      </dgm:t>
    </dgm:pt>
    <dgm:pt modelId="{2384CF9E-795E-410C-9681-741C544FF9E5}" type="parTrans" cxnId="{74443A8C-9EDB-4EEE-A000-D466E8C37359}">
      <dgm:prSet/>
      <dgm:spPr/>
      <dgm:t>
        <a:bodyPr/>
        <a:lstStyle/>
        <a:p>
          <a:endParaRPr lang="en-US"/>
        </a:p>
      </dgm:t>
    </dgm:pt>
    <dgm:pt modelId="{2F3F842C-85A8-4B8F-988F-67912C31F99D}" type="sibTrans" cxnId="{74443A8C-9EDB-4EEE-A000-D466E8C37359}">
      <dgm:prSet/>
      <dgm:spPr/>
      <dgm:t>
        <a:bodyPr/>
        <a:lstStyle/>
        <a:p>
          <a:endParaRPr lang="en-US"/>
        </a:p>
      </dgm:t>
    </dgm:pt>
    <dgm:pt modelId="{E0129348-84D8-40EB-8634-487E1DA4B801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PAIR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A81AE64-90F5-417E-B91C-074CFB8972D0}" type="parTrans" cxnId="{D620DB1A-B072-45FE-B7BE-71BF7FDE1400}">
      <dgm:prSet/>
      <dgm:spPr/>
      <dgm:t>
        <a:bodyPr/>
        <a:lstStyle/>
        <a:p>
          <a:endParaRPr lang="en-US"/>
        </a:p>
      </dgm:t>
    </dgm:pt>
    <dgm:pt modelId="{99FC84EE-0613-46A2-9ED4-4EEF7593ED05}" type="sibTrans" cxnId="{D620DB1A-B072-45FE-B7BE-71BF7FDE1400}">
      <dgm:prSet/>
      <dgm:spPr/>
      <dgm:t>
        <a:bodyPr/>
        <a:lstStyle/>
        <a:p>
          <a:endParaRPr lang="en-US"/>
        </a:p>
      </dgm:t>
    </dgm:pt>
    <dgm:pt modelId="{BB1EC18A-6F51-458B-8606-6F821D1FF896}">
      <dgm:prSet phldrT="[Text]"/>
      <dgm:spPr/>
      <dgm:t>
        <a:bodyPr/>
        <a:lstStyle/>
        <a:p>
          <a:r>
            <a:rPr lang="en-US" dirty="0" smtClean="0">
              <a:latin typeface="Arial Rounded MT Bold" panose="020F0704030504030204" pitchFamily="34" charset="0"/>
            </a:rPr>
            <a:t>THINK</a:t>
          </a:r>
          <a:endParaRPr lang="en-US" dirty="0">
            <a:latin typeface="Arial Rounded MT Bold" panose="020F0704030504030204" pitchFamily="34" charset="0"/>
          </a:endParaRPr>
        </a:p>
      </dgm:t>
    </dgm:pt>
    <dgm:pt modelId="{120B2EFE-448E-4464-AB39-44FFCAF6BD9C}" type="parTrans" cxnId="{44DF8237-6083-4DDC-A7C8-11C5D48E5EAF}">
      <dgm:prSet/>
      <dgm:spPr/>
      <dgm:t>
        <a:bodyPr/>
        <a:lstStyle/>
        <a:p>
          <a:endParaRPr lang="en-US"/>
        </a:p>
      </dgm:t>
    </dgm:pt>
    <dgm:pt modelId="{E57945C9-9DC7-49F9-87E7-0391B6680698}" type="sibTrans" cxnId="{44DF8237-6083-4DDC-A7C8-11C5D48E5EAF}">
      <dgm:prSet/>
      <dgm:spPr/>
      <dgm:t>
        <a:bodyPr/>
        <a:lstStyle/>
        <a:p>
          <a:endParaRPr lang="en-US"/>
        </a:p>
      </dgm:t>
    </dgm:pt>
    <dgm:pt modelId="{52DE0091-0A63-4D36-B93A-83F6D7EEB7A5}" type="pres">
      <dgm:prSet presAssocID="{CD3FFB98-52D2-4F01-B5C2-116028650F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FEB8F61-FA40-4741-A583-36B0651A067D}" type="pres">
      <dgm:prSet presAssocID="{95B67B68-97C4-49F3-81AE-A82B23EF369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187D7-D84B-4273-AB95-D679EAB7C0A3}" type="pres">
      <dgm:prSet presAssocID="{95B67B68-97C4-49F3-81AE-A82B23EF3697}" presName="gear1srcNode" presStyleLbl="node1" presStyleIdx="0" presStyleCnt="3"/>
      <dgm:spPr/>
      <dgm:t>
        <a:bodyPr/>
        <a:lstStyle/>
        <a:p>
          <a:endParaRPr lang="en-US"/>
        </a:p>
      </dgm:t>
    </dgm:pt>
    <dgm:pt modelId="{3A8F8D73-71F4-4F2A-B795-4EC1136C9FF2}" type="pres">
      <dgm:prSet presAssocID="{95B67B68-97C4-49F3-81AE-A82B23EF3697}" presName="gear1dstNode" presStyleLbl="node1" presStyleIdx="0" presStyleCnt="3"/>
      <dgm:spPr/>
      <dgm:t>
        <a:bodyPr/>
        <a:lstStyle/>
        <a:p>
          <a:endParaRPr lang="en-US"/>
        </a:p>
      </dgm:t>
    </dgm:pt>
    <dgm:pt modelId="{70561C4D-DFD1-4982-B983-94E673BEAC5E}" type="pres">
      <dgm:prSet presAssocID="{E0129348-84D8-40EB-8634-487E1DA4B80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24591-16A8-484C-93E5-D3AF27EA928A}" type="pres">
      <dgm:prSet presAssocID="{E0129348-84D8-40EB-8634-487E1DA4B801}" presName="gear2srcNode" presStyleLbl="node1" presStyleIdx="1" presStyleCnt="3"/>
      <dgm:spPr/>
      <dgm:t>
        <a:bodyPr/>
        <a:lstStyle/>
        <a:p>
          <a:endParaRPr lang="en-US"/>
        </a:p>
      </dgm:t>
    </dgm:pt>
    <dgm:pt modelId="{8AAE78BD-C98E-4E48-8150-D93AD6773711}" type="pres">
      <dgm:prSet presAssocID="{E0129348-84D8-40EB-8634-487E1DA4B801}" presName="gear2dstNode" presStyleLbl="node1" presStyleIdx="1" presStyleCnt="3"/>
      <dgm:spPr/>
      <dgm:t>
        <a:bodyPr/>
        <a:lstStyle/>
        <a:p>
          <a:endParaRPr lang="en-US"/>
        </a:p>
      </dgm:t>
    </dgm:pt>
    <dgm:pt modelId="{F578CEBE-A324-44A2-B8E7-38AC796CA155}" type="pres">
      <dgm:prSet presAssocID="{BB1EC18A-6F51-458B-8606-6F821D1FF896}" presName="gear3" presStyleLbl="node1" presStyleIdx="2" presStyleCnt="3"/>
      <dgm:spPr/>
      <dgm:t>
        <a:bodyPr/>
        <a:lstStyle/>
        <a:p>
          <a:endParaRPr lang="en-US"/>
        </a:p>
      </dgm:t>
    </dgm:pt>
    <dgm:pt modelId="{EF069A12-DB92-4FF6-B65D-55BB0C837AD6}" type="pres">
      <dgm:prSet presAssocID="{BB1EC18A-6F51-458B-8606-6F821D1FF89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8C736-B3CA-404B-9357-1C334134BDB5}" type="pres">
      <dgm:prSet presAssocID="{BB1EC18A-6F51-458B-8606-6F821D1FF896}" presName="gear3srcNode" presStyleLbl="node1" presStyleIdx="2" presStyleCnt="3"/>
      <dgm:spPr/>
      <dgm:t>
        <a:bodyPr/>
        <a:lstStyle/>
        <a:p>
          <a:endParaRPr lang="en-US"/>
        </a:p>
      </dgm:t>
    </dgm:pt>
    <dgm:pt modelId="{670612DE-564C-4CF9-BA3D-B330032DB836}" type="pres">
      <dgm:prSet presAssocID="{BB1EC18A-6F51-458B-8606-6F821D1FF896}" presName="gear3dstNode" presStyleLbl="node1" presStyleIdx="2" presStyleCnt="3"/>
      <dgm:spPr/>
      <dgm:t>
        <a:bodyPr/>
        <a:lstStyle/>
        <a:p>
          <a:endParaRPr lang="en-US"/>
        </a:p>
      </dgm:t>
    </dgm:pt>
    <dgm:pt modelId="{B65BFD36-54DC-46D5-9878-A205B587603F}" type="pres">
      <dgm:prSet presAssocID="{2F3F842C-85A8-4B8F-988F-67912C31F99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9D81C2F-431B-48E9-82ED-B73FA757E83B}" type="pres">
      <dgm:prSet presAssocID="{99FC84EE-0613-46A2-9ED4-4EEF7593ED0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A9E3799-5951-4021-9026-158FB3EDD024}" type="pres">
      <dgm:prSet presAssocID="{E57945C9-9DC7-49F9-87E7-0391B668069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108F2BE-61E5-46ED-B4E4-C9FA6E2D0C55}" type="presOf" srcId="{E0129348-84D8-40EB-8634-487E1DA4B801}" destId="{56B24591-16A8-484C-93E5-D3AF27EA928A}" srcOrd="1" destOrd="0" presId="urn:microsoft.com/office/officeart/2005/8/layout/gear1"/>
    <dgm:cxn modelId="{BE6D729D-B0F5-42C7-81DB-424E919A9199}" type="presOf" srcId="{2F3F842C-85A8-4B8F-988F-67912C31F99D}" destId="{B65BFD36-54DC-46D5-9878-A205B587603F}" srcOrd="0" destOrd="0" presId="urn:microsoft.com/office/officeart/2005/8/layout/gear1"/>
    <dgm:cxn modelId="{D9C0EEF8-BB9C-43F7-82DB-8D6E7AA6F8CE}" type="presOf" srcId="{95B67B68-97C4-49F3-81AE-A82B23EF3697}" destId="{3A8F8D73-71F4-4F2A-B795-4EC1136C9FF2}" srcOrd="2" destOrd="0" presId="urn:microsoft.com/office/officeart/2005/8/layout/gear1"/>
    <dgm:cxn modelId="{D835EB10-09C1-43FE-8345-1A41AFDD725D}" type="presOf" srcId="{E57945C9-9DC7-49F9-87E7-0391B6680698}" destId="{BA9E3799-5951-4021-9026-158FB3EDD024}" srcOrd="0" destOrd="0" presId="urn:microsoft.com/office/officeart/2005/8/layout/gear1"/>
    <dgm:cxn modelId="{95774F44-EE8F-4678-A3C5-040B67015D12}" type="presOf" srcId="{95B67B68-97C4-49F3-81AE-A82B23EF3697}" destId="{1FEB8F61-FA40-4741-A583-36B0651A067D}" srcOrd="0" destOrd="0" presId="urn:microsoft.com/office/officeart/2005/8/layout/gear1"/>
    <dgm:cxn modelId="{74443A8C-9EDB-4EEE-A000-D466E8C37359}" srcId="{CD3FFB98-52D2-4F01-B5C2-116028650F52}" destId="{95B67B68-97C4-49F3-81AE-A82B23EF3697}" srcOrd="0" destOrd="0" parTransId="{2384CF9E-795E-410C-9681-741C544FF9E5}" sibTransId="{2F3F842C-85A8-4B8F-988F-67912C31F99D}"/>
    <dgm:cxn modelId="{44DF8237-6083-4DDC-A7C8-11C5D48E5EAF}" srcId="{CD3FFB98-52D2-4F01-B5C2-116028650F52}" destId="{BB1EC18A-6F51-458B-8606-6F821D1FF896}" srcOrd="2" destOrd="0" parTransId="{120B2EFE-448E-4464-AB39-44FFCAF6BD9C}" sibTransId="{E57945C9-9DC7-49F9-87E7-0391B6680698}"/>
    <dgm:cxn modelId="{C0DA7407-64D3-4DCE-9528-65EC1BEA431D}" type="presOf" srcId="{BB1EC18A-6F51-458B-8606-6F821D1FF896}" destId="{F578CEBE-A324-44A2-B8E7-38AC796CA155}" srcOrd="0" destOrd="0" presId="urn:microsoft.com/office/officeart/2005/8/layout/gear1"/>
    <dgm:cxn modelId="{A548B67A-9747-4396-8B6C-4768DD6F6E31}" type="presOf" srcId="{95B67B68-97C4-49F3-81AE-A82B23EF3697}" destId="{958187D7-D84B-4273-AB95-D679EAB7C0A3}" srcOrd="1" destOrd="0" presId="urn:microsoft.com/office/officeart/2005/8/layout/gear1"/>
    <dgm:cxn modelId="{65E5786A-E4F5-4352-B85A-C050DCF6BFAD}" type="presOf" srcId="{CD3FFB98-52D2-4F01-B5C2-116028650F52}" destId="{52DE0091-0A63-4D36-B93A-83F6D7EEB7A5}" srcOrd="0" destOrd="0" presId="urn:microsoft.com/office/officeart/2005/8/layout/gear1"/>
    <dgm:cxn modelId="{53195EA7-104B-4DAC-B288-A6801F3D4309}" type="presOf" srcId="{99FC84EE-0613-46A2-9ED4-4EEF7593ED05}" destId="{29D81C2F-431B-48E9-82ED-B73FA757E83B}" srcOrd="0" destOrd="0" presId="urn:microsoft.com/office/officeart/2005/8/layout/gear1"/>
    <dgm:cxn modelId="{9A9C5DFE-C7F0-4B17-B633-6EFB2FAD8263}" type="presOf" srcId="{E0129348-84D8-40EB-8634-487E1DA4B801}" destId="{8AAE78BD-C98E-4E48-8150-D93AD6773711}" srcOrd="2" destOrd="0" presId="urn:microsoft.com/office/officeart/2005/8/layout/gear1"/>
    <dgm:cxn modelId="{6F8E94A7-EBF8-4FA4-9EE1-25614DBCA124}" type="presOf" srcId="{BB1EC18A-6F51-458B-8606-6F821D1FF896}" destId="{18D8C736-B3CA-404B-9357-1C334134BDB5}" srcOrd="2" destOrd="0" presId="urn:microsoft.com/office/officeart/2005/8/layout/gear1"/>
    <dgm:cxn modelId="{D620DB1A-B072-45FE-B7BE-71BF7FDE1400}" srcId="{CD3FFB98-52D2-4F01-B5C2-116028650F52}" destId="{E0129348-84D8-40EB-8634-487E1DA4B801}" srcOrd="1" destOrd="0" parTransId="{1A81AE64-90F5-417E-B91C-074CFB8972D0}" sibTransId="{99FC84EE-0613-46A2-9ED4-4EEF7593ED05}"/>
    <dgm:cxn modelId="{C6F012B7-2060-4D79-9359-3F0BF22BFD07}" type="presOf" srcId="{E0129348-84D8-40EB-8634-487E1DA4B801}" destId="{70561C4D-DFD1-4982-B983-94E673BEAC5E}" srcOrd="0" destOrd="0" presId="urn:microsoft.com/office/officeart/2005/8/layout/gear1"/>
    <dgm:cxn modelId="{3D8DA4FA-07F5-4AE2-BF64-8C2532636974}" type="presOf" srcId="{BB1EC18A-6F51-458B-8606-6F821D1FF896}" destId="{670612DE-564C-4CF9-BA3D-B330032DB836}" srcOrd="3" destOrd="0" presId="urn:microsoft.com/office/officeart/2005/8/layout/gear1"/>
    <dgm:cxn modelId="{0E90C8EC-190F-482C-94DD-E6F432D733EB}" type="presOf" srcId="{BB1EC18A-6F51-458B-8606-6F821D1FF896}" destId="{EF069A12-DB92-4FF6-B65D-55BB0C837AD6}" srcOrd="1" destOrd="0" presId="urn:microsoft.com/office/officeart/2005/8/layout/gear1"/>
    <dgm:cxn modelId="{6CB7734B-4F5E-4F47-9B6D-2E19C1E8BF97}" type="presParOf" srcId="{52DE0091-0A63-4D36-B93A-83F6D7EEB7A5}" destId="{1FEB8F61-FA40-4741-A583-36B0651A067D}" srcOrd="0" destOrd="0" presId="urn:microsoft.com/office/officeart/2005/8/layout/gear1"/>
    <dgm:cxn modelId="{94387484-77A4-495D-8AF7-FD2BF606FC92}" type="presParOf" srcId="{52DE0091-0A63-4D36-B93A-83F6D7EEB7A5}" destId="{958187D7-D84B-4273-AB95-D679EAB7C0A3}" srcOrd="1" destOrd="0" presId="urn:microsoft.com/office/officeart/2005/8/layout/gear1"/>
    <dgm:cxn modelId="{93498557-F441-48CD-B07E-9EFE5E4D00BF}" type="presParOf" srcId="{52DE0091-0A63-4D36-B93A-83F6D7EEB7A5}" destId="{3A8F8D73-71F4-4F2A-B795-4EC1136C9FF2}" srcOrd="2" destOrd="0" presId="urn:microsoft.com/office/officeart/2005/8/layout/gear1"/>
    <dgm:cxn modelId="{D1024F96-03AF-4935-A1D9-D7F758F0F2E1}" type="presParOf" srcId="{52DE0091-0A63-4D36-B93A-83F6D7EEB7A5}" destId="{70561C4D-DFD1-4982-B983-94E673BEAC5E}" srcOrd="3" destOrd="0" presId="urn:microsoft.com/office/officeart/2005/8/layout/gear1"/>
    <dgm:cxn modelId="{AC969E5C-2FC9-4EE7-AE84-A65D5FAC8CEC}" type="presParOf" srcId="{52DE0091-0A63-4D36-B93A-83F6D7EEB7A5}" destId="{56B24591-16A8-484C-93E5-D3AF27EA928A}" srcOrd="4" destOrd="0" presId="urn:microsoft.com/office/officeart/2005/8/layout/gear1"/>
    <dgm:cxn modelId="{E296A19D-A96A-4DA9-A736-92683FD29CE8}" type="presParOf" srcId="{52DE0091-0A63-4D36-B93A-83F6D7EEB7A5}" destId="{8AAE78BD-C98E-4E48-8150-D93AD6773711}" srcOrd="5" destOrd="0" presId="urn:microsoft.com/office/officeart/2005/8/layout/gear1"/>
    <dgm:cxn modelId="{E9A76B09-D460-403C-8058-546F6CACE133}" type="presParOf" srcId="{52DE0091-0A63-4D36-B93A-83F6D7EEB7A5}" destId="{F578CEBE-A324-44A2-B8E7-38AC796CA155}" srcOrd="6" destOrd="0" presId="urn:microsoft.com/office/officeart/2005/8/layout/gear1"/>
    <dgm:cxn modelId="{37A458B0-3F75-493C-AF9E-E3907041C71C}" type="presParOf" srcId="{52DE0091-0A63-4D36-B93A-83F6D7EEB7A5}" destId="{EF069A12-DB92-4FF6-B65D-55BB0C837AD6}" srcOrd="7" destOrd="0" presId="urn:microsoft.com/office/officeart/2005/8/layout/gear1"/>
    <dgm:cxn modelId="{BE3E2219-7EF7-4C58-9CA9-A52F6F48DB7D}" type="presParOf" srcId="{52DE0091-0A63-4D36-B93A-83F6D7EEB7A5}" destId="{18D8C736-B3CA-404B-9357-1C334134BDB5}" srcOrd="8" destOrd="0" presId="urn:microsoft.com/office/officeart/2005/8/layout/gear1"/>
    <dgm:cxn modelId="{E7C1CF63-9987-4730-B0AC-CB5871843098}" type="presParOf" srcId="{52DE0091-0A63-4D36-B93A-83F6D7EEB7A5}" destId="{670612DE-564C-4CF9-BA3D-B330032DB836}" srcOrd="9" destOrd="0" presId="urn:microsoft.com/office/officeart/2005/8/layout/gear1"/>
    <dgm:cxn modelId="{B55E4817-A492-4FD7-BF00-9D47C3B058BF}" type="presParOf" srcId="{52DE0091-0A63-4D36-B93A-83F6D7EEB7A5}" destId="{B65BFD36-54DC-46D5-9878-A205B587603F}" srcOrd="10" destOrd="0" presId="urn:microsoft.com/office/officeart/2005/8/layout/gear1"/>
    <dgm:cxn modelId="{6223AABE-B19D-4121-9648-1C1A933EA041}" type="presParOf" srcId="{52DE0091-0A63-4D36-B93A-83F6D7EEB7A5}" destId="{29D81C2F-431B-48E9-82ED-B73FA757E83B}" srcOrd="11" destOrd="0" presId="urn:microsoft.com/office/officeart/2005/8/layout/gear1"/>
    <dgm:cxn modelId="{1F574E85-B7EE-469E-8BE1-A6136E9906F0}" type="presParOf" srcId="{52DE0091-0A63-4D36-B93A-83F6D7EEB7A5}" destId="{BA9E3799-5951-4021-9026-158FB3EDD02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714499" y="1866899"/>
          <a:ext cx="2095500" cy="2095500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SHARE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2135788" y="2357760"/>
        <a:ext cx="1252922" cy="1077130"/>
      </dsp:txXfrm>
    </dsp:sp>
    <dsp:sp modelId="{70561C4D-DFD1-4982-B983-94E673BEAC5E}">
      <dsp:nvSpPr>
        <dsp:cNvPr id="0" name=""/>
        <dsp:cNvSpPr/>
      </dsp:nvSpPr>
      <dsp:spPr>
        <a:xfrm>
          <a:off x="495299" y="1371600"/>
          <a:ext cx="1524000" cy="1524000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PAIR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878971" y="1757590"/>
        <a:ext cx="756656" cy="752020"/>
      </dsp:txXfrm>
    </dsp:sp>
    <dsp:sp modelId="{F578CEBE-A324-44A2-B8E7-38AC796CA155}">
      <dsp:nvSpPr>
        <dsp:cNvPr id="0" name=""/>
        <dsp:cNvSpPr/>
      </dsp:nvSpPr>
      <dsp:spPr>
        <a:xfrm rot="20700000">
          <a:off x="1348895" y="320195"/>
          <a:ext cx="1493208" cy="149320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THINK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 rot="-20700000">
        <a:off x="1676400" y="647699"/>
        <a:ext cx="838200" cy="838200"/>
      </dsp:txXfrm>
    </dsp:sp>
    <dsp:sp modelId="{B65BFD36-54DC-46D5-9878-A205B587603F}">
      <dsp:nvSpPr>
        <dsp:cNvPr id="0" name=""/>
        <dsp:cNvSpPr/>
      </dsp:nvSpPr>
      <dsp:spPr>
        <a:xfrm>
          <a:off x="1549199" y="1553057"/>
          <a:ext cx="2682240" cy="2682240"/>
        </a:xfrm>
        <a:prstGeom prst="circularArrow">
          <a:avLst>
            <a:gd name="adj1" fmla="val 4687"/>
            <a:gd name="adj2" fmla="val 299029"/>
            <a:gd name="adj3" fmla="val 2506384"/>
            <a:gd name="adj4" fmla="val 1588251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25402" y="1036045"/>
          <a:ext cx="1948815" cy="19488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1003500" y="-5224"/>
          <a:ext cx="2101215" cy="2101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714499" y="1866899"/>
          <a:ext cx="2095500" cy="2095500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SHARE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2135788" y="2357760"/>
        <a:ext cx="1252922" cy="1077130"/>
      </dsp:txXfrm>
    </dsp:sp>
    <dsp:sp modelId="{70561C4D-DFD1-4982-B983-94E673BEAC5E}">
      <dsp:nvSpPr>
        <dsp:cNvPr id="0" name=""/>
        <dsp:cNvSpPr/>
      </dsp:nvSpPr>
      <dsp:spPr>
        <a:xfrm>
          <a:off x="495299" y="1371600"/>
          <a:ext cx="1524000" cy="1524000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PAIR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878971" y="1757590"/>
        <a:ext cx="756656" cy="752020"/>
      </dsp:txXfrm>
    </dsp:sp>
    <dsp:sp modelId="{F578CEBE-A324-44A2-B8E7-38AC796CA155}">
      <dsp:nvSpPr>
        <dsp:cNvPr id="0" name=""/>
        <dsp:cNvSpPr/>
      </dsp:nvSpPr>
      <dsp:spPr>
        <a:xfrm rot="20700000">
          <a:off x="1348895" y="320195"/>
          <a:ext cx="1493208" cy="149320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THINK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 rot="-20700000">
        <a:off x="1676400" y="647699"/>
        <a:ext cx="838200" cy="838200"/>
      </dsp:txXfrm>
    </dsp:sp>
    <dsp:sp modelId="{B65BFD36-54DC-46D5-9878-A205B587603F}">
      <dsp:nvSpPr>
        <dsp:cNvPr id="0" name=""/>
        <dsp:cNvSpPr/>
      </dsp:nvSpPr>
      <dsp:spPr>
        <a:xfrm>
          <a:off x="1549199" y="1553057"/>
          <a:ext cx="2682240" cy="2682240"/>
        </a:xfrm>
        <a:prstGeom prst="circularArrow">
          <a:avLst>
            <a:gd name="adj1" fmla="val 4687"/>
            <a:gd name="adj2" fmla="val 299029"/>
            <a:gd name="adj3" fmla="val 2506384"/>
            <a:gd name="adj4" fmla="val 1588251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25402" y="1036045"/>
          <a:ext cx="1948815" cy="19488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1003500" y="-5224"/>
          <a:ext cx="2101215" cy="2101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714499" y="1866899"/>
          <a:ext cx="2095500" cy="2095500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SHARE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2135788" y="2357760"/>
        <a:ext cx="1252922" cy="1077130"/>
      </dsp:txXfrm>
    </dsp:sp>
    <dsp:sp modelId="{70561C4D-DFD1-4982-B983-94E673BEAC5E}">
      <dsp:nvSpPr>
        <dsp:cNvPr id="0" name=""/>
        <dsp:cNvSpPr/>
      </dsp:nvSpPr>
      <dsp:spPr>
        <a:xfrm>
          <a:off x="495299" y="1371600"/>
          <a:ext cx="1524000" cy="1524000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PAIR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878971" y="1757590"/>
        <a:ext cx="756656" cy="752020"/>
      </dsp:txXfrm>
    </dsp:sp>
    <dsp:sp modelId="{F578CEBE-A324-44A2-B8E7-38AC796CA155}">
      <dsp:nvSpPr>
        <dsp:cNvPr id="0" name=""/>
        <dsp:cNvSpPr/>
      </dsp:nvSpPr>
      <dsp:spPr>
        <a:xfrm rot="20700000">
          <a:off x="1348895" y="320195"/>
          <a:ext cx="1493208" cy="149320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THINK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 rot="-20700000">
        <a:off x="1676400" y="647699"/>
        <a:ext cx="838200" cy="838200"/>
      </dsp:txXfrm>
    </dsp:sp>
    <dsp:sp modelId="{B65BFD36-54DC-46D5-9878-A205B587603F}">
      <dsp:nvSpPr>
        <dsp:cNvPr id="0" name=""/>
        <dsp:cNvSpPr/>
      </dsp:nvSpPr>
      <dsp:spPr>
        <a:xfrm>
          <a:off x="1549199" y="1553057"/>
          <a:ext cx="2682240" cy="2682240"/>
        </a:xfrm>
        <a:prstGeom prst="circularArrow">
          <a:avLst>
            <a:gd name="adj1" fmla="val 4687"/>
            <a:gd name="adj2" fmla="val 299029"/>
            <a:gd name="adj3" fmla="val 2506384"/>
            <a:gd name="adj4" fmla="val 1588251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25402" y="1036045"/>
          <a:ext cx="1948815" cy="19488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1003500" y="-5224"/>
          <a:ext cx="2101215" cy="2101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714499" y="1866899"/>
          <a:ext cx="2095500" cy="2095500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SHARE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2135788" y="2357760"/>
        <a:ext cx="1252922" cy="1077130"/>
      </dsp:txXfrm>
    </dsp:sp>
    <dsp:sp modelId="{70561C4D-DFD1-4982-B983-94E673BEAC5E}">
      <dsp:nvSpPr>
        <dsp:cNvPr id="0" name=""/>
        <dsp:cNvSpPr/>
      </dsp:nvSpPr>
      <dsp:spPr>
        <a:xfrm>
          <a:off x="495299" y="1371600"/>
          <a:ext cx="1524000" cy="1524000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PAIR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878971" y="1757590"/>
        <a:ext cx="756656" cy="752020"/>
      </dsp:txXfrm>
    </dsp:sp>
    <dsp:sp modelId="{F578CEBE-A324-44A2-B8E7-38AC796CA155}">
      <dsp:nvSpPr>
        <dsp:cNvPr id="0" name=""/>
        <dsp:cNvSpPr/>
      </dsp:nvSpPr>
      <dsp:spPr>
        <a:xfrm rot="20700000">
          <a:off x="1348895" y="320195"/>
          <a:ext cx="1493208" cy="149320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THINK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 rot="-20700000">
        <a:off x="1676400" y="647699"/>
        <a:ext cx="838200" cy="838200"/>
      </dsp:txXfrm>
    </dsp:sp>
    <dsp:sp modelId="{B65BFD36-54DC-46D5-9878-A205B587603F}">
      <dsp:nvSpPr>
        <dsp:cNvPr id="0" name=""/>
        <dsp:cNvSpPr/>
      </dsp:nvSpPr>
      <dsp:spPr>
        <a:xfrm>
          <a:off x="1549199" y="1553057"/>
          <a:ext cx="2682240" cy="2682240"/>
        </a:xfrm>
        <a:prstGeom prst="circularArrow">
          <a:avLst>
            <a:gd name="adj1" fmla="val 4687"/>
            <a:gd name="adj2" fmla="val 299029"/>
            <a:gd name="adj3" fmla="val 2506384"/>
            <a:gd name="adj4" fmla="val 1588251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25402" y="1036045"/>
          <a:ext cx="1948815" cy="19488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1003500" y="-5224"/>
          <a:ext cx="2101215" cy="2101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714499" y="1866899"/>
          <a:ext cx="2095500" cy="2095500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SHARE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2135788" y="2357760"/>
        <a:ext cx="1252922" cy="1077130"/>
      </dsp:txXfrm>
    </dsp:sp>
    <dsp:sp modelId="{70561C4D-DFD1-4982-B983-94E673BEAC5E}">
      <dsp:nvSpPr>
        <dsp:cNvPr id="0" name=""/>
        <dsp:cNvSpPr/>
      </dsp:nvSpPr>
      <dsp:spPr>
        <a:xfrm>
          <a:off x="495299" y="1371600"/>
          <a:ext cx="1524000" cy="1524000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PAIR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>
        <a:off x="878971" y="1757590"/>
        <a:ext cx="756656" cy="752020"/>
      </dsp:txXfrm>
    </dsp:sp>
    <dsp:sp modelId="{F578CEBE-A324-44A2-B8E7-38AC796CA155}">
      <dsp:nvSpPr>
        <dsp:cNvPr id="0" name=""/>
        <dsp:cNvSpPr/>
      </dsp:nvSpPr>
      <dsp:spPr>
        <a:xfrm rot="20700000">
          <a:off x="1348895" y="320195"/>
          <a:ext cx="1493208" cy="149320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rial Rounded MT Bold" panose="020F0704030504030204" pitchFamily="34" charset="0"/>
            </a:rPr>
            <a:t>THINK</a:t>
          </a:r>
          <a:endParaRPr lang="en-US" sz="1900" kern="1200" dirty="0">
            <a:latin typeface="Arial Rounded MT Bold" panose="020F0704030504030204" pitchFamily="34" charset="0"/>
          </a:endParaRPr>
        </a:p>
      </dsp:txBody>
      <dsp:txXfrm rot="-20700000">
        <a:off x="1676400" y="647699"/>
        <a:ext cx="838200" cy="838200"/>
      </dsp:txXfrm>
    </dsp:sp>
    <dsp:sp modelId="{B65BFD36-54DC-46D5-9878-A205B587603F}">
      <dsp:nvSpPr>
        <dsp:cNvPr id="0" name=""/>
        <dsp:cNvSpPr/>
      </dsp:nvSpPr>
      <dsp:spPr>
        <a:xfrm>
          <a:off x="1549199" y="1553057"/>
          <a:ext cx="2682240" cy="2682240"/>
        </a:xfrm>
        <a:prstGeom prst="circularArrow">
          <a:avLst>
            <a:gd name="adj1" fmla="val 4687"/>
            <a:gd name="adj2" fmla="val 299029"/>
            <a:gd name="adj3" fmla="val 2506384"/>
            <a:gd name="adj4" fmla="val 15882512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25402" y="1036045"/>
          <a:ext cx="1948815" cy="19488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1003500" y="-5224"/>
          <a:ext cx="2101215" cy="21012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619175" y="1839608"/>
          <a:ext cx="1978992" cy="1978992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SHARE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>
        <a:off x="2017040" y="2303177"/>
        <a:ext cx="1183262" cy="1017243"/>
      </dsp:txXfrm>
    </dsp:sp>
    <dsp:sp modelId="{70561C4D-DFD1-4982-B983-94E673BEAC5E}">
      <dsp:nvSpPr>
        <dsp:cNvPr id="0" name=""/>
        <dsp:cNvSpPr/>
      </dsp:nvSpPr>
      <dsp:spPr>
        <a:xfrm>
          <a:off x="467761" y="1371846"/>
          <a:ext cx="1439267" cy="1439267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PAIR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>
        <a:off x="830101" y="1736376"/>
        <a:ext cx="714587" cy="710207"/>
      </dsp:txXfrm>
    </dsp:sp>
    <dsp:sp modelId="{F578CEBE-A324-44A2-B8E7-38AC796CA155}">
      <dsp:nvSpPr>
        <dsp:cNvPr id="0" name=""/>
        <dsp:cNvSpPr/>
      </dsp:nvSpPr>
      <dsp:spPr>
        <a:xfrm rot="20700000">
          <a:off x="1273898" y="378899"/>
          <a:ext cx="1410188" cy="141018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THINK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 rot="-20700000">
        <a:off x="1583193" y="688194"/>
        <a:ext cx="791596" cy="791596"/>
      </dsp:txXfrm>
    </dsp:sp>
    <dsp:sp modelId="{B65BFD36-54DC-46D5-9878-A205B587603F}">
      <dsp:nvSpPr>
        <dsp:cNvPr id="0" name=""/>
        <dsp:cNvSpPr/>
      </dsp:nvSpPr>
      <dsp:spPr>
        <a:xfrm>
          <a:off x="1460570" y="1544623"/>
          <a:ext cx="2533110" cy="2533110"/>
        </a:xfrm>
        <a:prstGeom prst="circularArrow">
          <a:avLst>
            <a:gd name="adj1" fmla="val 4688"/>
            <a:gd name="adj2" fmla="val 299029"/>
            <a:gd name="adj3" fmla="val 2500179"/>
            <a:gd name="adj4" fmla="val 15896154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12870" y="1055949"/>
          <a:ext cx="1840462" cy="18404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947707" y="72573"/>
          <a:ext cx="1984389" cy="19843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8F61-FA40-4741-A583-36B0651A067D}">
      <dsp:nvSpPr>
        <dsp:cNvPr id="0" name=""/>
        <dsp:cNvSpPr/>
      </dsp:nvSpPr>
      <dsp:spPr>
        <a:xfrm>
          <a:off x="1619175" y="1839608"/>
          <a:ext cx="1978992" cy="1978992"/>
        </a:xfrm>
        <a:prstGeom prst="gear9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SHARE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>
        <a:off x="2017040" y="2303177"/>
        <a:ext cx="1183262" cy="1017243"/>
      </dsp:txXfrm>
    </dsp:sp>
    <dsp:sp modelId="{70561C4D-DFD1-4982-B983-94E673BEAC5E}">
      <dsp:nvSpPr>
        <dsp:cNvPr id="0" name=""/>
        <dsp:cNvSpPr/>
      </dsp:nvSpPr>
      <dsp:spPr>
        <a:xfrm>
          <a:off x="467761" y="1371846"/>
          <a:ext cx="1439267" cy="1439267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PAIR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>
        <a:off x="830101" y="1736376"/>
        <a:ext cx="714587" cy="710207"/>
      </dsp:txXfrm>
    </dsp:sp>
    <dsp:sp modelId="{F578CEBE-A324-44A2-B8E7-38AC796CA155}">
      <dsp:nvSpPr>
        <dsp:cNvPr id="0" name=""/>
        <dsp:cNvSpPr/>
      </dsp:nvSpPr>
      <dsp:spPr>
        <a:xfrm rot="20700000">
          <a:off x="1273898" y="378899"/>
          <a:ext cx="1410188" cy="1410188"/>
        </a:xfrm>
        <a:prstGeom prst="gear6">
          <a:avLst/>
        </a:prstGeom>
        <a:solidFill>
          <a:schemeClr val="accent1">
            <a:shade val="50000"/>
            <a:hueOff val="-425139"/>
            <a:satOff val="-34119"/>
            <a:lumOff val="33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 Rounded MT Bold" panose="020F0704030504030204" pitchFamily="34" charset="0"/>
            </a:rPr>
            <a:t>THINK</a:t>
          </a:r>
          <a:endParaRPr lang="en-US" sz="1800" kern="1200" dirty="0">
            <a:latin typeface="Arial Rounded MT Bold" panose="020F0704030504030204" pitchFamily="34" charset="0"/>
          </a:endParaRPr>
        </a:p>
      </dsp:txBody>
      <dsp:txXfrm rot="-20700000">
        <a:off x="1583193" y="688194"/>
        <a:ext cx="791596" cy="791596"/>
      </dsp:txXfrm>
    </dsp:sp>
    <dsp:sp modelId="{B65BFD36-54DC-46D5-9878-A205B587603F}">
      <dsp:nvSpPr>
        <dsp:cNvPr id="0" name=""/>
        <dsp:cNvSpPr/>
      </dsp:nvSpPr>
      <dsp:spPr>
        <a:xfrm>
          <a:off x="1460570" y="1544623"/>
          <a:ext cx="2533110" cy="2533110"/>
        </a:xfrm>
        <a:prstGeom prst="circularArrow">
          <a:avLst>
            <a:gd name="adj1" fmla="val 4688"/>
            <a:gd name="adj2" fmla="val 299029"/>
            <a:gd name="adj3" fmla="val 2500179"/>
            <a:gd name="adj4" fmla="val 15896154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81C2F-431B-48E9-82ED-B73FA757E83B}">
      <dsp:nvSpPr>
        <dsp:cNvPr id="0" name=""/>
        <dsp:cNvSpPr/>
      </dsp:nvSpPr>
      <dsp:spPr>
        <a:xfrm>
          <a:off x="212870" y="1055949"/>
          <a:ext cx="1840462" cy="18404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E3799-5951-4021-9026-158FB3EDD024}">
      <dsp:nvSpPr>
        <dsp:cNvPr id="0" name=""/>
        <dsp:cNvSpPr/>
      </dsp:nvSpPr>
      <dsp:spPr>
        <a:xfrm>
          <a:off x="947707" y="72573"/>
          <a:ext cx="1984389" cy="19843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-450828"/>
            <a:satOff val="-34592"/>
            <a:lumOff val="293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CE028-E85C-8B4B-AD2A-403FB3B79DE6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5311-4BE6-6C4A-80DA-B48773BD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3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1DFA8-C091-491E-A36D-8E7B76D9F74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578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CD91-B2DA-4F3F-B3A9-ED3BB53A444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1998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D1E1-8077-49F5-865F-59224D91176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43525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A130D-7F3F-4908-82FB-10269E2A681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95936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ED026-256D-4D59-9C3C-1F32A29D8E2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72838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9529F-8156-41DE-8501-DCA5351B2BC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3251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5A2D-C259-4D03-8424-87D3DDCE8E6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5940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3B18-FD65-415F-9FA7-9C030CE6B1A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2601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2FFB-9BCF-404D-8998-F926F57B0B6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5452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9EE21-F658-43CC-8999-3E2472C542D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5877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FE4E8-51B7-42CF-8C51-3C19DC859A7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43810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8462-338C-4CD6-9D76-4B1C4C682CA3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8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zFlLH5QEw4" TargetMode="External"/><Relationship Id="rId2" Type="http://schemas.openxmlformats.org/officeDocument/2006/relationships/hyperlink" Target="https://youtu.be/NSgVjOEBW9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g"/><Relationship Id="rId4" Type="http://schemas.openxmlformats.org/officeDocument/2006/relationships/hyperlink" Target="https://youtu.be/wT0RwsfKXV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Learning for Sustainability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1800" y="3638139"/>
            <a:ext cx="3600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Migrants Day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endParaRPr lang="en-GB" dirty="0"/>
          </a:p>
        </p:txBody>
      </p:sp>
      <p:pic>
        <p:nvPicPr>
          <p:cNvPr id="1028" name="Picture 4" descr="http://www.un.org/en/events/humanrightsday/assets/img/70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7742"/>
            <a:ext cx="2857500" cy="113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amnesty international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164" y="329412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234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472136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people may not appreciate the risks immigrants can take to get to another country. Watch the clip(s) below and share your thoughts at the end.</a:t>
            </a:r>
          </a:p>
          <a:p>
            <a:pPr marL="0" indent="0">
              <a:buNone/>
            </a:pPr>
            <a:endParaRPr lang="en-GB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IMMIGRATION 1</a:t>
            </a:r>
            <a:endParaRPr lang="en-GB" sz="20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IMMIGRATION 2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IMMIGRATION 3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8063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did you feel when you were watching the clip?</a:t>
            </a: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your feelings the same after having watched? </a:t>
            </a: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5122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 statistics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4721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As of 2015, the number of international migrants has reached 244 million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worldwide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As of 2015, the number of international migrants has reached 244 million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worldwide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One third of the world's international migrants are living in just 20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The largest number of international migrants live in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America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with 19% of the world's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UK has 9 million immigrants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 2015, the number of international migrants below the 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age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of 20 reached 37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</a:p>
          <a:p>
            <a:pPr marL="0" indent="0">
              <a:buNone/>
            </a:pP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820" y="305234"/>
            <a:ext cx="1496513" cy="147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8827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 statistics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2" y="6484113"/>
            <a:ext cx="7059278" cy="3835189"/>
          </a:xfrm>
        </p:spPr>
        <p:txBody>
          <a:bodyPr/>
          <a:lstStyle/>
          <a:p>
            <a:pPr marL="0" indent="0">
              <a:buNone/>
            </a:pP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1026" name="Picture 2" descr="https://upload.wikimedia.org/wikipedia/commons/c/c7/UN_Sta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693662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age result for international migrants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05233"/>
            <a:ext cx="1271989" cy="136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3074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hopes you would have if you were going to emigrate to a different country</a:t>
            </a: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you would feel if you and/or your family were not 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welcomed in a new country</a:t>
            </a: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4102041"/>
              </p:ext>
            </p:extLst>
          </p:nvPr>
        </p:nvGraphicFramePr>
        <p:xfrm>
          <a:off x="4860032" y="2056966"/>
          <a:ext cx="3598168" cy="403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99894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think most people in Britain think about immigration? Why?</a:t>
            </a: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think it is necessary to change other people’s viewpoint? If so, how </a:t>
            </a:r>
            <a:r>
              <a:rPr lang="en-GB" sz="2200" b="1" smtClean="0">
                <a:latin typeface="Calibri" panose="020F0502020204030204" pitchFamily="34" charset="0"/>
                <a:cs typeface="Calibri" panose="020F0502020204030204" pitchFamily="34" charset="0"/>
              </a:rPr>
              <a:t>and why?</a:t>
            </a: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860032" y="2056966"/>
          <a:ext cx="3598168" cy="403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5983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am now able to: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 what immigration is</a:t>
            </a:r>
            <a:endParaRPr lang="en-GB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specific reasons for immigration</a:t>
            </a: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 and respect that people do not have the same opinions on immigration</a:t>
            </a:r>
            <a:endParaRPr lang="en-GB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1421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6048672" cy="2978980"/>
          </a:xfrm>
        </p:spPr>
        <p:txBody>
          <a:bodyPr/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Pope Francis said migrants are not numbers,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“but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persons with feelings that need ongoing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protection” </a:t>
            </a:r>
            <a:b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adding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that “particular concern must be shown for migrant children and their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families.”</a:t>
            </a:r>
            <a:r>
              <a:rPr lang="en-GB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br>
              <a:rPr lang="en-GB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EVERYONE HAS A DUTY TO DO GOOD.”</a:t>
            </a:r>
            <a:br>
              <a:rPr lang="en-GB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POPE FRANCIS</a:t>
            </a:r>
            <a:r>
              <a:rPr lang="en-GB" sz="1300" dirty="0"/>
              <a:t/>
            </a:r>
            <a:br>
              <a:rPr lang="en-GB" sz="1300" dirty="0"/>
            </a:br>
            <a:endParaRPr lang="en-GB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1028" name="Picture 4" descr="http://www.un.org/en/events/humanrightsday/assets/img/70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7742"/>
            <a:ext cx="2857500" cy="113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Image result for amnesty international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164" y="329412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09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By the end of the lesson,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 will be able to: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01234" y="2564904"/>
            <a:ext cx="7772400" cy="4114800"/>
          </a:xfrm>
        </p:spPr>
        <p:txBody>
          <a:bodyPr/>
          <a:lstStyle/>
          <a:p>
            <a:r>
              <a:rPr lang="en-GB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 what migration and immigration mean</a:t>
            </a:r>
          </a:p>
          <a:p>
            <a:r>
              <a:rPr lang="en-GB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 reasons why people would want to go to a different country</a:t>
            </a:r>
          </a:p>
          <a:p>
            <a:r>
              <a:rPr lang="en-GB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 the challenges some people may face when they come to live in a different country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6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0575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STARTER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migration?</a:t>
            </a:r>
          </a:p>
          <a:p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What is </a:t>
            </a: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Why do you think people would want to live in another country?</a:t>
            </a:r>
          </a:p>
          <a:p>
            <a:pPr marL="0" indent="0">
              <a:buNone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1391782"/>
              </p:ext>
            </p:extLst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0770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)migration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472136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Copy the following definition in to your jotter:</a:t>
            </a: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does migration mean?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movement from one part of something to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another e.g. a country</a:t>
            </a:r>
          </a:p>
          <a:p>
            <a:pPr marL="0" indent="0">
              <a:buNone/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What does </a:t>
            </a: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mean?</a:t>
            </a:r>
          </a:p>
          <a:p>
            <a:pPr marL="0" indent="0">
              <a:buNone/>
            </a:pP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action of coming to live permanently in a foreign country</a:t>
            </a: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174" y="305233"/>
            <a:ext cx="1504159" cy="161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0586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Activity: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a list of different possible reasons for immigration</a:t>
            </a:r>
          </a:p>
          <a:p>
            <a:pPr marL="0" indent="0">
              <a:buNone/>
            </a:pPr>
            <a:endParaRPr lang="en-GB" sz="2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 the search for a better standard of living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8599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472136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</a:t>
            </a:r>
            <a:r>
              <a:rPr lang="en-GB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reasons people want to leave their country of birth? Some examples below:</a:t>
            </a:r>
          </a:p>
          <a:p>
            <a:pPr marL="0" indent="0">
              <a:buNone/>
            </a:pPr>
            <a:endParaRPr lang="en-GB" sz="2400" b="1" i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Fear of imprisonment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Fear for own safety or of family members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Civil conflict / War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Natural disasters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Poverty / starvation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Search of a better quality of life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find employment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be reunited with family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Retirement</a:t>
            </a:r>
          </a:p>
          <a:p>
            <a:r>
              <a:rPr lang="en-GB" sz="1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Climate</a:t>
            </a:r>
          </a:p>
          <a:p>
            <a:pPr marL="0" indent="0">
              <a:buNone/>
            </a:pPr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49" y="4869245"/>
            <a:ext cx="1341784" cy="1656184"/>
          </a:xfrm>
          <a:prstGeom prst="rect">
            <a:avLst/>
          </a:prstGeom>
        </p:spPr>
      </p:pic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433" y="305233"/>
            <a:ext cx="1561900" cy="153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1503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Consider:</a:t>
            </a:r>
          </a:p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preconceived ideas do people have regarding immigration?</a:t>
            </a:r>
          </a:p>
          <a:p>
            <a:pPr marL="0" indent="0">
              <a:buNone/>
            </a:pPr>
            <a:endParaRPr lang="en-GB" sz="2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e.g. they take all of the jobs and increase unemployment</a:t>
            </a:r>
            <a:endParaRPr lang="en-GB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3063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Immigration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41742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Perceived consequences: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 / increase in unemployment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Crime / violence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Racism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200" b="1" i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200" b="1" i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200" b="1" i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mage result for international migrants d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382" y="305233"/>
            <a:ext cx="1634951" cy="175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0891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511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Rounded MT Bold</vt:lpstr>
      <vt:lpstr>Calibri</vt:lpstr>
      <vt:lpstr>Times New Roman</vt:lpstr>
      <vt:lpstr>Wingdings</vt:lpstr>
      <vt:lpstr>Default Design</vt:lpstr>
      <vt:lpstr>Learning for Sustainability</vt:lpstr>
      <vt:lpstr>Pope Francis said migrants are not numbers, “but persons with feelings that need ongoing protection”   adding that “particular concern must be shown for migrant children and their families.”“  EVERYONE HAS A DUTY TO DO GOOD.”  POPE FRANCIS </vt:lpstr>
      <vt:lpstr>By the end of the lesson,  I will be able to:</vt:lpstr>
      <vt:lpstr>STARTER</vt:lpstr>
      <vt:lpstr>(Im)migration</vt:lpstr>
      <vt:lpstr>Immigration</vt:lpstr>
      <vt:lpstr>Immigration</vt:lpstr>
      <vt:lpstr>Immigration</vt:lpstr>
      <vt:lpstr>Immigration</vt:lpstr>
      <vt:lpstr>Immigration</vt:lpstr>
      <vt:lpstr>Immigration</vt:lpstr>
      <vt:lpstr>Immigration statistics</vt:lpstr>
      <vt:lpstr>Immigration statistics</vt:lpstr>
      <vt:lpstr>Immigration</vt:lpstr>
      <vt:lpstr>Immigration</vt:lpstr>
      <vt:lpstr>I am now able to: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MacInnes</dc:creator>
  <cp:lastModifiedBy>Martin McGeehan</cp:lastModifiedBy>
  <cp:revision>146</cp:revision>
  <dcterms:created xsi:type="dcterms:W3CDTF">2017-08-14T11:01:27Z</dcterms:created>
  <dcterms:modified xsi:type="dcterms:W3CDTF">2018-12-10T13:54:53Z</dcterms:modified>
</cp:coreProperties>
</file>