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8" r:id="rId2"/>
    <p:sldId id="288" r:id="rId3"/>
    <p:sldId id="261" r:id="rId4"/>
    <p:sldId id="259" r:id="rId5"/>
    <p:sldId id="299" r:id="rId6"/>
    <p:sldId id="274" r:id="rId7"/>
    <p:sldId id="289" r:id="rId8"/>
    <p:sldId id="290" r:id="rId9"/>
    <p:sldId id="291" r:id="rId10"/>
    <p:sldId id="292" r:id="rId11"/>
    <p:sldId id="293" r:id="rId12"/>
    <p:sldId id="294" r:id="rId13"/>
    <p:sldId id="296" r:id="rId14"/>
    <p:sldId id="297" r:id="rId15"/>
    <p:sldId id="298" r:id="rId16"/>
    <p:sldId id="28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73"/>
    <p:restoredTop sz="94686"/>
  </p:normalViewPr>
  <p:slideViewPr>
    <p:cSldViewPr>
      <p:cViewPr varScale="1">
        <p:scale>
          <a:sx n="81" d="100"/>
          <a:sy n="81" d="100"/>
        </p:scale>
        <p:origin x="37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FFB98-52D2-4F01-B5C2-116028650F52}" type="doc">
      <dgm:prSet loTypeId="urn:microsoft.com/office/officeart/2005/8/layout/gear1" loCatId="cycle" qsTypeId="urn:microsoft.com/office/officeart/2005/8/quickstyle/simple1" qsCatId="simple" csTypeId="urn:microsoft.com/office/officeart/2005/8/colors/accent1_4" csCatId="accent1" phldr="1"/>
      <dgm:spPr/>
    </dgm:pt>
    <dgm:pt modelId="{95B67B68-97C4-49F3-81AE-A82B23EF3697}">
      <dgm:prSet phldrT="[Text]"/>
      <dgm:spPr/>
      <dgm:t>
        <a:bodyPr/>
        <a:lstStyle/>
        <a:p>
          <a:r>
            <a:rPr lang="en-US" dirty="0" smtClean="0">
              <a:latin typeface="Arial Rounded MT Bold" panose="020F0704030504030204" pitchFamily="34" charset="0"/>
            </a:rPr>
            <a:t>SHARE</a:t>
          </a:r>
          <a:endParaRPr lang="en-US" dirty="0">
            <a:latin typeface="Arial Rounded MT Bold" panose="020F0704030504030204" pitchFamily="34" charset="0"/>
          </a:endParaRPr>
        </a:p>
      </dgm:t>
    </dgm:pt>
    <dgm:pt modelId="{2384CF9E-795E-410C-9681-741C544FF9E5}" type="parTrans" cxnId="{74443A8C-9EDB-4EEE-A000-D466E8C37359}">
      <dgm:prSet/>
      <dgm:spPr/>
      <dgm:t>
        <a:bodyPr/>
        <a:lstStyle/>
        <a:p>
          <a:endParaRPr lang="en-US"/>
        </a:p>
      </dgm:t>
    </dgm:pt>
    <dgm:pt modelId="{2F3F842C-85A8-4B8F-988F-67912C31F99D}" type="sibTrans" cxnId="{74443A8C-9EDB-4EEE-A000-D466E8C37359}">
      <dgm:prSet/>
      <dgm:spPr/>
      <dgm:t>
        <a:bodyPr/>
        <a:lstStyle/>
        <a:p>
          <a:endParaRPr lang="en-US"/>
        </a:p>
      </dgm:t>
    </dgm:pt>
    <dgm:pt modelId="{E0129348-84D8-40EB-8634-487E1DA4B801}">
      <dgm:prSet phldrT="[Text]"/>
      <dgm:spPr/>
      <dgm:t>
        <a:bodyPr/>
        <a:lstStyle/>
        <a:p>
          <a:r>
            <a:rPr lang="en-US" dirty="0" smtClean="0">
              <a:latin typeface="Arial Rounded MT Bold" panose="020F0704030504030204" pitchFamily="34" charset="0"/>
            </a:rPr>
            <a:t>PAIR</a:t>
          </a:r>
          <a:endParaRPr lang="en-US" dirty="0">
            <a:latin typeface="Arial Rounded MT Bold" panose="020F0704030504030204" pitchFamily="34" charset="0"/>
          </a:endParaRPr>
        </a:p>
      </dgm:t>
    </dgm:pt>
    <dgm:pt modelId="{1A81AE64-90F5-417E-B91C-074CFB8972D0}" type="parTrans" cxnId="{D620DB1A-B072-45FE-B7BE-71BF7FDE1400}">
      <dgm:prSet/>
      <dgm:spPr/>
      <dgm:t>
        <a:bodyPr/>
        <a:lstStyle/>
        <a:p>
          <a:endParaRPr lang="en-US"/>
        </a:p>
      </dgm:t>
    </dgm:pt>
    <dgm:pt modelId="{99FC84EE-0613-46A2-9ED4-4EEF7593ED05}" type="sibTrans" cxnId="{D620DB1A-B072-45FE-B7BE-71BF7FDE1400}">
      <dgm:prSet/>
      <dgm:spPr/>
      <dgm:t>
        <a:bodyPr/>
        <a:lstStyle/>
        <a:p>
          <a:endParaRPr lang="en-US"/>
        </a:p>
      </dgm:t>
    </dgm:pt>
    <dgm:pt modelId="{BB1EC18A-6F51-458B-8606-6F821D1FF896}">
      <dgm:prSet phldrT="[Text]"/>
      <dgm:spPr/>
      <dgm:t>
        <a:bodyPr/>
        <a:lstStyle/>
        <a:p>
          <a:r>
            <a:rPr lang="en-US" dirty="0" smtClean="0">
              <a:latin typeface="Arial Rounded MT Bold" panose="020F0704030504030204" pitchFamily="34" charset="0"/>
            </a:rPr>
            <a:t>THINK</a:t>
          </a:r>
          <a:endParaRPr lang="en-US" dirty="0">
            <a:latin typeface="Arial Rounded MT Bold" panose="020F0704030504030204" pitchFamily="34" charset="0"/>
          </a:endParaRPr>
        </a:p>
      </dgm:t>
    </dgm:pt>
    <dgm:pt modelId="{120B2EFE-448E-4464-AB39-44FFCAF6BD9C}" type="parTrans" cxnId="{44DF8237-6083-4DDC-A7C8-11C5D48E5EAF}">
      <dgm:prSet/>
      <dgm:spPr/>
      <dgm:t>
        <a:bodyPr/>
        <a:lstStyle/>
        <a:p>
          <a:endParaRPr lang="en-US"/>
        </a:p>
      </dgm:t>
    </dgm:pt>
    <dgm:pt modelId="{E57945C9-9DC7-49F9-87E7-0391B6680698}" type="sibTrans" cxnId="{44DF8237-6083-4DDC-A7C8-11C5D48E5EAF}">
      <dgm:prSet/>
      <dgm:spPr/>
      <dgm:t>
        <a:bodyPr/>
        <a:lstStyle/>
        <a:p>
          <a:endParaRPr lang="en-US"/>
        </a:p>
      </dgm:t>
    </dgm:pt>
    <dgm:pt modelId="{52DE0091-0A63-4D36-B93A-83F6D7EEB7A5}" type="pres">
      <dgm:prSet presAssocID="{CD3FFB98-52D2-4F01-B5C2-116028650F52}" presName="composite" presStyleCnt="0">
        <dgm:presLayoutVars>
          <dgm:chMax val="3"/>
          <dgm:animLvl val="lvl"/>
          <dgm:resizeHandles val="exact"/>
        </dgm:presLayoutVars>
      </dgm:prSet>
      <dgm:spPr/>
    </dgm:pt>
    <dgm:pt modelId="{1FEB8F61-FA40-4741-A583-36B0651A067D}" type="pres">
      <dgm:prSet presAssocID="{95B67B68-97C4-49F3-81AE-A82B23EF3697}" presName="gear1" presStyleLbl="node1" presStyleIdx="0" presStyleCnt="3">
        <dgm:presLayoutVars>
          <dgm:chMax val="1"/>
          <dgm:bulletEnabled val="1"/>
        </dgm:presLayoutVars>
      </dgm:prSet>
      <dgm:spPr/>
      <dgm:t>
        <a:bodyPr/>
        <a:lstStyle/>
        <a:p>
          <a:endParaRPr lang="en-US"/>
        </a:p>
      </dgm:t>
    </dgm:pt>
    <dgm:pt modelId="{958187D7-D84B-4273-AB95-D679EAB7C0A3}" type="pres">
      <dgm:prSet presAssocID="{95B67B68-97C4-49F3-81AE-A82B23EF3697}" presName="gear1srcNode" presStyleLbl="node1" presStyleIdx="0" presStyleCnt="3"/>
      <dgm:spPr/>
      <dgm:t>
        <a:bodyPr/>
        <a:lstStyle/>
        <a:p>
          <a:endParaRPr lang="en-US"/>
        </a:p>
      </dgm:t>
    </dgm:pt>
    <dgm:pt modelId="{3A8F8D73-71F4-4F2A-B795-4EC1136C9FF2}" type="pres">
      <dgm:prSet presAssocID="{95B67B68-97C4-49F3-81AE-A82B23EF3697}" presName="gear1dstNode" presStyleLbl="node1" presStyleIdx="0" presStyleCnt="3"/>
      <dgm:spPr/>
      <dgm:t>
        <a:bodyPr/>
        <a:lstStyle/>
        <a:p>
          <a:endParaRPr lang="en-US"/>
        </a:p>
      </dgm:t>
    </dgm:pt>
    <dgm:pt modelId="{70561C4D-DFD1-4982-B983-94E673BEAC5E}" type="pres">
      <dgm:prSet presAssocID="{E0129348-84D8-40EB-8634-487E1DA4B801}" presName="gear2" presStyleLbl="node1" presStyleIdx="1" presStyleCnt="3">
        <dgm:presLayoutVars>
          <dgm:chMax val="1"/>
          <dgm:bulletEnabled val="1"/>
        </dgm:presLayoutVars>
      </dgm:prSet>
      <dgm:spPr/>
      <dgm:t>
        <a:bodyPr/>
        <a:lstStyle/>
        <a:p>
          <a:endParaRPr lang="en-US"/>
        </a:p>
      </dgm:t>
    </dgm:pt>
    <dgm:pt modelId="{56B24591-16A8-484C-93E5-D3AF27EA928A}" type="pres">
      <dgm:prSet presAssocID="{E0129348-84D8-40EB-8634-487E1DA4B801}" presName="gear2srcNode" presStyleLbl="node1" presStyleIdx="1" presStyleCnt="3"/>
      <dgm:spPr/>
      <dgm:t>
        <a:bodyPr/>
        <a:lstStyle/>
        <a:p>
          <a:endParaRPr lang="en-US"/>
        </a:p>
      </dgm:t>
    </dgm:pt>
    <dgm:pt modelId="{8AAE78BD-C98E-4E48-8150-D93AD6773711}" type="pres">
      <dgm:prSet presAssocID="{E0129348-84D8-40EB-8634-487E1DA4B801}" presName="gear2dstNode" presStyleLbl="node1" presStyleIdx="1" presStyleCnt="3"/>
      <dgm:spPr/>
      <dgm:t>
        <a:bodyPr/>
        <a:lstStyle/>
        <a:p>
          <a:endParaRPr lang="en-US"/>
        </a:p>
      </dgm:t>
    </dgm:pt>
    <dgm:pt modelId="{F578CEBE-A324-44A2-B8E7-38AC796CA155}" type="pres">
      <dgm:prSet presAssocID="{BB1EC18A-6F51-458B-8606-6F821D1FF896}" presName="gear3" presStyleLbl="node1" presStyleIdx="2" presStyleCnt="3"/>
      <dgm:spPr/>
      <dgm:t>
        <a:bodyPr/>
        <a:lstStyle/>
        <a:p>
          <a:endParaRPr lang="en-US"/>
        </a:p>
      </dgm:t>
    </dgm:pt>
    <dgm:pt modelId="{EF069A12-DB92-4FF6-B65D-55BB0C837AD6}" type="pres">
      <dgm:prSet presAssocID="{BB1EC18A-6F51-458B-8606-6F821D1FF896}" presName="gear3tx" presStyleLbl="node1" presStyleIdx="2" presStyleCnt="3">
        <dgm:presLayoutVars>
          <dgm:chMax val="1"/>
          <dgm:bulletEnabled val="1"/>
        </dgm:presLayoutVars>
      </dgm:prSet>
      <dgm:spPr/>
      <dgm:t>
        <a:bodyPr/>
        <a:lstStyle/>
        <a:p>
          <a:endParaRPr lang="en-US"/>
        </a:p>
      </dgm:t>
    </dgm:pt>
    <dgm:pt modelId="{18D8C736-B3CA-404B-9357-1C334134BDB5}" type="pres">
      <dgm:prSet presAssocID="{BB1EC18A-6F51-458B-8606-6F821D1FF896}" presName="gear3srcNode" presStyleLbl="node1" presStyleIdx="2" presStyleCnt="3"/>
      <dgm:spPr/>
      <dgm:t>
        <a:bodyPr/>
        <a:lstStyle/>
        <a:p>
          <a:endParaRPr lang="en-US"/>
        </a:p>
      </dgm:t>
    </dgm:pt>
    <dgm:pt modelId="{670612DE-564C-4CF9-BA3D-B330032DB836}" type="pres">
      <dgm:prSet presAssocID="{BB1EC18A-6F51-458B-8606-6F821D1FF896}" presName="gear3dstNode" presStyleLbl="node1" presStyleIdx="2" presStyleCnt="3"/>
      <dgm:spPr/>
      <dgm:t>
        <a:bodyPr/>
        <a:lstStyle/>
        <a:p>
          <a:endParaRPr lang="en-US"/>
        </a:p>
      </dgm:t>
    </dgm:pt>
    <dgm:pt modelId="{B65BFD36-54DC-46D5-9878-A205B587603F}" type="pres">
      <dgm:prSet presAssocID="{2F3F842C-85A8-4B8F-988F-67912C31F99D}" presName="connector1" presStyleLbl="sibTrans2D1" presStyleIdx="0" presStyleCnt="3"/>
      <dgm:spPr/>
      <dgm:t>
        <a:bodyPr/>
        <a:lstStyle/>
        <a:p>
          <a:endParaRPr lang="en-US"/>
        </a:p>
      </dgm:t>
    </dgm:pt>
    <dgm:pt modelId="{29D81C2F-431B-48E9-82ED-B73FA757E83B}" type="pres">
      <dgm:prSet presAssocID="{99FC84EE-0613-46A2-9ED4-4EEF7593ED05}" presName="connector2" presStyleLbl="sibTrans2D1" presStyleIdx="1" presStyleCnt="3"/>
      <dgm:spPr/>
      <dgm:t>
        <a:bodyPr/>
        <a:lstStyle/>
        <a:p>
          <a:endParaRPr lang="en-US"/>
        </a:p>
      </dgm:t>
    </dgm:pt>
    <dgm:pt modelId="{BA9E3799-5951-4021-9026-158FB3EDD024}" type="pres">
      <dgm:prSet presAssocID="{E57945C9-9DC7-49F9-87E7-0391B6680698}" presName="connector3" presStyleLbl="sibTrans2D1" presStyleIdx="2" presStyleCnt="3"/>
      <dgm:spPr/>
      <dgm:t>
        <a:bodyPr/>
        <a:lstStyle/>
        <a:p>
          <a:endParaRPr lang="en-US"/>
        </a:p>
      </dgm:t>
    </dgm:pt>
  </dgm:ptLst>
  <dgm:cxnLst>
    <dgm:cxn modelId="{E108F2BE-61E5-46ED-B4E4-C9FA6E2D0C55}" type="presOf" srcId="{E0129348-84D8-40EB-8634-487E1DA4B801}" destId="{56B24591-16A8-484C-93E5-D3AF27EA928A}" srcOrd="1" destOrd="0" presId="urn:microsoft.com/office/officeart/2005/8/layout/gear1"/>
    <dgm:cxn modelId="{BE6D729D-B0F5-42C7-81DB-424E919A9199}" type="presOf" srcId="{2F3F842C-85A8-4B8F-988F-67912C31F99D}" destId="{B65BFD36-54DC-46D5-9878-A205B587603F}" srcOrd="0" destOrd="0" presId="urn:microsoft.com/office/officeart/2005/8/layout/gear1"/>
    <dgm:cxn modelId="{D9C0EEF8-BB9C-43F7-82DB-8D6E7AA6F8CE}" type="presOf" srcId="{95B67B68-97C4-49F3-81AE-A82B23EF3697}" destId="{3A8F8D73-71F4-4F2A-B795-4EC1136C9FF2}" srcOrd="2" destOrd="0" presId="urn:microsoft.com/office/officeart/2005/8/layout/gear1"/>
    <dgm:cxn modelId="{D835EB10-09C1-43FE-8345-1A41AFDD725D}" type="presOf" srcId="{E57945C9-9DC7-49F9-87E7-0391B6680698}" destId="{BA9E3799-5951-4021-9026-158FB3EDD024}" srcOrd="0" destOrd="0" presId="urn:microsoft.com/office/officeart/2005/8/layout/gear1"/>
    <dgm:cxn modelId="{95774F44-EE8F-4678-A3C5-040B67015D12}" type="presOf" srcId="{95B67B68-97C4-49F3-81AE-A82B23EF3697}" destId="{1FEB8F61-FA40-4741-A583-36B0651A067D}" srcOrd="0" destOrd="0" presId="urn:microsoft.com/office/officeart/2005/8/layout/gear1"/>
    <dgm:cxn modelId="{74443A8C-9EDB-4EEE-A000-D466E8C37359}" srcId="{CD3FFB98-52D2-4F01-B5C2-116028650F52}" destId="{95B67B68-97C4-49F3-81AE-A82B23EF3697}" srcOrd="0" destOrd="0" parTransId="{2384CF9E-795E-410C-9681-741C544FF9E5}" sibTransId="{2F3F842C-85A8-4B8F-988F-67912C31F99D}"/>
    <dgm:cxn modelId="{44DF8237-6083-4DDC-A7C8-11C5D48E5EAF}" srcId="{CD3FFB98-52D2-4F01-B5C2-116028650F52}" destId="{BB1EC18A-6F51-458B-8606-6F821D1FF896}" srcOrd="2" destOrd="0" parTransId="{120B2EFE-448E-4464-AB39-44FFCAF6BD9C}" sibTransId="{E57945C9-9DC7-49F9-87E7-0391B6680698}"/>
    <dgm:cxn modelId="{C0DA7407-64D3-4DCE-9528-65EC1BEA431D}" type="presOf" srcId="{BB1EC18A-6F51-458B-8606-6F821D1FF896}" destId="{F578CEBE-A324-44A2-B8E7-38AC796CA155}" srcOrd="0" destOrd="0" presId="urn:microsoft.com/office/officeart/2005/8/layout/gear1"/>
    <dgm:cxn modelId="{A548B67A-9747-4396-8B6C-4768DD6F6E31}" type="presOf" srcId="{95B67B68-97C4-49F3-81AE-A82B23EF3697}" destId="{958187D7-D84B-4273-AB95-D679EAB7C0A3}" srcOrd="1" destOrd="0" presId="urn:microsoft.com/office/officeart/2005/8/layout/gear1"/>
    <dgm:cxn modelId="{65E5786A-E4F5-4352-B85A-C050DCF6BFAD}" type="presOf" srcId="{CD3FFB98-52D2-4F01-B5C2-116028650F52}" destId="{52DE0091-0A63-4D36-B93A-83F6D7EEB7A5}" srcOrd="0" destOrd="0" presId="urn:microsoft.com/office/officeart/2005/8/layout/gear1"/>
    <dgm:cxn modelId="{53195EA7-104B-4DAC-B288-A6801F3D4309}" type="presOf" srcId="{99FC84EE-0613-46A2-9ED4-4EEF7593ED05}" destId="{29D81C2F-431B-48E9-82ED-B73FA757E83B}" srcOrd="0" destOrd="0" presId="urn:microsoft.com/office/officeart/2005/8/layout/gear1"/>
    <dgm:cxn modelId="{9A9C5DFE-C7F0-4B17-B633-6EFB2FAD8263}" type="presOf" srcId="{E0129348-84D8-40EB-8634-487E1DA4B801}" destId="{8AAE78BD-C98E-4E48-8150-D93AD6773711}" srcOrd="2" destOrd="0" presId="urn:microsoft.com/office/officeart/2005/8/layout/gear1"/>
    <dgm:cxn modelId="{6F8E94A7-EBF8-4FA4-9EE1-25614DBCA124}" type="presOf" srcId="{BB1EC18A-6F51-458B-8606-6F821D1FF896}" destId="{18D8C736-B3CA-404B-9357-1C334134BDB5}" srcOrd="2" destOrd="0" presId="urn:microsoft.com/office/officeart/2005/8/layout/gear1"/>
    <dgm:cxn modelId="{D620DB1A-B072-45FE-B7BE-71BF7FDE1400}" srcId="{CD3FFB98-52D2-4F01-B5C2-116028650F52}" destId="{E0129348-84D8-40EB-8634-487E1DA4B801}" srcOrd="1" destOrd="0" parTransId="{1A81AE64-90F5-417E-B91C-074CFB8972D0}" sibTransId="{99FC84EE-0613-46A2-9ED4-4EEF7593ED05}"/>
    <dgm:cxn modelId="{C6F012B7-2060-4D79-9359-3F0BF22BFD07}" type="presOf" srcId="{E0129348-84D8-40EB-8634-487E1DA4B801}" destId="{70561C4D-DFD1-4982-B983-94E673BEAC5E}" srcOrd="0" destOrd="0" presId="urn:microsoft.com/office/officeart/2005/8/layout/gear1"/>
    <dgm:cxn modelId="{3D8DA4FA-07F5-4AE2-BF64-8C2532636974}" type="presOf" srcId="{BB1EC18A-6F51-458B-8606-6F821D1FF896}" destId="{670612DE-564C-4CF9-BA3D-B330032DB836}" srcOrd="3" destOrd="0" presId="urn:microsoft.com/office/officeart/2005/8/layout/gear1"/>
    <dgm:cxn modelId="{0E90C8EC-190F-482C-94DD-E6F432D733EB}" type="presOf" srcId="{BB1EC18A-6F51-458B-8606-6F821D1FF896}" destId="{EF069A12-DB92-4FF6-B65D-55BB0C837AD6}" srcOrd="1" destOrd="0" presId="urn:microsoft.com/office/officeart/2005/8/layout/gear1"/>
    <dgm:cxn modelId="{6CB7734B-4F5E-4F47-9B6D-2E19C1E8BF97}" type="presParOf" srcId="{52DE0091-0A63-4D36-B93A-83F6D7EEB7A5}" destId="{1FEB8F61-FA40-4741-A583-36B0651A067D}" srcOrd="0" destOrd="0" presId="urn:microsoft.com/office/officeart/2005/8/layout/gear1"/>
    <dgm:cxn modelId="{94387484-77A4-495D-8AF7-FD2BF606FC92}" type="presParOf" srcId="{52DE0091-0A63-4D36-B93A-83F6D7EEB7A5}" destId="{958187D7-D84B-4273-AB95-D679EAB7C0A3}" srcOrd="1" destOrd="0" presId="urn:microsoft.com/office/officeart/2005/8/layout/gear1"/>
    <dgm:cxn modelId="{93498557-F441-48CD-B07E-9EFE5E4D00BF}" type="presParOf" srcId="{52DE0091-0A63-4D36-B93A-83F6D7EEB7A5}" destId="{3A8F8D73-71F4-4F2A-B795-4EC1136C9FF2}" srcOrd="2" destOrd="0" presId="urn:microsoft.com/office/officeart/2005/8/layout/gear1"/>
    <dgm:cxn modelId="{D1024F96-03AF-4935-A1D9-D7F758F0F2E1}" type="presParOf" srcId="{52DE0091-0A63-4D36-B93A-83F6D7EEB7A5}" destId="{70561C4D-DFD1-4982-B983-94E673BEAC5E}" srcOrd="3" destOrd="0" presId="urn:microsoft.com/office/officeart/2005/8/layout/gear1"/>
    <dgm:cxn modelId="{AC969E5C-2FC9-4EE7-AE84-A65D5FAC8CEC}" type="presParOf" srcId="{52DE0091-0A63-4D36-B93A-83F6D7EEB7A5}" destId="{56B24591-16A8-484C-93E5-D3AF27EA928A}" srcOrd="4" destOrd="0" presId="urn:microsoft.com/office/officeart/2005/8/layout/gear1"/>
    <dgm:cxn modelId="{E296A19D-A96A-4DA9-A736-92683FD29CE8}" type="presParOf" srcId="{52DE0091-0A63-4D36-B93A-83F6D7EEB7A5}" destId="{8AAE78BD-C98E-4E48-8150-D93AD6773711}" srcOrd="5" destOrd="0" presId="urn:microsoft.com/office/officeart/2005/8/layout/gear1"/>
    <dgm:cxn modelId="{E9A76B09-D460-403C-8058-546F6CACE133}" type="presParOf" srcId="{52DE0091-0A63-4D36-B93A-83F6D7EEB7A5}" destId="{F578CEBE-A324-44A2-B8E7-38AC796CA155}" srcOrd="6" destOrd="0" presId="urn:microsoft.com/office/officeart/2005/8/layout/gear1"/>
    <dgm:cxn modelId="{37A458B0-3F75-493C-AF9E-E3907041C71C}" type="presParOf" srcId="{52DE0091-0A63-4D36-B93A-83F6D7EEB7A5}" destId="{EF069A12-DB92-4FF6-B65D-55BB0C837AD6}" srcOrd="7" destOrd="0" presId="urn:microsoft.com/office/officeart/2005/8/layout/gear1"/>
    <dgm:cxn modelId="{BE3E2219-7EF7-4C58-9CA9-A52F6F48DB7D}" type="presParOf" srcId="{52DE0091-0A63-4D36-B93A-83F6D7EEB7A5}" destId="{18D8C736-B3CA-404B-9357-1C334134BDB5}" srcOrd="8" destOrd="0" presId="urn:microsoft.com/office/officeart/2005/8/layout/gear1"/>
    <dgm:cxn modelId="{E7C1CF63-9987-4730-B0AC-CB5871843098}" type="presParOf" srcId="{52DE0091-0A63-4D36-B93A-83F6D7EEB7A5}" destId="{670612DE-564C-4CF9-BA3D-B330032DB836}" srcOrd="9" destOrd="0" presId="urn:microsoft.com/office/officeart/2005/8/layout/gear1"/>
    <dgm:cxn modelId="{B55E4817-A492-4FD7-BF00-9D47C3B058BF}" type="presParOf" srcId="{52DE0091-0A63-4D36-B93A-83F6D7EEB7A5}" destId="{B65BFD36-54DC-46D5-9878-A205B587603F}" srcOrd="10" destOrd="0" presId="urn:microsoft.com/office/officeart/2005/8/layout/gear1"/>
    <dgm:cxn modelId="{6223AABE-B19D-4121-9648-1C1A933EA041}" type="presParOf" srcId="{52DE0091-0A63-4D36-B93A-83F6D7EEB7A5}" destId="{29D81C2F-431B-48E9-82ED-B73FA757E83B}" srcOrd="11" destOrd="0" presId="urn:microsoft.com/office/officeart/2005/8/layout/gear1"/>
    <dgm:cxn modelId="{1F574E85-B7EE-469E-8BE1-A6136E9906F0}" type="presParOf" srcId="{52DE0091-0A63-4D36-B93A-83F6D7EEB7A5}" destId="{BA9E3799-5951-4021-9026-158FB3EDD024}"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B8F61-FA40-4741-A583-36B0651A067D}">
      <dsp:nvSpPr>
        <dsp:cNvPr id="0" name=""/>
        <dsp:cNvSpPr/>
      </dsp:nvSpPr>
      <dsp:spPr>
        <a:xfrm>
          <a:off x="1714499" y="1866899"/>
          <a:ext cx="2095500" cy="2095500"/>
        </a:xfrm>
        <a:prstGeom prst="gear9">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latin typeface="Arial Rounded MT Bold" panose="020F0704030504030204" pitchFamily="34" charset="0"/>
            </a:rPr>
            <a:t>SHARE</a:t>
          </a:r>
          <a:endParaRPr lang="en-US" sz="1900" kern="1200" dirty="0">
            <a:latin typeface="Arial Rounded MT Bold" panose="020F0704030504030204" pitchFamily="34" charset="0"/>
          </a:endParaRPr>
        </a:p>
      </dsp:txBody>
      <dsp:txXfrm>
        <a:off x="2135788" y="2357760"/>
        <a:ext cx="1252922" cy="1077130"/>
      </dsp:txXfrm>
    </dsp:sp>
    <dsp:sp modelId="{70561C4D-DFD1-4982-B983-94E673BEAC5E}">
      <dsp:nvSpPr>
        <dsp:cNvPr id="0" name=""/>
        <dsp:cNvSpPr/>
      </dsp:nvSpPr>
      <dsp:spPr>
        <a:xfrm>
          <a:off x="495299" y="1371600"/>
          <a:ext cx="1524000" cy="1524000"/>
        </a:xfrm>
        <a:prstGeom prst="gear6">
          <a:avLst/>
        </a:prstGeom>
        <a:solidFill>
          <a:schemeClr val="accent1">
            <a:shade val="50000"/>
            <a:hueOff val="-425139"/>
            <a:satOff val="-34119"/>
            <a:lumOff val="337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latin typeface="Arial Rounded MT Bold" panose="020F0704030504030204" pitchFamily="34" charset="0"/>
            </a:rPr>
            <a:t>PAIR</a:t>
          </a:r>
          <a:endParaRPr lang="en-US" sz="1900" kern="1200" dirty="0">
            <a:latin typeface="Arial Rounded MT Bold" panose="020F0704030504030204" pitchFamily="34" charset="0"/>
          </a:endParaRPr>
        </a:p>
      </dsp:txBody>
      <dsp:txXfrm>
        <a:off x="878971" y="1757590"/>
        <a:ext cx="756656" cy="752020"/>
      </dsp:txXfrm>
    </dsp:sp>
    <dsp:sp modelId="{F578CEBE-A324-44A2-B8E7-38AC796CA155}">
      <dsp:nvSpPr>
        <dsp:cNvPr id="0" name=""/>
        <dsp:cNvSpPr/>
      </dsp:nvSpPr>
      <dsp:spPr>
        <a:xfrm rot="20700000">
          <a:off x="1348895" y="320195"/>
          <a:ext cx="1493208" cy="1493208"/>
        </a:xfrm>
        <a:prstGeom prst="gear6">
          <a:avLst/>
        </a:prstGeom>
        <a:solidFill>
          <a:schemeClr val="accent1">
            <a:shade val="50000"/>
            <a:hueOff val="-425139"/>
            <a:satOff val="-34119"/>
            <a:lumOff val="337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latin typeface="Arial Rounded MT Bold" panose="020F0704030504030204" pitchFamily="34" charset="0"/>
            </a:rPr>
            <a:t>THINK</a:t>
          </a:r>
          <a:endParaRPr lang="en-US" sz="1900" kern="1200" dirty="0">
            <a:latin typeface="Arial Rounded MT Bold" panose="020F0704030504030204" pitchFamily="34" charset="0"/>
          </a:endParaRPr>
        </a:p>
      </dsp:txBody>
      <dsp:txXfrm rot="-20700000">
        <a:off x="1676400" y="647699"/>
        <a:ext cx="838200" cy="838200"/>
      </dsp:txXfrm>
    </dsp:sp>
    <dsp:sp modelId="{B65BFD36-54DC-46D5-9878-A205B587603F}">
      <dsp:nvSpPr>
        <dsp:cNvPr id="0" name=""/>
        <dsp:cNvSpPr/>
      </dsp:nvSpPr>
      <dsp:spPr>
        <a:xfrm>
          <a:off x="1549199" y="1553057"/>
          <a:ext cx="2682240" cy="2682240"/>
        </a:xfrm>
        <a:prstGeom prst="circularArrow">
          <a:avLst>
            <a:gd name="adj1" fmla="val 4687"/>
            <a:gd name="adj2" fmla="val 299029"/>
            <a:gd name="adj3" fmla="val 2506384"/>
            <a:gd name="adj4" fmla="val 15882512"/>
            <a:gd name="adj5" fmla="val 5469"/>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D81C2F-431B-48E9-82ED-B73FA757E83B}">
      <dsp:nvSpPr>
        <dsp:cNvPr id="0" name=""/>
        <dsp:cNvSpPr/>
      </dsp:nvSpPr>
      <dsp:spPr>
        <a:xfrm>
          <a:off x="225402" y="1036045"/>
          <a:ext cx="1948815" cy="1948815"/>
        </a:xfrm>
        <a:prstGeom prst="leftCircularArrow">
          <a:avLst>
            <a:gd name="adj1" fmla="val 6452"/>
            <a:gd name="adj2" fmla="val 429999"/>
            <a:gd name="adj3" fmla="val 10489124"/>
            <a:gd name="adj4" fmla="val 14837806"/>
            <a:gd name="adj5" fmla="val 7527"/>
          </a:avLst>
        </a:prstGeom>
        <a:solidFill>
          <a:schemeClr val="accent1">
            <a:shade val="90000"/>
            <a:hueOff val="-450828"/>
            <a:satOff val="-34592"/>
            <a:lumOff val="2931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9E3799-5951-4021-9026-158FB3EDD024}">
      <dsp:nvSpPr>
        <dsp:cNvPr id="0" name=""/>
        <dsp:cNvSpPr/>
      </dsp:nvSpPr>
      <dsp:spPr>
        <a:xfrm>
          <a:off x="1003500" y="-5224"/>
          <a:ext cx="2101215" cy="2101215"/>
        </a:xfrm>
        <a:prstGeom prst="circularArrow">
          <a:avLst>
            <a:gd name="adj1" fmla="val 5984"/>
            <a:gd name="adj2" fmla="val 394124"/>
            <a:gd name="adj3" fmla="val 13313824"/>
            <a:gd name="adj4" fmla="val 10508221"/>
            <a:gd name="adj5" fmla="val 6981"/>
          </a:avLst>
        </a:prstGeom>
        <a:solidFill>
          <a:schemeClr val="accent1">
            <a:shade val="90000"/>
            <a:hueOff val="-450828"/>
            <a:satOff val="-34592"/>
            <a:lumOff val="29312"/>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0CE028-E85C-8B4B-AD2A-403FB3B79DE6}" type="datetimeFigureOut">
              <a:rPr lang="en-US" smtClean="0"/>
              <a:t>1/22/2019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915311-4BE6-6C4A-80DA-B48773BD688E}" type="slidenum">
              <a:rPr lang="en-US" smtClean="0"/>
              <a:t>‹#›</a:t>
            </a:fld>
            <a:endParaRPr lang="en-US"/>
          </a:p>
        </p:txBody>
      </p:sp>
    </p:spTree>
    <p:extLst>
      <p:ext uri="{BB962C8B-B14F-4D97-AF65-F5344CB8AC3E}">
        <p14:creationId xmlns:p14="http://schemas.microsoft.com/office/powerpoint/2010/main" val="1932333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BE1DFA8-C091-491E-A36D-8E7B76D9F740}"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68905786"/>
      </p:ext>
    </p:extLst>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FFCD91-B2DA-4F3F-B3A9-ED3BB53A4442}"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892219985"/>
      </p:ext>
    </p:extLst>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AFAD1E1-8077-49F5-865F-59224D91176D}"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177543525"/>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D9A130D-7F3F-4908-82FB-10269E2A681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128295936"/>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7ED026-256D-4D59-9C3C-1F32A29D8E23}"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997772838"/>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659529F-8156-41DE-8501-DCA5351B2BC2}"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126832514"/>
      </p:ext>
    </p:extLst>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5C75A2D-C259-4D03-8424-87D3DDCE8E69}"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588535940"/>
      </p:ext>
    </p:extLst>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9A53B18-FD65-415F-9FA7-9C030CE6B1A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816226012"/>
      </p:ext>
    </p:extLst>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63D2FFB-9BCF-404D-8998-F926F57B0B6E}"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864154521"/>
      </p:ext>
    </p:extLst>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89EE21-F658-43CC-8999-3E2472C542D0}"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85385877"/>
      </p:ext>
    </p:extLst>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7FFE4E8-51B7-42CF-8C51-3C19DC859A7B}"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4220243810"/>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solidFill>
                  <a:schemeClr val="tx1"/>
                </a:solidFill>
                <a:latin typeface="Times New Roman" pitchFamily="18" charset="0"/>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solidFill>
                  <a:schemeClr val="tx1"/>
                </a:solidFill>
                <a:latin typeface="Times New Roman" pitchFamily="18" charset="0"/>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solidFill>
                  <a:schemeClr val="tx1"/>
                </a:solidFill>
                <a:latin typeface="Times New Roman" pitchFamily="18" charset="0"/>
              </a:defRPr>
            </a:lvl1pPr>
          </a:lstStyle>
          <a:p>
            <a:pPr fontAlgn="base">
              <a:spcBef>
                <a:spcPct val="0"/>
              </a:spcBef>
              <a:spcAft>
                <a:spcPct val="0"/>
              </a:spcAft>
              <a:defRPr/>
            </a:pPr>
            <a:fld id="{9E6B8462-338C-4CD6-9D76-4B1C4C682CA3}" type="slidenum">
              <a:rPr lang="en-GB" altLang="en-US">
                <a:solidFill>
                  <a:srgbClr val="000000"/>
                </a:solidFill>
              </a:rPr>
              <a:pPr fontAlgn="base">
                <a:spcBef>
                  <a:spcPct val="0"/>
                </a:spcBef>
                <a:spcAft>
                  <a:spcPct val="0"/>
                </a:spcAft>
                <a:defRPr/>
              </a:pPr>
              <a:t>‹#›</a:t>
            </a:fld>
            <a:endParaRPr lang="en-GB" altLang="en-US">
              <a:solidFill>
                <a:srgbClr val="000000"/>
              </a:solidFill>
            </a:endParaRPr>
          </a:p>
        </p:txBody>
      </p:sp>
    </p:spTree>
    <p:extLst>
      <p:ext uri="{BB962C8B-B14F-4D97-AF65-F5344CB8AC3E}">
        <p14:creationId xmlns:p14="http://schemas.microsoft.com/office/powerpoint/2010/main" val="2003080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thruBlk="1"/>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n.wikipedia.org/wiki/Genocide"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Arial Rounded MT Bold" panose="020F0704030504030204" pitchFamily="34" charset="0"/>
                <a:cs typeface="Calibri" panose="020F0502020204030204" pitchFamily="34" charset="0"/>
              </a:rPr>
              <a:t>WORLD HOLOCAUST DAY</a:t>
            </a:r>
            <a:br>
              <a:rPr lang="en-GB" dirty="0">
                <a:latin typeface="Arial Rounded MT Bold" panose="020F0704030504030204" pitchFamily="34" charset="0"/>
                <a:cs typeface="Calibri" panose="020F0502020204030204" pitchFamily="34" charset="0"/>
              </a:rPr>
            </a:br>
            <a:r>
              <a:rPr lang="en-GB" dirty="0">
                <a:latin typeface="Arial Rounded MT Bold" panose="020F0704030504030204" pitchFamily="34" charset="0"/>
                <a:cs typeface="Calibri" panose="020F0502020204030204" pitchFamily="34" charset="0"/>
              </a:rPr>
              <a:t>27</a:t>
            </a:r>
            <a:r>
              <a:rPr lang="en-GB" baseline="30000" dirty="0">
                <a:latin typeface="Arial Rounded MT Bold" panose="020F0704030504030204" pitchFamily="34" charset="0"/>
                <a:cs typeface="Calibri" panose="020F0502020204030204" pitchFamily="34" charset="0"/>
              </a:rPr>
              <a:t>th</a:t>
            </a:r>
            <a:r>
              <a:rPr lang="en-GB" dirty="0">
                <a:latin typeface="Arial Rounded MT Bold" panose="020F0704030504030204" pitchFamily="34" charset="0"/>
                <a:cs typeface="Calibri" panose="020F0502020204030204" pitchFamily="34" charset="0"/>
              </a:rPr>
              <a:t> JANUARY 2019</a:t>
            </a:r>
          </a:p>
        </p:txBody>
      </p:sp>
      <p:sp>
        <p:nvSpPr>
          <p:cNvPr id="4100" name="Content Placeholder 3"/>
          <p:cNvSpPr>
            <a:spLocks noGrp="1"/>
          </p:cNvSpPr>
          <p:nvPr>
            <p:ph type="subTitle" idx="1"/>
          </p:nvPr>
        </p:nvSpPr>
        <p:spPr/>
        <p:txBody>
          <a:bodyPr/>
          <a:lstStyle/>
          <a:p>
            <a:pPr>
              <a:defRPr/>
            </a:pPr>
            <a:r>
              <a:rPr lang="en-GB" altLang="en-US" dirty="0" smtClean="0">
                <a:latin typeface="Arial Rounded MT Bold" panose="020F0704030504030204" pitchFamily="34" charset="0"/>
                <a:cs typeface="Calibri" panose="020F0502020204030204" pitchFamily="34" charset="0"/>
              </a:rPr>
              <a:t>TORN FROM HOME</a:t>
            </a:r>
            <a:endParaRPr lang="en-GB" altLang="en-US" dirty="0">
              <a:latin typeface="Arial Rounded MT Bold" panose="020F0704030504030204" pitchFamily="34" charset="0"/>
              <a:cs typeface="Calibri" panose="020F050202020403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4293096"/>
            <a:ext cx="2286000" cy="2286000"/>
          </a:xfrm>
          <a:prstGeom prst="rect">
            <a:avLst/>
          </a:prstGeom>
        </p:spPr>
      </p:pic>
      <p:pic>
        <p:nvPicPr>
          <p:cNvPr id="5" name="Picture 4"/>
          <p:cNvPicPr>
            <a:picLocks noChangeAspect="1"/>
          </p:cNvPicPr>
          <p:nvPr/>
        </p:nvPicPr>
        <p:blipFill>
          <a:blip r:embed="rId3"/>
          <a:stretch>
            <a:fillRect/>
          </a:stretch>
        </p:blipFill>
        <p:spPr>
          <a:xfrm>
            <a:off x="322297" y="160338"/>
            <a:ext cx="1390650" cy="1885950"/>
          </a:xfrm>
          <a:prstGeom prst="rect">
            <a:avLst/>
          </a:prstGeom>
        </p:spPr>
      </p:pic>
    </p:spTree>
    <p:extLst>
      <p:ext uri="{BB962C8B-B14F-4D97-AF65-F5344CB8AC3E}">
        <p14:creationId xmlns:p14="http://schemas.microsoft.com/office/powerpoint/2010/main" val="345123462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How were people killed during the holocaust?</a:t>
            </a:r>
          </a:p>
        </p:txBody>
      </p:sp>
      <p:sp>
        <p:nvSpPr>
          <p:cNvPr id="4" name="Content Placeholder 3"/>
          <p:cNvSpPr>
            <a:spLocks noGrp="1"/>
          </p:cNvSpPr>
          <p:nvPr>
            <p:ph sz="half" idx="1"/>
          </p:nvPr>
        </p:nvSpPr>
        <p:spPr>
          <a:xfrm>
            <a:off x="685800" y="2492360"/>
            <a:ext cx="7270576" cy="4114800"/>
          </a:xfrm>
        </p:spPr>
        <p:txBody>
          <a:bodyPr/>
          <a:lstStyle/>
          <a:p>
            <a:r>
              <a:rPr lang="en-GB" sz="2400" dirty="0">
                <a:latin typeface="Arial Rounded MT Bold" panose="020F0704030504030204" pitchFamily="34" charset="0"/>
                <a:cs typeface="Calibri" panose="020F0502020204030204" pitchFamily="34" charset="0"/>
              </a:rPr>
              <a:t>Many </a:t>
            </a:r>
            <a:r>
              <a:rPr lang="en-GB" sz="2400" b="1" dirty="0">
                <a:latin typeface="Arial Rounded MT Bold" panose="020F0704030504030204" pitchFamily="34" charset="0"/>
                <a:cs typeface="Calibri" panose="020F0502020204030204" pitchFamily="34" charset="0"/>
              </a:rPr>
              <a:t>died</a:t>
            </a:r>
            <a:r>
              <a:rPr lang="en-GB" sz="2400" dirty="0">
                <a:latin typeface="Arial Rounded MT Bold" panose="020F0704030504030204" pitchFamily="34" charset="0"/>
                <a:cs typeface="Calibri" panose="020F0502020204030204" pitchFamily="34" charset="0"/>
              </a:rPr>
              <a:t> of starvation because they didn't have enough food, and others of disease because the living conditions were very </a:t>
            </a:r>
            <a:r>
              <a:rPr lang="en-GB" sz="2400" dirty="0" smtClean="0">
                <a:latin typeface="Arial Rounded MT Bold" panose="020F0704030504030204" pitchFamily="34" charset="0"/>
                <a:cs typeface="Calibri" panose="020F0502020204030204" pitchFamily="34" charset="0"/>
              </a:rPr>
              <a:t>poor</a:t>
            </a:r>
          </a:p>
          <a:p>
            <a:pPr marL="0" indent="0">
              <a:buNone/>
            </a:pPr>
            <a:endParaRPr lang="en-GB" sz="2400" dirty="0">
              <a:latin typeface="Arial Rounded MT Bold" panose="020F0704030504030204" pitchFamily="34" charset="0"/>
              <a:cs typeface="Calibri" panose="020F0502020204030204" pitchFamily="34" charset="0"/>
            </a:endParaRPr>
          </a:p>
          <a:p>
            <a:r>
              <a:rPr lang="en-GB" sz="2400" dirty="0">
                <a:latin typeface="Arial Rounded MT Bold" panose="020F0704030504030204" pitchFamily="34" charset="0"/>
                <a:cs typeface="Calibri" panose="020F0502020204030204" pitchFamily="34" charset="0"/>
              </a:rPr>
              <a:t>There were hardly any toilets and sewers, and no heating </a:t>
            </a:r>
            <a:r>
              <a:rPr lang="en-GB" sz="2400" b="1" dirty="0">
                <a:latin typeface="Arial Rounded MT Bold" panose="020F0704030504030204" pitchFamily="34" charset="0"/>
                <a:cs typeface="Calibri" panose="020F0502020204030204" pitchFamily="34" charset="0"/>
              </a:rPr>
              <a:t>during</a:t>
            </a:r>
            <a:r>
              <a:rPr lang="en-GB" sz="2400" dirty="0">
                <a:latin typeface="Arial Rounded MT Bold" panose="020F0704030504030204" pitchFamily="34" charset="0"/>
                <a:cs typeface="Calibri" panose="020F0502020204030204" pitchFamily="34" charset="0"/>
              </a:rPr>
              <a:t> the winter. ... Around 2.7 million Jews were murdered </a:t>
            </a:r>
            <a:r>
              <a:rPr lang="en-GB" sz="2400" b="1" dirty="0">
                <a:latin typeface="Arial Rounded MT Bold" panose="020F0704030504030204" pitchFamily="34" charset="0"/>
                <a:cs typeface="Calibri" panose="020F0502020204030204" pitchFamily="34" charset="0"/>
              </a:rPr>
              <a:t>during</a:t>
            </a:r>
            <a:r>
              <a:rPr lang="en-GB" sz="2400" dirty="0">
                <a:latin typeface="Arial Rounded MT Bold" panose="020F0704030504030204" pitchFamily="34" charset="0"/>
                <a:cs typeface="Calibri" panose="020F0502020204030204" pitchFamily="34" charset="0"/>
              </a:rPr>
              <a:t> 1942 alone.</a:t>
            </a:r>
          </a:p>
          <a:p>
            <a:pPr marL="0" indent="0">
              <a:buNone/>
            </a:pPr>
            <a:endParaRPr lang="en-GB" sz="2400" dirty="0">
              <a:latin typeface="Arial Rounded MT Bold" panose="020F0704030504030204" pitchFamily="34" charset="0"/>
            </a:endParaRPr>
          </a:p>
        </p:txBody>
      </p:sp>
      <p:pic>
        <p:nvPicPr>
          <p:cNvPr id="5" name="Picture 4">
            <a:extLst>
              <a:ext uri="{FF2B5EF4-FFF2-40B4-BE49-F238E27FC236}">
                <a16:creationId xmlns:a16="http://schemas.microsoft.com/office/drawing/2014/main" id="{5C43CB83-13E5-464D-B2DE-37DCC573BD6E}"/>
              </a:ext>
            </a:extLst>
          </p:cNvPr>
          <p:cNvPicPr>
            <a:picLocks noChangeAspect="1"/>
          </p:cNvPicPr>
          <p:nvPr/>
        </p:nvPicPr>
        <p:blipFill>
          <a:blip r:embed="rId2"/>
          <a:stretch>
            <a:fillRect/>
          </a:stretch>
        </p:blipFill>
        <p:spPr>
          <a:xfrm>
            <a:off x="7762875" y="390922"/>
            <a:ext cx="1390650" cy="1885950"/>
          </a:xfrm>
          <a:prstGeom prst="rect">
            <a:avLst/>
          </a:prstGeom>
        </p:spPr>
      </p:pic>
    </p:spTree>
    <p:extLst>
      <p:ext uri="{BB962C8B-B14F-4D97-AF65-F5344CB8AC3E}">
        <p14:creationId xmlns:p14="http://schemas.microsoft.com/office/powerpoint/2010/main" val="4123855514"/>
      </p:ext>
    </p:extLst>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GB" dirty="0">
                <a:latin typeface="Arial Rounded MT Bold" panose="020F0704030504030204" pitchFamily="34" charset="0"/>
              </a:rPr>
              <a:t>How were people killed during the holocaust?</a:t>
            </a:r>
          </a:p>
        </p:txBody>
      </p:sp>
      <p:sp>
        <p:nvSpPr>
          <p:cNvPr id="4" name="Content Placeholder 3"/>
          <p:cNvSpPr>
            <a:spLocks noGrp="1"/>
          </p:cNvSpPr>
          <p:nvPr>
            <p:ph sz="half" idx="1"/>
          </p:nvPr>
        </p:nvSpPr>
        <p:spPr>
          <a:xfrm>
            <a:off x="685800" y="2204864"/>
            <a:ext cx="8278688" cy="4114800"/>
          </a:xfrm>
        </p:spPr>
        <p:txBody>
          <a:bodyPr/>
          <a:lstStyle/>
          <a:p>
            <a:pPr marL="0" indent="0">
              <a:buNone/>
            </a:pPr>
            <a:r>
              <a:rPr lang="en-GB" sz="2000" b="1" dirty="0">
                <a:latin typeface="Arial Rounded MT Bold" panose="020F0704030504030204" pitchFamily="34" charset="0"/>
                <a:cs typeface="Calibri" panose="020F0502020204030204" pitchFamily="34" charset="0"/>
              </a:rPr>
              <a:t>Concentration camps</a:t>
            </a:r>
          </a:p>
          <a:p>
            <a:r>
              <a:rPr lang="en-GB" sz="2000" dirty="0">
                <a:latin typeface="Arial Rounded MT Bold" panose="020F0704030504030204" pitchFamily="34" charset="0"/>
                <a:cs typeface="Calibri" panose="020F0502020204030204" pitchFamily="34" charset="0"/>
              </a:rPr>
              <a:t>The Nazis set up huge prisons called concentration camps - where prisoners were starved, often tortured and worked to death. </a:t>
            </a:r>
          </a:p>
          <a:p>
            <a:r>
              <a:rPr lang="en-GB" sz="2000" dirty="0">
                <a:latin typeface="Arial Rounded MT Bold" panose="020F0704030504030204" pitchFamily="34" charset="0"/>
                <a:cs typeface="Calibri" panose="020F0502020204030204" pitchFamily="34" charset="0"/>
              </a:rPr>
              <a:t>They housed people who opposed the Nazis, prisoners of war and those who the Nazis felt were a threat. </a:t>
            </a:r>
          </a:p>
          <a:p>
            <a:r>
              <a:rPr lang="en-GB" sz="2000" dirty="0">
                <a:latin typeface="Arial Rounded MT Bold" panose="020F0704030504030204" pitchFamily="34" charset="0"/>
                <a:cs typeface="Calibri" panose="020F0502020204030204" pitchFamily="34" charset="0"/>
              </a:rPr>
              <a:t>Conditions inside the camps were appalling, and starvation and diseases were very real dangers.</a:t>
            </a:r>
          </a:p>
          <a:p>
            <a:r>
              <a:rPr lang="en-GB" sz="2000" dirty="0">
                <a:latin typeface="Arial Rounded MT Bold" panose="020F0704030504030204" pitchFamily="34" charset="0"/>
                <a:cs typeface="Calibri" panose="020F0502020204030204" pitchFamily="34" charset="0"/>
              </a:rPr>
              <a:t>When in 1945 British troops entered the concentration camp at Bergen-Belsen in Germany, they found 60,000 starving survivors and many thousands of unburied dead bodies. </a:t>
            </a:r>
          </a:p>
          <a:p>
            <a:r>
              <a:rPr lang="en-GB" sz="2000" dirty="0">
                <a:latin typeface="Arial Rounded MT Bold" panose="020F0704030504030204" pitchFamily="34" charset="0"/>
                <a:cs typeface="Calibri" panose="020F0502020204030204" pitchFamily="34" charset="0"/>
              </a:rPr>
              <a:t>Many of those who were found alive were to die in the weeks and months after the liberation.</a:t>
            </a:r>
          </a:p>
          <a:p>
            <a:pPr marL="0" indent="0">
              <a:buNone/>
            </a:pPr>
            <a:endParaRPr lang="en-GB" sz="2400" dirty="0">
              <a:latin typeface="Arial Rounded MT Bold" panose="020F0704030504030204" pitchFamily="34" charset="0"/>
            </a:endParaRPr>
          </a:p>
        </p:txBody>
      </p:sp>
      <p:pic>
        <p:nvPicPr>
          <p:cNvPr id="5" name="Picture 4">
            <a:extLst>
              <a:ext uri="{FF2B5EF4-FFF2-40B4-BE49-F238E27FC236}">
                <a16:creationId xmlns:a16="http://schemas.microsoft.com/office/drawing/2014/main" id="{5C43CB83-13E5-464D-B2DE-37DCC573BD6E}"/>
              </a:ext>
            </a:extLst>
          </p:cNvPr>
          <p:cNvPicPr>
            <a:picLocks noChangeAspect="1"/>
          </p:cNvPicPr>
          <p:nvPr/>
        </p:nvPicPr>
        <p:blipFill>
          <a:blip r:embed="rId2"/>
          <a:stretch>
            <a:fillRect/>
          </a:stretch>
        </p:blipFill>
        <p:spPr>
          <a:xfrm>
            <a:off x="7762875" y="390922"/>
            <a:ext cx="1390650" cy="1885950"/>
          </a:xfrm>
          <a:prstGeom prst="rect">
            <a:avLst/>
          </a:prstGeom>
        </p:spPr>
      </p:pic>
    </p:spTree>
    <p:extLst>
      <p:ext uri="{BB962C8B-B14F-4D97-AF65-F5344CB8AC3E}">
        <p14:creationId xmlns:p14="http://schemas.microsoft.com/office/powerpoint/2010/main" val="3031259874"/>
      </p:ext>
    </p:extLst>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How were people killed during the holocaust?</a:t>
            </a:r>
          </a:p>
        </p:txBody>
      </p:sp>
      <p:sp>
        <p:nvSpPr>
          <p:cNvPr id="4" name="Content Placeholder 3"/>
          <p:cNvSpPr>
            <a:spLocks noGrp="1"/>
          </p:cNvSpPr>
          <p:nvPr>
            <p:ph sz="half" idx="1"/>
          </p:nvPr>
        </p:nvSpPr>
        <p:spPr>
          <a:xfrm>
            <a:off x="685800" y="1981200"/>
            <a:ext cx="8278688" cy="4114800"/>
          </a:xfrm>
        </p:spPr>
        <p:txBody>
          <a:bodyPr/>
          <a:lstStyle/>
          <a:p>
            <a:r>
              <a:rPr lang="en-GB" sz="2400" b="1" dirty="0">
                <a:latin typeface="Arial Rounded MT Bold" panose="020F0704030504030204" pitchFamily="34" charset="0"/>
                <a:cs typeface="Calibri" panose="020F0502020204030204" pitchFamily="34" charset="0"/>
              </a:rPr>
              <a:t>Extermination camps</a:t>
            </a:r>
          </a:p>
          <a:p>
            <a:r>
              <a:rPr lang="en-GB" sz="2200" dirty="0">
                <a:latin typeface="Arial Rounded MT Bold" panose="020F0704030504030204" pitchFamily="34" charset="0"/>
                <a:cs typeface="Calibri" panose="020F0502020204030204" pitchFamily="34" charset="0"/>
              </a:rPr>
              <a:t>In 1942 the Nazis set up six extermination camps in Poland which used specially-built poison gas chambers to kill people.</a:t>
            </a:r>
          </a:p>
          <a:p>
            <a:r>
              <a:rPr lang="en-GB" sz="2200" dirty="0">
                <a:latin typeface="Arial Rounded MT Bold" panose="020F0704030504030204" pitchFamily="34" charset="0"/>
                <a:cs typeface="Calibri" panose="020F0502020204030204" pitchFamily="34" charset="0"/>
              </a:rPr>
              <a:t>The largest of these was Auschwitz-Birkenau - a vast collection of slave labour camps, the concentration camp of Auschwitz and the extermination camp of Birkenau.</a:t>
            </a:r>
          </a:p>
          <a:p>
            <a:r>
              <a:rPr lang="en-GB" sz="2200" dirty="0">
                <a:latin typeface="Arial Rounded MT Bold" panose="020F0704030504030204" pitchFamily="34" charset="0"/>
                <a:cs typeface="Calibri" panose="020F0502020204030204" pitchFamily="34" charset="0"/>
              </a:rPr>
              <a:t>Around 2.7 million Jews were murdered during 1942 alone. This was the most intense period of killing in the Holocaust.</a:t>
            </a:r>
          </a:p>
          <a:p>
            <a:pPr marL="0" indent="0">
              <a:buNone/>
            </a:pPr>
            <a:endParaRPr lang="en-GB" sz="2400" dirty="0">
              <a:latin typeface="Arial Rounded MT Bold" panose="020F0704030504030204" pitchFamily="34" charset="0"/>
            </a:endParaRPr>
          </a:p>
        </p:txBody>
      </p:sp>
      <p:pic>
        <p:nvPicPr>
          <p:cNvPr id="5" name="Picture 4">
            <a:extLst>
              <a:ext uri="{FF2B5EF4-FFF2-40B4-BE49-F238E27FC236}">
                <a16:creationId xmlns:a16="http://schemas.microsoft.com/office/drawing/2014/main" id="{2F477EE0-4764-4E27-B65E-7D60E65467B8}"/>
              </a:ext>
            </a:extLst>
          </p:cNvPr>
          <p:cNvPicPr>
            <a:picLocks noChangeAspect="1"/>
          </p:cNvPicPr>
          <p:nvPr/>
        </p:nvPicPr>
        <p:blipFill>
          <a:blip r:embed="rId2"/>
          <a:stretch>
            <a:fillRect/>
          </a:stretch>
        </p:blipFill>
        <p:spPr>
          <a:xfrm>
            <a:off x="7566144" y="4797152"/>
            <a:ext cx="1390650" cy="1885950"/>
          </a:xfrm>
          <a:prstGeom prst="rect">
            <a:avLst/>
          </a:prstGeom>
        </p:spPr>
      </p:pic>
    </p:spTree>
    <p:extLst>
      <p:ext uri="{BB962C8B-B14F-4D97-AF65-F5344CB8AC3E}">
        <p14:creationId xmlns:p14="http://schemas.microsoft.com/office/powerpoint/2010/main" val="1328706884"/>
      </p:ext>
    </p:extLst>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F564-6204-402C-B778-9889C53C25A5}"/>
              </a:ext>
            </a:extLst>
          </p:cNvPr>
          <p:cNvSpPr>
            <a:spLocks noGrp="1"/>
          </p:cNvSpPr>
          <p:nvPr>
            <p:ph type="title"/>
          </p:nvPr>
        </p:nvSpPr>
        <p:spPr/>
        <p:txBody>
          <a:bodyPr/>
          <a:lstStyle/>
          <a:p>
            <a:r>
              <a:rPr lang="en-GB" dirty="0">
                <a:latin typeface="Arial Rounded MT Bold" panose="020F0704030504030204" pitchFamily="34" charset="0"/>
              </a:rPr>
              <a:t>The holocaust</a:t>
            </a:r>
          </a:p>
        </p:txBody>
      </p:sp>
      <p:pic>
        <p:nvPicPr>
          <p:cNvPr id="6" name="Content Placeholder 5">
            <a:extLst>
              <a:ext uri="{FF2B5EF4-FFF2-40B4-BE49-F238E27FC236}">
                <a16:creationId xmlns:a16="http://schemas.microsoft.com/office/drawing/2014/main" id="{39E1D8F3-A02F-4C54-8852-D354E09F2CBD}"/>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99592" y="2132856"/>
            <a:ext cx="3672408" cy="3312367"/>
          </a:xfrm>
        </p:spPr>
      </p:pic>
      <p:pic>
        <p:nvPicPr>
          <p:cNvPr id="8" name="Content Placeholder 7">
            <a:extLst>
              <a:ext uri="{FF2B5EF4-FFF2-40B4-BE49-F238E27FC236}">
                <a16:creationId xmlns:a16="http://schemas.microsoft.com/office/drawing/2014/main" id="{863136FC-8694-4C78-9658-E0142001A0D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364088" y="2132856"/>
            <a:ext cx="3312368" cy="3312367"/>
          </a:xfrm>
        </p:spPr>
      </p:pic>
      <p:pic>
        <p:nvPicPr>
          <p:cNvPr id="9" name="Picture 8">
            <a:extLst>
              <a:ext uri="{FF2B5EF4-FFF2-40B4-BE49-F238E27FC236}">
                <a16:creationId xmlns:a16="http://schemas.microsoft.com/office/drawing/2014/main" id="{A5B8DDEA-B52E-429F-A751-FD5BFA757F1B}"/>
              </a:ext>
            </a:extLst>
          </p:cNvPr>
          <p:cNvPicPr>
            <a:picLocks noChangeAspect="1"/>
          </p:cNvPicPr>
          <p:nvPr/>
        </p:nvPicPr>
        <p:blipFill>
          <a:blip r:embed="rId4"/>
          <a:stretch>
            <a:fillRect/>
          </a:stretch>
        </p:blipFill>
        <p:spPr>
          <a:xfrm>
            <a:off x="7596336" y="56778"/>
            <a:ext cx="1390650" cy="1885950"/>
          </a:xfrm>
          <a:prstGeom prst="rect">
            <a:avLst/>
          </a:prstGeom>
        </p:spPr>
      </p:pic>
    </p:spTree>
    <p:extLst>
      <p:ext uri="{BB962C8B-B14F-4D97-AF65-F5344CB8AC3E}">
        <p14:creationId xmlns:p14="http://schemas.microsoft.com/office/powerpoint/2010/main" val="1043632610"/>
      </p:ext>
    </p:extLst>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6EF4A-C9CC-4C9D-BC1B-7FDB261D83D2}"/>
              </a:ext>
            </a:extLst>
          </p:cNvPr>
          <p:cNvSpPr>
            <a:spLocks noGrp="1"/>
          </p:cNvSpPr>
          <p:nvPr>
            <p:ph type="title"/>
          </p:nvPr>
        </p:nvSpPr>
        <p:spPr/>
        <p:txBody>
          <a:bodyPr/>
          <a:lstStyle/>
          <a:p>
            <a:r>
              <a:rPr lang="en-GB" dirty="0">
                <a:latin typeface="Arial Rounded MT Bold" panose="020F0704030504030204" pitchFamily="34" charset="0"/>
              </a:rPr>
              <a:t>The holocaust</a:t>
            </a:r>
          </a:p>
        </p:txBody>
      </p:sp>
      <p:pic>
        <p:nvPicPr>
          <p:cNvPr id="6" name="Content Placeholder 5">
            <a:extLst>
              <a:ext uri="{FF2B5EF4-FFF2-40B4-BE49-F238E27FC236}">
                <a16:creationId xmlns:a16="http://schemas.microsoft.com/office/drawing/2014/main" id="{997FE72A-2447-46D4-BE70-D5B306927B2C}"/>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07858" y="2348880"/>
            <a:ext cx="3720126" cy="3024336"/>
          </a:xfrm>
        </p:spPr>
      </p:pic>
      <p:pic>
        <p:nvPicPr>
          <p:cNvPr id="8" name="Content Placeholder 7">
            <a:extLst>
              <a:ext uri="{FF2B5EF4-FFF2-40B4-BE49-F238E27FC236}">
                <a16:creationId xmlns:a16="http://schemas.microsoft.com/office/drawing/2014/main" id="{5FD69916-9DFD-4AEA-8314-32041F21A43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076056" y="2348881"/>
            <a:ext cx="3528392" cy="3024335"/>
          </a:xfrm>
        </p:spPr>
      </p:pic>
      <p:pic>
        <p:nvPicPr>
          <p:cNvPr id="9" name="Picture 8">
            <a:extLst>
              <a:ext uri="{FF2B5EF4-FFF2-40B4-BE49-F238E27FC236}">
                <a16:creationId xmlns:a16="http://schemas.microsoft.com/office/drawing/2014/main" id="{E08E83A8-466B-4B6E-9ECE-D8BFDAD32F0F}"/>
              </a:ext>
            </a:extLst>
          </p:cNvPr>
          <p:cNvPicPr>
            <a:picLocks noChangeAspect="1"/>
          </p:cNvPicPr>
          <p:nvPr/>
        </p:nvPicPr>
        <p:blipFill>
          <a:blip r:embed="rId4"/>
          <a:stretch>
            <a:fillRect/>
          </a:stretch>
        </p:blipFill>
        <p:spPr>
          <a:xfrm>
            <a:off x="7524328" y="164791"/>
            <a:ext cx="1390650" cy="1885950"/>
          </a:xfrm>
          <a:prstGeom prst="rect">
            <a:avLst/>
          </a:prstGeom>
        </p:spPr>
      </p:pic>
    </p:spTree>
    <p:extLst>
      <p:ext uri="{BB962C8B-B14F-4D97-AF65-F5344CB8AC3E}">
        <p14:creationId xmlns:p14="http://schemas.microsoft.com/office/powerpoint/2010/main" val="3542424355"/>
      </p:ext>
    </p:extLst>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143000"/>
          </a:xfrm>
        </p:spPr>
        <p:txBody>
          <a:bodyPr/>
          <a:lstStyle/>
          <a:p>
            <a:r>
              <a:rPr lang="en-GB" dirty="0">
                <a:latin typeface="Arial Rounded MT Bold" panose="020F0704030504030204" pitchFamily="34" charset="0"/>
              </a:rPr>
              <a:t>How do we make sure it does not happen again?</a:t>
            </a:r>
          </a:p>
        </p:txBody>
      </p:sp>
      <p:sp>
        <p:nvSpPr>
          <p:cNvPr id="4" name="Content Placeholder 3"/>
          <p:cNvSpPr>
            <a:spLocks noGrp="1"/>
          </p:cNvSpPr>
          <p:nvPr>
            <p:ph sz="half" idx="1"/>
          </p:nvPr>
        </p:nvSpPr>
        <p:spPr>
          <a:xfrm>
            <a:off x="663963" y="2204864"/>
            <a:ext cx="8278688" cy="4114800"/>
          </a:xfrm>
        </p:spPr>
        <p:txBody>
          <a:bodyPr/>
          <a:lstStyle/>
          <a:p>
            <a:r>
              <a:rPr lang="en-GB" dirty="0">
                <a:latin typeface="Arial Rounded MT Bold" panose="020F0704030504030204" pitchFamily="34" charset="0"/>
              </a:rPr>
              <a:t>Love</a:t>
            </a:r>
          </a:p>
          <a:p>
            <a:r>
              <a:rPr lang="en-GB" dirty="0">
                <a:latin typeface="Arial Rounded MT Bold" panose="020F0704030504030204" pitchFamily="34" charset="0"/>
              </a:rPr>
              <a:t>Respect</a:t>
            </a:r>
          </a:p>
          <a:p>
            <a:r>
              <a:rPr lang="en-GB" dirty="0">
                <a:latin typeface="Arial Rounded MT Bold" panose="020F0704030504030204" pitchFamily="34" charset="0"/>
              </a:rPr>
              <a:t>Understanding</a:t>
            </a:r>
          </a:p>
          <a:p>
            <a:r>
              <a:rPr lang="en-GB" dirty="0">
                <a:latin typeface="Arial Rounded MT Bold" panose="020F0704030504030204" pitchFamily="34" charset="0"/>
              </a:rPr>
              <a:t>Forgiveness</a:t>
            </a:r>
          </a:p>
          <a:p>
            <a:r>
              <a:rPr lang="en-GB" dirty="0">
                <a:latin typeface="Arial Rounded MT Bold" panose="020F0704030504030204" pitchFamily="34" charset="0"/>
              </a:rPr>
              <a:t>Courage</a:t>
            </a:r>
          </a:p>
          <a:p>
            <a:r>
              <a:rPr lang="en-GB" dirty="0">
                <a:latin typeface="Arial Rounded MT Bold" panose="020F0704030504030204" pitchFamily="34" charset="0"/>
              </a:rPr>
              <a:t>Ask Questions</a:t>
            </a:r>
          </a:p>
          <a:p>
            <a:r>
              <a:rPr lang="en-GB" dirty="0">
                <a:latin typeface="Arial Rounded MT Bold" panose="020F0704030504030204" pitchFamily="34" charset="0"/>
              </a:rPr>
              <a:t>Prayer</a:t>
            </a:r>
          </a:p>
          <a:p>
            <a:pPr marL="0" indent="0">
              <a:buNone/>
            </a:pPr>
            <a:endParaRPr lang="en-GB" sz="2400" dirty="0">
              <a:latin typeface="Arial Rounded MT Bold" panose="020F0704030504030204" pitchFamily="34" charset="0"/>
            </a:endParaRPr>
          </a:p>
          <a:p>
            <a:endParaRPr lang="en-GB" sz="2400" dirty="0">
              <a:latin typeface="Arial Rounded MT Bold" panose="020F0704030504030204" pitchFamily="34" charset="0"/>
            </a:endParaRPr>
          </a:p>
        </p:txBody>
      </p:sp>
      <p:pic>
        <p:nvPicPr>
          <p:cNvPr id="5" name="Picture 4">
            <a:extLst>
              <a:ext uri="{FF2B5EF4-FFF2-40B4-BE49-F238E27FC236}">
                <a16:creationId xmlns:a16="http://schemas.microsoft.com/office/drawing/2014/main" id="{2F477EE0-4764-4E27-B65E-7D60E65467B8}"/>
              </a:ext>
            </a:extLst>
          </p:cNvPr>
          <p:cNvPicPr>
            <a:picLocks noChangeAspect="1"/>
          </p:cNvPicPr>
          <p:nvPr/>
        </p:nvPicPr>
        <p:blipFill>
          <a:blip r:embed="rId2"/>
          <a:stretch>
            <a:fillRect/>
          </a:stretch>
        </p:blipFill>
        <p:spPr>
          <a:xfrm>
            <a:off x="7566144" y="4797152"/>
            <a:ext cx="1390650" cy="1885950"/>
          </a:xfrm>
          <a:prstGeom prst="rect">
            <a:avLst/>
          </a:prstGeom>
        </p:spPr>
      </p:pic>
    </p:spTree>
    <p:extLst>
      <p:ext uri="{BB962C8B-B14F-4D97-AF65-F5344CB8AC3E}">
        <p14:creationId xmlns:p14="http://schemas.microsoft.com/office/powerpoint/2010/main" val="1018200882"/>
      </p:ext>
    </p:extLst>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Arial Rounded MT Bold" panose="020F0704030504030204" pitchFamily="34" charset="0"/>
              </a:rPr>
              <a:t>Am I now able to:</a:t>
            </a:r>
          </a:p>
        </p:txBody>
      </p:sp>
      <p:sp>
        <p:nvSpPr>
          <p:cNvPr id="12" name="Content Placeholder 11"/>
          <p:cNvSpPr>
            <a:spLocks noGrp="1"/>
          </p:cNvSpPr>
          <p:nvPr>
            <p:ph idx="1"/>
          </p:nvPr>
        </p:nvSpPr>
        <p:spPr/>
        <p:txBody>
          <a:bodyPr/>
          <a:lstStyle/>
          <a:p>
            <a:r>
              <a:rPr lang="en-GB" sz="2800" dirty="0">
                <a:latin typeface="Arial Rounded MT Bold" panose="020F0704030504030204" pitchFamily="34" charset="0"/>
              </a:rPr>
              <a:t>Have a better understanding of what the holocaust was</a:t>
            </a:r>
            <a:endParaRPr lang="en-GB" sz="2400" dirty="0">
              <a:latin typeface="Arial Rounded MT Bold" panose="020F0704030504030204" pitchFamily="34" charset="0"/>
            </a:endParaRPr>
          </a:p>
          <a:p>
            <a:endParaRPr lang="en-GB" sz="2800" dirty="0">
              <a:latin typeface="Arial Rounded MT Bold" panose="020F0704030504030204" pitchFamily="34" charset="0"/>
            </a:endParaRPr>
          </a:p>
          <a:p>
            <a:r>
              <a:rPr lang="en-GB" sz="2800" dirty="0">
                <a:latin typeface="Arial Rounded MT Bold" panose="020F0704030504030204" pitchFamily="34" charset="0"/>
              </a:rPr>
              <a:t>Identify what we can do to make sure that something like this does not happen again</a:t>
            </a:r>
            <a:endParaRPr lang="en-GB" dirty="0">
              <a:latin typeface="Arial Rounded MT Bold" panose="020F0704030504030204" pitchFamily="34" charset="0"/>
            </a:endParaRPr>
          </a:p>
        </p:txBody>
      </p:sp>
      <p:pic>
        <p:nvPicPr>
          <p:cNvPr id="4" name="Picture 3">
            <a:extLst>
              <a:ext uri="{FF2B5EF4-FFF2-40B4-BE49-F238E27FC236}">
                <a16:creationId xmlns:a16="http://schemas.microsoft.com/office/drawing/2014/main" id="{E3A9CF5A-3B62-425B-A3AF-87272D01C8C6}"/>
              </a:ext>
            </a:extLst>
          </p:cNvPr>
          <p:cNvPicPr>
            <a:picLocks noChangeAspect="1"/>
          </p:cNvPicPr>
          <p:nvPr/>
        </p:nvPicPr>
        <p:blipFill>
          <a:blip r:embed="rId2"/>
          <a:stretch>
            <a:fillRect/>
          </a:stretch>
        </p:blipFill>
        <p:spPr>
          <a:xfrm>
            <a:off x="7380312" y="4725144"/>
            <a:ext cx="1390650" cy="1885950"/>
          </a:xfrm>
          <a:prstGeom prst="rect">
            <a:avLst/>
          </a:prstGeom>
        </p:spPr>
      </p:pic>
    </p:spTree>
    <p:extLst>
      <p:ext uri="{BB962C8B-B14F-4D97-AF65-F5344CB8AC3E}">
        <p14:creationId xmlns:p14="http://schemas.microsoft.com/office/powerpoint/2010/main" val="1536014214"/>
      </p:ext>
    </p:extLst>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656" y="2492896"/>
            <a:ext cx="6048672" cy="2978980"/>
          </a:xfrm>
        </p:spPr>
        <p:txBody>
          <a:bodyPr/>
          <a:lstStyle/>
          <a:p>
            <a:r>
              <a:rPr lang="en-GB" sz="1600" dirty="0">
                <a:latin typeface="Calibri" panose="020F0502020204030204" pitchFamily="34" charset="0"/>
                <a:cs typeface="Calibri" panose="020F0502020204030204" pitchFamily="34" charset="0"/>
              </a:rPr>
              <a:t>Pope Francis said that countries have a responsibility to fight anti-Semitism and the "virus of indifference" that threatens to erase the memory of the Holocaust.</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He called for Christians and Jews to build a "common memory" of the Holocaust, saying "it is our responsibility to hand it on in a dignified way to young generations."</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"The enemy against which we fight is not only hatred in all of its forms, but even more fundamentally indifference, for it is indifference that paralyzes and impedes us from doing what is right even when we know that it is right," he said.</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
            </a:r>
            <a:br>
              <a:rPr lang="en-GB" sz="1600" dirty="0">
                <a:latin typeface="Calibri" panose="020F0502020204030204" pitchFamily="34" charset="0"/>
                <a:cs typeface="Calibri" panose="020F0502020204030204" pitchFamily="34" charset="0"/>
              </a:rPr>
            </a:br>
            <a:r>
              <a:rPr lang="en-GB" sz="2000" b="1" i="1" dirty="0">
                <a:latin typeface="Calibri" panose="020F0502020204030204" pitchFamily="34" charset="0"/>
                <a:cs typeface="Calibri" panose="020F0502020204030204" pitchFamily="34" charset="0"/>
              </a:rPr>
              <a:t>“EVERYONE HAS A DUTY TO DO GOOD.”</a:t>
            </a:r>
            <a:br>
              <a:rPr lang="en-GB" sz="2000" b="1" i="1" dirty="0">
                <a:latin typeface="Calibri" panose="020F0502020204030204" pitchFamily="34" charset="0"/>
                <a:cs typeface="Calibri" panose="020F0502020204030204" pitchFamily="34" charset="0"/>
              </a:rPr>
            </a:br>
            <a:r>
              <a:rPr lang="en-GB" sz="2000" b="1" dirty="0">
                <a:latin typeface="Calibri" panose="020F0502020204030204" pitchFamily="34" charset="0"/>
                <a:cs typeface="Calibri" panose="020F0502020204030204" pitchFamily="34" charset="0"/>
              </a:rPr>
              <a:t/>
            </a:r>
            <a:br>
              <a:rPr lang="en-GB" sz="2000" b="1" dirty="0">
                <a:latin typeface="Calibri" panose="020F0502020204030204" pitchFamily="34" charset="0"/>
                <a:cs typeface="Calibri" panose="020F0502020204030204" pitchFamily="34" charset="0"/>
              </a:rPr>
            </a:br>
            <a:r>
              <a:rPr lang="en-GB" sz="2000" b="1" dirty="0">
                <a:latin typeface="Calibri" panose="020F0502020204030204" pitchFamily="34" charset="0"/>
                <a:cs typeface="Calibri" panose="020F0502020204030204" pitchFamily="34" charset="0"/>
              </a:rPr>
              <a:t>POPE FRANCIS</a:t>
            </a:r>
            <a:r>
              <a:rPr lang="en-GB" sz="2000" dirty="0">
                <a:latin typeface="Calibri" panose="020F0502020204030204" pitchFamily="34" charset="0"/>
                <a:cs typeface="Calibri" panose="020F0502020204030204" pitchFamily="34" charset="0"/>
              </a:rPr>
              <a:t/>
            </a:r>
            <a:br>
              <a:rPr lang="en-GB" sz="2000" dirty="0">
                <a:latin typeface="Calibri" panose="020F0502020204030204" pitchFamily="34" charset="0"/>
                <a:cs typeface="Calibri" panose="020F0502020204030204" pitchFamily="34" charset="0"/>
              </a:rPr>
            </a:br>
            <a:endParaRPr lang="en-GB" sz="2000" dirty="0">
              <a:latin typeface="Calibri" panose="020F0502020204030204" pitchFamily="34" charset="0"/>
              <a:cs typeface="Calibri" panose="020F050202020403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549" y="4869245"/>
            <a:ext cx="1341784" cy="1656184"/>
          </a:xfrm>
          <a:prstGeom prst="rect">
            <a:avLst/>
          </a:prstGeom>
        </p:spPr>
      </p:pic>
      <p:pic>
        <p:nvPicPr>
          <p:cNvPr id="1026" name="Picture 2" descr="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328" y="404665"/>
            <a:ext cx="1341784" cy="1512168"/>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8" descr="Image result for amnesty international symb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8" name="Picture 14" descr="Image result for amnesty international symb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369" y="5085183"/>
            <a:ext cx="1484427" cy="15791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322297" y="160338"/>
            <a:ext cx="1390650" cy="1885950"/>
          </a:xfrm>
          <a:prstGeom prst="rect">
            <a:avLst/>
          </a:prstGeom>
        </p:spPr>
      </p:pic>
    </p:spTree>
    <p:extLst>
      <p:ext uri="{BB962C8B-B14F-4D97-AF65-F5344CB8AC3E}">
        <p14:creationId xmlns:p14="http://schemas.microsoft.com/office/powerpoint/2010/main" val="216738974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Arial Rounded MT Bold" panose="020F0704030504030204" pitchFamily="34" charset="0"/>
              </a:rPr>
              <a:t>By the end of the lesson, </a:t>
            </a:r>
            <a:br>
              <a:rPr lang="en-GB" dirty="0">
                <a:latin typeface="Arial Rounded MT Bold" panose="020F0704030504030204" pitchFamily="34" charset="0"/>
              </a:rPr>
            </a:br>
            <a:r>
              <a:rPr lang="en-GB" dirty="0">
                <a:latin typeface="Arial Rounded MT Bold" panose="020F0704030504030204" pitchFamily="34" charset="0"/>
              </a:rPr>
              <a:t>I will be able to:</a:t>
            </a:r>
          </a:p>
        </p:txBody>
      </p:sp>
      <p:sp>
        <p:nvSpPr>
          <p:cNvPr id="12" name="Content Placeholder 11"/>
          <p:cNvSpPr>
            <a:spLocks noGrp="1"/>
          </p:cNvSpPr>
          <p:nvPr>
            <p:ph idx="1"/>
          </p:nvPr>
        </p:nvSpPr>
        <p:spPr>
          <a:xfrm>
            <a:off x="685800" y="2276872"/>
            <a:ext cx="7772400" cy="4114800"/>
          </a:xfrm>
        </p:spPr>
        <p:txBody>
          <a:bodyPr/>
          <a:lstStyle/>
          <a:p>
            <a:endParaRPr lang="en-GB" sz="2800" dirty="0" smtClean="0">
              <a:latin typeface="Arial Rounded MT Bold" panose="020F0704030504030204" pitchFamily="34" charset="0"/>
            </a:endParaRPr>
          </a:p>
          <a:p>
            <a:r>
              <a:rPr lang="en-GB" sz="2800" dirty="0" smtClean="0">
                <a:latin typeface="Arial Rounded MT Bold" panose="020F0704030504030204" pitchFamily="34" charset="0"/>
              </a:rPr>
              <a:t>Discuss what we feel about the term “home”</a:t>
            </a:r>
          </a:p>
          <a:p>
            <a:r>
              <a:rPr lang="en-GB" sz="2800" dirty="0" smtClean="0">
                <a:latin typeface="Arial Rounded MT Bold" panose="020F0704030504030204" pitchFamily="34" charset="0"/>
              </a:rPr>
              <a:t>Understand </a:t>
            </a:r>
            <a:r>
              <a:rPr lang="en-GB" sz="2800" dirty="0">
                <a:latin typeface="Arial Rounded MT Bold" panose="020F0704030504030204" pitchFamily="34" charset="0"/>
              </a:rPr>
              <a:t>what is meant by the terms “holocaust” and “genocide”</a:t>
            </a:r>
          </a:p>
          <a:p>
            <a:r>
              <a:rPr lang="en-GB" sz="2800" dirty="0">
                <a:latin typeface="Arial Rounded MT Bold" panose="020F0704030504030204" pitchFamily="34" charset="0"/>
              </a:rPr>
              <a:t>Understand why they happened</a:t>
            </a:r>
          </a:p>
          <a:p>
            <a:r>
              <a:rPr lang="en-GB" sz="2800" dirty="0">
                <a:latin typeface="Arial Rounded MT Bold" panose="020F0704030504030204" pitchFamily="34" charset="0"/>
              </a:rPr>
              <a:t>Understand what needs to be done to make sure that they do not happen again</a:t>
            </a:r>
          </a:p>
          <a:p>
            <a:endParaRPr lang="en-GB" sz="2800" dirty="0">
              <a:latin typeface="Arial Rounded MT Bold" panose="020F0704030504030204" pitchFamily="34" charset="0"/>
            </a:endParaRPr>
          </a:p>
          <a:p>
            <a:endParaRPr lang="en-GB" dirty="0">
              <a:latin typeface="Arial Rounded MT Bold" panose="020F0704030504030204" pitchFamily="34" charset="0"/>
            </a:endParaRPr>
          </a:p>
        </p:txBody>
      </p:sp>
      <p:pic>
        <p:nvPicPr>
          <p:cNvPr id="4" name="Picture 3">
            <a:extLst>
              <a:ext uri="{FF2B5EF4-FFF2-40B4-BE49-F238E27FC236}">
                <a16:creationId xmlns:a16="http://schemas.microsoft.com/office/drawing/2014/main" id="{3365A9E1-D539-4BC0-B055-8A3B269A5305}"/>
              </a:ext>
            </a:extLst>
          </p:cNvPr>
          <p:cNvPicPr>
            <a:picLocks noChangeAspect="1"/>
          </p:cNvPicPr>
          <p:nvPr/>
        </p:nvPicPr>
        <p:blipFill>
          <a:blip r:embed="rId2"/>
          <a:stretch>
            <a:fillRect/>
          </a:stretch>
        </p:blipFill>
        <p:spPr>
          <a:xfrm>
            <a:off x="7380312" y="4972050"/>
            <a:ext cx="1390650" cy="1885950"/>
          </a:xfrm>
          <a:prstGeom prst="rect">
            <a:avLst/>
          </a:prstGeom>
        </p:spPr>
      </p:pic>
    </p:spTree>
    <p:extLst>
      <p:ext uri="{BB962C8B-B14F-4D97-AF65-F5344CB8AC3E}">
        <p14:creationId xmlns:p14="http://schemas.microsoft.com/office/powerpoint/2010/main" val="937057545"/>
      </p:ext>
    </p:extLst>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What </a:t>
            </a:r>
            <a:r>
              <a:rPr lang="en-GB" b="1" dirty="0" smtClean="0">
                <a:latin typeface="Calibri" panose="020F0502020204030204" pitchFamily="34" charset="0"/>
                <a:cs typeface="Calibri" panose="020F0502020204030204" pitchFamily="34" charset="0"/>
              </a:rPr>
              <a:t>does Holocaust </a:t>
            </a:r>
            <a:br>
              <a:rPr lang="en-GB" b="1" dirty="0" smtClean="0">
                <a:latin typeface="Calibri" panose="020F0502020204030204" pitchFamily="34" charset="0"/>
                <a:cs typeface="Calibri" panose="020F0502020204030204" pitchFamily="34" charset="0"/>
              </a:rPr>
            </a:br>
            <a:r>
              <a:rPr lang="en-GB" b="1" dirty="0" smtClean="0">
                <a:latin typeface="Calibri" panose="020F0502020204030204" pitchFamily="34" charset="0"/>
                <a:cs typeface="Calibri" panose="020F0502020204030204" pitchFamily="34" charset="0"/>
              </a:rPr>
              <a:t>Memorial Day remember?</a:t>
            </a:r>
            <a:endParaRPr lang="en-GB" b="1" dirty="0">
              <a:latin typeface="Calibri" panose="020F0502020204030204" pitchFamily="34" charset="0"/>
              <a:cs typeface="Calibri" panose="020F0502020204030204" pitchFamily="34" charset="0"/>
            </a:endParaRPr>
          </a:p>
        </p:txBody>
      </p:sp>
      <p:sp>
        <p:nvSpPr>
          <p:cNvPr id="4" name="Content Placeholder 3"/>
          <p:cNvSpPr>
            <a:spLocks noGrp="1"/>
          </p:cNvSpPr>
          <p:nvPr>
            <p:ph sz="half" idx="1"/>
          </p:nvPr>
        </p:nvSpPr>
        <p:spPr>
          <a:xfrm>
            <a:off x="467544" y="2037347"/>
            <a:ext cx="7772400" cy="4114800"/>
          </a:xfrm>
        </p:spPr>
        <p:txBody>
          <a:bodyPr/>
          <a:lstStyle/>
          <a:p>
            <a:r>
              <a:rPr lang="en-GB" sz="2000" dirty="0">
                <a:latin typeface="Arial Rounded MT Bold" panose="020F0704030504030204" pitchFamily="34" charset="0"/>
                <a:cs typeface="Calibri" panose="020F0502020204030204" pitchFamily="34" charset="0"/>
              </a:rPr>
              <a:t>27 January is the day for everyone to remember the six million Jews murdered in the Holocaust, and the millions of people killed under Nazi Persecution, and in the </a:t>
            </a:r>
            <a:r>
              <a:rPr lang="en-GB" sz="2000" dirty="0">
                <a:solidFill>
                  <a:srgbClr val="FF0000"/>
                </a:solidFill>
                <a:latin typeface="Arial Rounded MT Bold" panose="020F0704030504030204" pitchFamily="34" charset="0"/>
                <a:cs typeface="Calibri" panose="020F0502020204030204" pitchFamily="34" charset="0"/>
                <a:hlinkClick r:id="rId2"/>
              </a:rPr>
              <a:t>genocides</a:t>
            </a:r>
            <a:r>
              <a:rPr lang="en-GB" sz="2000" dirty="0">
                <a:latin typeface="Arial Rounded MT Bold" panose="020F0704030504030204" pitchFamily="34" charset="0"/>
                <a:cs typeface="Calibri" panose="020F0502020204030204" pitchFamily="34" charset="0"/>
              </a:rPr>
              <a:t> which followed in Cambodia, Rwanda, Bosnia, and Darfur. </a:t>
            </a:r>
          </a:p>
          <a:p>
            <a:r>
              <a:rPr lang="en-GB" sz="2000" dirty="0">
                <a:latin typeface="Arial Rounded MT Bold" panose="020F0704030504030204" pitchFamily="34" charset="0"/>
                <a:cs typeface="Calibri" panose="020F0502020204030204" pitchFamily="34" charset="0"/>
              </a:rPr>
              <a:t>27 January marks the liberation of Auschwitz-Birkenau, the largest Nazi death camp.</a:t>
            </a:r>
          </a:p>
          <a:p>
            <a:r>
              <a:rPr lang="en-GB" sz="2000" dirty="0">
                <a:latin typeface="Arial Rounded MT Bold" panose="020F0704030504030204" pitchFamily="34" charset="0"/>
                <a:cs typeface="Calibri" panose="020F0502020204030204" pitchFamily="34" charset="0"/>
              </a:rPr>
              <a:t>In the UK, thousands of local events and activities take place every year </a:t>
            </a:r>
            <a:r>
              <a:rPr lang="en-GB" sz="2000" dirty="0" smtClean="0">
                <a:latin typeface="Arial Rounded MT Bold" panose="020F0704030504030204" pitchFamily="34" charset="0"/>
                <a:cs typeface="Calibri" panose="020F0502020204030204" pitchFamily="34" charset="0"/>
              </a:rPr>
              <a:t>to </a:t>
            </a:r>
            <a:r>
              <a:rPr lang="en-GB" sz="2000" dirty="0">
                <a:latin typeface="Arial Rounded MT Bold" panose="020F0704030504030204" pitchFamily="34" charset="0"/>
                <a:cs typeface="Calibri" panose="020F0502020204030204" pitchFamily="34" charset="0"/>
              </a:rPr>
              <a:t>reflect on those whose lives were changed beyond recognition, and to challenge prejudice, discrimination, and hatred in our own society today</a:t>
            </a:r>
            <a:r>
              <a:rPr lang="en-GB" sz="2000" dirty="0" smtClean="0">
                <a:latin typeface="Arial Rounded MT Bold" panose="020F0704030504030204" pitchFamily="34" charset="0"/>
                <a:cs typeface="Calibri" panose="020F0502020204030204" pitchFamily="34" charset="0"/>
              </a:rPr>
              <a:t>.</a:t>
            </a:r>
          </a:p>
          <a:p>
            <a:r>
              <a:rPr lang="en-GB" sz="2200" b="1" i="1" dirty="0" smtClean="0">
                <a:solidFill>
                  <a:srgbClr val="FF0000"/>
                </a:solidFill>
                <a:latin typeface="Arial Rounded MT Bold" panose="020F0704030504030204" pitchFamily="34" charset="0"/>
                <a:cs typeface="Calibri" panose="020F0502020204030204" pitchFamily="34" charset="0"/>
              </a:rPr>
              <a:t>“TORN FROM HOME” </a:t>
            </a:r>
            <a:r>
              <a:rPr lang="en-GB" sz="2200" dirty="0" smtClean="0">
                <a:latin typeface="Arial Rounded MT Bold" panose="020F0704030504030204" pitchFamily="34" charset="0"/>
                <a:cs typeface="Calibri" panose="020F0502020204030204" pitchFamily="34" charset="0"/>
              </a:rPr>
              <a:t>is the theme this year</a:t>
            </a:r>
            <a:endParaRPr lang="en-GB" sz="2200" dirty="0" smtClean="0">
              <a:latin typeface="Arial Rounded MT Bold" panose="020F07040305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9D8FF0D2-642C-4678-A5E5-8185B383D6B9}"/>
              </a:ext>
            </a:extLst>
          </p:cNvPr>
          <p:cNvPicPr>
            <a:picLocks noChangeAspect="1"/>
          </p:cNvPicPr>
          <p:nvPr/>
        </p:nvPicPr>
        <p:blipFill>
          <a:blip r:embed="rId3"/>
          <a:stretch>
            <a:fillRect/>
          </a:stretch>
        </p:blipFill>
        <p:spPr>
          <a:xfrm>
            <a:off x="7744930" y="151397"/>
            <a:ext cx="1390650" cy="1885950"/>
          </a:xfrm>
          <a:prstGeom prst="rect">
            <a:avLst/>
          </a:prstGeom>
        </p:spPr>
      </p:pic>
    </p:spTree>
    <p:extLst>
      <p:ext uri="{BB962C8B-B14F-4D97-AF65-F5344CB8AC3E}">
        <p14:creationId xmlns:p14="http://schemas.microsoft.com/office/powerpoint/2010/main" val="2587077034"/>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Arial Rounded MT Bold" panose="020F0704030504030204" pitchFamily="34" charset="0"/>
                <a:cs typeface="Calibri" panose="020F0502020204030204" pitchFamily="34" charset="0"/>
              </a:rPr>
              <a:t>STARTER</a:t>
            </a:r>
            <a:br>
              <a:rPr lang="en-GB" b="1" dirty="0" smtClean="0">
                <a:latin typeface="Arial Rounded MT Bold" panose="020F0704030504030204" pitchFamily="34" charset="0"/>
                <a:cs typeface="Calibri" panose="020F0502020204030204" pitchFamily="34" charset="0"/>
              </a:rPr>
            </a:br>
            <a:r>
              <a:rPr lang="en-GB" b="1" i="1" dirty="0" smtClean="0">
                <a:solidFill>
                  <a:srgbClr val="FF0000"/>
                </a:solidFill>
                <a:latin typeface="Arial Rounded MT Bold" panose="020F0704030504030204" pitchFamily="34" charset="0"/>
                <a:cs typeface="Calibri" panose="020F0502020204030204" pitchFamily="34" charset="0"/>
              </a:rPr>
              <a:t>“</a:t>
            </a:r>
            <a:r>
              <a:rPr lang="en-GB" b="1" i="1" dirty="0" smtClean="0">
                <a:solidFill>
                  <a:srgbClr val="FF0000"/>
                </a:solidFill>
                <a:latin typeface="Arial Rounded MT Bold" panose="020F0704030504030204" pitchFamily="34" charset="0"/>
                <a:cs typeface="Calibri" panose="020F0502020204030204" pitchFamily="34" charset="0"/>
              </a:rPr>
              <a:t>TORN FROM HOME”</a:t>
            </a:r>
            <a:endParaRPr lang="en-GB" b="1" i="1" dirty="0">
              <a:solidFill>
                <a:srgbClr val="FF0000"/>
              </a:solidFill>
              <a:latin typeface="Arial Rounded MT Bold" panose="020F0704030504030204" pitchFamily="34" charset="0"/>
              <a:cs typeface="Calibri" panose="020F0502020204030204" pitchFamily="34" charset="0"/>
            </a:endParaRPr>
          </a:p>
        </p:txBody>
      </p:sp>
      <p:sp>
        <p:nvSpPr>
          <p:cNvPr id="4" name="Content Placeholder 3"/>
          <p:cNvSpPr>
            <a:spLocks noGrp="1"/>
          </p:cNvSpPr>
          <p:nvPr>
            <p:ph sz="half" idx="1"/>
          </p:nvPr>
        </p:nvSpPr>
        <p:spPr>
          <a:xfrm>
            <a:off x="685800" y="2209800"/>
            <a:ext cx="4174232" cy="4114800"/>
          </a:xfrm>
        </p:spPr>
        <p:txBody>
          <a:bodyPr/>
          <a:lstStyle/>
          <a:p>
            <a:pPr marL="0" indent="0">
              <a:buNone/>
            </a:pPr>
            <a:r>
              <a:rPr lang="en-GB" sz="2400" b="1" dirty="0" smtClean="0">
                <a:latin typeface="Arial Rounded MT Bold" panose="020F0704030504030204" pitchFamily="34" charset="0"/>
                <a:cs typeface="Calibri" panose="020F0502020204030204" pitchFamily="34" charset="0"/>
              </a:rPr>
              <a:t>Consider the following:</a:t>
            </a:r>
          </a:p>
          <a:p>
            <a:r>
              <a:rPr lang="en-GB" sz="2200" b="1" dirty="0" smtClean="0">
                <a:latin typeface="Arial Rounded MT Bold" panose="020F0704030504030204" pitchFamily="34" charset="0"/>
                <a:cs typeface="Calibri" panose="020F0502020204030204" pitchFamily="34" charset="0"/>
              </a:rPr>
              <a:t>What do you think about when you consider the term </a:t>
            </a:r>
            <a:r>
              <a:rPr lang="en-GB" sz="2200" b="1" dirty="0" smtClean="0">
                <a:solidFill>
                  <a:srgbClr val="FF0000"/>
                </a:solidFill>
                <a:latin typeface="Arial Rounded MT Bold" panose="020F0704030504030204" pitchFamily="34" charset="0"/>
                <a:cs typeface="Calibri" panose="020F0502020204030204" pitchFamily="34" charset="0"/>
              </a:rPr>
              <a:t>“home?”</a:t>
            </a:r>
          </a:p>
          <a:p>
            <a:pPr marL="0" indent="0">
              <a:buNone/>
            </a:pPr>
            <a:r>
              <a:rPr lang="en-GB" sz="2200" b="1" i="1" dirty="0" smtClean="0">
                <a:solidFill>
                  <a:srgbClr val="FF0000"/>
                </a:solidFill>
                <a:latin typeface="Arial Rounded MT Bold" panose="020F0704030504030204" pitchFamily="34" charset="0"/>
                <a:cs typeface="Calibri" panose="020F0502020204030204" pitchFamily="34" charset="0"/>
              </a:rPr>
              <a:t>i.e. safe</a:t>
            </a:r>
            <a:endParaRPr lang="en-GB" sz="2200" b="1" i="1" dirty="0" smtClean="0">
              <a:solidFill>
                <a:srgbClr val="FF0000"/>
              </a:solidFill>
              <a:latin typeface="Arial Rounded MT Bold" panose="020F0704030504030204" pitchFamily="34" charset="0"/>
              <a:cs typeface="Calibri" panose="020F0502020204030204" pitchFamily="34" charset="0"/>
            </a:endParaRPr>
          </a:p>
          <a:p>
            <a:endParaRPr lang="en-GB" sz="2200" b="1" dirty="0">
              <a:latin typeface="Arial Rounded MT Bold" panose="020F0704030504030204" pitchFamily="34" charset="0"/>
              <a:cs typeface="Calibri" panose="020F0502020204030204" pitchFamily="34" charset="0"/>
            </a:endParaRPr>
          </a:p>
          <a:p>
            <a:r>
              <a:rPr lang="en-GB" sz="2200" b="1" dirty="0" smtClean="0">
                <a:latin typeface="Arial Rounded MT Bold" panose="020F0704030504030204" pitchFamily="34" charset="0"/>
                <a:cs typeface="Calibri" panose="020F0502020204030204" pitchFamily="34" charset="0"/>
              </a:rPr>
              <a:t>How do you think children would have felt when they were separated from their family?</a:t>
            </a:r>
          </a:p>
          <a:p>
            <a:pPr marL="0" indent="0">
              <a:buNone/>
            </a:pPr>
            <a:r>
              <a:rPr lang="en-GB" sz="2200" b="1" i="1" dirty="0" smtClean="0">
                <a:solidFill>
                  <a:srgbClr val="FF0000"/>
                </a:solidFill>
                <a:latin typeface="Arial Rounded MT Bold" panose="020F0704030504030204" pitchFamily="34" charset="0"/>
                <a:cs typeface="Calibri" panose="020F0502020204030204" pitchFamily="34" charset="0"/>
              </a:rPr>
              <a:t>i.e. scared</a:t>
            </a:r>
            <a:endParaRPr lang="en-GB" sz="2200" b="1" i="1" dirty="0" smtClean="0">
              <a:solidFill>
                <a:srgbClr val="FF0000"/>
              </a:solidFill>
              <a:latin typeface="Arial Rounded MT Bold" panose="020F0704030504030204" pitchFamily="34" charset="0"/>
              <a:cs typeface="Calibri" panose="020F0502020204030204" pitchFamily="34" charset="0"/>
            </a:endParaRPr>
          </a:p>
          <a:p>
            <a:pPr marL="0" indent="0">
              <a:buNone/>
            </a:pPr>
            <a:endParaRPr lang="en-GB" sz="2200" b="1" dirty="0">
              <a:latin typeface="Arial Rounded MT Bold" panose="020F0704030504030204" pitchFamily="34" charset="0"/>
              <a:cs typeface="Calibri" panose="020F0502020204030204" pitchFamily="34" charset="0"/>
            </a:endParaRPr>
          </a:p>
        </p:txBody>
      </p:sp>
      <p:graphicFrame>
        <p:nvGraphicFramePr>
          <p:cNvPr id="6" name="Content Placeholder 5"/>
          <p:cNvGraphicFramePr>
            <a:graphicFrameLocks noGrp="1"/>
          </p:cNvGraphicFramePr>
          <p:nvPr>
            <p:ph sz="half" idx="2"/>
            <p:extLst/>
          </p:nvPr>
        </p:nvGraphicFramePr>
        <p:xfrm>
          <a:off x="4648200" y="1981200"/>
          <a:ext cx="38100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3462731"/>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arn(inVertical)">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Why did the holocaust happen?</a:t>
            </a:r>
          </a:p>
        </p:txBody>
      </p:sp>
      <p:sp>
        <p:nvSpPr>
          <p:cNvPr id="4" name="Content Placeholder 3"/>
          <p:cNvSpPr>
            <a:spLocks noGrp="1"/>
          </p:cNvSpPr>
          <p:nvPr>
            <p:ph sz="half" idx="1"/>
          </p:nvPr>
        </p:nvSpPr>
        <p:spPr>
          <a:xfrm>
            <a:off x="683310" y="2276872"/>
            <a:ext cx="7270576" cy="4114800"/>
          </a:xfrm>
        </p:spPr>
        <p:txBody>
          <a:bodyPr/>
          <a:lstStyle/>
          <a:p>
            <a:r>
              <a:rPr lang="en-GB" sz="2400" dirty="0">
                <a:latin typeface="Arial Rounded MT Bold" panose="020F0704030504030204" pitchFamily="34" charset="0"/>
                <a:cs typeface="Calibri" panose="020F0502020204030204" pitchFamily="34" charset="0"/>
              </a:rPr>
              <a:t>In 1921 Adolf Hitler became leader of the Nazi party. The Nazis were racists and believed that their Aryan race was superior to others. </a:t>
            </a:r>
          </a:p>
          <a:p>
            <a:r>
              <a:rPr lang="en-GB" sz="2400" dirty="0">
                <a:latin typeface="Arial Rounded MT Bold" panose="020F0704030504030204" pitchFamily="34" charset="0"/>
                <a:cs typeface="Calibri" panose="020F0502020204030204" pitchFamily="34" charset="0"/>
              </a:rPr>
              <a:t>To them, an Aryan was anyone who was European and not Jewish, Romany or Slavic.</a:t>
            </a:r>
          </a:p>
          <a:p>
            <a:r>
              <a:rPr lang="en-GB" sz="2400" dirty="0">
                <a:latin typeface="Arial Rounded MT Bold" panose="020F0704030504030204" pitchFamily="34" charset="0"/>
                <a:cs typeface="Calibri" panose="020F0502020204030204" pitchFamily="34" charset="0"/>
              </a:rPr>
              <a:t>They also thought Germany was a more important country than its neighbours.</a:t>
            </a:r>
          </a:p>
          <a:p>
            <a:pPr marL="0" indent="0">
              <a:buNone/>
            </a:pPr>
            <a:endParaRPr lang="en-GB" sz="2400" dirty="0">
              <a:latin typeface="Arial Rounded MT Bold" panose="020F0704030504030204" pitchFamily="34" charset="0"/>
            </a:endParaRPr>
          </a:p>
        </p:txBody>
      </p:sp>
      <p:pic>
        <p:nvPicPr>
          <p:cNvPr id="7" name="Picture 6">
            <a:extLst>
              <a:ext uri="{FF2B5EF4-FFF2-40B4-BE49-F238E27FC236}">
                <a16:creationId xmlns:a16="http://schemas.microsoft.com/office/drawing/2014/main" id="{2EF5DCA8-52E1-4654-99AC-51B21074019C}"/>
              </a:ext>
            </a:extLst>
          </p:cNvPr>
          <p:cNvPicPr>
            <a:picLocks noChangeAspect="1"/>
          </p:cNvPicPr>
          <p:nvPr/>
        </p:nvPicPr>
        <p:blipFill>
          <a:blip r:embed="rId2"/>
          <a:stretch>
            <a:fillRect/>
          </a:stretch>
        </p:blipFill>
        <p:spPr>
          <a:xfrm>
            <a:off x="7261051" y="4653136"/>
            <a:ext cx="1390650" cy="1885950"/>
          </a:xfrm>
          <a:prstGeom prst="rect">
            <a:avLst/>
          </a:prstGeom>
        </p:spPr>
      </p:pic>
    </p:spTree>
    <p:extLst>
      <p:ext uri="{BB962C8B-B14F-4D97-AF65-F5344CB8AC3E}">
        <p14:creationId xmlns:p14="http://schemas.microsoft.com/office/powerpoint/2010/main" val="1707383068"/>
      </p:ext>
    </p:extLst>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Why did the holocaust happen?</a:t>
            </a:r>
          </a:p>
        </p:txBody>
      </p:sp>
      <p:sp>
        <p:nvSpPr>
          <p:cNvPr id="4" name="Content Placeholder 3"/>
          <p:cNvSpPr>
            <a:spLocks noGrp="1"/>
          </p:cNvSpPr>
          <p:nvPr>
            <p:ph sz="half" idx="1"/>
          </p:nvPr>
        </p:nvSpPr>
        <p:spPr>
          <a:xfrm>
            <a:off x="685800" y="2266950"/>
            <a:ext cx="7918648" cy="4114800"/>
          </a:xfrm>
        </p:spPr>
        <p:txBody>
          <a:bodyPr/>
          <a:lstStyle/>
          <a:p>
            <a:r>
              <a:rPr lang="en-GB" sz="2400" dirty="0">
                <a:latin typeface="Arial Rounded MT Bold" panose="020F0704030504030204" pitchFamily="34" charset="0"/>
                <a:cs typeface="Calibri" panose="020F0502020204030204" pitchFamily="34" charset="0"/>
              </a:rPr>
              <a:t>In 1934 Hitler became Germany's head of state. He introduced anti-Semitic laws which discriminated against Jewish people living in the areas he controlled. </a:t>
            </a:r>
          </a:p>
          <a:p>
            <a:r>
              <a:rPr lang="en-GB" sz="2400" dirty="0">
                <a:latin typeface="Arial Rounded MT Bold" panose="020F0704030504030204" pitchFamily="34" charset="0"/>
                <a:cs typeface="Calibri" panose="020F0502020204030204" pitchFamily="34" charset="0"/>
              </a:rPr>
              <a:t>Some of these laws meant that Jewish children could no longer go to school, keep pets or have a bicycle.</a:t>
            </a:r>
          </a:p>
          <a:p>
            <a:r>
              <a:rPr lang="en-GB" sz="2400" dirty="0">
                <a:latin typeface="Arial Rounded MT Bold" panose="020F0704030504030204" pitchFamily="34" charset="0"/>
                <a:cs typeface="Calibri" panose="020F0502020204030204" pitchFamily="34" charset="0"/>
              </a:rPr>
              <a:t>The Nazis believed that Jews were a problem that needed to be removed. The mass killings of the Holocaust were what Hitler called "The Final Solution".</a:t>
            </a:r>
          </a:p>
          <a:p>
            <a:pPr marL="0" indent="0">
              <a:buNone/>
            </a:pPr>
            <a:endParaRPr lang="en-GB" sz="2400" dirty="0">
              <a:latin typeface="Arial Rounded MT Bold" panose="020F0704030504030204" pitchFamily="34" charset="0"/>
            </a:endParaRPr>
          </a:p>
        </p:txBody>
      </p:sp>
      <p:pic>
        <p:nvPicPr>
          <p:cNvPr id="6" name="Picture 5">
            <a:extLst>
              <a:ext uri="{FF2B5EF4-FFF2-40B4-BE49-F238E27FC236}">
                <a16:creationId xmlns:a16="http://schemas.microsoft.com/office/drawing/2014/main" id="{1B5EE52D-A93B-4A4A-832A-30965C74DA79}"/>
              </a:ext>
            </a:extLst>
          </p:cNvPr>
          <p:cNvPicPr>
            <a:picLocks noChangeAspect="1"/>
          </p:cNvPicPr>
          <p:nvPr/>
        </p:nvPicPr>
        <p:blipFill>
          <a:blip r:embed="rId2"/>
          <a:stretch>
            <a:fillRect/>
          </a:stretch>
        </p:blipFill>
        <p:spPr>
          <a:xfrm>
            <a:off x="7753350" y="95250"/>
            <a:ext cx="1390650" cy="1885950"/>
          </a:xfrm>
          <a:prstGeom prst="rect">
            <a:avLst/>
          </a:prstGeom>
        </p:spPr>
      </p:pic>
    </p:spTree>
    <p:extLst>
      <p:ext uri="{BB962C8B-B14F-4D97-AF65-F5344CB8AC3E}">
        <p14:creationId xmlns:p14="http://schemas.microsoft.com/office/powerpoint/2010/main" val="2403657497"/>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Why did the holocaust happen?</a:t>
            </a:r>
          </a:p>
        </p:txBody>
      </p:sp>
      <p:sp>
        <p:nvSpPr>
          <p:cNvPr id="4" name="Content Placeholder 3"/>
          <p:cNvSpPr>
            <a:spLocks noGrp="1"/>
          </p:cNvSpPr>
          <p:nvPr>
            <p:ph sz="half" idx="1"/>
          </p:nvPr>
        </p:nvSpPr>
        <p:spPr>
          <a:xfrm>
            <a:off x="685800" y="2276872"/>
            <a:ext cx="7270576" cy="4114800"/>
          </a:xfrm>
        </p:spPr>
        <p:txBody>
          <a:bodyPr/>
          <a:lstStyle/>
          <a:p>
            <a:r>
              <a:rPr lang="en-GB" sz="2400" dirty="0">
                <a:latin typeface="Arial Rounded MT Bold" panose="020F0704030504030204" pitchFamily="34" charset="0"/>
                <a:cs typeface="Calibri" panose="020F0502020204030204" pitchFamily="34" charset="0"/>
              </a:rPr>
              <a:t>Hitler also wanted to make Germany bigger, so he invaded neighbouring countries and took them over. </a:t>
            </a:r>
          </a:p>
          <a:p>
            <a:r>
              <a:rPr lang="en-GB" sz="2400" dirty="0">
                <a:latin typeface="Arial Rounded MT Bold" panose="020F0704030504030204" pitchFamily="34" charset="0"/>
                <a:cs typeface="Calibri" panose="020F0502020204030204" pitchFamily="34" charset="0"/>
              </a:rPr>
              <a:t>Many of the non-German people living on land that he wanted for Germans were also sent to concentration camps.</a:t>
            </a:r>
          </a:p>
          <a:p>
            <a:r>
              <a:rPr lang="en-GB" sz="2400" dirty="0">
                <a:latin typeface="Arial Rounded MT Bold" panose="020F0704030504030204" pitchFamily="34" charset="0"/>
                <a:cs typeface="Calibri" panose="020F0502020204030204" pitchFamily="34" charset="0"/>
              </a:rPr>
              <a:t>Today we call this ethnic cleansing.</a:t>
            </a:r>
          </a:p>
          <a:p>
            <a:r>
              <a:rPr lang="en-GB" sz="2400" dirty="0">
                <a:latin typeface="Arial Rounded MT Bold" panose="020F0704030504030204" pitchFamily="34" charset="0"/>
                <a:cs typeface="Calibri" panose="020F0502020204030204" pitchFamily="34" charset="0"/>
              </a:rPr>
              <a:t>The Nazis and their collaborators were able to do these things partly because not enough people stood up to them.</a:t>
            </a:r>
          </a:p>
          <a:p>
            <a:pPr marL="0" indent="0">
              <a:buNone/>
            </a:pPr>
            <a:endParaRPr lang="en-GB" sz="2400" dirty="0">
              <a:latin typeface="Arial Rounded MT Bold" panose="020F0704030504030204" pitchFamily="34" charset="0"/>
            </a:endParaRPr>
          </a:p>
        </p:txBody>
      </p:sp>
      <p:pic>
        <p:nvPicPr>
          <p:cNvPr id="5" name="Picture 4">
            <a:extLst>
              <a:ext uri="{FF2B5EF4-FFF2-40B4-BE49-F238E27FC236}">
                <a16:creationId xmlns:a16="http://schemas.microsoft.com/office/drawing/2014/main" id="{549A4EA6-5F27-41C6-8623-BEF520B34675}"/>
              </a:ext>
            </a:extLst>
          </p:cNvPr>
          <p:cNvPicPr>
            <a:picLocks noChangeAspect="1"/>
          </p:cNvPicPr>
          <p:nvPr/>
        </p:nvPicPr>
        <p:blipFill>
          <a:blip r:embed="rId2"/>
          <a:stretch>
            <a:fillRect/>
          </a:stretch>
        </p:blipFill>
        <p:spPr>
          <a:xfrm>
            <a:off x="7753350" y="4972050"/>
            <a:ext cx="1390650" cy="1885950"/>
          </a:xfrm>
          <a:prstGeom prst="rect">
            <a:avLst/>
          </a:prstGeom>
        </p:spPr>
      </p:pic>
    </p:spTree>
    <p:extLst>
      <p:ext uri="{BB962C8B-B14F-4D97-AF65-F5344CB8AC3E}">
        <p14:creationId xmlns:p14="http://schemas.microsoft.com/office/powerpoint/2010/main" val="3611006611"/>
      </p:ext>
    </p:extLst>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How many people were killed?</a:t>
            </a:r>
          </a:p>
        </p:txBody>
      </p:sp>
      <p:sp>
        <p:nvSpPr>
          <p:cNvPr id="4" name="Content Placeholder 3"/>
          <p:cNvSpPr>
            <a:spLocks noGrp="1"/>
          </p:cNvSpPr>
          <p:nvPr>
            <p:ph sz="half" idx="1"/>
          </p:nvPr>
        </p:nvSpPr>
        <p:spPr>
          <a:xfrm>
            <a:off x="936712" y="2352278"/>
            <a:ext cx="7270576" cy="4114800"/>
          </a:xfrm>
        </p:spPr>
        <p:txBody>
          <a:bodyPr/>
          <a:lstStyle/>
          <a:p>
            <a:r>
              <a:rPr lang="en-GB" sz="2400" dirty="0">
                <a:latin typeface="Arial Rounded MT Bold" panose="020F0704030504030204" pitchFamily="34" charset="0"/>
                <a:cs typeface="Calibri" panose="020F0502020204030204" pitchFamily="34" charset="0"/>
              </a:rPr>
              <a:t>From 1933 until 1945 in total, approximately</a:t>
            </a:r>
            <a:r>
              <a:rPr lang="en-GB" sz="2400" b="1" dirty="0">
                <a:latin typeface="Arial Rounded MT Bold" panose="020F0704030504030204" pitchFamily="34" charset="0"/>
                <a:cs typeface="Calibri" panose="020F0502020204030204" pitchFamily="34" charset="0"/>
              </a:rPr>
              <a:t> 11 million </a:t>
            </a:r>
            <a:r>
              <a:rPr lang="en-GB" sz="2400" dirty="0">
                <a:latin typeface="Arial Rounded MT Bold" panose="020F0704030504030204" pitchFamily="34" charset="0"/>
                <a:cs typeface="Calibri" panose="020F0502020204030204" pitchFamily="34" charset="0"/>
              </a:rPr>
              <a:t>people were killed, including one million Jewish children alone. </a:t>
            </a:r>
          </a:p>
          <a:p>
            <a:endParaRPr lang="en-GB" sz="2400" dirty="0">
              <a:latin typeface="Arial Rounded MT Bold" panose="020F0704030504030204" pitchFamily="34" charset="0"/>
              <a:cs typeface="Calibri" panose="020F0502020204030204" pitchFamily="34" charset="0"/>
            </a:endParaRPr>
          </a:p>
          <a:p>
            <a:r>
              <a:rPr lang="en-GB" sz="2400" dirty="0">
                <a:latin typeface="Arial Rounded MT Bold" panose="020F0704030504030204" pitchFamily="34" charset="0"/>
                <a:cs typeface="Calibri" panose="020F0502020204030204" pitchFamily="34" charset="0"/>
              </a:rPr>
              <a:t>Of the nine million Jews who had resided in Europe before the Holocaust, approximately two-thirds were killed.</a:t>
            </a:r>
          </a:p>
        </p:txBody>
      </p:sp>
      <p:pic>
        <p:nvPicPr>
          <p:cNvPr id="5" name="Picture 4">
            <a:extLst>
              <a:ext uri="{FF2B5EF4-FFF2-40B4-BE49-F238E27FC236}">
                <a16:creationId xmlns:a16="http://schemas.microsoft.com/office/drawing/2014/main" id="{F1B7210F-D56C-413F-9734-25EBC6AC52B3}"/>
              </a:ext>
            </a:extLst>
          </p:cNvPr>
          <p:cNvPicPr>
            <a:picLocks noChangeAspect="1"/>
          </p:cNvPicPr>
          <p:nvPr/>
        </p:nvPicPr>
        <p:blipFill>
          <a:blip r:embed="rId2"/>
          <a:stretch>
            <a:fillRect/>
          </a:stretch>
        </p:blipFill>
        <p:spPr>
          <a:xfrm>
            <a:off x="7748324" y="466328"/>
            <a:ext cx="1390650" cy="1885950"/>
          </a:xfrm>
          <a:prstGeom prst="rect">
            <a:avLst/>
          </a:prstGeom>
        </p:spPr>
      </p:pic>
    </p:spTree>
    <p:extLst>
      <p:ext uri="{BB962C8B-B14F-4D97-AF65-F5344CB8AC3E}">
        <p14:creationId xmlns:p14="http://schemas.microsoft.com/office/powerpoint/2010/main" val="2553155863"/>
      </p:ext>
    </p:extLst>
  </p:cSld>
  <p:clrMapOvr>
    <a:masterClrMapping/>
  </p:clrMapOvr>
  <p:transition spd="med">
    <p:fade thruBlk="1"/>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2400" b="1" i="0" u="none" strike="noStrike" cap="none" normalizeH="0" baseline="0" smtClean="0">
            <a:ln>
              <a:noFill/>
            </a:ln>
            <a:solidFill>
              <a:srgbClr val="990099"/>
            </a:solidFill>
            <a:effectLst/>
            <a:latin typeface="Comic Sans MS" pitchFamily="66"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2400" b="1" i="0" u="none" strike="noStrike" cap="none" normalizeH="0" baseline="0" smtClean="0">
            <a:ln>
              <a:noFill/>
            </a:ln>
            <a:solidFill>
              <a:srgbClr val="990099"/>
            </a:solidFill>
            <a:effectLst/>
            <a:latin typeface="Comic Sans MS" pitchFamily="66"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806</Words>
  <Application>Microsoft Office PowerPoint</Application>
  <PresentationFormat>On-screen Show (4:3)</PresentationFormat>
  <Paragraphs>71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 Rounded MT Bold</vt:lpstr>
      <vt:lpstr>Calibri</vt:lpstr>
      <vt:lpstr>Times New Roman</vt:lpstr>
      <vt:lpstr>Default Design</vt:lpstr>
      <vt:lpstr>WORLD HOLOCAUST DAY 27th JANUARY 2019</vt:lpstr>
      <vt:lpstr>Pope Francis said that countries have a responsibility to fight anti-Semitism and the "virus of indifference" that threatens to erase the memory of the Holocaust.  He called for Christians and Jews to build a "common memory" of the Holocaust, saying "it is our responsibility to hand it on in a dignified way to young generations." "The enemy against which we fight is not only hatred in all of its forms, but even more fundamentally indifference, for it is indifference that paralyzes and impedes us from doing what is right even when we know that it is right," he said.  “EVERYONE HAS A DUTY TO DO GOOD.”  POPE FRANCIS </vt:lpstr>
      <vt:lpstr>By the end of the lesson,  I will be able to:</vt:lpstr>
      <vt:lpstr>What does Holocaust  Memorial Day remember?</vt:lpstr>
      <vt:lpstr>STARTER “TORN FROM HOME”</vt:lpstr>
      <vt:lpstr>Why did the holocaust happen?</vt:lpstr>
      <vt:lpstr>Why did the holocaust happen?</vt:lpstr>
      <vt:lpstr>Why did the holocaust happen?</vt:lpstr>
      <vt:lpstr>How many people were killed?</vt:lpstr>
      <vt:lpstr>How were people killed during the holocaust?</vt:lpstr>
      <vt:lpstr>How were people killed during the holocaust?</vt:lpstr>
      <vt:lpstr>How were people killed during the holocaust?</vt:lpstr>
      <vt:lpstr>The holocaust</vt:lpstr>
      <vt:lpstr>The holocaust</vt:lpstr>
      <vt:lpstr>How do we make sure it does not happen again?</vt:lpstr>
      <vt:lpstr>Am I now able to:</vt:lpstr>
    </vt:vector>
  </TitlesOfParts>
  <Company>East 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Iain MacInnes</dc:creator>
  <cp:lastModifiedBy>Martin McGeehan</cp:lastModifiedBy>
  <cp:revision>128</cp:revision>
  <dcterms:created xsi:type="dcterms:W3CDTF">2017-08-14T11:01:27Z</dcterms:created>
  <dcterms:modified xsi:type="dcterms:W3CDTF">2019-01-22T13:45:12Z</dcterms:modified>
</cp:coreProperties>
</file>