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923" r:id="rId2"/>
    <p:sldMasterId id="2147484116" r:id="rId3"/>
  </p:sldMasterIdLst>
  <p:notesMasterIdLst>
    <p:notesMasterId r:id="rId21"/>
  </p:notesMasterIdLst>
  <p:handoutMasterIdLst>
    <p:handoutMasterId r:id="rId22"/>
  </p:handoutMasterIdLst>
  <p:sldIdLst>
    <p:sldId id="372" r:id="rId4"/>
    <p:sldId id="397" r:id="rId5"/>
    <p:sldId id="403" r:id="rId6"/>
    <p:sldId id="402" r:id="rId7"/>
    <p:sldId id="396" r:id="rId8"/>
    <p:sldId id="404" r:id="rId9"/>
    <p:sldId id="405" r:id="rId10"/>
    <p:sldId id="399" r:id="rId11"/>
    <p:sldId id="406" r:id="rId12"/>
    <p:sldId id="401" r:id="rId13"/>
    <p:sldId id="398" r:id="rId14"/>
    <p:sldId id="395" r:id="rId15"/>
    <p:sldId id="400" r:id="rId16"/>
    <p:sldId id="387" r:id="rId17"/>
    <p:sldId id="407" r:id="rId18"/>
    <p:sldId id="408" r:id="rId19"/>
    <p:sldId id="409" r:id="rId20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4380" autoAdjust="0"/>
  </p:normalViewPr>
  <p:slideViewPr>
    <p:cSldViewPr>
      <p:cViewPr>
        <p:scale>
          <a:sx n="66" d="100"/>
          <a:sy n="66" d="100"/>
        </p:scale>
        <p:origin x="-197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00F1A-A2E1-4E50-806F-376B577B12FE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DFE833D-C621-4B20-8BCA-31462691762E}">
      <dgm:prSet phldrT="[Text]"/>
      <dgm:spPr/>
      <dgm:t>
        <a:bodyPr/>
        <a:lstStyle/>
        <a:p>
          <a:r>
            <a:rPr lang="en-GB" dirty="0" smtClean="0"/>
            <a:t>Expressive Arts</a:t>
          </a:r>
          <a:endParaRPr lang="en-GB" dirty="0"/>
        </a:p>
      </dgm:t>
    </dgm:pt>
    <dgm:pt modelId="{15FBDB9E-0635-44B8-A573-0653D7507496}" type="parTrans" cxnId="{3FAA7E00-53AF-4049-855A-E17F666E0D75}">
      <dgm:prSet/>
      <dgm:spPr/>
      <dgm:t>
        <a:bodyPr/>
        <a:lstStyle/>
        <a:p>
          <a:endParaRPr lang="en-GB"/>
        </a:p>
      </dgm:t>
    </dgm:pt>
    <dgm:pt modelId="{29B05A6D-F7B4-4588-A6D7-03FD8A5F32CB}" type="sibTrans" cxnId="{3FAA7E00-53AF-4049-855A-E17F666E0D75}">
      <dgm:prSet/>
      <dgm:spPr/>
      <dgm:t>
        <a:bodyPr/>
        <a:lstStyle/>
        <a:p>
          <a:endParaRPr lang="en-GB"/>
        </a:p>
      </dgm:t>
    </dgm:pt>
    <dgm:pt modelId="{C3BFB715-5E75-4F82-99FF-D97E483F3816}">
      <dgm:prSet phldrT="[Text]"/>
      <dgm:spPr/>
      <dgm:t>
        <a:bodyPr/>
        <a:lstStyle/>
        <a:p>
          <a:r>
            <a:rPr lang="en-GB" dirty="0" smtClean="0"/>
            <a:t>Health and Wellbeing</a:t>
          </a:r>
          <a:endParaRPr lang="en-GB" dirty="0"/>
        </a:p>
      </dgm:t>
    </dgm:pt>
    <dgm:pt modelId="{88A758E7-68CC-4DD6-B1A9-795691F89780}" type="parTrans" cxnId="{AFD08F65-BA7C-4C24-AEFF-197168B6D3AE}">
      <dgm:prSet/>
      <dgm:spPr/>
      <dgm:t>
        <a:bodyPr/>
        <a:lstStyle/>
        <a:p>
          <a:endParaRPr lang="en-GB"/>
        </a:p>
      </dgm:t>
    </dgm:pt>
    <dgm:pt modelId="{02D75A5C-966C-49CB-8C75-D443C93A1255}" type="sibTrans" cxnId="{AFD08F65-BA7C-4C24-AEFF-197168B6D3AE}">
      <dgm:prSet/>
      <dgm:spPr/>
      <dgm:t>
        <a:bodyPr/>
        <a:lstStyle/>
        <a:p>
          <a:endParaRPr lang="en-GB"/>
        </a:p>
      </dgm:t>
    </dgm:pt>
    <dgm:pt modelId="{CFA15EB8-1038-4892-9E67-95A09B272AD2}">
      <dgm:prSet phldrT="[Text]"/>
      <dgm:spPr/>
      <dgm:t>
        <a:bodyPr/>
        <a:lstStyle/>
        <a:p>
          <a:r>
            <a:rPr lang="en-GB" dirty="0" smtClean="0"/>
            <a:t>Languages</a:t>
          </a:r>
        </a:p>
      </dgm:t>
    </dgm:pt>
    <dgm:pt modelId="{81E46324-DCDA-4387-A7D3-6F82CBDBFFD7}" type="parTrans" cxnId="{97A73221-54E1-4DB3-AFFA-350C062B2381}">
      <dgm:prSet/>
      <dgm:spPr/>
      <dgm:t>
        <a:bodyPr/>
        <a:lstStyle/>
        <a:p>
          <a:endParaRPr lang="en-GB"/>
        </a:p>
      </dgm:t>
    </dgm:pt>
    <dgm:pt modelId="{84673A77-8DA4-407B-B901-034799DB75F9}" type="sibTrans" cxnId="{97A73221-54E1-4DB3-AFFA-350C062B2381}">
      <dgm:prSet/>
      <dgm:spPr/>
      <dgm:t>
        <a:bodyPr/>
        <a:lstStyle/>
        <a:p>
          <a:endParaRPr lang="en-GB"/>
        </a:p>
      </dgm:t>
    </dgm:pt>
    <dgm:pt modelId="{832419F8-9DF9-4E45-A223-C8720860A1FB}">
      <dgm:prSet phldrT="[Text]"/>
      <dgm:spPr/>
      <dgm:t>
        <a:bodyPr/>
        <a:lstStyle/>
        <a:p>
          <a:r>
            <a:rPr lang="en-GB" dirty="0" smtClean="0"/>
            <a:t>Mathematics</a:t>
          </a:r>
          <a:endParaRPr lang="en-GB" dirty="0"/>
        </a:p>
      </dgm:t>
    </dgm:pt>
    <dgm:pt modelId="{89F784F2-F74F-411C-BE1F-BDC947B905F7}" type="parTrans" cxnId="{9974769B-8E34-451D-86EF-3930ACA3566B}">
      <dgm:prSet/>
      <dgm:spPr/>
      <dgm:t>
        <a:bodyPr/>
        <a:lstStyle/>
        <a:p>
          <a:endParaRPr lang="en-GB"/>
        </a:p>
      </dgm:t>
    </dgm:pt>
    <dgm:pt modelId="{92AB5253-B057-44E0-8445-98AD6B58CDAD}" type="sibTrans" cxnId="{9974769B-8E34-451D-86EF-3930ACA3566B}">
      <dgm:prSet/>
      <dgm:spPr/>
      <dgm:t>
        <a:bodyPr/>
        <a:lstStyle/>
        <a:p>
          <a:endParaRPr lang="en-GB"/>
        </a:p>
      </dgm:t>
    </dgm:pt>
    <dgm:pt modelId="{D4F20CCD-BF6A-4880-AFED-97F88D928487}">
      <dgm:prSet phldrT="[Text]"/>
      <dgm:spPr/>
      <dgm:t>
        <a:bodyPr/>
        <a:lstStyle/>
        <a:p>
          <a:r>
            <a:rPr lang="en-GB" dirty="0" smtClean="0"/>
            <a:t>RERC</a:t>
          </a:r>
          <a:endParaRPr lang="en-GB" dirty="0"/>
        </a:p>
      </dgm:t>
    </dgm:pt>
    <dgm:pt modelId="{47633590-8A68-4189-80AC-AA96F25F1D61}" type="parTrans" cxnId="{C7C84924-EFE5-4D0A-8902-3C7D5EEB01FC}">
      <dgm:prSet/>
      <dgm:spPr/>
      <dgm:t>
        <a:bodyPr/>
        <a:lstStyle/>
        <a:p>
          <a:endParaRPr lang="en-GB"/>
        </a:p>
      </dgm:t>
    </dgm:pt>
    <dgm:pt modelId="{A3B7C9A3-04D8-41B5-862D-A442E0B4722B}" type="sibTrans" cxnId="{C7C84924-EFE5-4D0A-8902-3C7D5EEB01FC}">
      <dgm:prSet/>
      <dgm:spPr/>
      <dgm:t>
        <a:bodyPr/>
        <a:lstStyle/>
        <a:p>
          <a:endParaRPr lang="en-GB"/>
        </a:p>
      </dgm:t>
    </dgm:pt>
    <dgm:pt modelId="{67AC4ED1-72BD-4661-886E-51A04AB59B54}">
      <dgm:prSet phldrT="[Text]"/>
      <dgm:spPr/>
      <dgm:t>
        <a:bodyPr/>
        <a:lstStyle/>
        <a:p>
          <a:r>
            <a:rPr lang="en-GB" dirty="0" smtClean="0"/>
            <a:t>Sciences</a:t>
          </a:r>
          <a:endParaRPr lang="en-GB" dirty="0"/>
        </a:p>
      </dgm:t>
    </dgm:pt>
    <dgm:pt modelId="{371BD800-1C74-4383-A2E4-B3A49E45ECD1}" type="parTrans" cxnId="{4A678303-597C-4B84-8445-55C41833BD3E}">
      <dgm:prSet/>
      <dgm:spPr/>
      <dgm:t>
        <a:bodyPr/>
        <a:lstStyle/>
        <a:p>
          <a:endParaRPr lang="en-GB"/>
        </a:p>
      </dgm:t>
    </dgm:pt>
    <dgm:pt modelId="{4C33D48B-4B8B-467B-A19A-57C9112910BC}" type="sibTrans" cxnId="{4A678303-597C-4B84-8445-55C41833BD3E}">
      <dgm:prSet/>
      <dgm:spPr/>
      <dgm:t>
        <a:bodyPr/>
        <a:lstStyle/>
        <a:p>
          <a:endParaRPr lang="en-GB"/>
        </a:p>
      </dgm:t>
    </dgm:pt>
    <dgm:pt modelId="{5F7D4479-C6F9-4381-ADBA-976AB749678C}">
      <dgm:prSet phldrT="[Text]"/>
      <dgm:spPr/>
      <dgm:t>
        <a:bodyPr/>
        <a:lstStyle/>
        <a:p>
          <a:r>
            <a:rPr lang="en-GB" dirty="0" smtClean="0"/>
            <a:t>Social Studies</a:t>
          </a:r>
          <a:endParaRPr lang="en-GB" dirty="0"/>
        </a:p>
      </dgm:t>
    </dgm:pt>
    <dgm:pt modelId="{41438AF0-64B9-4392-BD00-42D89E88F677}" type="parTrans" cxnId="{8AE23CCB-84FE-472A-94B7-1BC75315B071}">
      <dgm:prSet/>
      <dgm:spPr/>
      <dgm:t>
        <a:bodyPr/>
        <a:lstStyle/>
        <a:p>
          <a:endParaRPr lang="en-GB"/>
        </a:p>
      </dgm:t>
    </dgm:pt>
    <dgm:pt modelId="{DF1913C6-36D1-4328-8950-EC064BAA28F2}" type="sibTrans" cxnId="{8AE23CCB-84FE-472A-94B7-1BC75315B071}">
      <dgm:prSet/>
      <dgm:spPr/>
      <dgm:t>
        <a:bodyPr/>
        <a:lstStyle/>
        <a:p>
          <a:endParaRPr lang="en-GB"/>
        </a:p>
      </dgm:t>
    </dgm:pt>
    <dgm:pt modelId="{CDEF4AB8-7CFE-4D64-8DE1-AF2A5ED61E18}">
      <dgm:prSet phldrT="[Text]"/>
      <dgm:spPr/>
      <dgm:t>
        <a:bodyPr/>
        <a:lstStyle/>
        <a:p>
          <a:r>
            <a:rPr lang="en-GB" dirty="0" smtClean="0"/>
            <a:t>Technologies</a:t>
          </a:r>
          <a:endParaRPr lang="en-GB" dirty="0"/>
        </a:p>
      </dgm:t>
    </dgm:pt>
    <dgm:pt modelId="{BF4D2C86-2C48-4A9D-9852-EDB8B279106E}" type="parTrans" cxnId="{9E283EFE-C830-4297-ACBB-824C0CE01A4D}">
      <dgm:prSet/>
      <dgm:spPr/>
      <dgm:t>
        <a:bodyPr/>
        <a:lstStyle/>
        <a:p>
          <a:endParaRPr lang="en-GB"/>
        </a:p>
      </dgm:t>
    </dgm:pt>
    <dgm:pt modelId="{F4346F96-8CC3-43BB-B590-978915E0335B}" type="sibTrans" cxnId="{9E283EFE-C830-4297-ACBB-824C0CE01A4D}">
      <dgm:prSet/>
      <dgm:spPr/>
      <dgm:t>
        <a:bodyPr/>
        <a:lstStyle/>
        <a:p>
          <a:endParaRPr lang="en-GB"/>
        </a:p>
      </dgm:t>
    </dgm:pt>
    <dgm:pt modelId="{597C9160-4599-4C27-9312-3FED33435B2C}" type="pres">
      <dgm:prSet presAssocID="{B5300F1A-A2E1-4E50-806F-376B577B12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231C762-D5A9-4644-BD2C-77AB18279B58}" type="pres">
      <dgm:prSet presAssocID="{2DFE833D-C621-4B20-8BCA-31462691762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936ADB-4393-4A7A-B345-E70F77CF1031}" type="pres">
      <dgm:prSet presAssocID="{29B05A6D-F7B4-4588-A6D7-03FD8A5F32CB}" presName="sibTrans" presStyleCnt="0"/>
      <dgm:spPr/>
    </dgm:pt>
    <dgm:pt modelId="{3870CBFD-B207-42F7-BD1D-6EE7E798FCD1}" type="pres">
      <dgm:prSet presAssocID="{C3BFB715-5E75-4F82-99FF-D97E483F381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E0BE8-E1F5-4D03-B17B-85C9BF184D0F}" type="pres">
      <dgm:prSet presAssocID="{02D75A5C-966C-49CB-8C75-D443C93A1255}" presName="sibTrans" presStyleCnt="0"/>
      <dgm:spPr/>
    </dgm:pt>
    <dgm:pt modelId="{90D5ED6E-80EA-4C10-A071-8B137F290719}" type="pres">
      <dgm:prSet presAssocID="{CFA15EB8-1038-4892-9E67-95A09B272AD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851566-27BF-463C-96F6-3481462D46BF}" type="pres">
      <dgm:prSet presAssocID="{84673A77-8DA4-407B-B901-034799DB75F9}" presName="sibTrans" presStyleCnt="0"/>
      <dgm:spPr/>
    </dgm:pt>
    <dgm:pt modelId="{FE128199-964C-4840-8827-935001A2F785}" type="pres">
      <dgm:prSet presAssocID="{832419F8-9DF9-4E45-A223-C8720860A1F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6865F0-56A8-4C21-B26B-7C8E51BD2D44}" type="pres">
      <dgm:prSet presAssocID="{92AB5253-B057-44E0-8445-98AD6B58CDAD}" presName="sibTrans" presStyleCnt="0"/>
      <dgm:spPr/>
    </dgm:pt>
    <dgm:pt modelId="{8EE96F53-A386-41D1-9E3C-B4AD3104D82B}" type="pres">
      <dgm:prSet presAssocID="{D4F20CCD-BF6A-4880-AFED-97F88D928487}" presName="node" presStyleLbl="node1" presStyleIdx="4" presStyleCnt="8" custLinFactNeighborX="3770" custLinFactNeighborY="37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86D816-F02F-4981-9BAF-0D0EE24FE39C}" type="pres">
      <dgm:prSet presAssocID="{A3B7C9A3-04D8-41B5-862D-A442E0B4722B}" presName="sibTrans" presStyleCnt="0"/>
      <dgm:spPr/>
    </dgm:pt>
    <dgm:pt modelId="{911F49A4-837F-4B9F-8F84-9E161CA7605D}" type="pres">
      <dgm:prSet presAssocID="{67AC4ED1-72BD-4661-886E-51A04AB59B54}" presName="node" presStyleLbl="node1" presStyleIdx="5" presStyleCnt="8" custLinFactNeighborX="2094" custLinFactNeighborY="-16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3FF038-9A4F-49EA-8834-BEDD2B79F4AF}" type="pres">
      <dgm:prSet presAssocID="{4C33D48B-4B8B-467B-A19A-57C9112910BC}" presName="sibTrans" presStyleCnt="0"/>
      <dgm:spPr/>
    </dgm:pt>
    <dgm:pt modelId="{182E784B-F7BA-438C-87DB-BCB42E210C78}" type="pres">
      <dgm:prSet presAssocID="{5F7D4479-C6F9-4381-ADBA-976AB749678C}" presName="node" presStyleLbl="node1" presStyleIdx="6" presStyleCnt="8" custLinFactNeighborX="3770" custLinFactNeighborY="37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28F85B-0EAA-417F-A364-468A266D5BA2}" type="pres">
      <dgm:prSet presAssocID="{DF1913C6-36D1-4328-8950-EC064BAA28F2}" presName="sibTrans" presStyleCnt="0"/>
      <dgm:spPr/>
    </dgm:pt>
    <dgm:pt modelId="{9D3F7354-1F4B-45A2-A08C-9587CD6A82D5}" type="pres">
      <dgm:prSet presAssocID="{CDEF4AB8-7CFE-4D64-8DE1-AF2A5ED61E18}" presName="node" presStyleLbl="node1" presStyleIdx="7" presStyleCnt="8" custLinFactNeighborX="8878" custLinFactNeighborY="63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7C84924-EFE5-4D0A-8902-3C7D5EEB01FC}" srcId="{B5300F1A-A2E1-4E50-806F-376B577B12FE}" destId="{D4F20CCD-BF6A-4880-AFED-97F88D928487}" srcOrd="4" destOrd="0" parTransId="{47633590-8A68-4189-80AC-AA96F25F1D61}" sibTransId="{A3B7C9A3-04D8-41B5-862D-A442E0B4722B}"/>
    <dgm:cxn modelId="{6D185B66-AC72-4149-ADDC-8CF270A766F0}" type="presOf" srcId="{CFA15EB8-1038-4892-9E67-95A09B272AD2}" destId="{90D5ED6E-80EA-4C10-A071-8B137F290719}" srcOrd="0" destOrd="0" presId="urn:microsoft.com/office/officeart/2005/8/layout/default"/>
    <dgm:cxn modelId="{C5D2B399-BB7B-4A82-8246-C2E38FE546D3}" type="presOf" srcId="{B5300F1A-A2E1-4E50-806F-376B577B12FE}" destId="{597C9160-4599-4C27-9312-3FED33435B2C}" srcOrd="0" destOrd="0" presId="urn:microsoft.com/office/officeart/2005/8/layout/default"/>
    <dgm:cxn modelId="{B2640184-E076-4313-AC42-FF1D280A23F0}" type="presOf" srcId="{67AC4ED1-72BD-4661-886E-51A04AB59B54}" destId="{911F49A4-837F-4B9F-8F84-9E161CA7605D}" srcOrd="0" destOrd="0" presId="urn:microsoft.com/office/officeart/2005/8/layout/default"/>
    <dgm:cxn modelId="{3FAA7E00-53AF-4049-855A-E17F666E0D75}" srcId="{B5300F1A-A2E1-4E50-806F-376B577B12FE}" destId="{2DFE833D-C621-4B20-8BCA-31462691762E}" srcOrd="0" destOrd="0" parTransId="{15FBDB9E-0635-44B8-A573-0653D7507496}" sibTransId="{29B05A6D-F7B4-4588-A6D7-03FD8A5F32CB}"/>
    <dgm:cxn modelId="{89154785-59B4-467A-BE08-96EC32F1D1E4}" type="presOf" srcId="{C3BFB715-5E75-4F82-99FF-D97E483F3816}" destId="{3870CBFD-B207-42F7-BD1D-6EE7E798FCD1}" srcOrd="0" destOrd="0" presId="urn:microsoft.com/office/officeart/2005/8/layout/default"/>
    <dgm:cxn modelId="{8E2C6C9C-2F15-4C71-B7A7-F8562F0F67CB}" type="presOf" srcId="{832419F8-9DF9-4E45-A223-C8720860A1FB}" destId="{FE128199-964C-4840-8827-935001A2F785}" srcOrd="0" destOrd="0" presId="urn:microsoft.com/office/officeart/2005/8/layout/default"/>
    <dgm:cxn modelId="{8AE23CCB-84FE-472A-94B7-1BC75315B071}" srcId="{B5300F1A-A2E1-4E50-806F-376B577B12FE}" destId="{5F7D4479-C6F9-4381-ADBA-976AB749678C}" srcOrd="6" destOrd="0" parTransId="{41438AF0-64B9-4392-BD00-42D89E88F677}" sibTransId="{DF1913C6-36D1-4328-8950-EC064BAA28F2}"/>
    <dgm:cxn modelId="{9E283EFE-C830-4297-ACBB-824C0CE01A4D}" srcId="{B5300F1A-A2E1-4E50-806F-376B577B12FE}" destId="{CDEF4AB8-7CFE-4D64-8DE1-AF2A5ED61E18}" srcOrd="7" destOrd="0" parTransId="{BF4D2C86-2C48-4A9D-9852-EDB8B279106E}" sibTransId="{F4346F96-8CC3-43BB-B590-978915E0335B}"/>
    <dgm:cxn modelId="{9974769B-8E34-451D-86EF-3930ACA3566B}" srcId="{B5300F1A-A2E1-4E50-806F-376B577B12FE}" destId="{832419F8-9DF9-4E45-A223-C8720860A1FB}" srcOrd="3" destOrd="0" parTransId="{89F784F2-F74F-411C-BE1F-BDC947B905F7}" sibTransId="{92AB5253-B057-44E0-8445-98AD6B58CDAD}"/>
    <dgm:cxn modelId="{AFD08F65-BA7C-4C24-AEFF-197168B6D3AE}" srcId="{B5300F1A-A2E1-4E50-806F-376B577B12FE}" destId="{C3BFB715-5E75-4F82-99FF-D97E483F3816}" srcOrd="1" destOrd="0" parTransId="{88A758E7-68CC-4DD6-B1A9-795691F89780}" sibTransId="{02D75A5C-966C-49CB-8C75-D443C93A1255}"/>
    <dgm:cxn modelId="{4C0770B7-69A9-45B2-8BAD-C646144B088F}" type="presOf" srcId="{CDEF4AB8-7CFE-4D64-8DE1-AF2A5ED61E18}" destId="{9D3F7354-1F4B-45A2-A08C-9587CD6A82D5}" srcOrd="0" destOrd="0" presId="urn:microsoft.com/office/officeart/2005/8/layout/default"/>
    <dgm:cxn modelId="{CF6A958B-DD7D-4023-BE8B-06A37B38FEBB}" type="presOf" srcId="{5F7D4479-C6F9-4381-ADBA-976AB749678C}" destId="{182E784B-F7BA-438C-87DB-BCB42E210C78}" srcOrd="0" destOrd="0" presId="urn:microsoft.com/office/officeart/2005/8/layout/default"/>
    <dgm:cxn modelId="{9952280F-2372-45A9-A975-2A852BCBADFE}" type="presOf" srcId="{D4F20CCD-BF6A-4880-AFED-97F88D928487}" destId="{8EE96F53-A386-41D1-9E3C-B4AD3104D82B}" srcOrd="0" destOrd="0" presId="urn:microsoft.com/office/officeart/2005/8/layout/default"/>
    <dgm:cxn modelId="{1549B8BD-4EB0-4FE9-A2E1-B5276406CC24}" type="presOf" srcId="{2DFE833D-C621-4B20-8BCA-31462691762E}" destId="{B231C762-D5A9-4644-BD2C-77AB18279B58}" srcOrd="0" destOrd="0" presId="urn:microsoft.com/office/officeart/2005/8/layout/default"/>
    <dgm:cxn modelId="{4A678303-597C-4B84-8445-55C41833BD3E}" srcId="{B5300F1A-A2E1-4E50-806F-376B577B12FE}" destId="{67AC4ED1-72BD-4661-886E-51A04AB59B54}" srcOrd="5" destOrd="0" parTransId="{371BD800-1C74-4383-A2E4-B3A49E45ECD1}" sibTransId="{4C33D48B-4B8B-467B-A19A-57C9112910BC}"/>
    <dgm:cxn modelId="{97A73221-54E1-4DB3-AFFA-350C062B2381}" srcId="{B5300F1A-A2E1-4E50-806F-376B577B12FE}" destId="{CFA15EB8-1038-4892-9E67-95A09B272AD2}" srcOrd="2" destOrd="0" parTransId="{81E46324-DCDA-4387-A7D3-6F82CBDBFFD7}" sibTransId="{84673A77-8DA4-407B-B901-034799DB75F9}"/>
    <dgm:cxn modelId="{2909CBB0-D959-480C-9503-7DB4537A6C31}" type="presParOf" srcId="{597C9160-4599-4C27-9312-3FED33435B2C}" destId="{B231C762-D5A9-4644-BD2C-77AB18279B58}" srcOrd="0" destOrd="0" presId="urn:microsoft.com/office/officeart/2005/8/layout/default"/>
    <dgm:cxn modelId="{50CF2C76-9DFB-485D-89AB-1D015D020E19}" type="presParOf" srcId="{597C9160-4599-4C27-9312-3FED33435B2C}" destId="{41936ADB-4393-4A7A-B345-E70F77CF1031}" srcOrd="1" destOrd="0" presId="urn:microsoft.com/office/officeart/2005/8/layout/default"/>
    <dgm:cxn modelId="{594701AD-3891-4D4F-8290-3F685B36A110}" type="presParOf" srcId="{597C9160-4599-4C27-9312-3FED33435B2C}" destId="{3870CBFD-B207-42F7-BD1D-6EE7E798FCD1}" srcOrd="2" destOrd="0" presId="urn:microsoft.com/office/officeart/2005/8/layout/default"/>
    <dgm:cxn modelId="{110004C0-63D6-4CDE-9541-27EC3784174B}" type="presParOf" srcId="{597C9160-4599-4C27-9312-3FED33435B2C}" destId="{9E8E0BE8-E1F5-4D03-B17B-85C9BF184D0F}" srcOrd="3" destOrd="0" presId="urn:microsoft.com/office/officeart/2005/8/layout/default"/>
    <dgm:cxn modelId="{9DEDC353-4D2E-4B5A-9F58-494F5E6E1154}" type="presParOf" srcId="{597C9160-4599-4C27-9312-3FED33435B2C}" destId="{90D5ED6E-80EA-4C10-A071-8B137F290719}" srcOrd="4" destOrd="0" presId="urn:microsoft.com/office/officeart/2005/8/layout/default"/>
    <dgm:cxn modelId="{477BF9FE-C7E2-4C31-94A6-993812B8BEB8}" type="presParOf" srcId="{597C9160-4599-4C27-9312-3FED33435B2C}" destId="{3B851566-27BF-463C-96F6-3481462D46BF}" srcOrd="5" destOrd="0" presId="urn:microsoft.com/office/officeart/2005/8/layout/default"/>
    <dgm:cxn modelId="{0C7D2119-E5CA-4C5B-A21C-D52DC14DEA06}" type="presParOf" srcId="{597C9160-4599-4C27-9312-3FED33435B2C}" destId="{FE128199-964C-4840-8827-935001A2F785}" srcOrd="6" destOrd="0" presId="urn:microsoft.com/office/officeart/2005/8/layout/default"/>
    <dgm:cxn modelId="{18C1E12D-D5F4-43C7-9759-DA04E7384E3B}" type="presParOf" srcId="{597C9160-4599-4C27-9312-3FED33435B2C}" destId="{886865F0-56A8-4C21-B26B-7C8E51BD2D44}" srcOrd="7" destOrd="0" presId="urn:microsoft.com/office/officeart/2005/8/layout/default"/>
    <dgm:cxn modelId="{5BC099C1-7C0D-479E-A94D-98428C5E243D}" type="presParOf" srcId="{597C9160-4599-4C27-9312-3FED33435B2C}" destId="{8EE96F53-A386-41D1-9E3C-B4AD3104D82B}" srcOrd="8" destOrd="0" presId="urn:microsoft.com/office/officeart/2005/8/layout/default"/>
    <dgm:cxn modelId="{A74ECB4A-004C-4A16-917D-77A3A8BD55B5}" type="presParOf" srcId="{597C9160-4599-4C27-9312-3FED33435B2C}" destId="{7686D816-F02F-4981-9BAF-0D0EE24FE39C}" srcOrd="9" destOrd="0" presId="urn:microsoft.com/office/officeart/2005/8/layout/default"/>
    <dgm:cxn modelId="{807293B6-F485-4AC0-9F43-997A21F5C801}" type="presParOf" srcId="{597C9160-4599-4C27-9312-3FED33435B2C}" destId="{911F49A4-837F-4B9F-8F84-9E161CA7605D}" srcOrd="10" destOrd="0" presId="urn:microsoft.com/office/officeart/2005/8/layout/default"/>
    <dgm:cxn modelId="{2052AE44-FE78-4EAB-BA07-45983255B949}" type="presParOf" srcId="{597C9160-4599-4C27-9312-3FED33435B2C}" destId="{763FF038-9A4F-49EA-8834-BEDD2B79F4AF}" srcOrd="11" destOrd="0" presId="urn:microsoft.com/office/officeart/2005/8/layout/default"/>
    <dgm:cxn modelId="{26028A37-ECFC-47C3-A975-28461A949416}" type="presParOf" srcId="{597C9160-4599-4C27-9312-3FED33435B2C}" destId="{182E784B-F7BA-438C-87DB-BCB42E210C78}" srcOrd="12" destOrd="0" presId="urn:microsoft.com/office/officeart/2005/8/layout/default"/>
    <dgm:cxn modelId="{7752C47E-94C8-48D9-A440-7A05CB37056A}" type="presParOf" srcId="{597C9160-4599-4C27-9312-3FED33435B2C}" destId="{AD28F85B-0EAA-417F-A364-468A266D5BA2}" srcOrd="13" destOrd="0" presId="urn:microsoft.com/office/officeart/2005/8/layout/default"/>
    <dgm:cxn modelId="{2EB69006-A5A1-4DAB-8D2A-61ADCEA4B013}" type="presParOf" srcId="{597C9160-4599-4C27-9312-3FED33435B2C}" destId="{9D3F7354-1F4B-45A2-A08C-9587CD6A82D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1C762-D5A9-4644-BD2C-77AB18279B58}">
      <dsp:nvSpPr>
        <dsp:cNvPr id="0" name=""/>
        <dsp:cNvSpPr/>
      </dsp:nvSpPr>
      <dsp:spPr>
        <a:xfrm>
          <a:off x="0" y="357088"/>
          <a:ext cx="1904999" cy="1143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Expressive Arts</a:t>
          </a:r>
          <a:endParaRPr lang="en-GB" sz="2300" kern="1200" dirty="0"/>
        </a:p>
      </dsp:txBody>
      <dsp:txXfrm>
        <a:off x="0" y="357088"/>
        <a:ext cx="1904999" cy="1143000"/>
      </dsp:txXfrm>
    </dsp:sp>
    <dsp:sp modelId="{3870CBFD-B207-42F7-BD1D-6EE7E798FCD1}">
      <dsp:nvSpPr>
        <dsp:cNvPr id="0" name=""/>
        <dsp:cNvSpPr/>
      </dsp:nvSpPr>
      <dsp:spPr>
        <a:xfrm>
          <a:off x="2095500" y="357088"/>
          <a:ext cx="1904999" cy="11430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Health and Wellbeing</a:t>
          </a:r>
          <a:endParaRPr lang="en-GB" sz="2300" kern="1200" dirty="0"/>
        </a:p>
      </dsp:txBody>
      <dsp:txXfrm>
        <a:off x="2095500" y="357088"/>
        <a:ext cx="1904999" cy="1143000"/>
      </dsp:txXfrm>
    </dsp:sp>
    <dsp:sp modelId="{90D5ED6E-80EA-4C10-A071-8B137F290719}">
      <dsp:nvSpPr>
        <dsp:cNvPr id="0" name=""/>
        <dsp:cNvSpPr/>
      </dsp:nvSpPr>
      <dsp:spPr>
        <a:xfrm>
          <a:off x="4191000" y="357088"/>
          <a:ext cx="1904999" cy="11430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Languages</a:t>
          </a:r>
        </a:p>
      </dsp:txBody>
      <dsp:txXfrm>
        <a:off x="4191000" y="357088"/>
        <a:ext cx="1904999" cy="1143000"/>
      </dsp:txXfrm>
    </dsp:sp>
    <dsp:sp modelId="{FE128199-964C-4840-8827-935001A2F785}">
      <dsp:nvSpPr>
        <dsp:cNvPr id="0" name=""/>
        <dsp:cNvSpPr/>
      </dsp:nvSpPr>
      <dsp:spPr>
        <a:xfrm>
          <a:off x="0" y="1690588"/>
          <a:ext cx="1904999" cy="11430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Mathematics</a:t>
          </a:r>
          <a:endParaRPr lang="en-GB" sz="2300" kern="1200" dirty="0"/>
        </a:p>
      </dsp:txBody>
      <dsp:txXfrm>
        <a:off x="0" y="1690588"/>
        <a:ext cx="1904999" cy="1143000"/>
      </dsp:txXfrm>
    </dsp:sp>
    <dsp:sp modelId="{8EE96F53-A386-41D1-9E3C-B4AD3104D82B}">
      <dsp:nvSpPr>
        <dsp:cNvPr id="0" name=""/>
        <dsp:cNvSpPr/>
      </dsp:nvSpPr>
      <dsp:spPr>
        <a:xfrm>
          <a:off x="2167318" y="1733187"/>
          <a:ext cx="1904999" cy="11430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RERC</a:t>
          </a:r>
          <a:endParaRPr lang="en-GB" sz="2300" kern="1200" dirty="0"/>
        </a:p>
      </dsp:txBody>
      <dsp:txXfrm>
        <a:off x="2167318" y="1733187"/>
        <a:ext cx="1904999" cy="1143000"/>
      </dsp:txXfrm>
    </dsp:sp>
    <dsp:sp modelId="{911F49A4-837F-4B9F-8F84-9E161CA7605D}">
      <dsp:nvSpPr>
        <dsp:cNvPr id="0" name=""/>
        <dsp:cNvSpPr/>
      </dsp:nvSpPr>
      <dsp:spPr>
        <a:xfrm>
          <a:off x="4191000" y="1671899"/>
          <a:ext cx="1904999" cy="1143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Sciences</a:t>
          </a:r>
          <a:endParaRPr lang="en-GB" sz="2300" kern="1200" dirty="0"/>
        </a:p>
      </dsp:txBody>
      <dsp:txXfrm>
        <a:off x="4191000" y="1671899"/>
        <a:ext cx="1904999" cy="1143000"/>
      </dsp:txXfrm>
    </dsp:sp>
    <dsp:sp modelId="{182E784B-F7BA-438C-87DB-BCB42E210C78}">
      <dsp:nvSpPr>
        <dsp:cNvPr id="0" name=""/>
        <dsp:cNvSpPr/>
      </dsp:nvSpPr>
      <dsp:spPr>
        <a:xfrm>
          <a:off x="1119568" y="3066687"/>
          <a:ext cx="1904999" cy="11430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Social Studies</a:t>
          </a:r>
          <a:endParaRPr lang="en-GB" sz="2300" kern="1200" dirty="0"/>
        </a:p>
      </dsp:txBody>
      <dsp:txXfrm>
        <a:off x="1119568" y="3066687"/>
        <a:ext cx="1904999" cy="1143000"/>
      </dsp:txXfrm>
    </dsp:sp>
    <dsp:sp modelId="{9D3F7354-1F4B-45A2-A08C-9587CD6A82D5}">
      <dsp:nvSpPr>
        <dsp:cNvPr id="0" name=""/>
        <dsp:cNvSpPr/>
      </dsp:nvSpPr>
      <dsp:spPr>
        <a:xfrm>
          <a:off x="3312375" y="3096348"/>
          <a:ext cx="1904999" cy="11430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Technologies</a:t>
          </a:r>
          <a:endParaRPr lang="en-GB" sz="2300" kern="1200" dirty="0"/>
        </a:p>
      </dsp:txBody>
      <dsp:txXfrm>
        <a:off x="3312375" y="3096348"/>
        <a:ext cx="1904999" cy="1143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AAF477-525D-40C5-BF1E-9E1022B5C0FC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01D11D8-4EC6-4688-A319-77B9946BD9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82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757216-083C-4C71-BB7B-14F6206CAD6E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0905AA-B2A5-4956-9B98-F33BC1BD8A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507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0905AA-B2A5-4956-9B98-F33BC1BD8A2F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876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7F19-0026-49DA-B674-DE8089F8D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20050-B7A6-4DA5-A608-4F67545D2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74638"/>
            <a:ext cx="1847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74638"/>
            <a:ext cx="5391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EE4D4-575E-4B46-8B30-10752FC553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370484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7425267" y="3681168"/>
              <a:ext cx="476461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/>
            <p:cNvSpPr/>
            <p:nvPr/>
          </p:nvSpPr>
          <p:spPr>
            <a:xfrm>
              <a:off x="8932333" y="3047706"/>
              <a:ext cx="325966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/>
            <p:cNvSpPr/>
            <p:nvPr/>
          </p:nvSpPr>
          <p:spPr>
            <a:xfrm>
              <a:off x="10371667" y="3589086"/>
              <a:ext cx="181821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 rot="10800000">
              <a:off x="0" y="-528"/>
              <a:ext cx="84243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965B69D-A8F7-47E9-AD41-EBAB36DF227D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4FC2DA8B-8E52-48F2-B189-52E795F8F7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7CB5E81-1776-41A5-930E-519932212CDC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78F9854C-120D-4E91-9CD8-4B409D753A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7D28E57-BAB4-4928-A107-25808184463F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DA868847-D4AD-4FBC-8686-D70D58C44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19DF199-71CA-41F3-B1A6-BCA8155D79AA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D0DD1F1D-119C-43A0-9AD7-5F613117FE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26FB6C9-01A8-4C0F-B1D9-2EA9BF6BB2B1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CBB03F79-34C2-43C9-A194-D62C028A53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5EB0E9F-C30B-4549-892A-A5D4EF0CE106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1CB11495-553D-4F9B-95C6-77938D8E7D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57C343B-6DF4-4CEF-89F5-2ADD09E72C52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F5DEA881-2330-4B03-8C66-9D95AD46E2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76A613F-3475-425C-9EFA-8F761A731054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B05CFB6B-C1D9-4ED4-A156-2C83408ED9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9FA93-8203-4102-895C-26704EAA3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F15BAF9-799B-41C7-BDC9-323145A63349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F326BE86-897B-4085-AB8A-86EBD4D404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3615A7E-60F6-4A58-B718-26C566C05A88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58F90D26-C12E-46A5-9D77-A28CA81499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4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9088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C0E474"/>
                </a:solidFill>
              </a:rPr>
              <a:t>”</a:t>
            </a:r>
            <a:endParaRPr lang="en-US" altLang="en-US" smtClean="0">
              <a:solidFill>
                <a:srgbClr val="C0E47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609EBF7-9836-49BF-B1E3-6F6010AAB6E0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DF767CFD-0333-4B39-A6C7-D65624DEDC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A89CCC4-9488-4246-A19F-7A8406546C76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A24F7C4B-9069-4E2C-88E5-BBDBF5C74E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4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9088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EF60920-1DD8-47C8-A2B9-CD040DD8938B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508A5217-7D6F-4B44-968E-ABE0F7404E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C221D00-37E7-4DD5-A8E1-4EDC40551139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C63CD4A5-EB06-4674-979F-6705484A28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E119BA1-4644-49A1-BC6C-0B15E206B63B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8D676A9D-AA9A-4B2D-874F-FD8D21A79E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4EE6177-3158-4464-BA7D-EEFDBE4C7978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ED1227A2-70E0-46C7-977F-E89092AC88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876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95353-812D-4379-86AF-6E66E73FB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EAB1B-BA53-4B89-88BD-5074C7501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63E2-D6E1-4EA3-9155-8748B760A7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C2CE-E4E3-4930-9105-EC4182DA56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600200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4C4F2-FD84-4601-BB9E-AC3CE62F7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51FB1-BC3B-4979-8E6C-CD790D03F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DFFBF-CAA5-4E9B-A76B-D56648D5D3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6ABB6-DB2D-441C-AC85-981D2A219B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9E147-741D-44C4-B036-95AAF0260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871EA-DFC2-4517-B907-B63F5686E5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92BC7-81F7-4153-9A58-E976D18B8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74638"/>
            <a:ext cx="1847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74638"/>
            <a:ext cx="5391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9A7B1-3E84-42C6-ACE0-38FC9161D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600200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C0D59-E47A-4A2B-A31B-7219F668B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3AE14-E1A6-492B-9DC6-9D5D976F9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C6D31-5AA1-477A-A5D9-C6F93E0EC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5269-7019-45D9-BA9B-79A98FA7A9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CF848-2AD9-42B2-8E78-AE7F618AA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A527F-A9F6-4E8B-B5E1-2FC5B9731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74638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39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BF296F7-5DDA-4498-B4C4-5771DFD7C0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0484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168"/>
              <a:ext cx="476461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7706"/>
              <a:ext cx="325966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7" y="3589086"/>
              <a:ext cx="181821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873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609600"/>
            <a:ext cx="64468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60588"/>
            <a:ext cx="64468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2025"/>
            <a:ext cx="684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Trebuchet MS" panose="020B0603020202020204"/>
                <a:cs typeface="Arial" charset="0"/>
              </a:defRPr>
            </a:lvl1pPr>
          </a:lstStyle>
          <a:p>
            <a:pPr>
              <a:defRPr/>
            </a:pPr>
            <a:fld id="{E5409311-475C-452F-9391-2969CA4A1964}" type="datetimeFigureOut">
              <a:rPr lang="en-GB"/>
              <a:pPr>
                <a:defRPr/>
              </a:pPr>
              <a:t>07/10/2015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6042025"/>
            <a:ext cx="4722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Trebuchet MS" panose="020B0603020202020204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6042025"/>
            <a:ext cx="5111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90C226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C9976CFC-F5FB-451F-A40D-1F3957BAF6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3" r:id="rId1"/>
    <p:sldLayoutId id="2147484224" r:id="rId2"/>
    <p:sldLayoutId id="2147484225" r:id="rId3"/>
    <p:sldLayoutId id="2147484226" r:id="rId4"/>
    <p:sldLayoutId id="2147484227" r:id="rId5"/>
    <p:sldLayoutId id="2147484228" r:id="rId6"/>
    <p:sldLayoutId id="2147484229" r:id="rId7"/>
    <p:sldLayoutId id="2147484230" r:id="rId8"/>
    <p:sldLayoutId id="2147484231" r:id="rId9"/>
    <p:sldLayoutId id="2147484232" r:id="rId10"/>
    <p:sldLayoutId id="2147484233" r:id="rId11"/>
    <p:sldLayoutId id="2147484234" r:id="rId12"/>
    <p:sldLayoutId id="2147484235" r:id="rId13"/>
    <p:sldLayoutId id="2147484236" r:id="rId14"/>
    <p:sldLayoutId id="2147484237" r:id="rId15"/>
    <p:sldLayoutId id="2147484238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74638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39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F9EE47-725D-487E-BD56-2FEE8DAFD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getinvolved.eastrenfrewshire.gov.uk/education/s1-information-evening-october-2015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source=images&amp;cd=&amp;cad=rja&amp;uact=8&amp;ved=0CAcQjRxqFQoTCNamh6C-rcgCFQLPGgodt6gN_A&amp;url=http://www.bbc.co.uk/scotland/learning/curriculum_for_excellence.shtml&amp;psig=AFQjCNFyvoT_o71412eFDvZOXiR0HyDUEA&amp;ust=1444208546138171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getinvolved.eastrenfrewshire.gov.uk/education/pupil-achievements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539552" y="3645024"/>
            <a:ext cx="79025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 smtClean="0"/>
              <a:t>Reporting on Progress and Achievement</a:t>
            </a:r>
            <a:endParaRPr lang="en-US" altLang="en-US" sz="40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5576" y="1124744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b="1" dirty="0">
                <a:solidFill>
                  <a:srgbClr val="990099"/>
                </a:solidFill>
              </a:rPr>
              <a:t>St. Luke’s High School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54" y="116632"/>
            <a:ext cx="186744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55576" y="2276872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b="1" dirty="0" smtClean="0">
                <a:solidFill>
                  <a:schemeClr val="accent2">
                    <a:lumMod val="75000"/>
                  </a:schemeClr>
                </a:solidFill>
              </a:rPr>
              <a:t>S1 Information Evening</a:t>
            </a:r>
            <a:endParaRPr lang="en-GB" alt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412776"/>
            <a:ext cx="82809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27584" y="260648"/>
            <a:ext cx="64468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Reporting on Progress – S1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7641" y="2132856"/>
            <a:ext cx="76328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Interim Tracking Report – November 2015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Interim Tracking Report</a:t>
            </a:r>
            <a:r>
              <a:rPr kumimoji="0" lang="en-GB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January 2016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Full Report – May 2016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Parents’ Evening – 17 May 2016</a:t>
            </a:r>
            <a:endParaRPr kumimoji="0" lang="en-GB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54" y="116632"/>
            <a:ext cx="186744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784" y="1196752"/>
            <a:ext cx="828092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ACHIEVED</a:t>
            </a:r>
          </a:p>
          <a:p>
            <a:r>
              <a:rPr lang="en-GB" sz="2800" dirty="0" smtClean="0"/>
              <a:t>Has achieved breadth, challenge and application in </a:t>
            </a:r>
          </a:p>
          <a:p>
            <a:r>
              <a:rPr lang="en-GB" sz="2800" dirty="0" smtClean="0"/>
              <a:t>their learning across almost all of the experiences and outcomes for the level. </a:t>
            </a:r>
          </a:p>
          <a:p>
            <a:endParaRPr lang="en-GB" sz="2800" dirty="0" smtClean="0"/>
          </a:p>
          <a:p>
            <a:r>
              <a:rPr lang="en-GB" sz="2800" dirty="0" smtClean="0"/>
              <a:t>PROGRESSING WELL</a:t>
            </a:r>
          </a:p>
          <a:p>
            <a:r>
              <a:rPr lang="en-GB" sz="2800" dirty="0" smtClean="0"/>
              <a:t>Has achieved breadth, challenge and application in </a:t>
            </a:r>
          </a:p>
          <a:p>
            <a:r>
              <a:rPr lang="en-GB" sz="2800" dirty="0" smtClean="0"/>
              <a:t>their learning across many of the experiences and outcomes for The level. </a:t>
            </a:r>
          </a:p>
          <a:p>
            <a:endParaRPr lang="en-GB" sz="2800" dirty="0" smtClean="0"/>
          </a:p>
          <a:p>
            <a:r>
              <a:rPr lang="en-GB" sz="2800" dirty="0" smtClean="0"/>
              <a:t>MAKING PROGRESS</a:t>
            </a:r>
          </a:p>
          <a:p>
            <a:r>
              <a:rPr lang="en-GB" sz="2800" dirty="0" smtClean="0"/>
              <a:t>Has started to engage in the work of the new level.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9552" y="260648"/>
            <a:ext cx="64468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noProof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Language of Reporting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54" y="116632"/>
            <a:ext cx="186744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54" y="116632"/>
            <a:ext cx="186744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4000" cy="4278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2492896"/>
            <a:ext cx="76328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1580" y="-77039"/>
            <a:ext cx="748883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r>
              <a:rPr lang="en-GB" sz="2800" u="sng" dirty="0" smtClean="0"/>
              <a:t>Interim Tracking Reports</a:t>
            </a:r>
          </a:p>
          <a:p>
            <a:r>
              <a:rPr lang="en-GB" sz="2800" dirty="0" smtClean="0"/>
              <a:t>Level/progress within level</a:t>
            </a:r>
          </a:p>
          <a:p>
            <a:r>
              <a:rPr lang="en-GB" sz="2800" dirty="0" smtClean="0"/>
              <a:t>Home Learning</a:t>
            </a:r>
          </a:p>
          <a:p>
            <a:r>
              <a:rPr lang="en-GB" sz="2800" dirty="0" smtClean="0"/>
              <a:t>Effort</a:t>
            </a:r>
          </a:p>
          <a:p>
            <a:r>
              <a:rPr lang="en-GB" sz="2800" dirty="0" smtClean="0"/>
              <a:t>Behaviour</a:t>
            </a:r>
          </a:p>
          <a:p>
            <a:endParaRPr lang="en-GB" sz="2800" dirty="0" smtClean="0"/>
          </a:p>
          <a:p>
            <a:r>
              <a:rPr lang="en-GB" sz="2800" u="sng" dirty="0" smtClean="0"/>
              <a:t>Full Reports</a:t>
            </a:r>
          </a:p>
          <a:p>
            <a:r>
              <a:rPr lang="en-GB" sz="2800" dirty="0" smtClean="0"/>
              <a:t>As above but with full written comments on:</a:t>
            </a:r>
          </a:p>
          <a:p>
            <a:r>
              <a:rPr lang="en-GB" sz="2800" dirty="0" smtClean="0"/>
              <a:t>Progress/achievements</a:t>
            </a:r>
          </a:p>
          <a:p>
            <a:r>
              <a:rPr lang="en-GB" sz="2800" dirty="0" smtClean="0"/>
              <a:t>Strengths</a:t>
            </a:r>
          </a:p>
          <a:p>
            <a:r>
              <a:rPr lang="en-GB" sz="2800" dirty="0" smtClean="0"/>
              <a:t>Development needs/next steps</a:t>
            </a:r>
          </a:p>
          <a:p>
            <a:r>
              <a:rPr lang="en-GB" sz="2800" dirty="0" smtClean="0"/>
              <a:t>How can you help?</a:t>
            </a:r>
          </a:p>
          <a:p>
            <a:endParaRPr lang="en-GB" sz="2800" u="sng" dirty="0"/>
          </a:p>
          <a:p>
            <a:r>
              <a:rPr lang="en-GB" sz="2800" u="sng" dirty="0" smtClean="0"/>
              <a:t>Parents’ Evening</a:t>
            </a:r>
          </a:p>
          <a:p>
            <a:r>
              <a:rPr lang="en-GB" sz="2800" dirty="0" smtClean="0"/>
              <a:t>Format</a:t>
            </a:r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54" y="116632"/>
            <a:ext cx="186744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95536" y="836712"/>
          <a:ext cx="8352928" cy="5112567"/>
        </p:xfrm>
        <a:graphic>
          <a:graphicData uri="http://schemas.openxmlformats.org/drawingml/2006/table">
            <a:tbl>
              <a:tblPr/>
              <a:tblGrid>
                <a:gridCol w="891731"/>
                <a:gridCol w="722415"/>
                <a:gridCol w="124165"/>
                <a:gridCol w="6614617"/>
              </a:tblGrid>
              <a:tr h="63005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S1</a:t>
                      </a:r>
                      <a:r>
                        <a:rPr lang="en-GB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Assessment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Moderation, Profiling and Reporting Calendar 2015/16 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6766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wc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07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S1 Settling in Interviews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60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November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wc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16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Tracking Grades and Target Setting discussion with S1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pupils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766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November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wc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30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Tracking Reports issued to S1 and Target Setting  discussion- PSHE 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766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December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wc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14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S1- e-portfolio update -PSHE 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6024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January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wc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11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Tracking Grades and Target Setting discussion with S1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pupils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766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January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wc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25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Tracking Reports issued to S1 and Target Setting discussion - PSHE 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766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February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wc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08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S1 e-portfolio update - PSHE </a:t>
                      </a:r>
                    </a:p>
                  </a:txBody>
                  <a:tcPr marL="8712" marR="8712" marT="8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7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wc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09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Full Reports issued to parents/carers of First Year and Target Setting discussion - PSHE 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0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wc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09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Full Reports and Target Setting discussion with S1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pupils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7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Parents' evening for First Year  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7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RARA Celebration S1-2 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7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wc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23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S1 e-portfolio update - PSHE </a:t>
                      </a:r>
                    </a:p>
                  </a:txBody>
                  <a:tcPr marL="8712" marR="8712" marT="87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54" y="116632"/>
            <a:ext cx="76395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6446838" cy="1320800"/>
          </a:xfrm>
        </p:spPr>
        <p:txBody>
          <a:bodyPr/>
          <a:lstStyle/>
          <a:p>
            <a:r>
              <a:rPr lang="en-GB" dirty="0" smtClean="0"/>
              <a:t>Format of this Evening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21" y="1628800"/>
            <a:ext cx="8740275" cy="46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0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635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7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6446838" cy="3881437"/>
          </a:xfrm>
        </p:spPr>
        <p:txBody>
          <a:bodyPr/>
          <a:lstStyle/>
          <a:p>
            <a:pPr marL="0" indent="0">
              <a:buNone/>
            </a:pPr>
            <a:r>
              <a:rPr lang="en-GB" sz="3200" u="sng" dirty="0">
                <a:hlinkClick r:id="rId2"/>
              </a:rPr>
              <a:t>https://getinvolved.eastrenfrewshire.gov.uk/education/s1-information-evening-october-2015</a:t>
            </a:r>
            <a:endParaRPr lang="en-GB" sz="3200" dirty="0"/>
          </a:p>
          <a:p>
            <a:pPr marL="0" indent="0">
              <a:buNone/>
            </a:pPr>
            <a:endParaRPr lang="en-GB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179688"/>
            <a:ext cx="226186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66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539552" y="188640"/>
            <a:ext cx="673487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noProof="0" dirty="0" err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Curriculu</a:t>
            </a:r>
            <a:r>
              <a:rPr lang="en-GB" sz="3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 for Excellence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LEVELS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54" y="116632"/>
            <a:ext cx="186744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144000" cy="4278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bc.co.uk/staticarchive/76b3078c4f18715a9b934c2487c7ec06b7e89c8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7" y="1628799"/>
            <a:ext cx="9117923" cy="319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3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539552" y="188640"/>
            <a:ext cx="673487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noProof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Curricular Areas</a:t>
            </a:r>
            <a:endParaRPr lang="en-GB" sz="36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54" y="116632"/>
            <a:ext cx="186744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23807802"/>
              </p:ext>
            </p:extLst>
          </p:nvPr>
        </p:nvGraphicFramePr>
        <p:xfrm>
          <a:off x="1043608" y="1124744"/>
          <a:ext cx="6096000" cy="452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849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024F069C-5E8F-4AE1-B8D3-029946C49EF2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267744" y="3068960"/>
            <a:ext cx="8636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Calibri" pitchFamily="34" charset="0"/>
              </a:rPr>
              <a:t>say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455988" y="3114675"/>
            <a:ext cx="93662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Calibri" pitchFamily="34" charset="0"/>
              </a:rPr>
              <a:t>write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30888" y="3114675"/>
            <a:ext cx="89693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Calibri" pitchFamily="34" charset="0"/>
              </a:rPr>
              <a:t>do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619672" y="3068961"/>
            <a:ext cx="2088232" cy="769441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alibri" pitchFamily="34" charset="0"/>
              </a:rPr>
              <a:t>SAY</a:t>
            </a:r>
            <a:endParaRPr lang="en-GB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932040" y="3068960"/>
            <a:ext cx="2160215" cy="769441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alibri" pitchFamily="34" charset="0"/>
              </a:rPr>
              <a:t>WRITE</a:t>
            </a:r>
            <a:endParaRPr lang="en-GB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619672" y="4365104"/>
            <a:ext cx="2088207" cy="76944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latin typeface="Calibri" pitchFamily="34" charset="0"/>
              </a:rPr>
              <a:t>MAKE</a:t>
            </a:r>
            <a:endParaRPr lang="en-GB" sz="4400" b="1" dirty="0">
              <a:latin typeface="Calibri" pitchFamily="3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4932040" y="4365106"/>
            <a:ext cx="2160215" cy="76944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alibri" pitchFamily="34" charset="0"/>
              </a:rPr>
              <a:t>DO</a:t>
            </a:r>
            <a:endParaRPr lang="en-GB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251520" y="1340768"/>
            <a:ext cx="8497888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/>
              <a:t>Effective </a:t>
            </a:r>
            <a:r>
              <a:rPr lang="en-GB" sz="2800" dirty="0"/>
              <a:t>assessment involves a </a:t>
            </a:r>
            <a:r>
              <a:rPr lang="en-GB" sz="2800" dirty="0" smtClean="0"/>
              <a:t>wide </a:t>
            </a:r>
            <a:r>
              <a:rPr lang="en-GB" sz="2800" dirty="0"/>
              <a:t>range of </a:t>
            </a:r>
            <a:r>
              <a:rPr lang="en-GB" sz="2800" dirty="0" smtClean="0"/>
              <a:t>evidence which will be made up of things that learners ....</a:t>
            </a:r>
            <a:endParaRPr lang="en-GB" sz="2800" dirty="0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115616" y="476672"/>
            <a:ext cx="64468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Assessment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54" y="116632"/>
            <a:ext cx="1472854" cy="124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Curriculum for Excellence Assessment Record</a:t>
            </a:r>
            <a:endParaRPr lang="en-GB" sz="24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4824535" cy="20882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89040"/>
            <a:ext cx="7251709" cy="22409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6554" y="116632"/>
            <a:ext cx="186744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50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12799" y="235992"/>
            <a:ext cx="6446838" cy="8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Achievement Spreadsheet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355" y="2348880"/>
            <a:ext cx="7848872" cy="40324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6554" y="116632"/>
            <a:ext cx="1471910" cy="124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51520" y="1174304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hlinkClick r:id="rId5"/>
              </a:rPr>
              <a:t>https://getinvolved.eastrenfrewshire.gov.uk/education/pupil-achievements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760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829716" y="406737"/>
            <a:ext cx="6446838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Profiling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539552" y="2492896"/>
            <a:ext cx="76328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Summary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information on progress 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achievement across all curricular</a:t>
            </a:r>
            <a:r>
              <a:rPr kumimoji="0" lang="en-GB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areas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in literacy, numeracy 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health and wellbeing.</a:t>
            </a:r>
            <a:endParaRPr kumimoji="0" lang="en-GB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learners’ statement detailing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latest, best and most relevant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achievements in and out of school.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54" y="116632"/>
            <a:ext cx="186744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5616624" cy="199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76672"/>
            <a:ext cx="24384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22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1615_slide">
  <a:themeElements>
    <a:clrScheme name="ind_1615_slide 1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DB8C8F"/>
      </a:accent1>
      <a:accent2>
        <a:srgbClr val="D47876"/>
      </a:accent2>
      <a:accent3>
        <a:srgbClr val="D5D5D5"/>
      </a:accent3>
      <a:accent4>
        <a:srgbClr val="000000"/>
      </a:accent4>
      <a:accent5>
        <a:srgbClr val="EAC5C6"/>
      </a:accent5>
      <a:accent6>
        <a:srgbClr val="C06C6A"/>
      </a:accent6>
      <a:hlink>
        <a:srgbClr val="892B2A"/>
      </a:hlink>
      <a:folHlink>
        <a:srgbClr val="844D4A"/>
      </a:folHlink>
    </a:clrScheme>
    <a:fontScheme name="ind_1615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1615_slide 1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DB8C8F"/>
        </a:accent1>
        <a:accent2>
          <a:srgbClr val="D47876"/>
        </a:accent2>
        <a:accent3>
          <a:srgbClr val="D5D5D5"/>
        </a:accent3>
        <a:accent4>
          <a:srgbClr val="000000"/>
        </a:accent4>
        <a:accent5>
          <a:srgbClr val="EAC5C6"/>
        </a:accent5>
        <a:accent6>
          <a:srgbClr val="C06C6A"/>
        </a:accent6>
        <a:hlink>
          <a:srgbClr val="892B2A"/>
        </a:hlink>
        <a:folHlink>
          <a:srgbClr val="844D4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2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DE6B6F"/>
        </a:accent1>
        <a:accent2>
          <a:srgbClr val="CC5B9C"/>
        </a:accent2>
        <a:accent3>
          <a:srgbClr val="D5D5D5"/>
        </a:accent3>
        <a:accent4>
          <a:srgbClr val="000000"/>
        </a:accent4>
        <a:accent5>
          <a:srgbClr val="ECBABB"/>
        </a:accent5>
        <a:accent6>
          <a:srgbClr val="B9528D"/>
        </a:accent6>
        <a:hlink>
          <a:srgbClr val="864E27"/>
        </a:hlink>
        <a:folHlink>
          <a:srgbClr val="7C2E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3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D56064"/>
        </a:accent1>
        <a:accent2>
          <a:srgbClr val="A8CA28"/>
        </a:accent2>
        <a:accent3>
          <a:srgbClr val="D5D5D5"/>
        </a:accent3>
        <a:accent4>
          <a:srgbClr val="000000"/>
        </a:accent4>
        <a:accent5>
          <a:srgbClr val="E7B6B8"/>
        </a:accent5>
        <a:accent6>
          <a:srgbClr val="98B723"/>
        </a:accent6>
        <a:hlink>
          <a:srgbClr val="1F5A74"/>
        </a:hlink>
        <a:folHlink>
          <a:srgbClr val="5061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4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D04C50"/>
        </a:accent1>
        <a:accent2>
          <a:srgbClr val="D6BA4A"/>
        </a:accent2>
        <a:accent3>
          <a:srgbClr val="D5D5D5"/>
        </a:accent3>
        <a:accent4>
          <a:srgbClr val="000000"/>
        </a:accent4>
        <a:accent5>
          <a:srgbClr val="E4B2B3"/>
        </a:accent5>
        <a:accent6>
          <a:srgbClr val="C2A842"/>
        </a:accent6>
        <a:hlink>
          <a:srgbClr val="2F5722"/>
        </a:hlink>
        <a:folHlink>
          <a:srgbClr val="292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B8C8F"/>
        </a:accent1>
        <a:accent2>
          <a:srgbClr val="D47876"/>
        </a:accent2>
        <a:accent3>
          <a:srgbClr val="FFFFFF"/>
        </a:accent3>
        <a:accent4>
          <a:srgbClr val="000000"/>
        </a:accent4>
        <a:accent5>
          <a:srgbClr val="EAC5C6"/>
        </a:accent5>
        <a:accent6>
          <a:srgbClr val="C06C6A"/>
        </a:accent6>
        <a:hlink>
          <a:srgbClr val="892B2A"/>
        </a:hlink>
        <a:folHlink>
          <a:srgbClr val="844D4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E6B6F"/>
        </a:accent1>
        <a:accent2>
          <a:srgbClr val="CC5B9C"/>
        </a:accent2>
        <a:accent3>
          <a:srgbClr val="FFFFFF"/>
        </a:accent3>
        <a:accent4>
          <a:srgbClr val="000000"/>
        </a:accent4>
        <a:accent5>
          <a:srgbClr val="ECBABB"/>
        </a:accent5>
        <a:accent6>
          <a:srgbClr val="B9528D"/>
        </a:accent6>
        <a:hlink>
          <a:srgbClr val="864E27"/>
        </a:hlink>
        <a:folHlink>
          <a:srgbClr val="7C2E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6064"/>
        </a:accent1>
        <a:accent2>
          <a:srgbClr val="A8CA28"/>
        </a:accent2>
        <a:accent3>
          <a:srgbClr val="FFFFFF"/>
        </a:accent3>
        <a:accent4>
          <a:srgbClr val="000000"/>
        </a:accent4>
        <a:accent5>
          <a:srgbClr val="E7B6B8"/>
        </a:accent5>
        <a:accent6>
          <a:srgbClr val="98B723"/>
        </a:accent6>
        <a:hlink>
          <a:srgbClr val="1F5A74"/>
        </a:hlink>
        <a:folHlink>
          <a:srgbClr val="5061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04C50"/>
        </a:accent1>
        <a:accent2>
          <a:srgbClr val="D6BA4A"/>
        </a:accent2>
        <a:accent3>
          <a:srgbClr val="FFFFFF"/>
        </a:accent3>
        <a:accent4>
          <a:srgbClr val="000000"/>
        </a:accent4>
        <a:accent5>
          <a:srgbClr val="E4B2B3"/>
        </a:accent5>
        <a:accent6>
          <a:srgbClr val="C2A842"/>
        </a:accent6>
        <a:hlink>
          <a:srgbClr val="2F5722"/>
        </a:hlink>
        <a:folHlink>
          <a:srgbClr val="2925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ind_1615_slide">
  <a:themeElements>
    <a:clrScheme name="ind_1615_slide 1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DB8C8F"/>
      </a:accent1>
      <a:accent2>
        <a:srgbClr val="D47876"/>
      </a:accent2>
      <a:accent3>
        <a:srgbClr val="D5D5D5"/>
      </a:accent3>
      <a:accent4>
        <a:srgbClr val="000000"/>
      </a:accent4>
      <a:accent5>
        <a:srgbClr val="EAC5C6"/>
      </a:accent5>
      <a:accent6>
        <a:srgbClr val="C06C6A"/>
      </a:accent6>
      <a:hlink>
        <a:srgbClr val="892B2A"/>
      </a:hlink>
      <a:folHlink>
        <a:srgbClr val="844D4A"/>
      </a:folHlink>
    </a:clrScheme>
    <a:fontScheme name="ind_1615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1615_slide 1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DB8C8F"/>
        </a:accent1>
        <a:accent2>
          <a:srgbClr val="D47876"/>
        </a:accent2>
        <a:accent3>
          <a:srgbClr val="D5D5D5"/>
        </a:accent3>
        <a:accent4>
          <a:srgbClr val="000000"/>
        </a:accent4>
        <a:accent5>
          <a:srgbClr val="EAC5C6"/>
        </a:accent5>
        <a:accent6>
          <a:srgbClr val="C06C6A"/>
        </a:accent6>
        <a:hlink>
          <a:srgbClr val="892B2A"/>
        </a:hlink>
        <a:folHlink>
          <a:srgbClr val="844D4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2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DE6B6F"/>
        </a:accent1>
        <a:accent2>
          <a:srgbClr val="CC5B9C"/>
        </a:accent2>
        <a:accent3>
          <a:srgbClr val="D5D5D5"/>
        </a:accent3>
        <a:accent4>
          <a:srgbClr val="000000"/>
        </a:accent4>
        <a:accent5>
          <a:srgbClr val="ECBABB"/>
        </a:accent5>
        <a:accent6>
          <a:srgbClr val="B9528D"/>
        </a:accent6>
        <a:hlink>
          <a:srgbClr val="864E27"/>
        </a:hlink>
        <a:folHlink>
          <a:srgbClr val="7C2E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3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D56064"/>
        </a:accent1>
        <a:accent2>
          <a:srgbClr val="A8CA28"/>
        </a:accent2>
        <a:accent3>
          <a:srgbClr val="D5D5D5"/>
        </a:accent3>
        <a:accent4>
          <a:srgbClr val="000000"/>
        </a:accent4>
        <a:accent5>
          <a:srgbClr val="E7B6B8"/>
        </a:accent5>
        <a:accent6>
          <a:srgbClr val="98B723"/>
        </a:accent6>
        <a:hlink>
          <a:srgbClr val="1F5A74"/>
        </a:hlink>
        <a:folHlink>
          <a:srgbClr val="5061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4">
        <a:dk1>
          <a:srgbClr val="000000"/>
        </a:dk1>
        <a:lt1>
          <a:srgbClr val="B2B2B2"/>
        </a:lt1>
        <a:dk2>
          <a:srgbClr val="000000"/>
        </a:dk2>
        <a:lt2>
          <a:srgbClr val="808080"/>
        </a:lt2>
        <a:accent1>
          <a:srgbClr val="D04C50"/>
        </a:accent1>
        <a:accent2>
          <a:srgbClr val="D6BA4A"/>
        </a:accent2>
        <a:accent3>
          <a:srgbClr val="D5D5D5"/>
        </a:accent3>
        <a:accent4>
          <a:srgbClr val="000000"/>
        </a:accent4>
        <a:accent5>
          <a:srgbClr val="E4B2B3"/>
        </a:accent5>
        <a:accent6>
          <a:srgbClr val="C2A842"/>
        </a:accent6>
        <a:hlink>
          <a:srgbClr val="2F5722"/>
        </a:hlink>
        <a:folHlink>
          <a:srgbClr val="292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B8C8F"/>
        </a:accent1>
        <a:accent2>
          <a:srgbClr val="D47876"/>
        </a:accent2>
        <a:accent3>
          <a:srgbClr val="FFFFFF"/>
        </a:accent3>
        <a:accent4>
          <a:srgbClr val="000000"/>
        </a:accent4>
        <a:accent5>
          <a:srgbClr val="EAC5C6"/>
        </a:accent5>
        <a:accent6>
          <a:srgbClr val="C06C6A"/>
        </a:accent6>
        <a:hlink>
          <a:srgbClr val="892B2A"/>
        </a:hlink>
        <a:folHlink>
          <a:srgbClr val="844D4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E6B6F"/>
        </a:accent1>
        <a:accent2>
          <a:srgbClr val="CC5B9C"/>
        </a:accent2>
        <a:accent3>
          <a:srgbClr val="FFFFFF"/>
        </a:accent3>
        <a:accent4>
          <a:srgbClr val="000000"/>
        </a:accent4>
        <a:accent5>
          <a:srgbClr val="ECBABB"/>
        </a:accent5>
        <a:accent6>
          <a:srgbClr val="B9528D"/>
        </a:accent6>
        <a:hlink>
          <a:srgbClr val="864E27"/>
        </a:hlink>
        <a:folHlink>
          <a:srgbClr val="7C2E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6064"/>
        </a:accent1>
        <a:accent2>
          <a:srgbClr val="A8CA28"/>
        </a:accent2>
        <a:accent3>
          <a:srgbClr val="FFFFFF"/>
        </a:accent3>
        <a:accent4>
          <a:srgbClr val="000000"/>
        </a:accent4>
        <a:accent5>
          <a:srgbClr val="E7B6B8"/>
        </a:accent5>
        <a:accent6>
          <a:srgbClr val="98B723"/>
        </a:accent6>
        <a:hlink>
          <a:srgbClr val="1F5A74"/>
        </a:hlink>
        <a:folHlink>
          <a:srgbClr val="5061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615_slid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04C50"/>
        </a:accent1>
        <a:accent2>
          <a:srgbClr val="D6BA4A"/>
        </a:accent2>
        <a:accent3>
          <a:srgbClr val="FFFFFF"/>
        </a:accent3>
        <a:accent4>
          <a:srgbClr val="000000"/>
        </a:accent4>
        <a:accent5>
          <a:srgbClr val="E4B2B3"/>
        </a:accent5>
        <a:accent6>
          <a:srgbClr val="C2A842"/>
        </a:accent6>
        <a:hlink>
          <a:srgbClr val="2F5722"/>
        </a:hlink>
        <a:folHlink>
          <a:srgbClr val="2925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ind_1615_slide</Template>
  <TotalTime>1814</TotalTime>
  <Words>391</Words>
  <Application>Microsoft Office PowerPoint</Application>
  <PresentationFormat>On-screen Show (4:3)</PresentationFormat>
  <Paragraphs>139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ind_1615_slide</vt:lpstr>
      <vt:lpstr>Facet</vt:lpstr>
      <vt:lpstr>1_ind_1615_slide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Curriculum for Excellence Assessment Record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Format of this Evening</vt:lpstr>
      <vt:lpstr>PowerPoint Presentation</vt:lpstr>
      <vt:lpstr>Evaluation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Iain McLean</dc:creator>
  <cp:lastModifiedBy>Iain McLean</cp:lastModifiedBy>
  <cp:revision>145</cp:revision>
  <cp:lastPrinted>2015-09-15T10:59:40Z</cp:lastPrinted>
  <dcterms:created xsi:type="dcterms:W3CDTF">2009-02-15T20:40:43Z</dcterms:created>
  <dcterms:modified xsi:type="dcterms:W3CDTF">2015-10-07T09:24:19Z</dcterms:modified>
</cp:coreProperties>
</file>