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FF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>
        <p:scale>
          <a:sx n="70" d="100"/>
          <a:sy n="70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68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70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00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6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7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8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4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3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F9EF-DF2D-4606-ADB9-8D22CBD06654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96FD-591B-4626-9862-7A8DFC5599FB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818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3511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Black" panose="020B0A04020102020204" pitchFamily="34" charset="0"/>
              </a:rPr>
              <a:t>Tuesday 13</a:t>
            </a:r>
            <a:r>
              <a:rPr lang="en-GB" sz="2800" baseline="30000" dirty="0" smtClean="0">
                <a:latin typeface="Arial Black" panose="020B0A04020102020204" pitchFamily="34" charset="0"/>
              </a:rPr>
              <a:t>th</a:t>
            </a:r>
            <a:r>
              <a:rPr lang="en-GB" sz="2800" dirty="0" smtClean="0">
                <a:latin typeface="Arial Black" panose="020B0A04020102020204" pitchFamily="34" charset="0"/>
              </a:rPr>
              <a:t> March (5pm – 8pm)</a:t>
            </a:r>
          </a:p>
          <a:p>
            <a:pPr algn="ctr"/>
            <a:endParaRPr lang="en-GB" sz="1100" dirty="0">
              <a:latin typeface="Arial Black" panose="020B0A04020102020204" pitchFamily="34" charset="0"/>
            </a:endParaRPr>
          </a:p>
          <a:p>
            <a:pPr algn="ctr"/>
            <a:endParaRPr lang="en-GB" sz="1100" b="1" dirty="0" smtClean="0">
              <a:ln>
                <a:solidFill>
                  <a:schemeClr val="bg2"/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</a:rPr>
              <a:t>Come along and enjoy a fantastic evening at our STEM Fair!</a:t>
            </a:r>
          </a:p>
          <a:p>
            <a:pPr algn="ctr"/>
            <a:endParaRPr lang="en-GB" sz="16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Fun, interactive activities for everyone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Enjoy competitions and challenges while learning about STEM careers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 smtClean="0"/>
              <a:t>Speak to real Scientists, Engineers and Mathematicians</a:t>
            </a:r>
          </a:p>
          <a:p>
            <a:pPr lvl="1"/>
            <a:endParaRPr lang="en-GB" sz="2400" dirty="0"/>
          </a:p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196752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ln>
                  <a:solidFill>
                    <a:schemeClr val="bg2"/>
                  </a:solidFill>
                </a:ln>
                <a:latin typeface="AlphabetSoup Tilt BT" panose="04020905020B06060204" pitchFamily="82" charset="0"/>
              </a:rPr>
              <a:t>Stem FAIR</a:t>
            </a:r>
            <a:endParaRPr lang="en-GB" sz="9600" b="1" dirty="0">
              <a:ln>
                <a:solidFill>
                  <a:schemeClr val="bg2"/>
                </a:solidFill>
              </a:ln>
              <a:latin typeface="AlphabetSoup Tilt BT" panose="04020905020B060602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0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5104" y="2132856"/>
            <a:ext cx="4403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Glasgow Science Centre Activities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3D Printing (pupil work)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Virtual Reality Headsets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Live Experiments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Bloodhound Rocket Car Competition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Bridge Building Challenge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Coding Robots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Van de Graaff Generator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Pit Stop Challenge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Displays of </a:t>
            </a:r>
            <a:r>
              <a:rPr lang="en-GB" sz="2000" dirty="0"/>
              <a:t>P</a:t>
            </a:r>
            <a:r>
              <a:rPr lang="en-GB" sz="2000" dirty="0" smtClean="0"/>
              <a:t>upil </a:t>
            </a:r>
            <a:r>
              <a:rPr lang="en-GB" sz="2000" dirty="0"/>
              <a:t>W</a:t>
            </a:r>
            <a:r>
              <a:rPr lang="en-GB" sz="2000" dirty="0" smtClean="0"/>
              <a:t>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Astrophysics and Cosmology</a:t>
            </a:r>
          </a:p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589024" y="2132856"/>
            <a:ext cx="4572000" cy="4632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3D Printing (Prosthetics)</a:t>
            </a:r>
          </a:p>
          <a:p>
            <a:endParaRPr lang="en-GB" sz="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Laser Cutting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Mathematics and </a:t>
            </a:r>
            <a:r>
              <a:rPr lang="en-GB" sz="2000" dirty="0" smtClean="0"/>
              <a:t>the Magnetosphere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Air </a:t>
            </a:r>
            <a:r>
              <a:rPr lang="en-GB" sz="2000" dirty="0" smtClean="0"/>
              <a:t>Rockets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Endoscopy Stack (NHS</a:t>
            </a:r>
            <a:r>
              <a:rPr lang="en-GB" sz="2000" dirty="0" smtClean="0"/>
              <a:t>)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Crane </a:t>
            </a:r>
            <a:r>
              <a:rPr lang="en-GB" sz="2000" dirty="0" smtClean="0"/>
              <a:t>Challenge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Optical Surveying </a:t>
            </a:r>
            <a:r>
              <a:rPr lang="en-GB" sz="2000" dirty="0" smtClean="0"/>
              <a:t>Instruments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Micro:Bits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Computer </a:t>
            </a:r>
            <a:r>
              <a:rPr lang="en-GB" sz="2000" dirty="0" smtClean="0"/>
              <a:t>Modelling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Geiger Counter – Monitoring </a:t>
            </a:r>
            <a:r>
              <a:rPr lang="en-GB" sz="2000" dirty="0" smtClean="0"/>
              <a:t>Radiation</a:t>
            </a:r>
          </a:p>
          <a:p>
            <a:endParaRPr lang="en-GB" sz="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Raspberry </a:t>
            </a:r>
            <a:r>
              <a:rPr lang="en-GB" sz="2000" dirty="0" smtClean="0"/>
              <a:t>Pi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89784" y="1414517"/>
            <a:ext cx="8702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Arial Black" panose="020B0A04020102020204" pitchFamily="34" charset="0"/>
              </a:rPr>
              <a:t>Activities and Displays…</a:t>
            </a:r>
            <a:endParaRPr lang="en-GB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1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120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Teacher  Placement 2</dc:title>
  <dc:creator>mccreac1</dc:creator>
  <cp:lastModifiedBy>Siobhan Morrison</cp:lastModifiedBy>
  <cp:revision>89</cp:revision>
  <dcterms:created xsi:type="dcterms:W3CDTF">2017-01-22T09:11:45Z</dcterms:created>
  <dcterms:modified xsi:type="dcterms:W3CDTF">2018-02-20T14:17:42Z</dcterms:modified>
</cp:coreProperties>
</file>