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7" r:id="rId2"/>
    <p:sldId id="612" r:id="rId3"/>
    <p:sldId id="621" r:id="rId4"/>
    <p:sldId id="622" r:id="rId5"/>
    <p:sldId id="623" r:id="rId6"/>
    <p:sldId id="613" r:id="rId7"/>
    <p:sldId id="614" r:id="rId8"/>
    <p:sldId id="615" r:id="rId9"/>
    <p:sldId id="618" r:id="rId10"/>
    <p:sldId id="611" r:id="rId11"/>
    <p:sldId id="619" r:id="rId12"/>
    <p:sldId id="620" r:id="rId13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CCECFF"/>
    <a:srgbClr val="5F5F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964" autoAdjust="0"/>
  </p:normalViewPr>
  <p:slideViewPr>
    <p:cSldViewPr>
      <p:cViewPr varScale="1">
        <p:scale>
          <a:sx n="87" d="100"/>
          <a:sy n="87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88EBE0-6E33-4A06-AC40-530A3BEAAF31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52B4D2-5C1C-47C4-9645-D6540D604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3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E88199-403F-4CA5-A6BA-6E0ABFD5BAF7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8D76F0-39E7-4EA0-BDB2-1FEAA3559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72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D76F0-39E7-4EA0-BDB2-1FEAA35590A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0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/>
          <p:nvPr userDrawn="1"/>
        </p:nvSpPr>
        <p:spPr>
          <a:xfrm>
            <a:off x="0" y="6669088"/>
            <a:ext cx="9144000" cy="73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7"/>
          <p:cNvSpPr/>
          <p:nvPr userDrawn="1"/>
        </p:nvSpPr>
        <p:spPr>
          <a:xfrm>
            <a:off x="0" y="6453188"/>
            <a:ext cx="9144000" cy="714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Badge[1]"/>
          <p:cNvPicPr preferRelativeResize="0"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6175375"/>
            <a:ext cx="577850" cy="6826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AEC1-EED2-4350-B92B-6E193D6DA2F1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9B1F-2B79-4649-B2CC-1A1969CCE8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32DC-6F9B-4A5F-97BC-F1DAC098D038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0C03-29E2-42C6-9039-176096378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A380-7606-4C2D-9A93-C20BA264C53A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8643-DBB4-480A-AF56-74F0926FB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40F-2E5C-4BB3-880B-D1CFFA5A7AF4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4EED-2D26-45D9-930A-9EDF7B643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C012-2ABE-4AEB-82E4-2CE690F98299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7500-D214-471B-9F56-8104B8DBD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9D55-9976-45E8-9879-116C69111832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9AEC-8849-4461-AAC7-D1B0C48BE5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1D99-9450-43E8-876E-E3EE9B1D9E09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6695-B693-4E46-851C-50384FCF8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0824-D0F8-44B2-BCB0-BD50865ABA3B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2CE2-EB97-4E5F-B6D1-7517278D1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7A30-C169-4212-B461-F6277BFC5206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1761-3C6E-4CE9-A76A-977936190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5DE6-B40A-4A79-B747-B999C321CF9E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5D5F-7A16-47D0-900A-816742FBE8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DBC2-0526-4740-9EA1-06CBD5A46EC3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6DA1-A8B1-4446-BF53-5F26A33CD3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CC6B-D5F5-43E3-8E7A-C9D2573B3534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51E9-D690-431D-9BCE-CEBEC437E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90122-FA8D-4E19-8D03-903B19627739}" type="datetimeFigureOut">
              <a:rPr lang="en-GB"/>
              <a:pPr>
                <a:defRPr/>
              </a:pPr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D90CE-86C2-459C-8855-F4A7F508F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69088"/>
            <a:ext cx="9144000" cy="73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453188"/>
            <a:ext cx="9144000" cy="714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Picture 3" descr="Badge[1]"/>
          <p:cNvPicPr preferRelativeResize="0"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6175375"/>
            <a:ext cx="577850" cy="68262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Mail@st-ninians.e-renfrew.sch.uk" TargetMode="External"/><Relationship Id="rId2" Type="http://schemas.openxmlformats.org/officeDocument/2006/relationships/hyperlink" Target="mailto:workexperience@ggc.scot.nhs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Experience </a:t>
            </a:r>
            <a:r>
              <a:rPr lang="en-GB" dirty="0" smtClean="0"/>
              <a:t>2018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NHS Information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b="1" dirty="0" smtClean="0"/>
          </a:p>
          <a:p>
            <a:pPr lvl="0"/>
            <a:endParaRPr lang="en-GB" b="1" dirty="0" smtClean="0"/>
          </a:p>
          <a:p>
            <a:pPr lvl="0"/>
            <a:endParaRPr lang="en-GB" dirty="0"/>
          </a:p>
        </p:txBody>
      </p:sp>
      <p:pic>
        <p:nvPicPr>
          <p:cNvPr id="1026" name="Picture 2" descr="http://www.blogenium.com/wp-content/uploads/2013/06/Can-Doctors-and-Nurses-Wear-Scrubs-Outside-a-Medical-Environ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572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1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lvl="0" indent="0" algn="ctr">
              <a:buNone/>
            </a:pPr>
            <a:endParaRPr lang="en-GB" sz="1800" dirty="0" smtClean="0"/>
          </a:p>
          <a:p>
            <a:pPr marL="0" lvl="0" indent="0" algn="ctr">
              <a:buNone/>
            </a:pPr>
            <a:r>
              <a:rPr lang="en-GB" dirty="0" smtClean="0"/>
              <a:t>Completed </a:t>
            </a:r>
            <a:r>
              <a:rPr lang="en-GB" dirty="0"/>
              <a:t>application forms must be submitted by e-mail to </a:t>
            </a:r>
            <a:r>
              <a:rPr lang="en-GB" dirty="0" smtClean="0"/>
              <a:t>:-</a:t>
            </a:r>
          </a:p>
          <a:p>
            <a:pPr marL="0" lvl="0" indent="0" algn="ctr">
              <a:buNone/>
            </a:pPr>
            <a:r>
              <a:rPr lang="en-GB" sz="4000" u="sng" dirty="0" smtClean="0">
                <a:hlinkClick r:id="rId2"/>
              </a:rPr>
              <a:t>w</a:t>
            </a:r>
            <a:r>
              <a:rPr lang="en-GB" sz="4000" u="sng" dirty="0" smtClean="0">
                <a:hlinkClick r:id="rId2"/>
              </a:rPr>
              <a:t>orkexperience@ggc.scot.nhs.uk</a:t>
            </a:r>
            <a:r>
              <a:rPr lang="en-GB" sz="4000" dirty="0"/>
              <a:t> </a:t>
            </a:r>
            <a:endParaRPr lang="en-GB" dirty="0"/>
          </a:p>
          <a:p>
            <a:pPr marL="0" lvl="0" indent="0" algn="ctr">
              <a:buNone/>
            </a:pPr>
            <a:endParaRPr lang="en-GB" dirty="0" smtClean="0"/>
          </a:p>
          <a:p>
            <a:pPr marL="0" lvl="0" indent="0" algn="ctr">
              <a:buNone/>
            </a:pPr>
            <a:r>
              <a:rPr lang="en-GB" dirty="0" smtClean="0"/>
              <a:t>You </a:t>
            </a:r>
            <a:r>
              <a:rPr lang="en-GB" dirty="0"/>
              <a:t>must cc St </a:t>
            </a:r>
            <a:r>
              <a:rPr lang="en-GB" dirty="0" err="1"/>
              <a:t>Ninian’s</a:t>
            </a:r>
            <a:r>
              <a:rPr lang="en-GB" dirty="0"/>
              <a:t> at time of submission </a:t>
            </a:r>
          </a:p>
          <a:p>
            <a:pPr marL="0" lvl="0" indent="0" algn="ctr">
              <a:buNone/>
            </a:pPr>
            <a:r>
              <a:rPr lang="en-GB" b="1" dirty="0" smtClean="0">
                <a:hlinkClick r:id="rId3"/>
              </a:rPr>
              <a:t>SchoolMail@st-ninians.e-renfrew.sch.uk</a:t>
            </a:r>
            <a:endParaRPr lang="en-GB" b="1" dirty="0" smtClean="0"/>
          </a:p>
          <a:p>
            <a:pPr marL="0" lvl="0" indent="0" algn="ctr">
              <a:buNone/>
            </a:pPr>
            <a:endParaRPr lang="en-GB" b="1" dirty="0"/>
          </a:p>
          <a:p>
            <a:r>
              <a:rPr lang="en-GB" sz="2000" dirty="0" smtClean="0"/>
              <a:t>If for any reason you cannot e-mail the form, fill it out by hand and pass it to the school office where </a:t>
            </a:r>
            <a:r>
              <a:rPr lang="en-GB" sz="2000" dirty="0" smtClean="0"/>
              <a:t>Mrs McLuskie</a:t>
            </a:r>
            <a:r>
              <a:rPr lang="en-GB" sz="2000" dirty="0" smtClean="0"/>
              <a:t> </a:t>
            </a:r>
            <a:r>
              <a:rPr lang="en-GB" sz="2000" dirty="0" smtClean="0"/>
              <a:t>will submit it for you.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084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If you are making a Placement Request please remember to have some back-up options as unfortunately it is common for requests to be declined.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Self-Found placements are often only for part of the week as a consultant/department will only be able to offer you a few hours. You will need to find another placement for the days when you are not with the NHS.</a:t>
            </a:r>
          </a:p>
          <a:p>
            <a:pPr marL="0" indent="0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REMEMBER – GP’s, Dental Practices, Physiotherapist practices etc… are not NHS placements for the purpose of Work Experience.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1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 your placement!</a:t>
            </a:r>
            <a:endParaRPr lang="en-GB" dirty="0"/>
          </a:p>
        </p:txBody>
      </p:sp>
      <p:pic>
        <p:nvPicPr>
          <p:cNvPr id="3074" name="Picture 2" descr="http://study.com/cimages/multimages/16/nurses-do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73275"/>
            <a:ext cx="3333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821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A variety of placements are available within the NHS. </a:t>
            </a:r>
            <a:endParaRPr lang="en-GB" sz="4000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6000" dirty="0" smtClean="0"/>
              <a:t>www.nhscareers.nhs.uk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sz="4000" dirty="0"/>
              <a:t>may help </a:t>
            </a:r>
            <a:r>
              <a:rPr lang="en-GB" sz="4000" dirty="0" smtClean="0"/>
              <a:t>you in </a:t>
            </a:r>
            <a:r>
              <a:rPr lang="en-GB" sz="4000" dirty="0"/>
              <a:t>identifying career choices.</a:t>
            </a:r>
          </a:p>
        </p:txBody>
      </p:sp>
    </p:spTree>
    <p:extLst>
      <p:ext uri="{BB962C8B-B14F-4D97-AF65-F5344CB8AC3E}">
        <p14:creationId xmlns:p14="http://schemas.microsoft.com/office/powerpoint/2010/main" val="274370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83247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List of Departments In Hospital </a:t>
            </a:r>
            <a:endParaRPr lang="en-GB" dirty="0"/>
          </a:p>
          <a:p>
            <a:pPr marL="0" indent="0" algn="ctr">
              <a:buNone/>
            </a:pPr>
            <a:r>
              <a:rPr lang="en-GB" sz="3000" dirty="0" smtClean="0"/>
              <a:t>Allergy </a:t>
            </a:r>
            <a:r>
              <a:rPr lang="en-GB" sz="3000" dirty="0"/>
              <a:t>services in hospital </a:t>
            </a:r>
          </a:p>
          <a:p>
            <a:pPr marL="0" indent="0" algn="ctr">
              <a:buNone/>
            </a:pPr>
            <a:r>
              <a:rPr lang="en-GB" sz="3000" dirty="0"/>
              <a:t>Cardiology </a:t>
            </a:r>
          </a:p>
          <a:p>
            <a:pPr marL="0" indent="0" algn="ctr">
              <a:buNone/>
            </a:pPr>
            <a:r>
              <a:rPr lang="en-GB" sz="3000" dirty="0"/>
              <a:t>Cardiothoracic surgery </a:t>
            </a:r>
          </a:p>
          <a:p>
            <a:pPr marL="0" indent="0" algn="ctr">
              <a:buNone/>
            </a:pPr>
            <a:r>
              <a:rPr lang="en-GB" sz="3000" dirty="0"/>
              <a:t>Children's &amp; Adolescent Services </a:t>
            </a:r>
          </a:p>
          <a:p>
            <a:pPr marL="0" indent="0" algn="ctr">
              <a:buNone/>
            </a:pPr>
            <a:r>
              <a:rPr lang="en-GB" sz="3000" dirty="0"/>
              <a:t>Dentistry and Orthodontics </a:t>
            </a:r>
          </a:p>
          <a:p>
            <a:pPr marL="0" indent="0" algn="ctr">
              <a:buNone/>
            </a:pPr>
            <a:r>
              <a:rPr lang="en-GB" sz="3000" dirty="0"/>
              <a:t>Dermatology </a:t>
            </a:r>
          </a:p>
          <a:p>
            <a:pPr marL="0" indent="0" algn="ctr">
              <a:buNone/>
            </a:pPr>
            <a:r>
              <a:rPr lang="en-GB" sz="3000" dirty="0"/>
              <a:t>Diabetic Medicine </a:t>
            </a:r>
          </a:p>
          <a:p>
            <a:pPr marL="0" indent="0" algn="ctr">
              <a:buNone/>
            </a:pPr>
            <a:r>
              <a:rPr lang="en-GB" sz="3000" dirty="0"/>
              <a:t>Ear, Nose &amp; Throat </a:t>
            </a:r>
          </a:p>
          <a:p>
            <a:pPr marL="0" indent="0" algn="ctr">
              <a:buNone/>
            </a:pPr>
            <a:r>
              <a:rPr lang="en-GB" sz="3000" dirty="0"/>
              <a:t>Endocrinology and Metabolic Medicine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2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en-GB" sz="3000" dirty="0" smtClean="0"/>
              <a:t>Gastrointestinal </a:t>
            </a:r>
            <a:r>
              <a:rPr lang="en-GB" sz="3000" dirty="0"/>
              <a:t>and Liver services </a:t>
            </a:r>
          </a:p>
          <a:p>
            <a:pPr marL="0" indent="0" algn="ctr">
              <a:buNone/>
            </a:pPr>
            <a:r>
              <a:rPr lang="en-GB" sz="3000" dirty="0"/>
              <a:t>General Surgery </a:t>
            </a:r>
          </a:p>
          <a:p>
            <a:pPr marL="0" indent="0" algn="ctr">
              <a:buNone/>
            </a:pPr>
            <a:r>
              <a:rPr lang="en-GB" sz="3000" dirty="0" err="1" smtClean="0"/>
              <a:t>Genito</a:t>
            </a:r>
            <a:r>
              <a:rPr lang="en-GB" sz="3000" dirty="0" smtClean="0"/>
              <a:t>-Urinary Medicine </a:t>
            </a:r>
          </a:p>
          <a:p>
            <a:pPr marL="0" indent="0" algn="ctr">
              <a:buNone/>
            </a:pPr>
            <a:r>
              <a:rPr lang="en-GB" sz="3000" dirty="0" smtClean="0"/>
              <a:t>Geriatric </a:t>
            </a:r>
            <a:r>
              <a:rPr lang="en-GB" sz="3000" dirty="0"/>
              <a:t>Medicine </a:t>
            </a:r>
          </a:p>
          <a:p>
            <a:pPr marL="0" indent="0" algn="ctr">
              <a:buNone/>
            </a:pPr>
            <a:r>
              <a:rPr lang="en-GB" sz="3000" dirty="0"/>
              <a:t>Gynaecology </a:t>
            </a:r>
          </a:p>
          <a:p>
            <a:pPr marL="0" indent="0" algn="ctr">
              <a:buNone/>
            </a:pPr>
            <a:r>
              <a:rPr lang="en-GB" sz="3000" dirty="0"/>
              <a:t>Haematology </a:t>
            </a:r>
          </a:p>
          <a:p>
            <a:pPr marL="0" indent="0" algn="ctr">
              <a:buNone/>
            </a:pPr>
            <a:r>
              <a:rPr lang="en-GB" sz="3000" dirty="0"/>
              <a:t>Infectious Diseases </a:t>
            </a:r>
          </a:p>
          <a:p>
            <a:pPr marL="0" indent="0" algn="ctr">
              <a:buNone/>
            </a:pPr>
            <a:r>
              <a:rPr lang="en-GB" sz="3000" dirty="0"/>
              <a:t>Interventional Radiology </a:t>
            </a:r>
          </a:p>
          <a:p>
            <a:pPr marL="0" indent="0" algn="ctr">
              <a:buNone/>
            </a:pPr>
            <a:r>
              <a:rPr lang="en-GB" sz="3000" dirty="0"/>
              <a:t>Mental Health - Adults of all ages </a:t>
            </a:r>
          </a:p>
          <a:p>
            <a:pPr marL="0" indent="0" algn="ctr">
              <a:buNone/>
            </a:pPr>
            <a:r>
              <a:rPr lang="en-GB" sz="3000" dirty="0"/>
              <a:t>Mental Health - Child and Adolescent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4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Neurology </a:t>
            </a:r>
          </a:p>
          <a:p>
            <a:pPr marL="0" indent="0" algn="ctr">
              <a:buNone/>
            </a:pPr>
            <a:r>
              <a:rPr lang="en-GB" sz="2800" dirty="0"/>
              <a:t>Neurosurgery </a:t>
            </a:r>
          </a:p>
          <a:p>
            <a:pPr marL="0" indent="0" algn="ctr">
              <a:buNone/>
            </a:pPr>
            <a:r>
              <a:rPr lang="en-GB" sz="2800" dirty="0"/>
              <a:t>Obstetrics </a:t>
            </a:r>
          </a:p>
          <a:p>
            <a:pPr marL="0" indent="0" algn="ctr">
              <a:buNone/>
            </a:pPr>
            <a:r>
              <a:rPr lang="en-GB" sz="2800" dirty="0"/>
              <a:t>Ophthalmology </a:t>
            </a:r>
          </a:p>
          <a:p>
            <a:pPr marL="0" indent="0" algn="ctr">
              <a:buNone/>
            </a:pPr>
            <a:r>
              <a:rPr lang="en-GB" sz="2800" dirty="0" smtClean="0"/>
              <a:t>Orthopaedics </a:t>
            </a: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Orthotics and Prosthetics </a:t>
            </a:r>
          </a:p>
          <a:p>
            <a:pPr marL="0" indent="0" algn="ctr">
              <a:buNone/>
            </a:pPr>
            <a:r>
              <a:rPr lang="en-GB" sz="2800" dirty="0"/>
              <a:t>Palliative Medicine </a:t>
            </a:r>
          </a:p>
          <a:p>
            <a:pPr marL="0" indent="0" algn="ctr">
              <a:buNone/>
            </a:pPr>
            <a:r>
              <a:rPr lang="en-GB" sz="2800" dirty="0"/>
              <a:t>Physiotherapy </a:t>
            </a:r>
          </a:p>
          <a:p>
            <a:pPr marL="0" indent="0" algn="ctr">
              <a:buNone/>
            </a:pPr>
            <a:r>
              <a:rPr lang="en-GB" sz="2800" dirty="0"/>
              <a:t>Respiratory Medicine </a:t>
            </a:r>
          </a:p>
          <a:p>
            <a:pPr marL="0" indent="0" algn="ctr">
              <a:buNone/>
            </a:pPr>
            <a:r>
              <a:rPr lang="en-GB" sz="2800" dirty="0"/>
              <a:t>Rheumatology </a:t>
            </a:r>
          </a:p>
          <a:p>
            <a:pPr marL="0" indent="0" algn="ctr">
              <a:buNone/>
            </a:pPr>
            <a:r>
              <a:rPr lang="en-GB" sz="2800" dirty="0"/>
              <a:t>Vascular surgery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3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All </a:t>
            </a:r>
            <a:r>
              <a:rPr lang="en-GB" sz="2000" b="1" dirty="0" smtClean="0"/>
              <a:t>Greater Glasgow NHS </a:t>
            </a:r>
            <a:r>
              <a:rPr lang="en-GB" sz="2000" dirty="0" smtClean="0"/>
              <a:t>work experience placements (self-found and requested) must be applied for on the </a:t>
            </a:r>
            <a:r>
              <a:rPr lang="en-GB" sz="2000" dirty="0" err="1" smtClean="0"/>
              <a:t>Workit</a:t>
            </a:r>
            <a:r>
              <a:rPr lang="en-GB" sz="2000" dirty="0" smtClean="0"/>
              <a:t> website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dirty="0" smtClean="0"/>
              <a:t>Click on the placement search and select NHS observation:-</a:t>
            </a:r>
          </a:p>
          <a:p>
            <a:endParaRPr lang="en-GB" dirty="0"/>
          </a:p>
        </p:txBody>
      </p:sp>
      <p:pic>
        <p:nvPicPr>
          <p:cNvPr id="4" name="Picture 3" descr="WorkIT : Pupil : Placement Search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256584" cy="38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Read the job description carefully and then click the </a:t>
            </a:r>
            <a:r>
              <a:rPr lang="en-GB" sz="2000" dirty="0"/>
              <a:t>Word document:-</a:t>
            </a:r>
            <a:br>
              <a:rPr lang="en-GB" sz="2000" dirty="0"/>
            </a:b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NHS Greater Glasgow application form July16.docx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000" dirty="0" smtClean="0"/>
              <a:t>to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smtClean="0"/>
              <a:t>download the application form</a:t>
            </a:r>
            <a:endParaRPr lang="en-GB" sz="2000" dirty="0"/>
          </a:p>
        </p:txBody>
      </p:sp>
      <p:pic>
        <p:nvPicPr>
          <p:cNvPr id="6" name="Picture 5" descr="WorkIT : Pupil : View Placement Details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80" y="1607339"/>
            <a:ext cx="6041763" cy="43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You must click the request button at the bottom of the page so that the school knows you have applied.</a:t>
            </a:r>
            <a:endParaRPr lang="en-GB" sz="2000" dirty="0"/>
          </a:p>
        </p:txBody>
      </p:sp>
      <p:pic>
        <p:nvPicPr>
          <p:cNvPr id="3" name="Picture 2" descr="WorkIT : Pupil : View Placement Details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6090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0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Fill in the form, it always helps to have someone else read over your completed form.</a:t>
            </a:r>
            <a:endParaRPr lang="en-GB" sz="2800" dirty="0"/>
          </a:p>
        </p:txBody>
      </p:sp>
      <p:pic>
        <p:nvPicPr>
          <p:cNvPr id="3" name="Content Placeholder 6" descr="NHS FORM - Microsoft Wo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2" y="1628800"/>
            <a:ext cx="2782625" cy="2016224"/>
          </a:xfrm>
          <a:prstGeom prst="rect">
            <a:avLst/>
          </a:prstGeom>
        </p:spPr>
      </p:pic>
      <p:pic>
        <p:nvPicPr>
          <p:cNvPr id="4" name="Picture 3" descr="NHS FORM - Microsoft Wo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94" y="1615473"/>
            <a:ext cx="2790463" cy="2021904"/>
          </a:xfrm>
          <a:prstGeom prst="rect">
            <a:avLst/>
          </a:prstGeom>
        </p:spPr>
      </p:pic>
      <p:pic>
        <p:nvPicPr>
          <p:cNvPr id="5" name="Picture 4" descr="school-work-experience-application-form [Read-Only] [Compatibility Mode] - Microsoft W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0716"/>
            <a:ext cx="2736304" cy="1982662"/>
          </a:xfrm>
          <a:prstGeom prst="rect">
            <a:avLst/>
          </a:prstGeom>
        </p:spPr>
      </p:pic>
      <p:pic>
        <p:nvPicPr>
          <p:cNvPr id="7" name="Picture 6" descr="NHS FORM - Microsoft Wor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53" y="4160794"/>
            <a:ext cx="2810204" cy="20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285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Work Experience 2018 NHS Information Meeting</vt:lpstr>
      <vt:lpstr>PowerPoint Presentation</vt:lpstr>
      <vt:lpstr>PowerPoint Presentation</vt:lpstr>
      <vt:lpstr>PowerPoint Presentation</vt:lpstr>
      <vt:lpstr>PowerPoint Presentation</vt:lpstr>
      <vt:lpstr>All Greater Glasgow NHS work experience placements (self-found and requested) must be applied for on the Workit website </vt:lpstr>
      <vt:lpstr>Read the job description carefully and then click the Word document:- NHS Greater Glasgow application form July16.docx to download the application form</vt:lpstr>
      <vt:lpstr>You must click the request button at the bottom of the page so that the school knows you have applied.</vt:lpstr>
      <vt:lpstr>Fill in the form, it always helps to have someone else read over your completed form.</vt:lpstr>
      <vt:lpstr>PowerPoint Presentation</vt:lpstr>
      <vt:lpstr> </vt:lpstr>
      <vt:lpstr>Enjoy your placement!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jonoboy315</dc:creator>
  <cp:lastModifiedBy>Pauline McLuskie</cp:lastModifiedBy>
  <cp:revision>595</cp:revision>
  <cp:lastPrinted>2017-09-01T12:53:26Z</cp:lastPrinted>
  <dcterms:created xsi:type="dcterms:W3CDTF">2014-02-10T16:51:14Z</dcterms:created>
  <dcterms:modified xsi:type="dcterms:W3CDTF">2018-05-11T10:59:20Z</dcterms:modified>
</cp:coreProperties>
</file>