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4"/>
  </p:sldMasterIdLst>
  <p:notesMasterIdLst>
    <p:notesMasterId r:id="rId34"/>
  </p:notesMasterIdLst>
  <p:sldIdLst>
    <p:sldId id="256" r:id="rId5"/>
    <p:sldId id="260" r:id="rId6"/>
    <p:sldId id="267" r:id="rId7"/>
    <p:sldId id="261" r:id="rId8"/>
    <p:sldId id="270" r:id="rId9"/>
    <p:sldId id="273" r:id="rId10"/>
    <p:sldId id="312" r:id="rId11"/>
    <p:sldId id="278" r:id="rId12"/>
    <p:sldId id="271" r:id="rId13"/>
    <p:sldId id="277" r:id="rId14"/>
    <p:sldId id="274" r:id="rId15"/>
    <p:sldId id="269" r:id="rId16"/>
    <p:sldId id="262" r:id="rId17"/>
    <p:sldId id="282" r:id="rId18"/>
    <p:sldId id="264" r:id="rId19"/>
    <p:sldId id="258" r:id="rId20"/>
    <p:sldId id="259" r:id="rId21"/>
    <p:sldId id="308" r:id="rId22"/>
    <p:sldId id="309" r:id="rId23"/>
    <p:sldId id="310" r:id="rId24"/>
    <p:sldId id="268" r:id="rId25"/>
    <p:sldId id="266" r:id="rId26"/>
    <p:sldId id="311" r:id="rId27"/>
    <p:sldId id="276" r:id="rId28"/>
    <p:sldId id="265" r:id="rId29"/>
    <p:sldId id="313" r:id="rId30"/>
    <p:sldId id="314" r:id="rId31"/>
    <p:sldId id="279" r:id="rId32"/>
    <p:sldId id="263"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6C9C"/>
    <a:srgbClr val="FFFFFF"/>
    <a:srgbClr val="DD7E6B"/>
    <a:srgbClr val="F0AB00"/>
    <a:srgbClr val="CC4125"/>
    <a:srgbClr val="434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309FCB-F6F0-4CCA-BAC4-FC3DFA7F36D8}">
  <a:tblStyle styleId="{2D309FCB-F6F0-4CCA-BAC4-FC3DFA7F36D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3468" y="17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Latham" userId="fad08d91-8d85-463b-82de-3732c04c94f3" providerId="ADAL" clId="{F59D50F7-70B7-43A5-A440-C5473819B113}"/>
    <pc:docChg chg="modSld">
      <pc:chgData name="Mrs Latham" userId="fad08d91-8d85-463b-82de-3732c04c94f3" providerId="ADAL" clId="{F59D50F7-70B7-43A5-A440-C5473819B113}" dt="2024-05-16T16:04:45.746" v="5" actId="1076"/>
      <pc:docMkLst>
        <pc:docMk/>
      </pc:docMkLst>
      <pc:sldChg chg="modSp mod">
        <pc:chgData name="Mrs Latham" userId="fad08d91-8d85-463b-82de-3732c04c94f3" providerId="ADAL" clId="{F59D50F7-70B7-43A5-A440-C5473819B113}" dt="2024-05-16T16:03:59.767" v="2" actId="1076"/>
        <pc:sldMkLst>
          <pc:docMk/>
          <pc:sldMk cId="0" sldId="269"/>
        </pc:sldMkLst>
        <pc:spChg chg="mod">
          <ac:chgData name="Mrs Latham" userId="fad08d91-8d85-463b-82de-3732c04c94f3" providerId="ADAL" clId="{F59D50F7-70B7-43A5-A440-C5473819B113}" dt="2024-05-16T16:03:59.767" v="2" actId="1076"/>
          <ac:spMkLst>
            <pc:docMk/>
            <pc:sldMk cId="0" sldId="269"/>
            <ac:spMk id="4138" creationId="{00000000-0000-0000-0000-000000000000}"/>
          </ac:spMkLst>
        </pc:spChg>
        <pc:spChg chg="mod">
          <ac:chgData name="Mrs Latham" userId="fad08d91-8d85-463b-82de-3732c04c94f3" providerId="ADAL" clId="{F59D50F7-70B7-43A5-A440-C5473819B113}" dt="2024-05-16T16:03:56.261" v="1" actId="1076"/>
          <ac:spMkLst>
            <pc:docMk/>
            <pc:sldMk cId="0" sldId="269"/>
            <ac:spMk id="4140" creationId="{00000000-0000-0000-0000-000000000000}"/>
          </ac:spMkLst>
        </pc:spChg>
      </pc:sldChg>
      <pc:sldChg chg="modSp mod">
        <pc:chgData name="Mrs Latham" userId="fad08d91-8d85-463b-82de-3732c04c94f3" providerId="ADAL" clId="{F59D50F7-70B7-43A5-A440-C5473819B113}" dt="2024-05-16T16:04:45.746" v="5" actId="1076"/>
        <pc:sldMkLst>
          <pc:docMk/>
          <pc:sldMk cId="540058526" sldId="308"/>
        </pc:sldMkLst>
        <pc:spChg chg="mod">
          <ac:chgData name="Mrs Latham" userId="fad08d91-8d85-463b-82de-3732c04c94f3" providerId="ADAL" clId="{F59D50F7-70B7-43A5-A440-C5473819B113}" dt="2024-05-16T16:04:37.462" v="3" actId="1076"/>
          <ac:spMkLst>
            <pc:docMk/>
            <pc:sldMk cId="540058526" sldId="308"/>
            <ac:spMk id="40" creationId="{BBA088E3-2182-42FC-87C4-BC8CE2E8BBBF}"/>
          </ac:spMkLst>
        </pc:spChg>
        <pc:spChg chg="mod">
          <ac:chgData name="Mrs Latham" userId="fad08d91-8d85-463b-82de-3732c04c94f3" providerId="ADAL" clId="{F59D50F7-70B7-43A5-A440-C5473819B113}" dt="2024-05-16T16:04:45.746" v="5" actId="1076"/>
          <ac:spMkLst>
            <pc:docMk/>
            <pc:sldMk cId="540058526" sldId="308"/>
            <ac:spMk id="3799" creationId="{00000000-0000-0000-0000-000000000000}"/>
          </ac:spMkLst>
        </pc:spChg>
        <pc:graphicFrameChg chg="mod">
          <ac:chgData name="Mrs Latham" userId="fad08d91-8d85-463b-82de-3732c04c94f3" providerId="ADAL" clId="{F59D50F7-70B7-43A5-A440-C5473819B113}" dt="2024-05-16T16:04:41.006" v="4" actId="1076"/>
          <ac:graphicFrameMkLst>
            <pc:docMk/>
            <pc:sldMk cId="540058526" sldId="308"/>
            <ac:graphicFrameMk id="4" creationId="{06719C51-E0C0-465E-BD38-1BA56E75958B}"/>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0"/>
        <p:cNvGrpSpPr/>
        <p:nvPr/>
      </p:nvGrpSpPr>
      <p:grpSpPr>
        <a:xfrm>
          <a:off x="0" y="0"/>
          <a:ext cx="0" cy="0"/>
          <a:chOff x="0" y="0"/>
          <a:chExt cx="0" cy="0"/>
        </a:xfrm>
      </p:grpSpPr>
      <p:sp>
        <p:nvSpPr>
          <p:cNvPr id="3671" name="Google Shape;367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2" name="Google Shape;367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8"/>
        <p:cNvGrpSpPr/>
        <p:nvPr/>
      </p:nvGrpSpPr>
      <p:grpSpPr>
        <a:xfrm>
          <a:off x="0" y="0"/>
          <a:ext cx="0" cy="0"/>
          <a:chOff x="0" y="0"/>
          <a:chExt cx="0" cy="0"/>
        </a:xfrm>
      </p:grpSpPr>
      <p:sp>
        <p:nvSpPr>
          <p:cNvPr id="4589" name="Google Shape;4589;gee778e681e_11_41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0" name="Google Shape;4590;gee778e681e_11_41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0"/>
        <p:cNvGrpSpPr/>
        <p:nvPr/>
      </p:nvGrpSpPr>
      <p:grpSpPr>
        <a:xfrm>
          <a:off x="0" y="0"/>
          <a:ext cx="0" cy="0"/>
          <a:chOff x="0" y="0"/>
          <a:chExt cx="0" cy="0"/>
        </a:xfrm>
      </p:grpSpPr>
      <p:sp>
        <p:nvSpPr>
          <p:cNvPr id="4401" name="Google Shape;4401;gee778e681e_1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2" name="Google Shape;4402;gee778e681e_1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effectLst/>
                <a:latin typeface="Calibri" panose="020F0502020204030204" pitchFamily="34" charset="0"/>
                <a:ea typeface="Calibri" panose="020F0502020204030204" pitchFamily="34" charset="0"/>
                <a:cs typeface="Times New Roman" panose="02020603050405020304" pitchFamily="18" charset="0"/>
              </a:rPr>
              <a:t>You should then implement your plan to prepare, cook and serve the three dishes within 2 ½ hours. You must complete this stage independently. You will not have a partner and you will not be allowed to talk to other candidates.  The teacher or lecturer can answer questions from about accessing further ingredients and/or equipment, but not about how to make any of the dishes.  The teacher may also if there are any safety issues. The teacher will give time prompts at regular intervals, and 5 minutes before each service time. Dishes should be served as follows: Starter: 2 hours after the start of the assessment, 11.30 Main course: 2 hours and 15 minutes, 11.45 after the start of the assessment Dessert: 2 hours and 25 minutes, 11.55 after the start of the assessment Dishes may be presented 5 minutes before or after the service time. If a candidate serves a dish more than 5 minutes early they can still be awarded marks allocated to ‘service’ but marking must take place at the correct service time, so you would risk you dish being at the wrong temperature. If a candidate serves a dish more than 5 minutes late, or after the end of the practical activity, no marks can be awarded for ‘service’. The candidate would retain any marks already awarded for the preparation and cooking of the dish.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8"/>
        <p:cNvGrpSpPr/>
        <p:nvPr/>
      </p:nvGrpSpPr>
      <p:grpSpPr>
        <a:xfrm>
          <a:off x="0" y="0"/>
          <a:ext cx="0" cy="0"/>
          <a:chOff x="0" y="0"/>
          <a:chExt cx="0" cy="0"/>
        </a:xfrm>
      </p:grpSpPr>
      <p:sp>
        <p:nvSpPr>
          <p:cNvPr id="4129" name="Google Shape;4129;gecbc4d6407_0_17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0" name="Google Shape;4130;gecbc4d6407_0_17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7"/>
        <p:cNvGrpSpPr/>
        <p:nvPr/>
      </p:nvGrpSpPr>
      <p:grpSpPr>
        <a:xfrm>
          <a:off x="0" y="0"/>
          <a:ext cx="0" cy="0"/>
          <a:chOff x="0" y="0"/>
          <a:chExt cx="0" cy="0"/>
        </a:xfrm>
      </p:grpSpPr>
      <p:sp>
        <p:nvSpPr>
          <p:cNvPr id="3888" name="Google Shape;3888;gee778e681e_11_387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9" name="Google Shape;3889;gee778e681e_11_387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You will have a chance to practice making all three dishes on one separate occasion in class – but only once per dish – the teacher will demonstrate each dish and then you will make it. Take notes during demonstrations. You will really need to practice on your own at home making a three course meal in 2hrs 30mins, you should make 3 similar meals which you will do in class, however there will not be the opportunity to practice making all 3 in 2 ½ hours.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Try timing yourself during practical sessions at school, so you know how long it will take to carry out tasks.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Get into the habit of being more organised in practical session in class, e.g. ensure you have all equipment and ingredients before starting to make a dish in class;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 Ask about dish to made beforehand and write out all the equipment you will need so you can get this organised as soon as you get to class;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 Aim to increase speed– try to be finished with 5 then 10 minutes to spare. This means be all cleaned up as well.   You will need to complete your 3 meals plus be completely cleared up in the allocated time. </a:t>
            </a:r>
          </a:p>
          <a:p>
            <a:r>
              <a:rPr lang="en-GB" sz="1800">
                <a:effectLst/>
                <a:latin typeface="Calibri" panose="020F0502020204030204" pitchFamily="34" charset="0"/>
                <a:ea typeface="Calibri" panose="020F0502020204030204" pitchFamily="34" charset="0"/>
                <a:cs typeface="Times New Roman" panose="02020603050405020304" pitchFamily="18" charset="0"/>
              </a:rPr>
              <a:t>There are a wealth of cookery skills videos online, some here are </a:t>
            </a:r>
            <a:r>
              <a:rPr lang="en-GB" sz="1800" err="1">
                <a:effectLst/>
                <a:latin typeface="Calibri" panose="020F0502020204030204" pitchFamily="34" charset="0"/>
                <a:ea typeface="Calibri" panose="020F0502020204030204" pitchFamily="34" charset="0"/>
                <a:cs typeface="Times New Roman" panose="02020603050405020304" pitchFamily="18" charset="0"/>
              </a:rPr>
              <a:t>SQA</a:t>
            </a:r>
            <a:r>
              <a:rPr lang="en-GB" sz="1800">
                <a:effectLst/>
                <a:latin typeface="Calibri" panose="020F0502020204030204" pitchFamily="34" charset="0"/>
                <a:ea typeface="Calibri" panose="020F0502020204030204" pitchFamily="34" charset="0"/>
                <a:cs typeface="Times New Roman" panose="02020603050405020304" pitchFamily="18" charset="0"/>
              </a:rPr>
              <a:t> skills demonstration videos, Food a fact of life and Gary McLean, </a:t>
            </a:r>
            <a:r>
              <a:rPr lang="en-GB" sz="1800" err="1">
                <a:effectLst/>
                <a:latin typeface="Calibri" panose="020F0502020204030204" pitchFamily="34" charset="0"/>
                <a:ea typeface="Calibri" panose="020F0502020204030204" pitchFamily="34" charset="0"/>
                <a:cs typeface="Times New Roman" panose="02020603050405020304" pitchFamily="18" charset="0"/>
              </a:rPr>
              <a:t>Seniour</a:t>
            </a:r>
            <a:r>
              <a:rPr lang="en-GB" sz="1800">
                <a:effectLst/>
                <a:latin typeface="Calibri" panose="020F0502020204030204" pitchFamily="34" charset="0"/>
                <a:ea typeface="Calibri" panose="020F0502020204030204" pitchFamily="34" charset="0"/>
                <a:cs typeface="Times New Roman" panose="02020603050405020304" pitchFamily="18" charset="0"/>
              </a:rPr>
              <a:t> lecturer at City of Glasgow College and first national Scottish chef</a:t>
            </a: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6"/>
        <p:cNvGrpSpPr/>
        <p:nvPr/>
      </p:nvGrpSpPr>
      <p:grpSpPr>
        <a:xfrm>
          <a:off x="0" y="0"/>
          <a:ext cx="0" cy="0"/>
          <a:chOff x="0" y="0"/>
          <a:chExt cx="0" cy="0"/>
        </a:xfrm>
      </p:grpSpPr>
      <p:sp>
        <p:nvSpPr>
          <p:cNvPr id="5477" name="Google Shape;5477;gee778e681e_11_38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8" name="Google Shape;5478;gee778e681e_11_38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Questions for the question paper can  be from any of the topics covered in the course and will asses your knowledge and understanding.   There will be 3 questions broken down into sections related to the topic and will comprise of a sample from the following:</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Understanding the principles of </a:t>
            </a:r>
            <a:r>
              <a:rPr lang="en-GB" sz="1800" b="1">
                <a:effectLst/>
                <a:latin typeface="Calibri" panose="020F0502020204030204" pitchFamily="34" charset="0"/>
                <a:ea typeface="Calibri" panose="020F0502020204030204" pitchFamily="34" charset="0"/>
                <a:cs typeface="Times New Roman" panose="02020603050405020304" pitchFamily="18" charset="0"/>
              </a:rPr>
              <a:t>hygiene and safety</a:t>
            </a:r>
            <a:r>
              <a:rPr lang="en-GB" sz="1800">
                <a:effectLst/>
                <a:latin typeface="Calibri" panose="020F0502020204030204" pitchFamily="34" charset="0"/>
                <a:ea typeface="Calibri" panose="020F0502020204030204" pitchFamily="34" charset="0"/>
                <a:cs typeface="Times New Roman" panose="02020603050405020304" pitchFamily="18" charset="0"/>
              </a:rPr>
              <a:t>, including safe use of equipment, preparing and storing food safely and hygienically and prevent cross-contamination and reduce hazards. </a:t>
            </a: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Food preparation techniques</a:t>
            </a:r>
            <a:r>
              <a:rPr lang="en-GB" sz="1800">
                <a:effectLst/>
                <a:latin typeface="Calibri" panose="020F0502020204030204" pitchFamily="34" charset="0"/>
                <a:ea typeface="Calibri" panose="020F0502020204030204" pitchFamily="34" charset="0"/>
                <a:cs typeface="Times New Roman" panose="02020603050405020304" pitchFamily="18" charset="0"/>
              </a:rPr>
              <a:t> – you will need to know how to carry out techniques in preparing dishes and following recipes</a:t>
            </a:r>
          </a:p>
          <a:p>
            <a:r>
              <a:rPr lang="en-GB" sz="1800">
                <a:effectLst/>
                <a:latin typeface="Calibri" panose="020F0502020204030204" pitchFamily="34" charset="0"/>
                <a:ea typeface="Calibri" panose="020F0502020204030204" pitchFamily="34" charset="0"/>
                <a:cs typeface="Times New Roman" panose="02020603050405020304" pitchFamily="18" charset="0"/>
              </a:rPr>
              <a:t>Understanding and application of </a:t>
            </a:r>
            <a:r>
              <a:rPr lang="en-GB" sz="1800" b="1">
                <a:effectLst/>
                <a:latin typeface="Calibri" panose="020F0502020204030204" pitchFamily="34" charset="0"/>
                <a:ea typeface="Calibri" panose="020F0502020204030204" pitchFamily="34" charset="0"/>
                <a:cs typeface="Times New Roman" panose="02020603050405020304" pitchFamily="18" charset="0"/>
              </a:rPr>
              <a:t>cookery </a:t>
            </a:r>
            <a:r>
              <a:rPr lang="en-GB" sz="1800" b="1" err="1">
                <a:effectLst/>
                <a:latin typeface="Calibri" panose="020F0502020204030204" pitchFamily="34" charset="0"/>
                <a:ea typeface="Calibri" panose="020F0502020204030204" pitchFamily="34" charset="0"/>
                <a:cs typeface="Times New Roman" panose="02020603050405020304" pitchFamily="18" charset="0"/>
              </a:rPr>
              <a:t>processs</a:t>
            </a:r>
            <a:r>
              <a:rPr lang="en-GB" sz="1800">
                <a:effectLst/>
                <a:latin typeface="Calibri" panose="020F0502020204030204" pitchFamily="34" charset="0"/>
                <a:ea typeface="Calibri" panose="020F0502020204030204" pitchFamily="34" charset="0"/>
                <a:cs typeface="Times New Roman" panose="02020603050405020304" pitchFamily="18" charset="0"/>
              </a:rPr>
              <a:t> including baking, boiling, grilling, poaching, shallow/stir frying, steaming and stewing and can relate these to </a:t>
            </a:r>
            <a:r>
              <a:rPr lang="en-GB" sz="1800" b="1">
                <a:effectLst/>
                <a:latin typeface="Calibri" panose="020F0502020204030204" pitchFamily="34" charset="0"/>
                <a:ea typeface="Calibri" panose="020F0502020204030204" pitchFamily="34" charset="0"/>
                <a:cs typeface="Times New Roman" panose="02020603050405020304" pitchFamily="18" charset="0"/>
              </a:rPr>
              <a:t>current dietary advice</a:t>
            </a:r>
            <a:r>
              <a:rPr lang="en-GB" sz="1800">
                <a:effectLst/>
                <a:latin typeface="Calibri" panose="020F0502020204030204" pitchFamily="34" charset="0"/>
                <a:ea typeface="Calibri" panose="020F0502020204030204" pitchFamily="34" charset="0"/>
                <a:cs typeface="Times New Roman" panose="02020603050405020304" pitchFamily="18" charset="0"/>
              </a:rPr>
              <a:t>.  Know the use of different categories of ingredients including herbs, spices, dry ingredients, fruit and vegetables, meat and poultry, dairy, fish, eggs.  Understand their use in cooking, e.g. the origin of an ingredient, it use in cooking, appearance and taste.  How they relate to current dietary advice and the importance of sourcing and using sustainable ingredients.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8"/>
        <p:cNvGrpSpPr/>
        <p:nvPr/>
      </p:nvGrpSpPr>
      <p:grpSpPr>
        <a:xfrm>
          <a:off x="0" y="0"/>
          <a:ext cx="0" cy="0"/>
          <a:chOff x="0" y="0"/>
          <a:chExt cx="0" cy="0"/>
        </a:xfrm>
      </p:grpSpPr>
      <p:sp>
        <p:nvSpPr>
          <p:cNvPr id="3919" name="Google Shape;3919;gee778e681e_11_388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0" name="Google Shape;3920;gee778e681e_11_38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For questions that ask you to </a:t>
            </a:r>
            <a:r>
              <a:rPr lang="en-GB" sz="1800" b="1">
                <a:effectLst/>
                <a:latin typeface="Calibri" panose="020F0502020204030204" pitchFamily="34" charset="0"/>
                <a:ea typeface="Calibri" panose="020F0502020204030204" pitchFamily="34" charset="0"/>
                <a:cs typeface="Times New Roman" panose="02020603050405020304" pitchFamily="18" charset="0"/>
              </a:rPr>
              <a:t>state, give, name or identify</a:t>
            </a:r>
            <a:r>
              <a:rPr lang="en-GB" sz="1800">
                <a:effectLst/>
                <a:latin typeface="Calibri" panose="020F0502020204030204" pitchFamily="34" charset="0"/>
                <a:ea typeface="Calibri" panose="020F0502020204030204" pitchFamily="34" charset="0"/>
                <a:cs typeface="Times New Roman" panose="02020603050405020304" pitchFamily="18" charset="0"/>
              </a:rPr>
              <a:t> you should list one or a number of relevant items or facts linked to the question.  They do not need to be in any particular order.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In describe questions more depth is required in your answer, you are defining or giving an account of points linked to the question.  That is you are giving a description about a fact or facts related to the question.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IN </a:t>
            </a:r>
            <a:r>
              <a:rPr lang="en-GB" sz="1800" b="1">
                <a:effectLst/>
                <a:latin typeface="Calibri" panose="020F0502020204030204" pitchFamily="34" charset="0"/>
                <a:ea typeface="Calibri" panose="020F0502020204030204" pitchFamily="34" charset="0"/>
                <a:cs typeface="Times New Roman" panose="02020603050405020304" pitchFamily="18" charset="0"/>
              </a:rPr>
              <a:t>explain</a:t>
            </a:r>
            <a:r>
              <a:rPr lang="en-GB" sz="1800">
                <a:effectLst/>
                <a:latin typeface="Calibri" panose="020F0502020204030204" pitchFamily="34" charset="0"/>
                <a:ea typeface="Calibri" panose="020F0502020204030204" pitchFamily="34" charset="0"/>
                <a:cs typeface="Times New Roman" panose="02020603050405020304" pitchFamily="18" charset="0"/>
              </a:rPr>
              <a:t> questions you are aiming to make the relationship between points clear, showing connections. That is you should provide a fact or facts linked to the question and explain the outcome of the points you have made. </a:t>
            </a: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Evaluate</a:t>
            </a:r>
            <a:r>
              <a:rPr lang="en-GB" sz="1800">
                <a:effectLst/>
                <a:latin typeface="Calibri" panose="020F0502020204030204" pitchFamily="34" charset="0"/>
                <a:ea typeface="Calibri" panose="020F0502020204030204" pitchFamily="34" charset="0"/>
                <a:cs typeface="Times New Roman" panose="02020603050405020304" pitchFamily="18" charset="0"/>
              </a:rPr>
              <a:t> – you should make a number of evaluative comments, making a judgement based on the information provided in the question.  You are stating a fact, giving your opinion on this and a consequence of the fact stated.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 will no further explain how to answer each of these types of questions. </a:t>
            </a: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0"/>
        <p:cNvGrpSpPr/>
        <p:nvPr/>
      </p:nvGrpSpPr>
      <p:grpSpPr>
        <a:xfrm>
          <a:off x="0" y="0"/>
          <a:ext cx="0" cy="0"/>
          <a:chOff x="0" y="0"/>
          <a:chExt cx="0" cy="0"/>
        </a:xfrm>
      </p:grpSpPr>
      <p:sp>
        <p:nvSpPr>
          <p:cNvPr id="3811" name="Google Shape;3811;gee778e681e_1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2" name="Google Shape;3812;gee778e681e_1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will be the easiest type question you will be asked and you will likely only be given one of these in the question paper.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effectLst/>
                <a:latin typeface="Calibri" panose="020F0502020204030204" pitchFamily="34" charset="0"/>
                <a:ea typeface="Calibri" panose="020F0502020204030204" pitchFamily="34" charset="0"/>
                <a:cs typeface="Times New Roman" panose="02020603050405020304" pitchFamily="18" charset="0"/>
              </a:rPr>
              <a:t>…any other possible answer.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6"/>
        <p:cNvGrpSpPr/>
        <p:nvPr/>
      </p:nvGrpSpPr>
      <p:grpSpPr>
        <a:xfrm>
          <a:off x="0" y="0"/>
          <a:ext cx="0" cy="0"/>
          <a:chOff x="0" y="0"/>
          <a:chExt cx="0" cy="0"/>
        </a:xfrm>
      </p:grpSpPr>
      <p:sp>
        <p:nvSpPr>
          <p:cNvPr id="3817" name="Google Shape;3817;ged4340784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8" name="Google Shape;3818;ged4340784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More depth is required in this question and the other types of questions than in the previous type of question.   You should therefore always answer in a sentence and not provide a list of points.  It is easier to think of this question in two parts, firstly link your answer to the question and then make and define your points, that is make a point and describe it.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You are answering why something is done and not how it is done.  It may be helpful to imagine you are giving information to someone who knows nothing about your topic. </a:t>
            </a:r>
          </a:p>
          <a:p>
            <a:r>
              <a:rPr lang="en-GB" sz="1800">
                <a:effectLst/>
                <a:latin typeface="Calibri" panose="020F0502020204030204" pitchFamily="34" charset="0"/>
                <a:ea typeface="Calibri" panose="020F0502020204030204" pitchFamily="34" charset="0"/>
                <a:cs typeface="Times New Roman" panose="02020603050405020304" pitchFamily="18" charset="0"/>
              </a:rPr>
              <a:t>Example question: ….  You are describing a couple of points on how fresh cream should be stored but not why it should be stored in the fridge, this would be expected in an explain question.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ed4340784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ed4340784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effectLst/>
                <a:latin typeface="Calibri" panose="020F0502020204030204" pitchFamily="34" charset="0"/>
                <a:ea typeface="Calibri" panose="020F0502020204030204" pitchFamily="34" charset="0"/>
                <a:cs typeface="Times New Roman" panose="02020603050405020304" pitchFamily="18" charset="0"/>
              </a:rPr>
              <a:t>Again always answer in a sentence.  It is useful here to break down your answer into 4 parts.  Firstly link to the question, this sets the context for your answer, provide a fact, use a connecting word such as so, therefore, as, because, think STAB, and then explain the outcome of what you have stated.   This time you are telling the how and why something is done. </a:t>
            </a:r>
            <a:endParaRPr/>
          </a:p>
        </p:txBody>
      </p:sp>
    </p:spTree>
    <p:extLst>
      <p:ext uri="{BB962C8B-B14F-4D97-AF65-F5344CB8AC3E}">
        <p14:creationId xmlns:p14="http://schemas.microsoft.com/office/powerpoint/2010/main" val="2000518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ed4340784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ed4340784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3631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8"/>
        <p:cNvGrpSpPr/>
        <p:nvPr/>
      </p:nvGrpSpPr>
      <p:grpSpPr>
        <a:xfrm>
          <a:off x="0" y="0"/>
          <a:ext cx="0" cy="0"/>
          <a:chOff x="0" y="0"/>
          <a:chExt cx="0" cy="0"/>
        </a:xfrm>
      </p:grpSpPr>
      <p:sp>
        <p:nvSpPr>
          <p:cNvPr id="3859" name="Google Shape;3859;ged4340784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0" name="Google Shape;3860;ged4340784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effectLst/>
                <a:latin typeface="Calibri" panose="020F0502020204030204" pitchFamily="34" charset="0"/>
                <a:ea typeface="Calibri" panose="020F0502020204030204" pitchFamily="34" charset="0"/>
                <a:cs typeface="Times New Roman" panose="02020603050405020304" pitchFamily="18" charset="0"/>
              </a:rPr>
              <a:t>These slides will cover the following topics of the practical cookery course assessments, the assignment, the practical activity and the question paper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ed4340784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ed4340784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1521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4"/>
        <p:cNvGrpSpPr/>
        <p:nvPr/>
      </p:nvGrpSpPr>
      <p:grpSpPr>
        <a:xfrm>
          <a:off x="0" y="0"/>
          <a:ext cx="0" cy="0"/>
          <a:chOff x="0" y="0"/>
          <a:chExt cx="0" cy="0"/>
        </a:xfrm>
      </p:grpSpPr>
      <p:sp>
        <p:nvSpPr>
          <p:cNvPr id="4095" name="Google Shape;4095;gee778e681e_11_38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6" name="Google Shape;4096;gee778e681e_11_387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1"/>
        <p:cNvGrpSpPr/>
        <p:nvPr/>
      </p:nvGrpSpPr>
      <p:grpSpPr>
        <a:xfrm>
          <a:off x="0" y="0"/>
          <a:ext cx="0" cy="0"/>
          <a:chOff x="0" y="0"/>
          <a:chExt cx="0" cy="0"/>
        </a:xfrm>
      </p:grpSpPr>
      <p:sp>
        <p:nvSpPr>
          <p:cNvPr id="3992" name="Google Shape;3992;gee778e681e_11_389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3" name="Google Shape;3993;gee778e681e_11_38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1"/>
        <p:cNvGrpSpPr/>
        <p:nvPr/>
      </p:nvGrpSpPr>
      <p:grpSpPr>
        <a:xfrm>
          <a:off x="0" y="0"/>
          <a:ext cx="0" cy="0"/>
          <a:chOff x="0" y="0"/>
          <a:chExt cx="0" cy="0"/>
        </a:xfrm>
      </p:grpSpPr>
      <p:sp>
        <p:nvSpPr>
          <p:cNvPr id="3992" name="Google Shape;3992;gee778e681e_11_389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3" name="Google Shape;3993;gee778e681e_11_38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103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8"/>
        <p:cNvGrpSpPr/>
        <p:nvPr/>
      </p:nvGrpSpPr>
      <p:grpSpPr>
        <a:xfrm>
          <a:off x="0" y="0"/>
          <a:ext cx="0" cy="0"/>
          <a:chOff x="0" y="0"/>
          <a:chExt cx="0" cy="0"/>
        </a:xfrm>
      </p:grpSpPr>
      <p:sp>
        <p:nvSpPr>
          <p:cNvPr id="4469" name="Google Shape;4469;gee778e681e_11_38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0" name="Google Shape;4470;gee778e681e_11_38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For this you will be required to make a calculation based on the formula given to work out the individual cost of items in a recipe.  You will be allowed to use a calculator for this, but not your phone.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3"/>
        <p:cNvGrpSpPr/>
        <p:nvPr/>
      </p:nvGrpSpPr>
      <p:grpSpPr>
        <a:xfrm>
          <a:off x="0" y="0"/>
          <a:ext cx="0" cy="0"/>
          <a:chOff x="0" y="0"/>
          <a:chExt cx="0" cy="0"/>
        </a:xfrm>
      </p:grpSpPr>
      <p:sp>
        <p:nvSpPr>
          <p:cNvPr id="3974" name="Google Shape;3974;gee778e681e_11_41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5" name="Google Shape;3975;gee778e681e_11_4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3"/>
        <p:cNvGrpSpPr/>
        <p:nvPr/>
      </p:nvGrpSpPr>
      <p:grpSpPr>
        <a:xfrm>
          <a:off x="0" y="0"/>
          <a:ext cx="0" cy="0"/>
          <a:chOff x="0" y="0"/>
          <a:chExt cx="0" cy="0"/>
        </a:xfrm>
      </p:grpSpPr>
      <p:sp>
        <p:nvSpPr>
          <p:cNvPr id="3974" name="Google Shape;3974;gee778e681e_11_41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5" name="Google Shape;3975;gee778e681e_11_4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929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3"/>
        <p:cNvGrpSpPr/>
        <p:nvPr/>
      </p:nvGrpSpPr>
      <p:grpSpPr>
        <a:xfrm>
          <a:off x="0" y="0"/>
          <a:ext cx="0" cy="0"/>
          <a:chOff x="0" y="0"/>
          <a:chExt cx="0" cy="0"/>
        </a:xfrm>
      </p:grpSpPr>
      <p:sp>
        <p:nvSpPr>
          <p:cNvPr id="3974" name="Google Shape;3974;gee778e681e_11_41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5" name="Google Shape;3975;gee778e681e_11_41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3056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6"/>
        <p:cNvGrpSpPr/>
        <p:nvPr/>
      </p:nvGrpSpPr>
      <p:grpSpPr>
        <a:xfrm>
          <a:off x="0" y="0"/>
          <a:ext cx="0" cy="0"/>
          <a:chOff x="0" y="0"/>
          <a:chExt cx="0" cy="0"/>
        </a:xfrm>
      </p:grpSpPr>
      <p:sp>
        <p:nvSpPr>
          <p:cNvPr id="4687" name="Google Shape;4687;gee778e681e_11_389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8" name="Google Shape;4688;gee778e681e_11_389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7"/>
        <p:cNvGrpSpPr/>
        <p:nvPr/>
      </p:nvGrpSpPr>
      <p:grpSpPr>
        <a:xfrm>
          <a:off x="0" y="0"/>
          <a:ext cx="0" cy="0"/>
          <a:chOff x="0" y="0"/>
          <a:chExt cx="0" cy="0"/>
        </a:xfrm>
      </p:grpSpPr>
      <p:sp>
        <p:nvSpPr>
          <p:cNvPr id="3898" name="Google Shape;3898;ged4340784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9" name="Google Shape;3899;ged4340784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2"/>
        <p:cNvGrpSpPr/>
        <p:nvPr/>
      </p:nvGrpSpPr>
      <p:grpSpPr>
        <a:xfrm>
          <a:off x="0" y="0"/>
          <a:ext cx="0" cy="0"/>
          <a:chOff x="0" y="0"/>
          <a:chExt cx="0" cy="0"/>
        </a:xfrm>
      </p:grpSpPr>
      <p:sp>
        <p:nvSpPr>
          <p:cNvPr id="4003" name="Google Shape;4003;gee778e681e_11_387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4" name="Google Shape;4004;gee778e681e_11_387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effectLst/>
                <a:latin typeface="Calibri" panose="020F0502020204030204" pitchFamily="34" charset="0"/>
                <a:ea typeface="Calibri" panose="020F0502020204030204" pitchFamily="34" charset="0"/>
                <a:cs typeface="Times New Roman" panose="02020603050405020304" pitchFamily="18" charset="0"/>
              </a:rPr>
              <a:t>The course assessment has three components with a total mark of 130 marks.  To give a percentage of overall mark each component has to be scaled to a percentage of the course.  The assignment is worth 18 marks, scaled to 13, the largest part of the assessment is the practical which is worth 82 marks and accounts for 62% of the marks, and finally the question paper which is out of 30 and scaled mark of 25.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9"/>
        <p:cNvGrpSpPr/>
        <p:nvPr/>
      </p:nvGrpSpPr>
      <p:grpSpPr>
        <a:xfrm>
          <a:off x="0" y="0"/>
          <a:ext cx="0" cy="0"/>
          <a:chOff x="0" y="0"/>
          <a:chExt cx="0" cy="0"/>
        </a:xfrm>
      </p:grpSpPr>
      <p:sp>
        <p:nvSpPr>
          <p:cNvPr id="3880" name="Google Shape;3880;ged4340784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1" name="Google Shape;3881;ged4340784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purpose of this is to assess candidates’ ability to plan, prepare and present a three course meal to a given specification within a given timescale. A brief specifies the three dishes to be produced. The assignment and practical assessment are inter-related. The assignment is the planning stage and with the making of the dishes the implementation stage. This is carried out under exam conditions where you are given 1 hour 45minutes to complete the three components of the assignment. </a:t>
            </a:r>
          </a:p>
          <a:p>
            <a:r>
              <a:rPr lang="en-GB" sz="1800">
                <a:effectLst/>
                <a:latin typeface="Calibri" panose="020F0502020204030204" pitchFamily="34" charset="0"/>
                <a:ea typeface="Calibri" panose="020F0502020204030204" pitchFamily="34" charset="0"/>
                <a:cs typeface="Times New Roman" panose="02020603050405020304" pitchFamily="18" charset="0"/>
              </a:rPr>
              <a:t>The assignment is then sent to </a:t>
            </a:r>
            <a:r>
              <a:rPr lang="en-GB" sz="1800" err="1">
                <a:effectLst/>
                <a:latin typeface="Calibri" panose="020F0502020204030204" pitchFamily="34" charset="0"/>
                <a:ea typeface="Calibri" panose="020F0502020204030204" pitchFamily="34" charset="0"/>
                <a:cs typeface="Times New Roman" panose="02020603050405020304" pitchFamily="18" charset="0"/>
              </a:rPr>
              <a:t>SQA</a:t>
            </a:r>
            <a:r>
              <a:rPr lang="en-GB" sz="1800">
                <a:effectLst/>
                <a:latin typeface="Calibri" panose="020F0502020204030204" pitchFamily="34" charset="0"/>
                <a:ea typeface="Calibri" panose="020F0502020204030204" pitchFamily="34" charset="0"/>
                <a:cs typeface="Times New Roman" panose="02020603050405020304" pitchFamily="18" charset="0"/>
              </a:rPr>
              <a:t> for marking. The time plan shows how and when you will carry out making each dish, the equipment </a:t>
            </a:r>
            <a:r>
              <a:rPr lang="en-GB" sz="1800" err="1">
                <a:effectLst/>
                <a:latin typeface="Calibri" panose="020F0502020204030204" pitchFamily="34" charset="0"/>
                <a:ea typeface="Calibri" panose="020F0502020204030204" pitchFamily="34" charset="0"/>
                <a:cs typeface="Times New Roman" panose="02020603050405020304" pitchFamily="18" charset="0"/>
              </a:rPr>
              <a:t>requistion</a:t>
            </a:r>
            <a:r>
              <a:rPr lang="en-GB" sz="1800">
                <a:effectLst/>
                <a:latin typeface="Calibri" panose="020F0502020204030204" pitchFamily="34" charset="0"/>
                <a:ea typeface="Calibri" panose="020F0502020204030204" pitchFamily="34" charset="0"/>
                <a:cs typeface="Times New Roman" panose="02020603050405020304" pitchFamily="18" charset="0"/>
              </a:rPr>
              <a:t> is where you list all the equipment necessary to successfully make the dishes and in the service details you will illustrate or describe how you will serve the dishes according the specification provided.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3"/>
        <p:cNvGrpSpPr/>
        <p:nvPr/>
      </p:nvGrpSpPr>
      <p:grpSpPr>
        <a:xfrm>
          <a:off x="0" y="0"/>
          <a:ext cx="0" cy="0"/>
          <a:chOff x="0" y="0"/>
          <a:chExt cx="0" cy="0"/>
        </a:xfrm>
      </p:grpSpPr>
      <p:sp>
        <p:nvSpPr>
          <p:cNvPr id="4164" name="Google Shape;4164;gee778e681e_11_38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5" name="Google Shape;4165;gee778e681e_11_38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In the time plan you show how you will organise your time to make the three dishes.  Your plan should show a </a:t>
            </a:r>
            <a:r>
              <a:rPr lang="en-GB" sz="1800" err="1">
                <a:effectLst/>
                <a:latin typeface="Calibri" panose="020F0502020204030204" pitchFamily="34" charset="0"/>
                <a:ea typeface="Calibri" panose="020F0502020204030204" pitchFamily="34" charset="0"/>
                <a:cs typeface="Times New Roman" panose="02020603050405020304" pitchFamily="18" charset="0"/>
              </a:rPr>
              <a:t>a</a:t>
            </a:r>
            <a:r>
              <a:rPr lang="en-GB" sz="1800">
                <a:effectLst/>
                <a:latin typeface="Calibri" panose="020F0502020204030204" pitchFamily="34" charset="0"/>
                <a:ea typeface="Calibri" panose="020F0502020204030204" pitchFamily="34" charset="0"/>
                <a:cs typeface="Times New Roman" panose="02020603050405020304" pitchFamily="18" charset="0"/>
              </a:rPr>
              <a:t> logical sequence</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Highlight temperature control</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Take account of Hygiene procedures</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Show where you are tasting for seasoning</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When and how you will serve the dishes.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This part is worth 10 marks.  </a:t>
            </a:r>
          </a:p>
          <a:p>
            <a:r>
              <a:rPr lang="en-GB" sz="1800">
                <a:effectLst/>
                <a:latin typeface="Calibri" panose="020F0502020204030204" pitchFamily="34" charset="0"/>
                <a:ea typeface="Calibri" panose="020F0502020204030204" pitchFamily="34" charset="0"/>
                <a:cs typeface="Times New Roman" panose="02020603050405020304" pitchFamily="18" charset="0"/>
              </a:rPr>
              <a:t>= 10 Marks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7"/>
        <p:cNvGrpSpPr/>
        <p:nvPr/>
      </p:nvGrpSpPr>
      <p:grpSpPr>
        <a:xfrm>
          <a:off x="0" y="0"/>
          <a:ext cx="0" cy="0"/>
          <a:chOff x="0" y="0"/>
          <a:chExt cx="0" cy="0"/>
        </a:xfrm>
      </p:grpSpPr>
      <p:sp>
        <p:nvSpPr>
          <p:cNvPr id="4378" name="Google Shape;4378;gee778e681e_1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9" name="Google Shape;4379;gee778e681e_1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You will have three recipes to put into a logical order of work.  You will see these recipes only once to practice making the dishes.   </a:t>
            </a:r>
          </a:p>
          <a:p>
            <a:pPr>
              <a:lnSpc>
                <a:spcPct val="107000"/>
              </a:lnSpc>
              <a:spcAft>
                <a:spcPts val="800"/>
              </a:spcAft>
            </a:pPr>
            <a:r>
              <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Draw a column at side of recipes and go through each stage and write down all equipment, re-check.</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Write garnish on each recipe.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Lay out menus and divide steps into what can be done in one step.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Calculate times for each step.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Write notes for what to remember e.g. re-weigh, put pot onto boil.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Check if something can be done in a better order.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GB" sz="1800">
                <a:solidFill>
                  <a:srgbClr val="000000"/>
                </a:solidFill>
                <a:effectLst/>
                <a:latin typeface="Arial" panose="020B0604020202020204" pitchFamily="34" charset="0"/>
                <a:ea typeface="Times New Roman" panose="02020603050405020304" pitchFamily="18" charset="0"/>
              </a:rPr>
              <a:t>Write order number on recipes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Know your times –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Dishes should be served as follows:</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Starter: 2 hours after the start of the assessment</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Main course: 2 hours and 15 minutes after the start of the assessment</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Dessert: 2 hours and 25 minutes after the start of the assessment</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Your practical assignment will begin at 9.30.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Service times are:</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Starter 11.30  :   Main 11.45  :  Dessert 11.55</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Be sure of what you are doing in the preparation stage, e.g. garnishes are prepared beforehand, can vegetables be peeled? </a:t>
            </a:r>
          </a:p>
          <a:p>
            <a:pPr>
              <a:lnSpc>
                <a:spcPct val="107000"/>
              </a:lnSpc>
              <a:spcAft>
                <a:spcPts val="800"/>
              </a:spcAft>
            </a:pPr>
            <a:r>
              <a:rPr lang="en-GB" sz="1800" err="1">
                <a:effectLst/>
                <a:latin typeface="Calibri" panose="020F0502020204030204" pitchFamily="34" charset="0"/>
                <a:ea typeface="Calibri" panose="020F0502020204030204" pitchFamily="34" charset="0"/>
                <a:cs typeface="Times New Roman" panose="02020603050405020304" pitchFamily="18" charset="0"/>
              </a:rPr>
              <a:t>CAYG</a:t>
            </a:r>
            <a:r>
              <a:rPr lang="en-GB" sz="1800">
                <a:effectLst/>
                <a:latin typeface="Calibri" panose="020F0502020204030204" pitchFamily="34" charset="0"/>
                <a:ea typeface="Calibri" panose="020F0502020204030204" pitchFamily="34" charset="0"/>
                <a:cs typeface="Times New Roman" panose="02020603050405020304" pitchFamily="18" charset="0"/>
              </a:rPr>
              <a:t> – include Clean as you go at the proper time throughout your time plan.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Check for readiness and </a:t>
            </a:r>
            <a:r>
              <a:rPr lang="en-GB" sz="1800" err="1">
                <a:effectLst/>
                <a:latin typeface="Calibri" panose="020F0502020204030204" pitchFamily="34" charset="0"/>
                <a:ea typeface="Calibri" panose="020F0502020204030204" pitchFamily="34" charset="0"/>
                <a:cs typeface="Times New Roman" panose="02020603050405020304" pitchFamily="18" charset="0"/>
              </a:rPr>
              <a:t>and</a:t>
            </a:r>
            <a:r>
              <a:rPr lang="en-GB" sz="1800">
                <a:effectLst/>
                <a:latin typeface="Calibri" panose="020F0502020204030204" pitchFamily="34" charset="0"/>
                <a:ea typeface="Calibri" panose="020F0502020204030204" pitchFamily="34" charset="0"/>
                <a:cs typeface="Times New Roman" panose="02020603050405020304" pitchFamily="18" charset="0"/>
              </a:rPr>
              <a:t> seasoning, adding if required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Change oven temperatures if required, it is normally better to increase oven temperature, so make the dish with the lower temperature first if feasible.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Re-weigh vegetables – you will have weighed out the vegetables before preparing them and if it states on the recipe ‘re-weigh’ vegetables then you need to include this in the time plan.</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Check for ingredients that need to be divided </a:t>
            </a:r>
            <a:r>
              <a:rPr lang="en-GB" sz="1800" err="1">
                <a:effectLst/>
                <a:latin typeface="Calibri" panose="020F0502020204030204" pitchFamily="34" charset="0"/>
                <a:ea typeface="Calibri" panose="020F0502020204030204" pitchFamily="34" charset="0"/>
                <a:cs typeface="Times New Roman" panose="02020603050405020304" pitchFamily="18" charset="0"/>
              </a:rPr>
              <a:t>e.g</a:t>
            </a:r>
            <a:r>
              <a:rPr lang="en-GB" sz="1800">
                <a:effectLst/>
                <a:latin typeface="Calibri" panose="020F0502020204030204" pitchFamily="34" charset="0"/>
                <a:ea typeface="Calibri" panose="020F0502020204030204" pitchFamily="34" charset="0"/>
                <a:cs typeface="Times New Roman" panose="02020603050405020304" pitchFamily="18" charset="0"/>
              </a:rPr>
              <a:t> 45mls milk in recipe is divided into 30mls for potatoes and 15mls for glaze</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State technique e.g. </a:t>
            </a:r>
            <a:r>
              <a:rPr lang="en-GB" sz="1800" err="1">
                <a:effectLst/>
                <a:latin typeface="Calibri" panose="020F0502020204030204" pitchFamily="34" charset="0"/>
                <a:ea typeface="Calibri" panose="020F0502020204030204" pitchFamily="34" charset="0"/>
                <a:cs typeface="Times New Roman" panose="02020603050405020304" pitchFamily="18" charset="0"/>
              </a:rPr>
              <a:t>son’t</a:t>
            </a:r>
            <a:r>
              <a:rPr lang="en-GB" sz="1800">
                <a:effectLst/>
                <a:latin typeface="Calibri" panose="020F0502020204030204" pitchFamily="34" charset="0"/>
                <a:ea typeface="Calibri" panose="020F0502020204030204" pitchFamily="34" charset="0"/>
                <a:cs typeface="Times New Roman" panose="02020603050405020304" pitchFamily="18" charset="0"/>
              </a:rPr>
              <a:t> just say put in the oven, it is better to say bake in oven for…</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Always wash hands after breaking eggs and touching raw meat – you will be marked on hygiene and safety.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Check time slots, ensure time matches up – when you put something in the fridge or oven for e.g. 10 Minutes, ensure you check at the correct time for taking out and that it matches the time you have given.  It is better to put in time from and to rather than just one time.  Remember this box is for a 10 minute slot so the start of the step will be a different time from the end of the slot. </a:t>
            </a: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Remember to Heat up serving dishes and heat up the grill to do this.</a:t>
            </a:r>
          </a:p>
          <a:p>
            <a:r>
              <a:rPr lang="en-GB" sz="1800">
                <a:effectLst/>
                <a:latin typeface="Calibri" panose="020F0502020204030204" pitchFamily="34" charset="0"/>
                <a:ea typeface="Calibri" panose="020F0502020204030204" pitchFamily="34" charset="0"/>
                <a:cs typeface="Times New Roman" panose="02020603050405020304" pitchFamily="18" charset="0"/>
              </a:rPr>
              <a:t>And always Switch off </a:t>
            </a:r>
            <a:r>
              <a:rPr lang="en-GB" sz="1800" err="1">
                <a:effectLst/>
                <a:latin typeface="Calibri" panose="020F0502020204030204" pitchFamily="34" charset="0"/>
                <a:ea typeface="Calibri" panose="020F0502020204030204" pitchFamily="34" charset="0"/>
                <a:cs typeface="Times New Roman" panose="02020603050405020304" pitchFamily="18" charset="0"/>
              </a:rPr>
              <a:t>applicances</a:t>
            </a:r>
            <a:r>
              <a:rPr lang="en-GB" sz="1800">
                <a:effectLst/>
                <a:latin typeface="Calibri" panose="020F0502020204030204" pitchFamily="34" charset="0"/>
                <a:ea typeface="Calibri" panose="020F0502020204030204" pitchFamily="34" charset="0"/>
                <a:cs typeface="Times New Roman" panose="02020603050405020304" pitchFamily="18" charset="0"/>
              </a:rPr>
              <a:t> when you are finished with them. </a:t>
            </a:r>
            <a:r>
              <a:rPr lang="en-GB" sz="1800" err="1">
                <a:effectLst/>
                <a:latin typeface="Calibri" panose="020F0502020204030204" pitchFamily="34" charset="0"/>
                <a:ea typeface="Calibri" panose="020F0502020204030204" pitchFamily="34" charset="0"/>
                <a:cs typeface="Times New Roman" panose="02020603050405020304" pitchFamily="18" charset="0"/>
              </a:rPr>
              <a:t>e.g.oven</a:t>
            </a:r>
            <a:r>
              <a:rPr lang="en-GB" sz="1800">
                <a:effectLst/>
                <a:latin typeface="Calibri" panose="020F0502020204030204" pitchFamily="34" charset="0"/>
                <a:ea typeface="Calibri" panose="020F0502020204030204" pitchFamily="34" charset="0"/>
                <a:cs typeface="Times New Roman" panose="02020603050405020304" pitchFamily="18" charset="0"/>
              </a:rPr>
              <a:t>, grill</a:t>
            </a:r>
            <a:endParaRPr lang="en-GB"/>
          </a:p>
        </p:txBody>
      </p:sp>
    </p:spTree>
    <p:extLst>
      <p:ext uri="{BB962C8B-B14F-4D97-AF65-F5344CB8AC3E}">
        <p14:creationId xmlns:p14="http://schemas.microsoft.com/office/powerpoint/2010/main" val="2870811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0"/>
        <p:cNvGrpSpPr/>
        <p:nvPr/>
      </p:nvGrpSpPr>
      <p:grpSpPr>
        <a:xfrm>
          <a:off x="0" y="0"/>
          <a:ext cx="0" cy="0"/>
          <a:chOff x="0" y="0"/>
          <a:chExt cx="0" cy="0"/>
        </a:xfrm>
      </p:grpSpPr>
      <p:sp>
        <p:nvSpPr>
          <p:cNvPr id="4681" name="Google Shape;4681;gee778e681e_11_38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2" name="Google Shape;4682;gee778e681e_11_38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9688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6"/>
        <p:cNvGrpSpPr/>
        <p:nvPr/>
      </p:nvGrpSpPr>
      <p:grpSpPr>
        <a:xfrm>
          <a:off x="0" y="0"/>
          <a:ext cx="0" cy="0"/>
          <a:chOff x="0" y="0"/>
          <a:chExt cx="0" cy="0"/>
        </a:xfrm>
      </p:grpSpPr>
      <p:sp>
        <p:nvSpPr>
          <p:cNvPr id="4247" name="Google Shape;4247;gee778e681e_11_38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8" name="Google Shape;4248;gee778e681e_11_38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0" y="2366863"/>
            <a:ext cx="9144043" cy="1207716"/>
            <a:chOff x="0" y="2366863"/>
            <a:chExt cx="9144043" cy="1207716"/>
          </a:xfrm>
        </p:grpSpPr>
        <p:sp>
          <p:nvSpPr>
            <p:cNvPr id="11" name="Google Shape;11;p2"/>
            <p:cNvSpPr/>
            <p:nvPr/>
          </p:nvSpPr>
          <p:spPr>
            <a:xfrm>
              <a:off x="7355762" y="2366863"/>
              <a:ext cx="1788281" cy="1207716"/>
            </a:xfrm>
            <a:custGeom>
              <a:avLst/>
              <a:gdLst/>
              <a:ahLst/>
              <a:cxnLst/>
              <a:rect l="l" t="t" r="r" b="b"/>
              <a:pathLst>
                <a:path w="41226" h="27842" extrusionOk="0">
                  <a:moveTo>
                    <a:pt x="106" y="1328"/>
                  </a:moveTo>
                  <a:lnTo>
                    <a:pt x="41225" y="0"/>
                  </a:lnTo>
                  <a:lnTo>
                    <a:pt x="41225" y="27842"/>
                  </a:lnTo>
                  <a:lnTo>
                    <a:pt x="0" y="2710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400552" y="2424467"/>
              <a:ext cx="5959895" cy="1118142"/>
            </a:xfrm>
            <a:custGeom>
              <a:avLst/>
              <a:gdLst/>
              <a:ahLst/>
              <a:cxnLst/>
              <a:rect l="l" t="t" r="r" b="b"/>
              <a:pathLst>
                <a:path w="137396" h="25777" extrusionOk="0">
                  <a:moveTo>
                    <a:pt x="51616" y="1075"/>
                  </a:moveTo>
                  <a:lnTo>
                    <a:pt x="137396" y="0"/>
                  </a:lnTo>
                  <a:lnTo>
                    <a:pt x="137290" y="25776"/>
                  </a:lnTo>
                  <a:lnTo>
                    <a:pt x="380" y="25060"/>
                  </a:lnTo>
                  <a:lnTo>
                    <a:pt x="1" y="10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2366863"/>
              <a:ext cx="1418010" cy="1175747"/>
            </a:xfrm>
            <a:custGeom>
              <a:avLst/>
              <a:gdLst/>
              <a:ahLst/>
              <a:cxnLst/>
              <a:rect l="l" t="t" r="r" b="b"/>
              <a:pathLst>
                <a:path w="32690" h="27105" extrusionOk="0">
                  <a:moveTo>
                    <a:pt x="32289" y="2340"/>
                  </a:moveTo>
                  <a:lnTo>
                    <a:pt x="0" y="0"/>
                  </a:lnTo>
                  <a:lnTo>
                    <a:pt x="0" y="27104"/>
                  </a:lnTo>
                  <a:lnTo>
                    <a:pt x="32689" y="2638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911" y="2366863"/>
            <a:ext cx="9143132" cy="1204073"/>
            <a:chOff x="911" y="2366863"/>
            <a:chExt cx="9143132" cy="1204073"/>
          </a:xfrm>
        </p:grpSpPr>
        <p:sp>
          <p:nvSpPr>
            <p:cNvPr id="15" name="Google Shape;15;p2"/>
            <p:cNvSpPr/>
            <p:nvPr/>
          </p:nvSpPr>
          <p:spPr>
            <a:xfrm>
              <a:off x="1393265" y="2759078"/>
              <a:ext cx="5967182" cy="5509"/>
            </a:xfrm>
            <a:custGeom>
              <a:avLst/>
              <a:gdLst/>
              <a:ahLst/>
              <a:cxnLst/>
              <a:rect l="l" t="t" r="r" b="b"/>
              <a:pathLst>
                <a:path w="137564" h="127" extrusionOk="0">
                  <a:moveTo>
                    <a:pt x="0" y="0"/>
                  </a:moveTo>
                  <a:lnTo>
                    <a:pt x="0" y="126"/>
                  </a:lnTo>
                  <a:lnTo>
                    <a:pt x="137564" y="126"/>
                  </a:lnTo>
                  <a:lnTo>
                    <a:pt x="137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410616" y="3121102"/>
              <a:ext cx="5947099" cy="6420"/>
            </a:xfrm>
            <a:custGeom>
              <a:avLst/>
              <a:gdLst/>
              <a:ahLst/>
              <a:cxnLst/>
              <a:rect l="l" t="t" r="r" b="b"/>
              <a:pathLst>
                <a:path w="137101" h="148" extrusionOk="0">
                  <a:moveTo>
                    <a:pt x="0" y="0"/>
                  </a:moveTo>
                  <a:lnTo>
                    <a:pt x="0" y="148"/>
                  </a:lnTo>
                  <a:lnTo>
                    <a:pt x="137101" y="148"/>
                  </a:lnTo>
                  <a:lnTo>
                    <a:pt x="137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980943" y="2430844"/>
              <a:ext cx="27458" cy="1111765"/>
            </a:xfrm>
            <a:custGeom>
              <a:avLst/>
              <a:gdLst/>
              <a:ahLst/>
              <a:cxnLst/>
              <a:rect l="l" t="t" r="r" b="b"/>
              <a:pathLst>
                <a:path w="633" h="25630" extrusionOk="0">
                  <a:moveTo>
                    <a:pt x="485" y="1"/>
                  </a:moveTo>
                  <a:lnTo>
                    <a:pt x="0" y="25629"/>
                  </a:lnTo>
                  <a:lnTo>
                    <a:pt x="127" y="25629"/>
                  </a:lnTo>
                  <a:lnTo>
                    <a:pt x="6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541188" y="2436353"/>
              <a:ext cx="5552" cy="1106256"/>
            </a:xfrm>
            <a:custGeom>
              <a:avLst/>
              <a:gdLst/>
              <a:ahLst/>
              <a:cxnLst/>
              <a:rect l="l" t="t" r="r" b="b"/>
              <a:pathLst>
                <a:path w="128" h="25503" extrusionOk="0">
                  <a:moveTo>
                    <a:pt x="1" y="0"/>
                  </a:moveTo>
                  <a:lnTo>
                    <a:pt x="1" y="25502"/>
                  </a:lnTo>
                  <a:lnTo>
                    <a:pt x="127" y="2550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056669" y="2441818"/>
              <a:ext cx="39343" cy="1093460"/>
            </a:xfrm>
            <a:custGeom>
              <a:avLst/>
              <a:gdLst/>
              <a:ahLst/>
              <a:cxnLst/>
              <a:rect l="l" t="t" r="r" b="b"/>
              <a:pathLst>
                <a:path w="907" h="25208" extrusionOk="0">
                  <a:moveTo>
                    <a:pt x="780" y="1"/>
                  </a:moveTo>
                  <a:lnTo>
                    <a:pt x="0" y="25208"/>
                  </a:lnTo>
                  <a:lnTo>
                    <a:pt x="127" y="25208"/>
                  </a:lnTo>
                  <a:lnTo>
                    <a:pt x="9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651659" y="2447327"/>
              <a:ext cx="6463" cy="1087951"/>
            </a:xfrm>
            <a:custGeom>
              <a:avLst/>
              <a:gdLst/>
              <a:ahLst/>
              <a:cxnLst/>
              <a:rect l="l" t="t" r="r" b="b"/>
              <a:pathLst>
                <a:path w="149" h="25081" extrusionOk="0">
                  <a:moveTo>
                    <a:pt x="1" y="0"/>
                  </a:moveTo>
                  <a:lnTo>
                    <a:pt x="1" y="25081"/>
                  </a:lnTo>
                  <a:lnTo>
                    <a:pt x="148" y="25081"/>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242094" y="2451882"/>
              <a:ext cx="5509" cy="1078842"/>
            </a:xfrm>
            <a:custGeom>
              <a:avLst/>
              <a:gdLst/>
              <a:ahLst/>
              <a:cxnLst/>
              <a:rect l="l" t="t" r="r" b="b"/>
              <a:pathLst>
                <a:path w="127" h="24871" extrusionOk="0">
                  <a:moveTo>
                    <a:pt x="0" y="0"/>
                  </a:moveTo>
                  <a:lnTo>
                    <a:pt x="0" y="24870"/>
                  </a:lnTo>
                  <a:lnTo>
                    <a:pt x="127" y="24870"/>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47056" y="24628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913721" y="2468322"/>
              <a:ext cx="5552" cy="1062402"/>
            </a:xfrm>
            <a:custGeom>
              <a:avLst/>
              <a:gdLst/>
              <a:ahLst/>
              <a:cxnLst/>
              <a:rect l="l" t="t" r="r" b="b"/>
              <a:pathLst>
                <a:path w="128" h="24492" extrusionOk="0">
                  <a:moveTo>
                    <a:pt x="1" y="1"/>
                  </a:moveTo>
                  <a:lnTo>
                    <a:pt x="1" y="24491"/>
                  </a:lnTo>
                  <a:lnTo>
                    <a:pt x="127" y="2449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806473" y="2471098"/>
              <a:ext cx="34789" cy="1042231"/>
            </a:xfrm>
            <a:custGeom>
              <a:avLst/>
              <a:gdLst/>
              <a:ahLst/>
              <a:cxnLst/>
              <a:rect l="l" t="t" r="r" b="b"/>
              <a:pathLst>
                <a:path w="802" h="24027" extrusionOk="0">
                  <a:moveTo>
                    <a:pt x="0" y="0"/>
                  </a:moveTo>
                  <a:lnTo>
                    <a:pt x="654" y="24027"/>
                  </a:lnTo>
                  <a:lnTo>
                    <a:pt x="801" y="24027"/>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6369" y="24628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84119" y="24628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207869" y="24628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383177" y="2723422"/>
              <a:ext cx="1756268" cy="40254"/>
            </a:xfrm>
            <a:custGeom>
              <a:avLst/>
              <a:gdLst/>
              <a:ahLst/>
              <a:cxnLst/>
              <a:rect l="l" t="t" r="r" b="b"/>
              <a:pathLst>
                <a:path w="40488" h="928" extrusionOk="0">
                  <a:moveTo>
                    <a:pt x="40488" y="0"/>
                  </a:moveTo>
                  <a:lnTo>
                    <a:pt x="1" y="801"/>
                  </a:lnTo>
                  <a:lnTo>
                    <a:pt x="1" y="927"/>
                  </a:lnTo>
                  <a:lnTo>
                    <a:pt x="40488" y="148"/>
                  </a:lnTo>
                  <a:lnTo>
                    <a:pt x="40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357584" y="3121102"/>
              <a:ext cx="1786459" cy="14662"/>
            </a:xfrm>
            <a:custGeom>
              <a:avLst/>
              <a:gdLst/>
              <a:ahLst/>
              <a:cxnLst/>
              <a:rect l="l" t="t" r="r" b="b"/>
              <a:pathLst>
                <a:path w="41184" h="338" extrusionOk="0">
                  <a:moveTo>
                    <a:pt x="1" y="0"/>
                  </a:moveTo>
                  <a:lnTo>
                    <a:pt x="1" y="148"/>
                  </a:lnTo>
                  <a:lnTo>
                    <a:pt x="41183" y="337"/>
                  </a:lnTo>
                  <a:lnTo>
                    <a:pt x="41183" y="211"/>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590735" y="2417137"/>
              <a:ext cx="31102" cy="1125473"/>
            </a:xfrm>
            <a:custGeom>
              <a:avLst/>
              <a:gdLst/>
              <a:ahLst/>
              <a:cxnLst/>
              <a:rect l="l" t="t" r="r" b="b"/>
              <a:pathLst>
                <a:path w="717" h="25946" extrusionOk="0">
                  <a:moveTo>
                    <a:pt x="0" y="1"/>
                  </a:moveTo>
                  <a:lnTo>
                    <a:pt x="590" y="25945"/>
                  </a:lnTo>
                  <a:lnTo>
                    <a:pt x="717" y="25945"/>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854943" y="2407984"/>
              <a:ext cx="5509" cy="1134625"/>
            </a:xfrm>
            <a:custGeom>
              <a:avLst/>
              <a:gdLst/>
              <a:ahLst/>
              <a:cxnLst/>
              <a:rect l="l" t="t" r="r" b="b"/>
              <a:pathLst>
                <a:path w="127" h="26157" extrusionOk="0">
                  <a:moveTo>
                    <a:pt x="0" y="1"/>
                  </a:moveTo>
                  <a:lnTo>
                    <a:pt x="0" y="26156"/>
                  </a:lnTo>
                  <a:lnTo>
                    <a:pt x="126" y="26156"/>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127350" y="2399786"/>
              <a:ext cx="6463" cy="1142824"/>
            </a:xfrm>
            <a:custGeom>
              <a:avLst/>
              <a:gdLst/>
              <a:ahLst/>
              <a:cxnLst/>
              <a:rect l="l" t="t" r="r" b="b"/>
              <a:pathLst>
                <a:path w="149" h="26346" extrusionOk="0">
                  <a:moveTo>
                    <a:pt x="1" y="0"/>
                  </a:moveTo>
                  <a:lnTo>
                    <a:pt x="1" y="26345"/>
                  </a:lnTo>
                  <a:lnTo>
                    <a:pt x="148" y="26345"/>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369610" y="2391544"/>
              <a:ext cx="27501" cy="1169327"/>
            </a:xfrm>
            <a:custGeom>
              <a:avLst/>
              <a:gdLst/>
              <a:ahLst/>
              <a:cxnLst/>
              <a:rect l="l" t="t" r="r" b="b"/>
              <a:pathLst>
                <a:path w="634" h="26957" extrusionOk="0">
                  <a:moveTo>
                    <a:pt x="1" y="0"/>
                  </a:moveTo>
                  <a:lnTo>
                    <a:pt x="507" y="26957"/>
                  </a:lnTo>
                  <a:lnTo>
                    <a:pt x="633" y="26957"/>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690512" y="2381481"/>
              <a:ext cx="5552" cy="1184900"/>
            </a:xfrm>
            <a:custGeom>
              <a:avLst/>
              <a:gdLst/>
              <a:ahLst/>
              <a:cxnLst/>
              <a:rect l="l" t="t" r="r" b="b"/>
              <a:pathLst>
                <a:path w="128" h="27316" extrusionOk="0">
                  <a:moveTo>
                    <a:pt x="1" y="1"/>
                  </a:moveTo>
                  <a:lnTo>
                    <a:pt x="1" y="27315"/>
                  </a:lnTo>
                  <a:lnTo>
                    <a:pt x="127" y="27315"/>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996796" y="2366863"/>
              <a:ext cx="29280" cy="1204073"/>
            </a:xfrm>
            <a:custGeom>
              <a:avLst/>
              <a:gdLst/>
              <a:ahLst/>
              <a:cxnLst/>
              <a:rect l="l" t="t" r="r" b="b"/>
              <a:pathLst>
                <a:path w="675" h="27758" extrusionOk="0">
                  <a:moveTo>
                    <a:pt x="548" y="0"/>
                  </a:moveTo>
                  <a:lnTo>
                    <a:pt x="0" y="27758"/>
                  </a:lnTo>
                  <a:lnTo>
                    <a:pt x="148" y="27758"/>
                  </a:lnTo>
                  <a:lnTo>
                    <a:pt x="6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44" y="2722883"/>
              <a:ext cx="1392418" cy="40254"/>
            </a:xfrm>
            <a:custGeom>
              <a:avLst/>
              <a:gdLst/>
              <a:ahLst/>
              <a:cxnLst/>
              <a:rect l="l" t="t" r="r" b="b"/>
              <a:pathLst>
                <a:path w="32100" h="928" extrusionOk="0">
                  <a:moveTo>
                    <a:pt x="0" y="0"/>
                  </a:moveTo>
                  <a:lnTo>
                    <a:pt x="0" y="127"/>
                  </a:lnTo>
                  <a:lnTo>
                    <a:pt x="32099" y="928"/>
                  </a:lnTo>
                  <a:lnTo>
                    <a:pt x="32099" y="801"/>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11" y="3100975"/>
              <a:ext cx="1416145" cy="14662"/>
            </a:xfrm>
            <a:custGeom>
              <a:avLst/>
              <a:gdLst/>
              <a:ahLst/>
              <a:cxnLst/>
              <a:rect l="l" t="t" r="r" b="b"/>
              <a:pathLst>
                <a:path w="32647" h="338" extrusionOk="0">
                  <a:moveTo>
                    <a:pt x="32647" y="0"/>
                  </a:moveTo>
                  <a:lnTo>
                    <a:pt x="0" y="190"/>
                  </a:lnTo>
                  <a:lnTo>
                    <a:pt x="0" y="338"/>
                  </a:lnTo>
                  <a:lnTo>
                    <a:pt x="32647" y="148"/>
                  </a:lnTo>
                  <a:lnTo>
                    <a:pt x="32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00824" y="2425378"/>
              <a:ext cx="5552" cy="1086129"/>
            </a:xfrm>
            <a:custGeom>
              <a:avLst/>
              <a:gdLst/>
              <a:ahLst/>
              <a:cxnLst/>
              <a:rect l="l" t="t" r="r" b="b"/>
              <a:pathLst>
                <a:path w="128" h="25039" extrusionOk="0">
                  <a:moveTo>
                    <a:pt x="1" y="0"/>
                  </a:moveTo>
                  <a:lnTo>
                    <a:pt x="1" y="25039"/>
                  </a:lnTo>
                  <a:lnTo>
                    <a:pt x="127" y="25039"/>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91487" y="2410760"/>
              <a:ext cx="22903" cy="1118142"/>
            </a:xfrm>
            <a:custGeom>
              <a:avLst/>
              <a:gdLst/>
              <a:ahLst/>
              <a:cxnLst/>
              <a:rect l="l" t="t" r="r" b="b"/>
              <a:pathLst>
                <a:path w="528" h="25777" extrusionOk="0">
                  <a:moveTo>
                    <a:pt x="401" y="0"/>
                  </a:moveTo>
                  <a:lnTo>
                    <a:pt x="0" y="25776"/>
                  </a:lnTo>
                  <a:lnTo>
                    <a:pt x="127" y="25776"/>
                  </a:lnTo>
                  <a:lnTo>
                    <a:pt x="5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54693" y="2392455"/>
              <a:ext cx="5552" cy="1141913"/>
            </a:xfrm>
            <a:custGeom>
              <a:avLst/>
              <a:gdLst/>
              <a:ahLst/>
              <a:cxnLst/>
              <a:rect l="l" t="t" r="r" b="b"/>
              <a:pathLst>
                <a:path w="128" h="26325" extrusionOk="0">
                  <a:moveTo>
                    <a:pt x="1" y="0"/>
                  </a:moveTo>
                  <a:lnTo>
                    <a:pt x="1" y="26325"/>
                  </a:lnTo>
                  <a:lnTo>
                    <a:pt x="127" y="26325"/>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93217" y="2366863"/>
              <a:ext cx="22903" cy="1172060"/>
            </a:xfrm>
            <a:custGeom>
              <a:avLst/>
              <a:gdLst/>
              <a:ahLst/>
              <a:cxnLst/>
              <a:rect l="l" t="t" r="r" b="b"/>
              <a:pathLst>
                <a:path w="528" h="27020" extrusionOk="0">
                  <a:moveTo>
                    <a:pt x="1" y="0"/>
                  </a:moveTo>
                  <a:lnTo>
                    <a:pt x="401" y="27020"/>
                  </a:lnTo>
                  <a:lnTo>
                    <a:pt x="528" y="27020"/>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794581" y="24628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482669" y="24628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387373" y="2471098"/>
              <a:ext cx="34789" cy="1042231"/>
            </a:xfrm>
            <a:custGeom>
              <a:avLst/>
              <a:gdLst/>
              <a:ahLst/>
              <a:cxnLst/>
              <a:rect l="l" t="t" r="r" b="b"/>
              <a:pathLst>
                <a:path w="802" h="24027" extrusionOk="0">
                  <a:moveTo>
                    <a:pt x="0" y="0"/>
                  </a:moveTo>
                  <a:lnTo>
                    <a:pt x="654" y="24027"/>
                  </a:lnTo>
                  <a:lnTo>
                    <a:pt x="801" y="24027"/>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2"/>
          <p:cNvSpPr txBox="1">
            <a:spLocks noGrp="1"/>
          </p:cNvSpPr>
          <p:nvPr>
            <p:ph type="ctrTitle"/>
          </p:nvPr>
        </p:nvSpPr>
        <p:spPr>
          <a:xfrm>
            <a:off x="1660641" y="615600"/>
            <a:ext cx="5822700" cy="12585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4000">
                <a:solidFill>
                  <a:schemeClr val="accen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6" name="Google Shape;46;p2"/>
          <p:cNvSpPr txBox="1">
            <a:spLocks noGrp="1"/>
          </p:cNvSpPr>
          <p:nvPr>
            <p:ph type="subTitle" idx="1"/>
          </p:nvPr>
        </p:nvSpPr>
        <p:spPr>
          <a:xfrm>
            <a:off x="1660651" y="1874100"/>
            <a:ext cx="5822700" cy="355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7" name="Google Shape;47;p2"/>
          <p:cNvGrpSpPr/>
          <p:nvPr/>
        </p:nvGrpSpPr>
        <p:grpSpPr>
          <a:xfrm>
            <a:off x="-407625" y="-800104"/>
            <a:ext cx="9957824" cy="1330422"/>
            <a:chOff x="0" y="-304800"/>
            <a:chExt cx="9142329" cy="1221467"/>
          </a:xfrm>
        </p:grpSpPr>
        <p:sp>
          <p:nvSpPr>
            <p:cNvPr id="48" name="Google Shape;48;p2"/>
            <p:cNvSpPr/>
            <p:nvPr/>
          </p:nvSpPr>
          <p:spPr>
            <a:xfrm>
              <a:off x="0" y="-302067"/>
              <a:ext cx="9142329" cy="1215047"/>
            </a:xfrm>
            <a:custGeom>
              <a:avLst/>
              <a:gdLst/>
              <a:ahLst/>
              <a:cxnLst/>
              <a:rect l="l" t="t" r="r" b="b"/>
              <a:pathLst>
                <a:path w="210762" h="28011" extrusionOk="0">
                  <a:moveTo>
                    <a:pt x="0" y="1"/>
                  </a:moveTo>
                  <a:lnTo>
                    <a:pt x="0" y="17431"/>
                  </a:lnTo>
                  <a:lnTo>
                    <a:pt x="31593" y="28011"/>
                  </a:lnTo>
                  <a:lnTo>
                    <a:pt x="169852" y="28011"/>
                  </a:lnTo>
                  <a:lnTo>
                    <a:pt x="210761" y="19601"/>
                  </a:lnTo>
                  <a:lnTo>
                    <a:pt x="2107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644" y="52670"/>
              <a:ext cx="9135909" cy="5509"/>
            </a:xfrm>
            <a:custGeom>
              <a:avLst/>
              <a:gdLst/>
              <a:ahLst/>
              <a:cxnLst/>
              <a:rect l="l" t="t" r="r" b="b"/>
              <a:pathLst>
                <a:path w="210614" h="127" extrusionOk="0">
                  <a:moveTo>
                    <a:pt x="0" y="0"/>
                  </a:moveTo>
                  <a:lnTo>
                    <a:pt x="0" y="127"/>
                  </a:lnTo>
                  <a:lnTo>
                    <a:pt x="210614" y="127"/>
                  </a:lnTo>
                  <a:lnTo>
                    <a:pt x="2106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644" y="396389"/>
              <a:ext cx="9135909" cy="5552"/>
            </a:xfrm>
            <a:custGeom>
              <a:avLst/>
              <a:gdLst/>
              <a:ahLst/>
              <a:cxnLst/>
              <a:rect l="l" t="t" r="r" b="b"/>
              <a:pathLst>
                <a:path w="210614" h="128" extrusionOk="0">
                  <a:moveTo>
                    <a:pt x="0" y="1"/>
                  </a:moveTo>
                  <a:lnTo>
                    <a:pt x="0" y="127"/>
                  </a:lnTo>
                  <a:lnTo>
                    <a:pt x="210614" y="127"/>
                  </a:lnTo>
                  <a:lnTo>
                    <a:pt x="2106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5030" y="590198"/>
              <a:ext cx="8473144" cy="13794"/>
            </a:xfrm>
            <a:custGeom>
              <a:avLst/>
              <a:gdLst/>
              <a:ahLst/>
              <a:cxnLst/>
              <a:rect l="l" t="t" r="r" b="b"/>
              <a:pathLst>
                <a:path w="195335" h="318" extrusionOk="0">
                  <a:moveTo>
                    <a:pt x="1" y="1"/>
                  </a:moveTo>
                  <a:lnTo>
                    <a:pt x="1" y="127"/>
                  </a:lnTo>
                  <a:lnTo>
                    <a:pt x="195334" y="317"/>
                  </a:lnTo>
                  <a:lnTo>
                    <a:pt x="195334" y="19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30103" y="729178"/>
              <a:ext cx="7431780" cy="5509"/>
            </a:xfrm>
            <a:custGeom>
              <a:avLst/>
              <a:gdLst/>
              <a:ahLst/>
              <a:cxnLst/>
              <a:rect l="l" t="t" r="r" b="b"/>
              <a:pathLst>
                <a:path w="171328" h="127" extrusionOk="0">
                  <a:moveTo>
                    <a:pt x="0" y="0"/>
                  </a:moveTo>
                  <a:lnTo>
                    <a:pt x="0" y="127"/>
                  </a:lnTo>
                  <a:lnTo>
                    <a:pt x="171328" y="127"/>
                  </a:lnTo>
                  <a:lnTo>
                    <a:pt x="1713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228693" y="850763"/>
              <a:ext cx="6490142" cy="17394"/>
            </a:xfrm>
            <a:custGeom>
              <a:avLst/>
              <a:gdLst/>
              <a:ahLst/>
              <a:cxnLst/>
              <a:rect l="l" t="t" r="r" b="b"/>
              <a:pathLst>
                <a:path w="149620" h="401" extrusionOk="0">
                  <a:moveTo>
                    <a:pt x="149620" y="1"/>
                  </a:moveTo>
                  <a:lnTo>
                    <a:pt x="0" y="253"/>
                  </a:lnTo>
                  <a:lnTo>
                    <a:pt x="0" y="401"/>
                  </a:lnTo>
                  <a:lnTo>
                    <a:pt x="149620" y="127"/>
                  </a:lnTo>
                  <a:lnTo>
                    <a:pt x="1496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648786" y="-302067"/>
              <a:ext cx="5509" cy="1215047"/>
            </a:xfrm>
            <a:custGeom>
              <a:avLst/>
              <a:gdLst/>
              <a:ahLst/>
              <a:cxnLst/>
              <a:rect l="l" t="t" r="r" b="b"/>
              <a:pathLst>
                <a:path w="127" h="28011" extrusionOk="0">
                  <a:moveTo>
                    <a:pt x="0" y="1"/>
                  </a:moveTo>
                  <a:lnTo>
                    <a:pt x="0" y="28011"/>
                  </a:lnTo>
                  <a:lnTo>
                    <a:pt x="127" y="2801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242094" y="-302978"/>
              <a:ext cx="453512" cy="1216869"/>
            </a:xfrm>
            <a:custGeom>
              <a:avLst/>
              <a:gdLst/>
              <a:ahLst/>
              <a:cxnLst/>
              <a:rect l="l" t="t" r="r" b="b"/>
              <a:pathLst>
                <a:path w="10455" h="28053" extrusionOk="0">
                  <a:moveTo>
                    <a:pt x="10328" y="1"/>
                  </a:moveTo>
                  <a:lnTo>
                    <a:pt x="0" y="28011"/>
                  </a:lnTo>
                  <a:lnTo>
                    <a:pt x="106" y="28053"/>
                  </a:lnTo>
                  <a:lnTo>
                    <a:pt x="10454" y="64"/>
                  </a:lnTo>
                  <a:lnTo>
                    <a:pt x="103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896651" y="-303889"/>
              <a:ext cx="906980" cy="1218691"/>
            </a:xfrm>
            <a:custGeom>
              <a:avLst/>
              <a:gdLst/>
              <a:ahLst/>
              <a:cxnLst/>
              <a:rect l="l" t="t" r="r" b="b"/>
              <a:pathLst>
                <a:path w="20909" h="28095" extrusionOk="0">
                  <a:moveTo>
                    <a:pt x="20803" y="0"/>
                  </a:moveTo>
                  <a:lnTo>
                    <a:pt x="1" y="28011"/>
                  </a:lnTo>
                  <a:lnTo>
                    <a:pt x="106" y="28095"/>
                  </a:lnTo>
                  <a:lnTo>
                    <a:pt x="20908" y="85"/>
                  </a:lnTo>
                  <a:lnTo>
                    <a:pt x="208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543010" y="-304800"/>
              <a:ext cx="1690465" cy="1221467"/>
            </a:xfrm>
            <a:custGeom>
              <a:avLst/>
              <a:gdLst/>
              <a:ahLst/>
              <a:cxnLst/>
              <a:rect l="l" t="t" r="r" b="b"/>
              <a:pathLst>
                <a:path w="38971" h="28159" extrusionOk="0">
                  <a:moveTo>
                    <a:pt x="38886" y="0"/>
                  </a:moveTo>
                  <a:lnTo>
                    <a:pt x="1" y="28053"/>
                  </a:lnTo>
                  <a:lnTo>
                    <a:pt x="85" y="28158"/>
                  </a:lnTo>
                  <a:lnTo>
                    <a:pt x="38971" y="106"/>
                  </a:lnTo>
                  <a:lnTo>
                    <a:pt x="388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266189" y="131269"/>
              <a:ext cx="1874212" cy="784439"/>
            </a:xfrm>
            <a:custGeom>
              <a:avLst/>
              <a:gdLst/>
              <a:ahLst/>
              <a:cxnLst/>
              <a:rect l="l" t="t" r="r" b="b"/>
              <a:pathLst>
                <a:path w="43207" h="18084" extrusionOk="0">
                  <a:moveTo>
                    <a:pt x="43164" y="1"/>
                  </a:moveTo>
                  <a:lnTo>
                    <a:pt x="0" y="17957"/>
                  </a:lnTo>
                  <a:lnTo>
                    <a:pt x="63" y="18084"/>
                  </a:lnTo>
                  <a:lnTo>
                    <a:pt x="43206" y="127"/>
                  </a:lnTo>
                  <a:lnTo>
                    <a:pt x="431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763811" y="-302067"/>
              <a:ext cx="268810" cy="1215958"/>
            </a:xfrm>
            <a:custGeom>
              <a:avLst/>
              <a:gdLst/>
              <a:ahLst/>
              <a:cxnLst/>
              <a:rect l="l" t="t" r="r" b="b"/>
              <a:pathLst>
                <a:path w="6197" h="28032" extrusionOk="0">
                  <a:moveTo>
                    <a:pt x="127" y="1"/>
                  </a:moveTo>
                  <a:lnTo>
                    <a:pt x="0" y="22"/>
                  </a:lnTo>
                  <a:lnTo>
                    <a:pt x="6070" y="28032"/>
                  </a:lnTo>
                  <a:lnTo>
                    <a:pt x="6197" y="2801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805703" y="-302978"/>
              <a:ext cx="732342" cy="1217780"/>
            </a:xfrm>
            <a:custGeom>
              <a:avLst/>
              <a:gdLst/>
              <a:ahLst/>
              <a:cxnLst/>
              <a:rect l="l" t="t" r="r" b="b"/>
              <a:pathLst>
                <a:path w="16883" h="28074" extrusionOk="0">
                  <a:moveTo>
                    <a:pt x="127" y="1"/>
                  </a:moveTo>
                  <a:lnTo>
                    <a:pt x="1" y="64"/>
                  </a:lnTo>
                  <a:lnTo>
                    <a:pt x="16777" y="28074"/>
                  </a:lnTo>
                  <a:lnTo>
                    <a:pt x="16883" y="2801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749779" y="-303889"/>
              <a:ext cx="1325703" cy="1219602"/>
            </a:xfrm>
            <a:custGeom>
              <a:avLst/>
              <a:gdLst/>
              <a:ahLst/>
              <a:cxnLst/>
              <a:rect l="l" t="t" r="r" b="b"/>
              <a:pathLst>
                <a:path w="30562" h="28116" extrusionOk="0">
                  <a:moveTo>
                    <a:pt x="85" y="0"/>
                  </a:moveTo>
                  <a:lnTo>
                    <a:pt x="1" y="106"/>
                  </a:lnTo>
                  <a:lnTo>
                    <a:pt x="30477" y="28116"/>
                  </a:lnTo>
                  <a:lnTo>
                    <a:pt x="30561" y="28011"/>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25641" y="-303889"/>
              <a:ext cx="1937326" cy="1219602"/>
            </a:xfrm>
            <a:custGeom>
              <a:avLst/>
              <a:gdLst/>
              <a:ahLst/>
              <a:cxnLst/>
              <a:rect l="l" t="t" r="r" b="b"/>
              <a:pathLst>
                <a:path w="44662" h="28116" extrusionOk="0">
                  <a:moveTo>
                    <a:pt x="64" y="0"/>
                  </a:moveTo>
                  <a:lnTo>
                    <a:pt x="1" y="106"/>
                  </a:lnTo>
                  <a:lnTo>
                    <a:pt x="44577" y="28116"/>
                  </a:lnTo>
                  <a:lnTo>
                    <a:pt x="44661" y="28011"/>
                  </a:lnTo>
                  <a:lnTo>
                    <a:pt x="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733" y="-25062"/>
              <a:ext cx="1836733" cy="940771"/>
            </a:xfrm>
            <a:custGeom>
              <a:avLst/>
              <a:gdLst/>
              <a:ahLst/>
              <a:cxnLst/>
              <a:rect l="l" t="t" r="r" b="b"/>
              <a:pathLst>
                <a:path w="42343" h="21688" extrusionOk="0">
                  <a:moveTo>
                    <a:pt x="63" y="1"/>
                  </a:moveTo>
                  <a:lnTo>
                    <a:pt x="0" y="127"/>
                  </a:lnTo>
                  <a:lnTo>
                    <a:pt x="42279" y="21688"/>
                  </a:lnTo>
                  <a:lnTo>
                    <a:pt x="42342" y="21561"/>
                  </a:lnTo>
                  <a:lnTo>
                    <a:pt x="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851995" y="57280"/>
              <a:ext cx="797714" cy="340993"/>
            </a:xfrm>
            <a:custGeom>
              <a:avLst/>
              <a:gdLst/>
              <a:ahLst/>
              <a:cxnLst/>
              <a:rect l="l" t="t" r="r" b="b"/>
              <a:pathLst>
                <a:path w="18611" h="7925" extrusionOk="0">
                  <a:moveTo>
                    <a:pt x="0" y="0"/>
                  </a:moveTo>
                  <a:lnTo>
                    <a:pt x="1665" y="7925"/>
                  </a:lnTo>
                  <a:lnTo>
                    <a:pt x="18610" y="7925"/>
                  </a:lnTo>
                  <a:lnTo>
                    <a:pt x="186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654300" y="401005"/>
              <a:ext cx="779865" cy="192056"/>
            </a:xfrm>
            <a:custGeom>
              <a:avLst/>
              <a:gdLst/>
              <a:ahLst/>
              <a:cxnLst/>
              <a:rect l="l" t="t" r="r" b="b"/>
              <a:pathLst>
                <a:path w="18042" h="4659" extrusionOk="0">
                  <a:moveTo>
                    <a:pt x="0" y="1"/>
                  </a:moveTo>
                  <a:lnTo>
                    <a:pt x="0" y="4659"/>
                  </a:lnTo>
                  <a:lnTo>
                    <a:pt x="16398" y="4469"/>
                  </a:lnTo>
                  <a:lnTo>
                    <a:pt x="180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112750" y="63146"/>
              <a:ext cx="1389890" cy="329185"/>
            </a:xfrm>
            <a:custGeom>
              <a:avLst/>
              <a:gdLst/>
              <a:ahLst/>
              <a:cxnLst/>
              <a:rect l="l" t="t" r="r" b="b"/>
              <a:pathLst>
                <a:path w="32711" h="7925" extrusionOk="0">
                  <a:moveTo>
                    <a:pt x="0" y="0"/>
                  </a:moveTo>
                  <a:lnTo>
                    <a:pt x="12604" y="7925"/>
                  </a:lnTo>
                  <a:lnTo>
                    <a:pt x="32710" y="7925"/>
                  </a:lnTo>
                  <a:lnTo>
                    <a:pt x="240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733207" y="598257"/>
              <a:ext cx="685805" cy="128016"/>
            </a:xfrm>
            <a:custGeom>
              <a:avLst/>
              <a:gdLst/>
              <a:ahLst/>
              <a:cxnLst/>
              <a:rect l="l" t="t" r="r" b="b"/>
              <a:pathLst>
                <a:path w="16188" h="3204" extrusionOk="0">
                  <a:moveTo>
                    <a:pt x="1" y="0"/>
                  </a:moveTo>
                  <a:lnTo>
                    <a:pt x="3500" y="3204"/>
                  </a:lnTo>
                  <a:lnTo>
                    <a:pt x="16187" y="3204"/>
                  </a:lnTo>
                  <a:lnTo>
                    <a:pt x="14375" y="19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138000" y="401000"/>
              <a:ext cx="1118201" cy="192056"/>
            </a:xfrm>
            <a:custGeom>
              <a:avLst/>
              <a:gdLst/>
              <a:ahLst/>
              <a:cxnLst/>
              <a:rect l="l" t="t" r="r" b="b"/>
              <a:pathLst>
                <a:path w="26368" h="4617" extrusionOk="0">
                  <a:moveTo>
                    <a:pt x="19728" y="4617"/>
                  </a:moveTo>
                  <a:lnTo>
                    <a:pt x="26367" y="1"/>
                  </a:lnTo>
                  <a:lnTo>
                    <a:pt x="3605" y="1"/>
                  </a:lnTo>
                  <a:lnTo>
                    <a:pt x="1" y="459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358387" y="91613"/>
            <a:ext cx="1703813" cy="1903976"/>
            <a:chOff x="115166" y="443930"/>
            <a:chExt cx="1564279" cy="1748050"/>
          </a:xfrm>
        </p:grpSpPr>
        <p:sp>
          <p:nvSpPr>
            <p:cNvPr id="70" name="Google Shape;70;p2"/>
            <p:cNvSpPr/>
            <p:nvPr/>
          </p:nvSpPr>
          <p:spPr>
            <a:xfrm>
              <a:off x="115166" y="443930"/>
              <a:ext cx="1564279" cy="253281"/>
            </a:xfrm>
            <a:custGeom>
              <a:avLst/>
              <a:gdLst/>
              <a:ahLst/>
              <a:cxnLst/>
              <a:rect l="l" t="t" r="r" b="b"/>
              <a:pathLst>
                <a:path w="36062" h="5839" extrusionOk="0">
                  <a:moveTo>
                    <a:pt x="32205" y="5839"/>
                  </a:moveTo>
                  <a:lnTo>
                    <a:pt x="36062" y="5038"/>
                  </a:lnTo>
                  <a:lnTo>
                    <a:pt x="25060" y="1"/>
                  </a:lnTo>
                  <a:lnTo>
                    <a:pt x="1" y="1160"/>
                  </a:lnTo>
                  <a:lnTo>
                    <a:pt x="2783" y="236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20311" y="468634"/>
              <a:ext cx="992000" cy="1716057"/>
            </a:xfrm>
            <a:custGeom>
              <a:avLst/>
              <a:gdLst/>
              <a:ahLst/>
              <a:cxnLst/>
              <a:rect l="l" t="t" r="r" b="b"/>
              <a:pathLst>
                <a:path w="22869" h="39561" extrusionOk="0">
                  <a:moveTo>
                    <a:pt x="22868" y="39561"/>
                  </a:moveTo>
                  <a:lnTo>
                    <a:pt x="22341" y="1"/>
                  </a:lnTo>
                  <a:lnTo>
                    <a:pt x="0" y="949"/>
                  </a:lnTo>
                  <a:lnTo>
                    <a:pt x="1349" y="3951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098866" y="475943"/>
              <a:ext cx="32967" cy="1672159"/>
            </a:xfrm>
            <a:custGeom>
              <a:avLst/>
              <a:gdLst/>
              <a:ahLst/>
              <a:cxnLst/>
              <a:rect l="l" t="t" r="r" b="b"/>
              <a:pathLst>
                <a:path w="760" h="38549" extrusionOk="0">
                  <a:moveTo>
                    <a:pt x="148" y="0"/>
                  </a:moveTo>
                  <a:lnTo>
                    <a:pt x="759" y="38464"/>
                  </a:lnTo>
                  <a:lnTo>
                    <a:pt x="443" y="3854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91225" y="469525"/>
              <a:ext cx="443441" cy="1716057"/>
            </a:xfrm>
            <a:custGeom>
              <a:avLst/>
              <a:gdLst/>
              <a:ahLst/>
              <a:cxnLst/>
              <a:rect l="l" t="t" r="r" b="b"/>
              <a:pathLst>
                <a:path w="9970" h="39561" extrusionOk="0">
                  <a:moveTo>
                    <a:pt x="0" y="1"/>
                  </a:moveTo>
                  <a:lnTo>
                    <a:pt x="9969" y="4300"/>
                  </a:lnTo>
                  <a:lnTo>
                    <a:pt x="9969" y="39266"/>
                  </a:lnTo>
                  <a:lnTo>
                    <a:pt x="337" y="3956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447182" y="575580"/>
              <a:ext cx="11018" cy="1600847"/>
            </a:xfrm>
            <a:custGeom>
              <a:avLst/>
              <a:gdLst/>
              <a:ahLst/>
              <a:cxnLst/>
              <a:rect l="l" t="t" r="r" b="b"/>
              <a:pathLst>
                <a:path w="254" h="36905" extrusionOk="0">
                  <a:moveTo>
                    <a:pt x="169" y="64"/>
                  </a:moveTo>
                  <a:lnTo>
                    <a:pt x="253" y="36905"/>
                  </a:lnTo>
                  <a:lnTo>
                    <a:pt x="127" y="36884"/>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261616" y="617655"/>
              <a:ext cx="136249" cy="1432629"/>
            </a:xfrm>
            <a:custGeom>
              <a:avLst/>
              <a:gdLst/>
              <a:ahLst/>
              <a:cxnLst/>
              <a:rect l="l" t="t" r="r" b="b"/>
              <a:pathLst>
                <a:path w="3141" h="33027" extrusionOk="0">
                  <a:moveTo>
                    <a:pt x="3140" y="33026"/>
                  </a:moveTo>
                  <a:lnTo>
                    <a:pt x="337" y="32710"/>
                  </a:lnTo>
                  <a:lnTo>
                    <a:pt x="0" y="0"/>
                  </a:lnTo>
                  <a:lnTo>
                    <a:pt x="3077" y="143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276234" y="2009059"/>
              <a:ext cx="121631" cy="41209"/>
            </a:xfrm>
            <a:custGeom>
              <a:avLst/>
              <a:gdLst/>
              <a:ahLst/>
              <a:cxnLst/>
              <a:rect l="l" t="t" r="r" b="b"/>
              <a:pathLst>
                <a:path w="2804" h="950" extrusionOk="0">
                  <a:moveTo>
                    <a:pt x="2803" y="949"/>
                  </a:moveTo>
                  <a:lnTo>
                    <a:pt x="2487" y="317"/>
                  </a:lnTo>
                  <a:lnTo>
                    <a:pt x="380" y="1"/>
                  </a:lnTo>
                  <a:lnTo>
                    <a:pt x="0" y="633"/>
                  </a:lnTo>
                  <a:close/>
                </a:path>
              </a:pathLst>
            </a:custGeom>
            <a:solidFill>
              <a:srgbClr val="D8E2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384112" y="668840"/>
              <a:ext cx="13751" cy="1381443"/>
            </a:xfrm>
            <a:custGeom>
              <a:avLst/>
              <a:gdLst/>
              <a:ahLst/>
              <a:cxnLst/>
              <a:rect l="l" t="t" r="r" b="b"/>
              <a:pathLst>
                <a:path w="317" h="31847" extrusionOk="0">
                  <a:moveTo>
                    <a:pt x="274" y="0"/>
                  </a:moveTo>
                  <a:lnTo>
                    <a:pt x="316" y="31846"/>
                  </a:lnTo>
                  <a:lnTo>
                    <a:pt x="0" y="31214"/>
                  </a:lnTo>
                  <a:lnTo>
                    <a:pt x="0" y="65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491991" y="704496"/>
              <a:ext cx="112478" cy="1380532"/>
            </a:xfrm>
            <a:custGeom>
              <a:avLst/>
              <a:gdLst/>
              <a:ahLst/>
              <a:cxnLst/>
              <a:rect l="l" t="t" r="r" b="b"/>
              <a:pathLst>
                <a:path w="2593" h="31826" extrusionOk="0">
                  <a:moveTo>
                    <a:pt x="2593" y="31825"/>
                  </a:moveTo>
                  <a:lnTo>
                    <a:pt x="274" y="31530"/>
                  </a:lnTo>
                  <a:lnTo>
                    <a:pt x="0" y="0"/>
                  </a:lnTo>
                  <a:lnTo>
                    <a:pt x="2550" y="126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503876" y="2045626"/>
              <a:ext cx="100592" cy="39387"/>
            </a:xfrm>
            <a:custGeom>
              <a:avLst/>
              <a:gdLst/>
              <a:ahLst/>
              <a:cxnLst/>
              <a:rect l="l" t="t" r="r" b="b"/>
              <a:pathLst>
                <a:path w="2319" h="908" extrusionOk="0">
                  <a:moveTo>
                    <a:pt x="2319" y="907"/>
                  </a:moveTo>
                  <a:lnTo>
                    <a:pt x="2066" y="296"/>
                  </a:lnTo>
                  <a:lnTo>
                    <a:pt x="316" y="1"/>
                  </a:lnTo>
                  <a:lnTo>
                    <a:pt x="0" y="612"/>
                  </a:lnTo>
                  <a:close/>
                </a:path>
              </a:pathLst>
            </a:custGeom>
            <a:solidFill>
              <a:srgbClr val="D8E2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593449" y="749304"/>
              <a:ext cx="11018" cy="1335723"/>
            </a:xfrm>
            <a:custGeom>
              <a:avLst/>
              <a:gdLst/>
              <a:ahLst/>
              <a:cxnLst/>
              <a:rect l="l" t="t" r="r" b="b"/>
              <a:pathLst>
                <a:path w="254" h="30793" extrusionOk="0">
                  <a:moveTo>
                    <a:pt x="233" y="0"/>
                  </a:moveTo>
                  <a:lnTo>
                    <a:pt x="254" y="30792"/>
                  </a:lnTo>
                  <a:lnTo>
                    <a:pt x="1" y="30181"/>
                  </a:lnTo>
                  <a:lnTo>
                    <a:pt x="1" y="65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476418" y="2061198"/>
              <a:ext cx="28412" cy="105190"/>
            </a:xfrm>
            <a:custGeom>
              <a:avLst/>
              <a:gdLst/>
              <a:ahLst/>
              <a:cxnLst/>
              <a:rect l="l" t="t" r="r" b="b"/>
              <a:pathLst>
                <a:path w="655" h="2425" extrusionOk="0">
                  <a:moveTo>
                    <a:pt x="1" y="1202"/>
                  </a:moveTo>
                  <a:cubicBezTo>
                    <a:pt x="1" y="1876"/>
                    <a:pt x="148" y="2424"/>
                    <a:pt x="338" y="2424"/>
                  </a:cubicBezTo>
                  <a:cubicBezTo>
                    <a:pt x="507" y="2424"/>
                    <a:pt x="654" y="1876"/>
                    <a:pt x="654" y="1223"/>
                  </a:cubicBezTo>
                  <a:cubicBezTo>
                    <a:pt x="654" y="548"/>
                    <a:pt x="507" y="21"/>
                    <a:pt x="338" y="0"/>
                  </a:cubicBezTo>
                  <a:cubicBezTo>
                    <a:pt x="148" y="0"/>
                    <a:pt x="1" y="548"/>
                    <a:pt x="1" y="120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480105" y="2051135"/>
              <a:ext cx="32924" cy="52140"/>
            </a:xfrm>
            <a:custGeom>
              <a:avLst/>
              <a:gdLst/>
              <a:ahLst/>
              <a:cxnLst/>
              <a:rect l="l" t="t" r="r" b="b"/>
              <a:pathLst>
                <a:path w="759" h="1202" extrusionOk="0">
                  <a:moveTo>
                    <a:pt x="717" y="0"/>
                  </a:moveTo>
                  <a:cubicBezTo>
                    <a:pt x="717" y="0"/>
                    <a:pt x="485" y="0"/>
                    <a:pt x="106" y="380"/>
                  </a:cubicBezTo>
                  <a:cubicBezTo>
                    <a:pt x="106" y="380"/>
                    <a:pt x="0" y="633"/>
                    <a:pt x="106" y="907"/>
                  </a:cubicBezTo>
                  <a:cubicBezTo>
                    <a:pt x="106" y="907"/>
                    <a:pt x="443" y="1202"/>
                    <a:pt x="759" y="1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493813" y="2044715"/>
              <a:ext cx="38432" cy="64979"/>
            </a:xfrm>
            <a:custGeom>
              <a:avLst/>
              <a:gdLst/>
              <a:ahLst/>
              <a:cxnLst/>
              <a:rect l="l" t="t" r="r" b="b"/>
              <a:pathLst>
                <a:path w="886" h="1498" extrusionOk="0">
                  <a:moveTo>
                    <a:pt x="0" y="739"/>
                  </a:moveTo>
                  <a:cubicBezTo>
                    <a:pt x="0" y="1139"/>
                    <a:pt x="190" y="1476"/>
                    <a:pt x="443" y="1476"/>
                  </a:cubicBezTo>
                  <a:cubicBezTo>
                    <a:pt x="675" y="1497"/>
                    <a:pt x="886" y="1160"/>
                    <a:pt x="886" y="760"/>
                  </a:cubicBezTo>
                  <a:cubicBezTo>
                    <a:pt x="886" y="338"/>
                    <a:pt x="675" y="1"/>
                    <a:pt x="443" y="1"/>
                  </a:cubicBezTo>
                  <a:cubicBezTo>
                    <a:pt x="190" y="1"/>
                    <a:pt x="0" y="317"/>
                    <a:pt x="0" y="7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400552" y="2052957"/>
              <a:ext cx="30234" cy="106101"/>
            </a:xfrm>
            <a:custGeom>
              <a:avLst/>
              <a:gdLst/>
              <a:ahLst/>
              <a:cxnLst/>
              <a:rect l="l" t="t" r="r" b="b"/>
              <a:pathLst>
                <a:path w="697" h="2446" extrusionOk="0">
                  <a:moveTo>
                    <a:pt x="1" y="1223"/>
                  </a:moveTo>
                  <a:cubicBezTo>
                    <a:pt x="1" y="1897"/>
                    <a:pt x="148" y="2445"/>
                    <a:pt x="359" y="2445"/>
                  </a:cubicBezTo>
                  <a:cubicBezTo>
                    <a:pt x="549" y="2445"/>
                    <a:pt x="696" y="1897"/>
                    <a:pt x="696" y="1244"/>
                  </a:cubicBezTo>
                  <a:cubicBezTo>
                    <a:pt x="696" y="570"/>
                    <a:pt x="549" y="22"/>
                    <a:pt x="359" y="1"/>
                  </a:cubicBezTo>
                  <a:cubicBezTo>
                    <a:pt x="148" y="1"/>
                    <a:pt x="1" y="549"/>
                    <a:pt x="1" y="122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405150" y="2042893"/>
              <a:ext cx="33834" cy="53094"/>
            </a:xfrm>
            <a:custGeom>
              <a:avLst/>
              <a:gdLst/>
              <a:ahLst/>
              <a:cxnLst/>
              <a:rect l="l" t="t" r="r" b="b"/>
              <a:pathLst>
                <a:path w="780" h="1224" extrusionOk="0">
                  <a:moveTo>
                    <a:pt x="717" y="1"/>
                  </a:moveTo>
                  <a:cubicBezTo>
                    <a:pt x="717" y="1"/>
                    <a:pt x="485" y="1"/>
                    <a:pt x="105" y="380"/>
                  </a:cubicBezTo>
                  <a:cubicBezTo>
                    <a:pt x="105" y="380"/>
                    <a:pt x="0" y="633"/>
                    <a:pt x="105" y="907"/>
                  </a:cubicBezTo>
                  <a:cubicBezTo>
                    <a:pt x="105" y="907"/>
                    <a:pt x="464" y="1202"/>
                    <a:pt x="780" y="12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8857" y="2036517"/>
              <a:ext cx="39343" cy="64936"/>
            </a:xfrm>
            <a:custGeom>
              <a:avLst/>
              <a:gdLst/>
              <a:ahLst/>
              <a:cxnLst/>
              <a:rect l="l" t="t" r="r" b="b"/>
              <a:pathLst>
                <a:path w="907" h="1497" extrusionOk="0">
                  <a:moveTo>
                    <a:pt x="0" y="738"/>
                  </a:moveTo>
                  <a:cubicBezTo>
                    <a:pt x="0" y="1159"/>
                    <a:pt x="211" y="1497"/>
                    <a:pt x="464" y="1497"/>
                  </a:cubicBezTo>
                  <a:cubicBezTo>
                    <a:pt x="696" y="1497"/>
                    <a:pt x="906" y="1180"/>
                    <a:pt x="906" y="759"/>
                  </a:cubicBezTo>
                  <a:cubicBezTo>
                    <a:pt x="906" y="337"/>
                    <a:pt x="696" y="0"/>
                    <a:pt x="464" y="0"/>
                  </a:cubicBezTo>
                  <a:cubicBezTo>
                    <a:pt x="211" y="0"/>
                    <a:pt x="0" y="316"/>
                    <a:pt x="0"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1623" y="2139798"/>
              <a:ext cx="1343054" cy="52183"/>
            </a:xfrm>
            <a:custGeom>
              <a:avLst/>
              <a:gdLst/>
              <a:ahLst/>
              <a:cxnLst/>
              <a:rect l="l" t="t" r="r" b="b"/>
              <a:pathLst>
                <a:path w="30962" h="1203" extrusionOk="0">
                  <a:moveTo>
                    <a:pt x="30961" y="738"/>
                  </a:moveTo>
                  <a:lnTo>
                    <a:pt x="17641" y="1202"/>
                  </a:lnTo>
                  <a:lnTo>
                    <a:pt x="0" y="1012"/>
                  </a:lnTo>
                  <a:lnTo>
                    <a:pt x="215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2"/>
          <p:cNvGrpSpPr/>
          <p:nvPr/>
        </p:nvGrpSpPr>
        <p:grpSpPr>
          <a:xfrm>
            <a:off x="7713307" y="91613"/>
            <a:ext cx="1874137" cy="1915882"/>
            <a:chOff x="7385909" y="499713"/>
            <a:chExt cx="1720655" cy="1758981"/>
          </a:xfrm>
        </p:grpSpPr>
        <p:sp>
          <p:nvSpPr>
            <p:cNvPr id="89" name="Google Shape;89;p2"/>
            <p:cNvSpPr/>
            <p:nvPr/>
          </p:nvSpPr>
          <p:spPr>
            <a:xfrm>
              <a:off x="7433450" y="499713"/>
              <a:ext cx="1673114" cy="186523"/>
            </a:xfrm>
            <a:custGeom>
              <a:avLst/>
              <a:gdLst/>
              <a:ahLst/>
              <a:cxnLst/>
              <a:rect l="l" t="t" r="r" b="b"/>
              <a:pathLst>
                <a:path w="38571" h="4300" extrusionOk="0">
                  <a:moveTo>
                    <a:pt x="11635" y="4300"/>
                  </a:moveTo>
                  <a:lnTo>
                    <a:pt x="1" y="3499"/>
                  </a:lnTo>
                  <a:lnTo>
                    <a:pt x="17220" y="0"/>
                  </a:lnTo>
                  <a:lnTo>
                    <a:pt x="38570" y="928"/>
                  </a:lnTo>
                  <a:lnTo>
                    <a:pt x="34734" y="257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8108178" y="533547"/>
              <a:ext cx="845688" cy="1716014"/>
            </a:xfrm>
            <a:custGeom>
              <a:avLst/>
              <a:gdLst/>
              <a:ahLst/>
              <a:cxnLst/>
              <a:rect l="l" t="t" r="r" b="b"/>
              <a:pathLst>
                <a:path w="19496" h="39560" extrusionOk="0">
                  <a:moveTo>
                    <a:pt x="0" y="39560"/>
                  </a:moveTo>
                  <a:lnTo>
                    <a:pt x="548" y="0"/>
                  </a:lnTo>
                  <a:lnTo>
                    <a:pt x="19496" y="949"/>
                  </a:lnTo>
                  <a:lnTo>
                    <a:pt x="18168" y="3951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8202305" y="539924"/>
              <a:ext cx="32056" cy="1673070"/>
            </a:xfrm>
            <a:custGeom>
              <a:avLst/>
              <a:gdLst/>
              <a:ahLst/>
              <a:cxnLst/>
              <a:rect l="l" t="t" r="r" b="b"/>
              <a:pathLst>
                <a:path w="739" h="38570" extrusionOk="0">
                  <a:moveTo>
                    <a:pt x="591" y="1"/>
                  </a:moveTo>
                  <a:lnTo>
                    <a:pt x="1" y="38465"/>
                  </a:lnTo>
                  <a:lnTo>
                    <a:pt x="296" y="38570"/>
                  </a:lnTo>
                  <a:lnTo>
                    <a:pt x="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385909" y="533547"/>
              <a:ext cx="746093" cy="1716014"/>
            </a:xfrm>
            <a:custGeom>
              <a:avLst/>
              <a:gdLst/>
              <a:ahLst/>
              <a:cxnLst/>
              <a:rect l="l" t="t" r="r" b="b"/>
              <a:pathLst>
                <a:path w="17200" h="39560" extrusionOk="0">
                  <a:moveTo>
                    <a:pt x="17199" y="0"/>
                  </a:moveTo>
                  <a:lnTo>
                    <a:pt x="1" y="3204"/>
                  </a:lnTo>
                  <a:lnTo>
                    <a:pt x="1" y="39265"/>
                  </a:lnTo>
                  <a:lnTo>
                    <a:pt x="16630" y="3956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695837" y="611235"/>
              <a:ext cx="18349" cy="1629216"/>
            </a:xfrm>
            <a:custGeom>
              <a:avLst/>
              <a:gdLst/>
              <a:ahLst/>
              <a:cxnLst/>
              <a:rect l="l" t="t" r="r" b="b"/>
              <a:pathLst>
                <a:path w="423" h="37559" extrusionOk="0">
                  <a:moveTo>
                    <a:pt x="148" y="43"/>
                  </a:moveTo>
                  <a:lnTo>
                    <a:pt x="1" y="37558"/>
                  </a:lnTo>
                  <a:lnTo>
                    <a:pt x="212" y="37537"/>
                  </a:lnTo>
                  <a:lnTo>
                    <a:pt x="4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800072" y="675217"/>
              <a:ext cx="232243" cy="1437227"/>
            </a:xfrm>
            <a:custGeom>
              <a:avLst/>
              <a:gdLst/>
              <a:ahLst/>
              <a:cxnLst/>
              <a:rect l="l" t="t" r="r" b="b"/>
              <a:pathLst>
                <a:path w="5354" h="33133" extrusionOk="0">
                  <a:moveTo>
                    <a:pt x="0" y="33133"/>
                  </a:moveTo>
                  <a:lnTo>
                    <a:pt x="4764" y="32837"/>
                  </a:lnTo>
                  <a:lnTo>
                    <a:pt x="5354" y="1"/>
                  </a:lnTo>
                  <a:lnTo>
                    <a:pt x="106" y="10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800072" y="2072173"/>
              <a:ext cx="206650" cy="40254"/>
            </a:xfrm>
            <a:custGeom>
              <a:avLst/>
              <a:gdLst/>
              <a:ahLst/>
              <a:cxnLst/>
              <a:rect l="l" t="t" r="r" b="b"/>
              <a:pathLst>
                <a:path w="4764" h="928" extrusionOk="0">
                  <a:moveTo>
                    <a:pt x="0" y="928"/>
                  </a:moveTo>
                  <a:lnTo>
                    <a:pt x="527" y="295"/>
                  </a:lnTo>
                  <a:lnTo>
                    <a:pt x="4131" y="0"/>
                  </a:lnTo>
                  <a:lnTo>
                    <a:pt x="4764" y="63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7802804" y="675217"/>
              <a:ext cx="229510" cy="66801"/>
            </a:xfrm>
            <a:custGeom>
              <a:avLst/>
              <a:gdLst/>
              <a:ahLst/>
              <a:cxnLst/>
              <a:rect l="l" t="t" r="r" b="b"/>
              <a:pathLst>
                <a:path w="5291" h="1540" extrusionOk="0">
                  <a:moveTo>
                    <a:pt x="1" y="844"/>
                  </a:moveTo>
                  <a:lnTo>
                    <a:pt x="485" y="1540"/>
                  </a:lnTo>
                  <a:lnTo>
                    <a:pt x="4701" y="865"/>
                  </a:lnTo>
                  <a:lnTo>
                    <a:pt x="5291"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7800072" y="711783"/>
              <a:ext cx="23814" cy="1400659"/>
            </a:xfrm>
            <a:custGeom>
              <a:avLst/>
              <a:gdLst/>
              <a:ahLst/>
              <a:cxnLst/>
              <a:rect l="l" t="t" r="r" b="b"/>
              <a:pathLst>
                <a:path w="549" h="32290" extrusionOk="0">
                  <a:moveTo>
                    <a:pt x="64" y="1"/>
                  </a:moveTo>
                  <a:lnTo>
                    <a:pt x="0" y="32290"/>
                  </a:lnTo>
                  <a:lnTo>
                    <a:pt x="527" y="31657"/>
                  </a:lnTo>
                  <a:lnTo>
                    <a:pt x="548" y="69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7438959" y="738330"/>
              <a:ext cx="198409" cy="1407947"/>
            </a:xfrm>
            <a:custGeom>
              <a:avLst/>
              <a:gdLst/>
              <a:ahLst/>
              <a:cxnLst/>
              <a:rect l="l" t="t" r="r" b="b"/>
              <a:pathLst>
                <a:path w="4574" h="32458" extrusionOk="0">
                  <a:moveTo>
                    <a:pt x="0" y="32457"/>
                  </a:moveTo>
                  <a:lnTo>
                    <a:pt x="4068" y="32183"/>
                  </a:lnTo>
                  <a:lnTo>
                    <a:pt x="4574" y="0"/>
                  </a:lnTo>
                  <a:lnTo>
                    <a:pt x="106" y="101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438959" y="2106918"/>
              <a:ext cx="176503" cy="39343"/>
            </a:xfrm>
            <a:custGeom>
              <a:avLst/>
              <a:gdLst/>
              <a:ahLst/>
              <a:cxnLst/>
              <a:rect l="l" t="t" r="r" b="b"/>
              <a:pathLst>
                <a:path w="4069" h="907" extrusionOk="0">
                  <a:moveTo>
                    <a:pt x="0" y="906"/>
                  </a:moveTo>
                  <a:lnTo>
                    <a:pt x="443" y="274"/>
                  </a:lnTo>
                  <a:lnTo>
                    <a:pt x="3520" y="0"/>
                  </a:lnTo>
                  <a:lnTo>
                    <a:pt x="4068" y="63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440781" y="738330"/>
              <a:ext cx="196587" cy="63114"/>
            </a:xfrm>
            <a:custGeom>
              <a:avLst/>
              <a:gdLst/>
              <a:ahLst/>
              <a:cxnLst/>
              <a:rect l="l" t="t" r="r" b="b"/>
              <a:pathLst>
                <a:path w="4532" h="1455" extrusionOk="0">
                  <a:moveTo>
                    <a:pt x="1" y="780"/>
                  </a:moveTo>
                  <a:lnTo>
                    <a:pt x="422" y="1454"/>
                  </a:lnTo>
                  <a:lnTo>
                    <a:pt x="4026" y="822"/>
                  </a:lnTo>
                  <a:lnTo>
                    <a:pt x="4532"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438959" y="772164"/>
              <a:ext cx="20171" cy="1374112"/>
            </a:xfrm>
            <a:custGeom>
              <a:avLst/>
              <a:gdLst/>
              <a:ahLst/>
              <a:cxnLst/>
              <a:rect l="l" t="t" r="r" b="b"/>
              <a:pathLst>
                <a:path w="465" h="31678" extrusionOk="0">
                  <a:moveTo>
                    <a:pt x="43" y="0"/>
                  </a:moveTo>
                  <a:lnTo>
                    <a:pt x="0" y="31677"/>
                  </a:lnTo>
                  <a:lnTo>
                    <a:pt x="443" y="31045"/>
                  </a:lnTo>
                  <a:lnTo>
                    <a:pt x="464" y="67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613551" y="2123358"/>
              <a:ext cx="51272" cy="106101"/>
            </a:xfrm>
            <a:custGeom>
              <a:avLst/>
              <a:gdLst/>
              <a:ahLst/>
              <a:cxnLst/>
              <a:rect l="l" t="t" r="r" b="b"/>
              <a:pathLst>
                <a:path w="1182" h="2446" extrusionOk="0">
                  <a:moveTo>
                    <a:pt x="1181" y="1223"/>
                  </a:moveTo>
                  <a:cubicBezTo>
                    <a:pt x="1181" y="1897"/>
                    <a:pt x="907" y="2445"/>
                    <a:pt x="591" y="2445"/>
                  </a:cubicBezTo>
                  <a:cubicBezTo>
                    <a:pt x="275" y="2445"/>
                    <a:pt x="1" y="1897"/>
                    <a:pt x="1" y="1223"/>
                  </a:cubicBezTo>
                  <a:cubicBezTo>
                    <a:pt x="1" y="548"/>
                    <a:pt x="275" y="0"/>
                    <a:pt x="591" y="0"/>
                  </a:cubicBezTo>
                  <a:cubicBezTo>
                    <a:pt x="907" y="0"/>
                    <a:pt x="1181" y="548"/>
                    <a:pt x="1181" y="122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7599844" y="2111472"/>
              <a:ext cx="56738" cy="53962"/>
            </a:xfrm>
            <a:custGeom>
              <a:avLst/>
              <a:gdLst/>
              <a:ahLst/>
              <a:cxnLst/>
              <a:rect l="l" t="t" r="r" b="b"/>
              <a:pathLst>
                <a:path w="1308" h="1244" extrusionOk="0">
                  <a:moveTo>
                    <a:pt x="85" y="0"/>
                  </a:moveTo>
                  <a:cubicBezTo>
                    <a:pt x="85" y="0"/>
                    <a:pt x="486" y="22"/>
                    <a:pt x="1139" y="422"/>
                  </a:cubicBezTo>
                  <a:cubicBezTo>
                    <a:pt x="1139" y="422"/>
                    <a:pt x="1308" y="654"/>
                    <a:pt x="1160" y="949"/>
                  </a:cubicBezTo>
                  <a:cubicBezTo>
                    <a:pt x="1160" y="949"/>
                    <a:pt x="549" y="1244"/>
                    <a:pt x="1" y="12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7566964" y="2106007"/>
              <a:ext cx="66758" cy="65847"/>
            </a:xfrm>
            <a:custGeom>
              <a:avLst/>
              <a:gdLst/>
              <a:ahLst/>
              <a:cxnLst/>
              <a:rect l="l" t="t" r="r" b="b"/>
              <a:pathLst>
                <a:path w="1539" h="1518" extrusionOk="0">
                  <a:moveTo>
                    <a:pt x="1539" y="738"/>
                  </a:moveTo>
                  <a:cubicBezTo>
                    <a:pt x="1539" y="1159"/>
                    <a:pt x="1201" y="1517"/>
                    <a:pt x="759" y="1517"/>
                  </a:cubicBezTo>
                  <a:cubicBezTo>
                    <a:pt x="337" y="1517"/>
                    <a:pt x="0" y="1180"/>
                    <a:pt x="0" y="759"/>
                  </a:cubicBezTo>
                  <a:cubicBezTo>
                    <a:pt x="0" y="337"/>
                    <a:pt x="337" y="0"/>
                    <a:pt x="759" y="0"/>
                  </a:cubicBezTo>
                  <a:cubicBezTo>
                    <a:pt x="1201" y="0"/>
                    <a:pt x="1539" y="337"/>
                    <a:pt x="1539"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7743378" y="2115116"/>
              <a:ext cx="51229" cy="107923"/>
            </a:xfrm>
            <a:custGeom>
              <a:avLst/>
              <a:gdLst/>
              <a:ahLst/>
              <a:cxnLst/>
              <a:rect l="l" t="t" r="r" b="b"/>
              <a:pathLst>
                <a:path w="1181" h="2488" extrusionOk="0">
                  <a:moveTo>
                    <a:pt x="1181" y="1244"/>
                  </a:moveTo>
                  <a:cubicBezTo>
                    <a:pt x="1181" y="1919"/>
                    <a:pt x="928" y="2488"/>
                    <a:pt x="591" y="2488"/>
                  </a:cubicBezTo>
                  <a:cubicBezTo>
                    <a:pt x="275" y="2488"/>
                    <a:pt x="1" y="1940"/>
                    <a:pt x="1" y="1244"/>
                  </a:cubicBezTo>
                  <a:cubicBezTo>
                    <a:pt x="1" y="570"/>
                    <a:pt x="275" y="1"/>
                    <a:pt x="591" y="1"/>
                  </a:cubicBezTo>
                  <a:cubicBezTo>
                    <a:pt x="928" y="1"/>
                    <a:pt x="1181" y="549"/>
                    <a:pt x="1181" y="1244"/>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729671" y="2104142"/>
              <a:ext cx="57649" cy="54005"/>
            </a:xfrm>
            <a:custGeom>
              <a:avLst/>
              <a:gdLst/>
              <a:ahLst/>
              <a:cxnLst/>
              <a:rect l="l" t="t" r="r" b="b"/>
              <a:pathLst>
                <a:path w="1329" h="1245" extrusionOk="0">
                  <a:moveTo>
                    <a:pt x="85" y="1"/>
                  </a:moveTo>
                  <a:cubicBezTo>
                    <a:pt x="85" y="1"/>
                    <a:pt x="485" y="22"/>
                    <a:pt x="1139" y="401"/>
                  </a:cubicBezTo>
                  <a:cubicBezTo>
                    <a:pt x="1139" y="401"/>
                    <a:pt x="1328" y="654"/>
                    <a:pt x="1160" y="949"/>
                  </a:cubicBezTo>
                  <a:cubicBezTo>
                    <a:pt x="1160" y="949"/>
                    <a:pt x="549" y="1244"/>
                    <a:pt x="1" y="12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7695837" y="2097765"/>
              <a:ext cx="67712" cy="66758"/>
            </a:xfrm>
            <a:custGeom>
              <a:avLst/>
              <a:gdLst/>
              <a:ahLst/>
              <a:cxnLst/>
              <a:rect l="l" t="t" r="r" b="b"/>
              <a:pathLst>
                <a:path w="1561" h="1539" extrusionOk="0">
                  <a:moveTo>
                    <a:pt x="1560" y="759"/>
                  </a:moveTo>
                  <a:cubicBezTo>
                    <a:pt x="1560" y="1181"/>
                    <a:pt x="1202" y="1539"/>
                    <a:pt x="781" y="1539"/>
                  </a:cubicBezTo>
                  <a:cubicBezTo>
                    <a:pt x="359" y="1539"/>
                    <a:pt x="1" y="1202"/>
                    <a:pt x="1" y="780"/>
                  </a:cubicBezTo>
                  <a:cubicBezTo>
                    <a:pt x="1" y="359"/>
                    <a:pt x="359" y="0"/>
                    <a:pt x="781" y="0"/>
                  </a:cubicBezTo>
                  <a:cubicBezTo>
                    <a:pt x="1202" y="0"/>
                    <a:pt x="1560" y="338"/>
                    <a:pt x="1560" y="7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7385909" y="2203822"/>
              <a:ext cx="1510361" cy="54873"/>
            </a:xfrm>
            <a:custGeom>
              <a:avLst/>
              <a:gdLst/>
              <a:ahLst/>
              <a:cxnLst/>
              <a:rect l="l" t="t" r="r" b="b"/>
              <a:pathLst>
                <a:path w="34819" h="1265" extrusionOk="0">
                  <a:moveTo>
                    <a:pt x="1" y="738"/>
                  </a:moveTo>
                  <a:lnTo>
                    <a:pt x="16335" y="1265"/>
                  </a:lnTo>
                  <a:lnTo>
                    <a:pt x="34819" y="1012"/>
                  </a:lnTo>
                  <a:lnTo>
                    <a:pt x="166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2"/>
          <p:cNvGrpSpPr/>
          <p:nvPr/>
        </p:nvGrpSpPr>
        <p:grpSpPr>
          <a:xfrm>
            <a:off x="-444443" y="2999648"/>
            <a:ext cx="10005116" cy="2220057"/>
            <a:chOff x="-444443" y="2999648"/>
            <a:chExt cx="10005116" cy="2220057"/>
          </a:xfrm>
        </p:grpSpPr>
        <p:sp>
          <p:nvSpPr>
            <p:cNvPr id="110" name="Google Shape;110;p2"/>
            <p:cNvSpPr/>
            <p:nvPr/>
          </p:nvSpPr>
          <p:spPr>
            <a:xfrm>
              <a:off x="7179865" y="3420920"/>
              <a:ext cx="75722" cy="146110"/>
            </a:xfrm>
            <a:custGeom>
              <a:avLst/>
              <a:gdLst/>
              <a:ahLst/>
              <a:cxnLst/>
              <a:rect l="l" t="t" r="r" b="b"/>
              <a:pathLst>
                <a:path w="1519" h="2931" extrusionOk="0">
                  <a:moveTo>
                    <a:pt x="1" y="2930"/>
                  </a:moveTo>
                  <a:lnTo>
                    <a:pt x="1034" y="22"/>
                  </a:lnTo>
                  <a:lnTo>
                    <a:pt x="1518" y="1"/>
                  </a:lnTo>
                  <a:lnTo>
                    <a:pt x="738" y="293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444443" y="3523908"/>
              <a:ext cx="1898537" cy="1690513"/>
            </a:xfrm>
            <a:custGeom>
              <a:avLst/>
              <a:gdLst/>
              <a:ahLst/>
              <a:cxnLst/>
              <a:rect l="l" t="t" r="r" b="b"/>
              <a:pathLst>
                <a:path w="38085" h="33912" extrusionOk="0">
                  <a:moveTo>
                    <a:pt x="0" y="274"/>
                  </a:moveTo>
                  <a:lnTo>
                    <a:pt x="1117" y="33912"/>
                  </a:lnTo>
                  <a:lnTo>
                    <a:pt x="38085" y="33912"/>
                  </a:lnTo>
                  <a:lnTo>
                    <a:pt x="38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508629" y="3614234"/>
              <a:ext cx="126170" cy="35792"/>
            </a:xfrm>
            <a:custGeom>
              <a:avLst/>
              <a:gdLst/>
              <a:ahLst/>
              <a:cxnLst/>
              <a:rect l="l" t="t" r="r" b="b"/>
              <a:pathLst>
                <a:path w="2531" h="718" extrusionOk="0">
                  <a:moveTo>
                    <a:pt x="2530" y="401"/>
                  </a:moveTo>
                  <a:lnTo>
                    <a:pt x="1" y="1"/>
                  </a:lnTo>
                  <a:lnTo>
                    <a:pt x="1" y="401"/>
                  </a:lnTo>
                  <a:lnTo>
                    <a:pt x="1856" y="71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618111" y="2999648"/>
              <a:ext cx="84097" cy="430804"/>
            </a:xfrm>
            <a:custGeom>
              <a:avLst/>
              <a:gdLst/>
              <a:ahLst/>
              <a:cxnLst/>
              <a:rect l="l" t="t" r="r" b="b"/>
              <a:pathLst>
                <a:path w="1687" h="8642" extrusionOk="0">
                  <a:moveTo>
                    <a:pt x="148" y="8642"/>
                  </a:moveTo>
                  <a:lnTo>
                    <a:pt x="0" y="0"/>
                  </a:lnTo>
                  <a:lnTo>
                    <a:pt x="1686" y="0"/>
                  </a:lnTo>
                  <a:lnTo>
                    <a:pt x="1686" y="862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570805" y="2999648"/>
              <a:ext cx="110368" cy="75672"/>
            </a:xfrm>
            <a:custGeom>
              <a:avLst/>
              <a:gdLst/>
              <a:ahLst/>
              <a:cxnLst/>
              <a:rect l="l" t="t" r="r" b="b"/>
              <a:pathLst>
                <a:path w="2214" h="1518" extrusionOk="0">
                  <a:moveTo>
                    <a:pt x="1" y="0"/>
                  </a:moveTo>
                  <a:lnTo>
                    <a:pt x="2214" y="0"/>
                  </a:lnTo>
                  <a:lnTo>
                    <a:pt x="2151" y="1518"/>
                  </a:lnTo>
                  <a:lnTo>
                    <a:pt x="85" y="15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677980" y="2999648"/>
              <a:ext cx="47358" cy="429757"/>
            </a:xfrm>
            <a:custGeom>
              <a:avLst/>
              <a:gdLst/>
              <a:ahLst/>
              <a:cxnLst/>
              <a:rect l="l" t="t" r="r" b="b"/>
              <a:pathLst>
                <a:path w="950" h="8621" extrusionOk="0">
                  <a:moveTo>
                    <a:pt x="949" y="0"/>
                  </a:moveTo>
                  <a:lnTo>
                    <a:pt x="64" y="0"/>
                  </a:lnTo>
                  <a:lnTo>
                    <a:pt x="1" y="1518"/>
                  </a:lnTo>
                  <a:lnTo>
                    <a:pt x="485" y="1518"/>
                  </a:lnTo>
                  <a:lnTo>
                    <a:pt x="485" y="8620"/>
                  </a:lnTo>
                  <a:lnTo>
                    <a:pt x="949" y="862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589748" y="3075268"/>
              <a:ext cx="102990" cy="20040"/>
            </a:xfrm>
            <a:custGeom>
              <a:avLst/>
              <a:gdLst/>
              <a:ahLst/>
              <a:cxnLst/>
              <a:rect l="l" t="t" r="r" b="b"/>
              <a:pathLst>
                <a:path w="2066" h="402" extrusionOk="0">
                  <a:moveTo>
                    <a:pt x="0" y="1"/>
                  </a:moveTo>
                  <a:lnTo>
                    <a:pt x="106" y="401"/>
                  </a:lnTo>
                  <a:lnTo>
                    <a:pt x="1897" y="401"/>
                  </a:lnTo>
                  <a:lnTo>
                    <a:pt x="2066" y="1"/>
                  </a:lnTo>
                  <a:lnTo>
                    <a:pt x="16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408023" y="4758120"/>
              <a:ext cx="1005707" cy="27458"/>
            </a:xfrm>
            <a:custGeom>
              <a:avLst/>
              <a:gdLst/>
              <a:ahLst/>
              <a:cxnLst/>
              <a:rect l="l" t="t" r="r" b="b"/>
              <a:pathLst>
                <a:path w="23185" h="633" extrusionOk="0">
                  <a:moveTo>
                    <a:pt x="1" y="633"/>
                  </a:moveTo>
                  <a:lnTo>
                    <a:pt x="506" y="1"/>
                  </a:lnTo>
                  <a:lnTo>
                    <a:pt x="22594" y="1"/>
                  </a:lnTo>
                  <a:lnTo>
                    <a:pt x="23184" y="63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909797" y="4836762"/>
              <a:ext cx="120720" cy="33878"/>
            </a:xfrm>
            <a:custGeom>
              <a:avLst/>
              <a:gdLst/>
              <a:ahLst/>
              <a:cxnLst/>
              <a:rect l="l" t="t" r="r" b="b"/>
              <a:pathLst>
                <a:path w="2783" h="781" extrusionOk="0">
                  <a:moveTo>
                    <a:pt x="2108" y="0"/>
                  </a:moveTo>
                  <a:lnTo>
                    <a:pt x="0" y="0"/>
                  </a:lnTo>
                  <a:lnTo>
                    <a:pt x="126" y="780"/>
                  </a:lnTo>
                  <a:lnTo>
                    <a:pt x="2782" y="78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820682" y="3573258"/>
              <a:ext cx="4675432" cy="1646446"/>
            </a:xfrm>
            <a:custGeom>
              <a:avLst/>
              <a:gdLst/>
              <a:ahLst/>
              <a:cxnLst/>
              <a:rect l="l" t="t" r="r" b="b"/>
              <a:pathLst>
                <a:path w="93790" h="33028" extrusionOk="0">
                  <a:moveTo>
                    <a:pt x="190" y="32922"/>
                  </a:moveTo>
                  <a:lnTo>
                    <a:pt x="1" y="1"/>
                  </a:lnTo>
                  <a:lnTo>
                    <a:pt x="93789" y="1"/>
                  </a:lnTo>
                  <a:lnTo>
                    <a:pt x="93094" y="33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403976" y="3573258"/>
              <a:ext cx="38933" cy="1639068"/>
            </a:xfrm>
            <a:custGeom>
              <a:avLst/>
              <a:gdLst/>
              <a:ahLst/>
              <a:cxnLst/>
              <a:rect l="l" t="t" r="r" b="b"/>
              <a:pathLst>
                <a:path w="781" h="32880" extrusionOk="0">
                  <a:moveTo>
                    <a:pt x="422" y="32880"/>
                  </a:moveTo>
                  <a:lnTo>
                    <a:pt x="0" y="1"/>
                  </a:lnTo>
                  <a:lnTo>
                    <a:pt x="422" y="1"/>
                  </a:lnTo>
                  <a:lnTo>
                    <a:pt x="780" y="3288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579772" y="3573258"/>
              <a:ext cx="16899" cy="1639068"/>
            </a:xfrm>
            <a:custGeom>
              <a:avLst/>
              <a:gdLst/>
              <a:ahLst/>
              <a:cxnLst/>
              <a:rect l="l" t="t" r="r" b="b"/>
              <a:pathLst>
                <a:path w="339" h="32880" extrusionOk="0">
                  <a:moveTo>
                    <a:pt x="1" y="1"/>
                  </a:moveTo>
                  <a:lnTo>
                    <a:pt x="1" y="32880"/>
                  </a:lnTo>
                  <a:lnTo>
                    <a:pt x="254" y="32880"/>
                  </a:lnTo>
                  <a:lnTo>
                    <a:pt x="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436527" y="4683791"/>
              <a:ext cx="2143351" cy="13709"/>
            </a:xfrm>
            <a:custGeom>
              <a:avLst/>
              <a:gdLst/>
              <a:ahLst/>
              <a:cxnLst/>
              <a:rect l="l" t="t" r="r" b="b"/>
              <a:pathLst>
                <a:path w="42996" h="275" extrusionOk="0">
                  <a:moveTo>
                    <a:pt x="43" y="190"/>
                  </a:moveTo>
                  <a:lnTo>
                    <a:pt x="42996" y="274"/>
                  </a:lnTo>
                  <a:lnTo>
                    <a:pt x="42996"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426009" y="3860088"/>
              <a:ext cx="2153869" cy="13709"/>
            </a:xfrm>
            <a:custGeom>
              <a:avLst/>
              <a:gdLst/>
              <a:ahLst/>
              <a:cxnLst/>
              <a:rect l="l" t="t" r="r" b="b"/>
              <a:pathLst>
                <a:path w="43207" h="275" extrusionOk="0">
                  <a:moveTo>
                    <a:pt x="22" y="190"/>
                  </a:moveTo>
                  <a:lnTo>
                    <a:pt x="43207" y="275"/>
                  </a:lnTo>
                  <a:lnTo>
                    <a:pt x="43207"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041312" y="3963076"/>
              <a:ext cx="1183090" cy="1074816"/>
            </a:xfrm>
            <a:custGeom>
              <a:avLst/>
              <a:gdLst/>
              <a:ahLst/>
              <a:cxnLst/>
              <a:rect l="l" t="t" r="r" b="b"/>
              <a:pathLst>
                <a:path w="23733" h="21561" extrusionOk="0">
                  <a:moveTo>
                    <a:pt x="549" y="21561"/>
                  </a:moveTo>
                  <a:lnTo>
                    <a:pt x="23732" y="21561"/>
                  </a:lnTo>
                  <a:lnTo>
                    <a:pt x="23648" y="0"/>
                  </a:lnTo>
                  <a:lnTo>
                    <a:pt x="1"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041312" y="3963076"/>
              <a:ext cx="1178853" cy="44167"/>
            </a:xfrm>
            <a:custGeom>
              <a:avLst/>
              <a:gdLst/>
              <a:ahLst/>
              <a:cxnLst/>
              <a:rect l="l" t="t" r="r" b="b"/>
              <a:pathLst>
                <a:path w="23648" h="886" extrusionOk="0">
                  <a:moveTo>
                    <a:pt x="1" y="422"/>
                  </a:moveTo>
                  <a:lnTo>
                    <a:pt x="401" y="885"/>
                  </a:lnTo>
                  <a:lnTo>
                    <a:pt x="23100" y="801"/>
                  </a:lnTo>
                  <a:lnTo>
                    <a:pt x="2364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041312" y="3984063"/>
              <a:ext cx="52592" cy="1053829"/>
            </a:xfrm>
            <a:custGeom>
              <a:avLst/>
              <a:gdLst/>
              <a:ahLst/>
              <a:cxnLst/>
              <a:rect l="l" t="t" r="r" b="b"/>
              <a:pathLst>
                <a:path w="1055" h="21140" extrusionOk="0">
                  <a:moveTo>
                    <a:pt x="1" y="1"/>
                  </a:moveTo>
                  <a:lnTo>
                    <a:pt x="549" y="21140"/>
                  </a:lnTo>
                  <a:lnTo>
                    <a:pt x="1054" y="20508"/>
                  </a:lnTo>
                  <a:lnTo>
                    <a:pt x="40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5741581" y="3682527"/>
              <a:ext cx="581052" cy="1396348"/>
            </a:xfrm>
            <a:custGeom>
              <a:avLst/>
              <a:gdLst/>
              <a:ahLst/>
              <a:cxnLst/>
              <a:rect l="l" t="t" r="r" b="b"/>
              <a:pathLst>
                <a:path w="11656" h="28011" extrusionOk="0">
                  <a:moveTo>
                    <a:pt x="1" y="28011"/>
                  </a:moveTo>
                  <a:lnTo>
                    <a:pt x="11066" y="28011"/>
                  </a:lnTo>
                  <a:lnTo>
                    <a:pt x="11656" y="1"/>
                  </a:lnTo>
                  <a:lnTo>
                    <a:pt x="148"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748958" y="3682527"/>
              <a:ext cx="573674" cy="46311"/>
            </a:xfrm>
            <a:custGeom>
              <a:avLst/>
              <a:gdLst/>
              <a:ahLst/>
              <a:cxnLst/>
              <a:rect l="l" t="t" r="r" b="b"/>
              <a:pathLst>
                <a:path w="11508" h="929" extrusionOk="0">
                  <a:moveTo>
                    <a:pt x="0" y="422"/>
                  </a:moveTo>
                  <a:lnTo>
                    <a:pt x="422" y="928"/>
                  </a:lnTo>
                  <a:lnTo>
                    <a:pt x="10897" y="823"/>
                  </a:lnTo>
                  <a:lnTo>
                    <a:pt x="11508"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5741581" y="3703563"/>
              <a:ext cx="28414" cy="1375312"/>
            </a:xfrm>
            <a:custGeom>
              <a:avLst/>
              <a:gdLst/>
              <a:ahLst/>
              <a:cxnLst/>
              <a:rect l="l" t="t" r="r" b="b"/>
              <a:pathLst>
                <a:path w="570" h="27589" extrusionOk="0">
                  <a:moveTo>
                    <a:pt x="148" y="0"/>
                  </a:moveTo>
                  <a:lnTo>
                    <a:pt x="1" y="27589"/>
                  </a:lnTo>
                  <a:lnTo>
                    <a:pt x="549" y="26936"/>
                  </a:lnTo>
                  <a:lnTo>
                    <a:pt x="570" y="5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558407" y="3989347"/>
              <a:ext cx="1869126" cy="568440"/>
            </a:xfrm>
            <a:custGeom>
              <a:avLst/>
              <a:gdLst/>
              <a:ahLst/>
              <a:cxnLst/>
              <a:rect l="l" t="t" r="r" b="b"/>
              <a:pathLst>
                <a:path w="37495" h="11403" extrusionOk="0">
                  <a:moveTo>
                    <a:pt x="274" y="11402"/>
                  </a:moveTo>
                  <a:lnTo>
                    <a:pt x="37368" y="11402"/>
                  </a:lnTo>
                  <a:lnTo>
                    <a:pt x="37495" y="0"/>
                  </a:lnTo>
                  <a:lnTo>
                    <a:pt x="0" y="37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558407" y="3989347"/>
              <a:ext cx="1869126" cy="40977"/>
            </a:xfrm>
            <a:custGeom>
              <a:avLst/>
              <a:gdLst/>
              <a:ahLst/>
              <a:cxnLst/>
              <a:rect l="l" t="t" r="r" b="b"/>
              <a:pathLst>
                <a:path w="37495" h="822" extrusionOk="0">
                  <a:moveTo>
                    <a:pt x="0" y="379"/>
                  </a:moveTo>
                  <a:lnTo>
                    <a:pt x="422" y="822"/>
                  </a:lnTo>
                  <a:lnTo>
                    <a:pt x="36926" y="738"/>
                  </a:lnTo>
                  <a:lnTo>
                    <a:pt x="3749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558407" y="4008239"/>
              <a:ext cx="38933" cy="549546"/>
            </a:xfrm>
            <a:custGeom>
              <a:avLst/>
              <a:gdLst/>
              <a:ahLst/>
              <a:cxnLst/>
              <a:rect l="l" t="t" r="r" b="b"/>
              <a:pathLst>
                <a:path w="781" h="11024" extrusionOk="0">
                  <a:moveTo>
                    <a:pt x="0" y="0"/>
                  </a:moveTo>
                  <a:lnTo>
                    <a:pt x="274" y="11023"/>
                  </a:lnTo>
                  <a:lnTo>
                    <a:pt x="780" y="10433"/>
                  </a:lnTo>
                  <a:lnTo>
                    <a:pt x="422"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558407" y="4801434"/>
              <a:ext cx="1869126" cy="308970"/>
            </a:xfrm>
            <a:custGeom>
              <a:avLst/>
              <a:gdLst/>
              <a:ahLst/>
              <a:cxnLst/>
              <a:rect l="l" t="t" r="r" b="b"/>
              <a:pathLst>
                <a:path w="37495" h="6198" extrusionOk="0">
                  <a:moveTo>
                    <a:pt x="274" y="6197"/>
                  </a:moveTo>
                  <a:lnTo>
                    <a:pt x="37368" y="6197"/>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558407" y="4801434"/>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558407" y="4820377"/>
              <a:ext cx="38933" cy="290027"/>
            </a:xfrm>
            <a:custGeom>
              <a:avLst/>
              <a:gdLst/>
              <a:ahLst/>
              <a:cxnLst/>
              <a:rect l="l" t="t" r="r" b="b"/>
              <a:pathLst>
                <a:path w="781" h="5818" extrusionOk="0">
                  <a:moveTo>
                    <a:pt x="0" y="0"/>
                  </a:moveTo>
                  <a:lnTo>
                    <a:pt x="274" y="5817"/>
                  </a:lnTo>
                  <a:lnTo>
                    <a:pt x="780" y="5227"/>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558407" y="3641551"/>
              <a:ext cx="1869126" cy="125074"/>
            </a:xfrm>
            <a:custGeom>
              <a:avLst/>
              <a:gdLst/>
              <a:ahLst/>
              <a:cxnLst/>
              <a:rect l="l" t="t" r="r" b="b"/>
              <a:pathLst>
                <a:path w="37495" h="2509" extrusionOk="0">
                  <a:moveTo>
                    <a:pt x="274" y="2509"/>
                  </a:moveTo>
                  <a:lnTo>
                    <a:pt x="37368" y="2509"/>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558407" y="3641551"/>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558407" y="3660494"/>
              <a:ext cx="38933" cy="106131"/>
            </a:xfrm>
            <a:custGeom>
              <a:avLst/>
              <a:gdLst/>
              <a:ahLst/>
              <a:cxnLst/>
              <a:rect l="l" t="t" r="r" b="b"/>
              <a:pathLst>
                <a:path w="781" h="2129" extrusionOk="0">
                  <a:moveTo>
                    <a:pt x="0" y="0"/>
                  </a:moveTo>
                  <a:lnTo>
                    <a:pt x="274" y="2129"/>
                  </a:lnTo>
                  <a:lnTo>
                    <a:pt x="780" y="1539"/>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820682" y="3573258"/>
              <a:ext cx="4675432" cy="15852"/>
            </a:xfrm>
            <a:custGeom>
              <a:avLst/>
              <a:gdLst/>
              <a:ahLst/>
              <a:cxnLst/>
              <a:rect l="l" t="t" r="r" b="b"/>
              <a:pathLst>
                <a:path w="93790" h="318" extrusionOk="0">
                  <a:moveTo>
                    <a:pt x="1" y="1"/>
                  </a:moveTo>
                  <a:lnTo>
                    <a:pt x="93789" y="1"/>
                  </a:lnTo>
                  <a:lnTo>
                    <a:pt x="93789" y="317"/>
                  </a:lnTo>
                  <a:lnTo>
                    <a:pt x="1" y="8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4468246" y="3922100"/>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468246" y="3893736"/>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5629172" y="3665728"/>
              <a:ext cx="80956" cy="129261"/>
            </a:xfrm>
            <a:custGeom>
              <a:avLst/>
              <a:gdLst/>
              <a:ahLst/>
              <a:cxnLst/>
              <a:rect l="l" t="t" r="r" b="b"/>
              <a:pathLst>
                <a:path w="1624" h="2593" extrusionOk="0">
                  <a:moveTo>
                    <a:pt x="1623" y="1286"/>
                  </a:moveTo>
                  <a:cubicBezTo>
                    <a:pt x="1623" y="2003"/>
                    <a:pt x="1265" y="2593"/>
                    <a:pt x="801" y="2593"/>
                  </a:cubicBezTo>
                  <a:cubicBezTo>
                    <a:pt x="359" y="2593"/>
                    <a:pt x="0" y="2003"/>
                    <a:pt x="0" y="1286"/>
                  </a:cubicBezTo>
                  <a:cubicBezTo>
                    <a:pt x="0" y="570"/>
                    <a:pt x="359" y="1"/>
                    <a:pt x="801" y="1"/>
                  </a:cubicBezTo>
                  <a:cubicBezTo>
                    <a:pt x="1244" y="1"/>
                    <a:pt x="1623" y="570"/>
                    <a:pt x="1623"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5629172" y="3636317"/>
              <a:ext cx="80956" cy="80956"/>
            </a:xfrm>
            <a:custGeom>
              <a:avLst/>
              <a:gdLst/>
              <a:ahLst/>
              <a:cxnLst/>
              <a:rect l="l" t="t" r="r" b="b"/>
              <a:pathLst>
                <a:path w="1624" h="1624" extrusionOk="0">
                  <a:moveTo>
                    <a:pt x="1623" y="801"/>
                  </a:moveTo>
                  <a:cubicBezTo>
                    <a:pt x="1623" y="1265"/>
                    <a:pt x="1244" y="1623"/>
                    <a:pt x="801" y="1623"/>
                  </a:cubicBezTo>
                  <a:cubicBezTo>
                    <a:pt x="359" y="1623"/>
                    <a:pt x="0" y="1265"/>
                    <a:pt x="0" y="801"/>
                  </a:cubicBezTo>
                  <a:cubicBezTo>
                    <a:pt x="0" y="359"/>
                    <a:pt x="359" y="0"/>
                    <a:pt x="801" y="0"/>
                  </a:cubicBezTo>
                  <a:cubicBezTo>
                    <a:pt x="1244" y="0"/>
                    <a:pt x="1623" y="359"/>
                    <a:pt x="162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4468246" y="3590107"/>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814401" y="3429345"/>
              <a:ext cx="4681713" cy="143967"/>
            </a:xfrm>
            <a:custGeom>
              <a:avLst/>
              <a:gdLst/>
              <a:ahLst/>
              <a:cxnLst/>
              <a:rect l="l" t="t" r="r" b="b"/>
              <a:pathLst>
                <a:path w="93916" h="2888" extrusionOk="0">
                  <a:moveTo>
                    <a:pt x="127" y="2888"/>
                  </a:moveTo>
                  <a:lnTo>
                    <a:pt x="0" y="0"/>
                  </a:lnTo>
                  <a:lnTo>
                    <a:pt x="93915" y="148"/>
                  </a:lnTo>
                  <a:lnTo>
                    <a:pt x="93915" y="28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468246" y="3561743"/>
              <a:ext cx="79910" cy="80907"/>
            </a:xfrm>
            <a:custGeom>
              <a:avLst/>
              <a:gdLst/>
              <a:ahLst/>
              <a:cxnLst/>
              <a:rect l="l" t="t" r="r" b="b"/>
              <a:pathLst>
                <a:path w="1603" h="1623" extrusionOk="0">
                  <a:moveTo>
                    <a:pt x="1602" y="801"/>
                  </a:moveTo>
                  <a:cubicBezTo>
                    <a:pt x="1602" y="1244"/>
                    <a:pt x="1244" y="1623"/>
                    <a:pt x="801" y="1623"/>
                  </a:cubicBezTo>
                  <a:cubicBezTo>
                    <a:pt x="359" y="1623"/>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4468246" y="4726860"/>
              <a:ext cx="79910" cy="129261"/>
            </a:xfrm>
            <a:custGeom>
              <a:avLst/>
              <a:gdLst/>
              <a:ahLst/>
              <a:cxnLst/>
              <a:rect l="l" t="t" r="r" b="b"/>
              <a:pathLst>
                <a:path w="1603" h="2593" extrusionOk="0">
                  <a:moveTo>
                    <a:pt x="1602" y="1286"/>
                  </a:moveTo>
                  <a:cubicBezTo>
                    <a:pt x="1602" y="2024"/>
                    <a:pt x="1244" y="2593"/>
                    <a:pt x="801" y="2593"/>
                  </a:cubicBezTo>
                  <a:cubicBezTo>
                    <a:pt x="359" y="2593"/>
                    <a:pt x="0" y="2024"/>
                    <a:pt x="0" y="1286"/>
                  </a:cubicBezTo>
                  <a:cubicBezTo>
                    <a:pt x="0" y="570"/>
                    <a:pt x="359" y="0"/>
                    <a:pt x="801" y="0"/>
                  </a:cubicBezTo>
                  <a:cubicBezTo>
                    <a:pt x="1244" y="0"/>
                    <a:pt x="1602" y="570"/>
                    <a:pt x="1602"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468246" y="4697449"/>
              <a:ext cx="79910" cy="80956"/>
            </a:xfrm>
            <a:custGeom>
              <a:avLst/>
              <a:gdLst/>
              <a:ahLst/>
              <a:cxnLst/>
              <a:rect l="l" t="t" r="r" b="b"/>
              <a:pathLst>
                <a:path w="1603" h="1624" extrusionOk="0">
                  <a:moveTo>
                    <a:pt x="1602" y="822"/>
                  </a:moveTo>
                  <a:cubicBezTo>
                    <a:pt x="1602" y="1265"/>
                    <a:pt x="1244" y="1623"/>
                    <a:pt x="801" y="1623"/>
                  </a:cubicBezTo>
                  <a:cubicBezTo>
                    <a:pt x="359" y="1623"/>
                    <a:pt x="0" y="1265"/>
                    <a:pt x="0" y="822"/>
                  </a:cubicBezTo>
                  <a:cubicBezTo>
                    <a:pt x="0" y="380"/>
                    <a:pt x="359" y="0"/>
                    <a:pt x="801" y="0"/>
                  </a:cubicBezTo>
                  <a:cubicBezTo>
                    <a:pt x="1244" y="0"/>
                    <a:pt x="1602" y="380"/>
                    <a:pt x="1602" y="8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3274718" y="3954652"/>
              <a:ext cx="79910" cy="129261"/>
            </a:xfrm>
            <a:custGeom>
              <a:avLst/>
              <a:gdLst/>
              <a:ahLst/>
              <a:cxnLst/>
              <a:rect l="l" t="t" r="r" b="b"/>
              <a:pathLst>
                <a:path w="1603" h="2593" extrusionOk="0">
                  <a:moveTo>
                    <a:pt x="1603" y="1307"/>
                  </a:moveTo>
                  <a:cubicBezTo>
                    <a:pt x="1603" y="2024"/>
                    <a:pt x="1244" y="2593"/>
                    <a:pt x="802" y="2593"/>
                  </a:cubicBezTo>
                  <a:cubicBezTo>
                    <a:pt x="359" y="2593"/>
                    <a:pt x="1" y="2024"/>
                    <a:pt x="1" y="1307"/>
                  </a:cubicBezTo>
                  <a:cubicBezTo>
                    <a:pt x="1" y="591"/>
                    <a:pt x="359" y="1"/>
                    <a:pt x="802" y="1"/>
                  </a:cubicBezTo>
                  <a:cubicBezTo>
                    <a:pt x="1244" y="1"/>
                    <a:pt x="1603" y="591"/>
                    <a:pt x="160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3274718" y="3926288"/>
              <a:ext cx="79910" cy="79910"/>
            </a:xfrm>
            <a:custGeom>
              <a:avLst/>
              <a:gdLst/>
              <a:ahLst/>
              <a:cxnLst/>
              <a:rect l="l" t="t" r="r" b="b"/>
              <a:pathLst>
                <a:path w="1603" h="1603" extrusionOk="0">
                  <a:moveTo>
                    <a:pt x="1603" y="801"/>
                  </a:moveTo>
                  <a:cubicBezTo>
                    <a:pt x="1603" y="1244"/>
                    <a:pt x="1244" y="1602"/>
                    <a:pt x="802" y="1602"/>
                  </a:cubicBezTo>
                  <a:cubicBezTo>
                    <a:pt x="359" y="1602"/>
                    <a:pt x="1" y="1244"/>
                    <a:pt x="1" y="801"/>
                  </a:cubicBezTo>
                  <a:cubicBezTo>
                    <a:pt x="1" y="359"/>
                    <a:pt x="359" y="0"/>
                    <a:pt x="802" y="0"/>
                  </a:cubicBezTo>
                  <a:cubicBezTo>
                    <a:pt x="1244" y="0"/>
                    <a:pt x="1603" y="359"/>
                    <a:pt x="160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003855" y="3432485"/>
              <a:ext cx="221733" cy="140826"/>
            </a:xfrm>
            <a:custGeom>
              <a:avLst/>
              <a:gdLst/>
              <a:ahLst/>
              <a:cxnLst/>
              <a:rect l="l" t="t" r="r" b="b"/>
              <a:pathLst>
                <a:path w="4448" h="2825" extrusionOk="0">
                  <a:moveTo>
                    <a:pt x="1" y="2825"/>
                  </a:moveTo>
                  <a:lnTo>
                    <a:pt x="2087" y="1"/>
                  </a:lnTo>
                  <a:lnTo>
                    <a:pt x="4448" y="22"/>
                  </a:lnTo>
                  <a:lnTo>
                    <a:pt x="383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5076549" y="3434579"/>
              <a:ext cx="69391" cy="138733"/>
            </a:xfrm>
            <a:custGeom>
              <a:avLst/>
              <a:gdLst/>
              <a:ahLst/>
              <a:cxnLst/>
              <a:rect l="l" t="t" r="r" b="b"/>
              <a:pathLst>
                <a:path w="1392" h="2783" extrusionOk="0">
                  <a:moveTo>
                    <a:pt x="317" y="2783"/>
                  </a:moveTo>
                  <a:lnTo>
                    <a:pt x="0" y="1"/>
                  </a:lnTo>
                  <a:lnTo>
                    <a:pt x="1391" y="1"/>
                  </a:lnTo>
                  <a:lnTo>
                    <a:pt x="1391"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175300" y="3434579"/>
              <a:ext cx="27368" cy="138733"/>
            </a:xfrm>
            <a:custGeom>
              <a:avLst/>
              <a:gdLst/>
              <a:ahLst/>
              <a:cxnLst/>
              <a:rect l="l" t="t" r="r" b="b"/>
              <a:pathLst>
                <a:path w="549" h="2783" extrusionOk="0">
                  <a:moveTo>
                    <a:pt x="148" y="2783"/>
                  </a:moveTo>
                  <a:lnTo>
                    <a:pt x="1" y="1"/>
                  </a:lnTo>
                  <a:lnTo>
                    <a:pt x="549" y="1"/>
                  </a:lnTo>
                  <a:lnTo>
                    <a:pt x="549"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5888684" y="3432485"/>
              <a:ext cx="134545" cy="140826"/>
            </a:xfrm>
            <a:custGeom>
              <a:avLst/>
              <a:gdLst/>
              <a:ahLst/>
              <a:cxnLst/>
              <a:rect l="l" t="t" r="r" b="b"/>
              <a:pathLst>
                <a:path w="2699" h="2825" extrusionOk="0">
                  <a:moveTo>
                    <a:pt x="0" y="2825"/>
                  </a:moveTo>
                  <a:lnTo>
                    <a:pt x="1181" y="1"/>
                  </a:lnTo>
                  <a:lnTo>
                    <a:pt x="2698" y="64"/>
                  </a:lnTo>
                  <a:lnTo>
                    <a:pt x="71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5980057" y="3435626"/>
              <a:ext cx="255382" cy="137686"/>
            </a:xfrm>
            <a:custGeom>
              <a:avLst/>
              <a:gdLst/>
              <a:ahLst/>
              <a:cxnLst/>
              <a:rect l="l" t="t" r="r" b="b"/>
              <a:pathLst>
                <a:path w="5123" h="2762" extrusionOk="0">
                  <a:moveTo>
                    <a:pt x="1350" y="1561"/>
                  </a:moveTo>
                  <a:lnTo>
                    <a:pt x="2383" y="1"/>
                  </a:lnTo>
                  <a:lnTo>
                    <a:pt x="5122" y="22"/>
                  </a:lnTo>
                  <a:lnTo>
                    <a:pt x="2783" y="2762"/>
                  </a:lnTo>
                  <a:lnTo>
                    <a:pt x="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3558407" y="3435626"/>
              <a:ext cx="390874" cy="137686"/>
            </a:xfrm>
            <a:custGeom>
              <a:avLst/>
              <a:gdLst/>
              <a:ahLst/>
              <a:cxnLst/>
              <a:rect l="l" t="t" r="r" b="b"/>
              <a:pathLst>
                <a:path w="7841" h="2762" extrusionOk="0">
                  <a:moveTo>
                    <a:pt x="0" y="2762"/>
                  </a:moveTo>
                  <a:lnTo>
                    <a:pt x="1455" y="1"/>
                  </a:lnTo>
                  <a:lnTo>
                    <a:pt x="7841" y="1"/>
                  </a:lnTo>
                  <a:lnTo>
                    <a:pt x="628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6118736" y="3436722"/>
              <a:ext cx="250147" cy="136589"/>
            </a:xfrm>
            <a:custGeom>
              <a:avLst/>
              <a:gdLst/>
              <a:ahLst/>
              <a:cxnLst/>
              <a:rect l="l" t="t" r="r" b="b"/>
              <a:pathLst>
                <a:path w="5018" h="2740" extrusionOk="0">
                  <a:moveTo>
                    <a:pt x="1" y="2740"/>
                  </a:moveTo>
                  <a:lnTo>
                    <a:pt x="2340" y="0"/>
                  </a:lnTo>
                  <a:lnTo>
                    <a:pt x="5017" y="0"/>
                  </a:lnTo>
                  <a:lnTo>
                    <a:pt x="3879"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5481022" y="3432485"/>
              <a:ext cx="229111" cy="140826"/>
            </a:xfrm>
            <a:custGeom>
              <a:avLst/>
              <a:gdLst/>
              <a:ahLst/>
              <a:cxnLst/>
              <a:rect l="l" t="t" r="r" b="b"/>
              <a:pathLst>
                <a:path w="4596" h="2825" extrusionOk="0">
                  <a:moveTo>
                    <a:pt x="4595" y="2825"/>
                  </a:moveTo>
                  <a:lnTo>
                    <a:pt x="4595" y="85"/>
                  </a:lnTo>
                  <a:lnTo>
                    <a:pt x="1" y="1"/>
                  </a:lnTo>
                  <a:lnTo>
                    <a:pt x="1"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5386459" y="3436722"/>
              <a:ext cx="41027" cy="136589"/>
            </a:xfrm>
            <a:custGeom>
              <a:avLst/>
              <a:gdLst/>
              <a:ahLst/>
              <a:cxnLst/>
              <a:rect l="l" t="t" r="r" b="b"/>
              <a:pathLst>
                <a:path w="823" h="2740" extrusionOk="0">
                  <a:moveTo>
                    <a:pt x="696" y="2740"/>
                  </a:moveTo>
                  <a:lnTo>
                    <a:pt x="823" y="0"/>
                  </a:lnTo>
                  <a:lnTo>
                    <a:pt x="1" y="0"/>
                  </a:lnTo>
                  <a:lnTo>
                    <a:pt x="1"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814401" y="3430207"/>
              <a:ext cx="1591760" cy="316248"/>
            </a:xfrm>
            <a:custGeom>
              <a:avLst/>
              <a:gdLst/>
              <a:ahLst/>
              <a:cxnLst/>
              <a:rect l="l" t="t" r="r" b="b"/>
              <a:pathLst>
                <a:path w="31931" h="6344" extrusionOk="0">
                  <a:moveTo>
                    <a:pt x="0" y="126"/>
                  </a:moveTo>
                  <a:lnTo>
                    <a:pt x="253" y="6112"/>
                  </a:lnTo>
                  <a:lnTo>
                    <a:pt x="31930" y="6344"/>
                  </a:lnTo>
                  <a:lnTo>
                    <a:pt x="318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827013" y="3727740"/>
              <a:ext cx="1579148" cy="73579"/>
            </a:xfrm>
            <a:custGeom>
              <a:avLst/>
              <a:gdLst/>
              <a:ahLst/>
              <a:cxnLst/>
              <a:rect l="l" t="t" r="r" b="b"/>
              <a:pathLst>
                <a:path w="31678" h="1476" extrusionOk="0">
                  <a:moveTo>
                    <a:pt x="63" y="1475"/>
                  </a:moveTo>
                  <a:lnTo>
                    <a:pt x="31656" y="1180"/>
                  </a:lnTo>
                  <a:lnTo>
                    <a:pt x="31677" y="23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3717026" y="3398887"/>
              <a:ext cx="1624362" cy="35742"/>
            </a:xfrm>
            <a:custGeom>
              <a:avLst/>
              <a:gdLst/>
              <a:ahLst/>
              <a:cxnLst/>
              <a:rect l="l" t="t" r="r" b="b"/>
              <a:pathLst>
                <a:path w="32585" h="717" extrusionOk="0">
                  <a:moveTo>
                    <a:pt x="1" y="675"/>
                  </a:moveTo>
                  <a:lnTo>
                    <a:pt x="1" y="0"/>
                  </a:lnTo>
                  <a:lnTo>
                    <a:pt x="32585" y="0"/>
                  </a:lnTo>
                  <a:lnTo>
                    <a:pt x="32585" y="71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6445494" y="3558553"/>
              <a:ext cx="1807162" cy="1661152"/>
            </a:xfrm>
            <a:custGeom>
              <a:avLst/>
              <a:gdLst/>
              <a:ahLst/>
              <a:cxnLst/>
              <a:rect l="l" t="t" r="r" b="b"/>
              <a:pathLst>
                <a:path w="36252" h="33323" extrusionOk="0">
                  <a:moveTo>
                    <a:pt x="1" y="296"/>
                  </a:moveTo>
                  <a:lnTo>
                    <a:pt x="36252" y="1"/>
                  </a:lnTo>
                  <a:lnTo>
                    <a:pt x="35324" y="33322"/>
                  </a:lnTo>
                  <a:lnTo>
                    <a:pt x="1" y="3332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8206350" y="3558553"/>
              <a:ext cx="1338572" cy="1661152"/>
            </a:xfrm>
            <a:custGeom>
              <a:avLst/>
              <a:gdLst/>
              <a:ahLst/>
              <a:cxnLst/>
              <a:rect l="l" t="t" r="r" b="b"/>
              <a:pathLst>
                <a:path w="26852" h="33323" extrusionOk="0">
                  <a:moveTo>
                    <a:pt x="928" y="1"/>
                  </a:moveTo>
                  <a:lnTo>
                    <a:pt x="26851" y="633"/>
                  </a:lnTo>
                  <a:lnTo>
                    <a:pt x="25144" y="33322"/>
                  </a:lnTo>
                  <a:lnTo>
                    <a:pt x="0" y="333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6445494" y="3405168"/>
              <a:ext cx="1807162" cy="168144"/>
            </a:xfrm>
            <a:custGeom>
              <a:avLst/>
              <a:gdLst/>
              <a:ahLst/>
              <a:cxnLst/>
              <a:rect l="l" t="t" r="r" b="b"/>
              <a:pathLst>
                <a:path w="36252" h="3373" extrusionOk="0">
                  <a:moveTo>
                    <a:pt x="1" y="591"/>
                  </a:moveTo>
                  <a:lnTo>
                    <a:pt x="1" y="3373"/>
                  </a:lnTo>
                  <a:lnTo>
                    <a:pt x="36252" y="3078"/>
                  </a:lnTo>
                  <a:lnTo>
                    <a:pt x="362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252559" y="3405168"/>
              <a:ext cx="1308114" cy="184993"/>
            </a:xfrm>
            <a:custGeom>
              <a:avLst/>
              <a:gdLst/>
              <a:ahLst/>
              <a:cxnLst/>
              <a:rect l="l" t="t" r="r" b="b"/>
              <a:pathLst>
                <a:path w="26241" h="3711" extrusionOk="0">
                  <a:moveTo>
                    <a:pt x="25924" y="3710"/>
                  </a:moveTo>
                  <a:lnTo>
                    <a:pt x="26240" y="485"/>
                  </a:lnTo>
                  <a:lnTo>
                    <a:pt x="1" y="1"/>
                  </a:lnTo>
                  <a:lnTo>
                    <a:pt x="1" y="307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7628504" y="3563837"/>
              <a:ext cx="25274" cy="1651630"/>
            </a:xfrm>
            <a:custGeom>
              <a:avLst/>
              <a:gdLst/>
              <a:ahLst/>
              <a:cxnLst/>
              <a:rect l="l" t="t" r="r" b="b"/>
              <a:pathLst>
                <a:path w="507" h="33132" extrusionOk="0">
                  <a:moveTo>
                    <a:pt x="0" y="33132"/>
                  </a:moveTo>
                  <a:lnTo>
                    <a:pt x="316" y="0"/>
                  </a:lnTo>
                  <a:lnTo>
                    <a:pt x="506" y="0"/>
                  </a:lnTo>
                  <a:lnTo>
                    <a:pt x="19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6940342" y="3563837"/>
              <a:ext cx="9521" cy="1651630"/>
            </a:xfrm>
            <a:custGeom>
              <a:avLst/>
              <a:gdLst/>
              <a:ahLst/>
              <a:cxnLst/>
              <a:rect l="l" t="t" r="r" b="b"/>
              <a:pathLst>
                <a:path w="191" h="33132" extrusionOk="0">
                  <a:moveTo>
                    <a:pt x="0" y="0"/>
                  </a:moveTo>
                  <a:lnTo>
                    <a:pt x="190" y="0"/>
                  </a:lnTo>
                  <a:lnTo>
                    <a:pt x="190" y="33132"/>
                  </a:lnTo>
                  <a:lnTo>
                    <a:pt x="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6949814" y="4381208"/>
              <a:ext cx="678758" cy="11615"/>
            </a:xfrm>
            <a:custGeom>
              <a:avLst/>
              <a:gdLst/>
              <a:ahLst/>
              <a:cxnLst/>
              <a:rect l="l" t="t" r="r" b="b"/>
              <a:pathLst>
                <a:path w="13616" h="233" extrusionOk="0">
                  <a:moveTo>
                    <a:pt x="0" y="232"/>
                  </a:moveTo>
                  <a:lnTo>
                    <a:pt x="13615" y="232"/>
                  </a:lnTo>
                  <a:lnTo>
                    <a:pt x="13615" y="0"/>
                  </a:lnTo>
                  <a:lnTo>
                    <a:pt x="0" y="1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8298769" y="3559600"/>
              <a:ext cx="44217" cy="1660105"/>
            </a:xfrm>
            <a:custGeom>
              <a:avLst/>
              <a:gdLst/>
              <a:ahLst/>
              <a:cxnLst/>
              <a:rect l="l" t="t" r="r" b="b"/>
              <a:pathLst>
                <a:path w="887" h="33302" extrusionOk="0">
                  <a:moveTo>
                    <a:pt x="886" y="1"/>
                  </a:moveTo>
                  <a:lnTo>
                    <a:pt x="1" y="33301"/>
                  </a:lnTo>
                  <a:lnTo>
                    <a:pt x="275" y="3330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6530586" y="3675199"/>
              <a:ext cx="304733" cy="1378502"/>
            </a:xfrm>
            <a:custGeom>
              <a:avLst/>
              <a:gdLst/>
              <a:ahLst/>
              <a:cxnLst/>
              <a:rect l="l" t="t" r="r" b="b"/>
              <a:pathLst>
                <a:path w="6113" h="27653" extrusionOk="0">
                  <a:moveTo>
                    <a:pt x="1" y="27652"/>
                  </a:moveTo>
                  <a:lnTo>
                    <a:pt x="5523" y="27652"/>
                  </a:lnTo>
                  <a:lnTo>
                    <a:pt x="6113"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6533776" y="3675199"/>
              <a:ext cx="301543" cy="45214"/>
            </a:xfrm>
            <a:custGeom>
              <a:avLst/>
              <a:gdLst/>
              <a:ahLst/>
              <a:cxnLst/>
              <a:rect l="l" t="t" r="r" b="b"/>
              <a:pathLst>
                <a:path w="6049" h="907" extrusionOk="0">
                  <a:moveTo>
                    <a:pt x="0" y="148"/>
                  </a:moveTo>
                  <a:lnTo>
                    <a:pt x="485" y="907"/>
                  </a:lnTo>
                  <a:lnTo>
                    <a:pt x="5438" y="801"/>
                  </a:lnTo>
                  <a:lnTo>
                    <a:pt x="6049"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530586" y="3682527"/>
              <a:ext cx="27368" cy="1371174"/>
            </a:xfrm>
            <a:custGeom>
              <a:avLst/>
              <a:gdLst/>
              <a:ahLst/>
              <a:cxnLst/>
              <a:rect l="l" t="t" r="r" b="b"/>
              <a:pathLst>
                <a:path w="549" h="27506" extrusionOk="0">
                  <a:moveTo>
                    <a:pt x="64" y="1"/>
                  </a:moveTo>
                  <a:lnTo>
                    <a:pt x="1" y="27505"/>
                  </a:lnTo>
                  <a:lnTo>
                    <a:pt x="528" y="26873"/>
                  </a:lnTo>
                  <a:lnTo>
                    <a:pt x="549"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7740912" y="3675199"/>
              <a:ext cx="396158" cy="1420526"/>
            </a:xfrm>
            <a:custGeom>
              <a:avLst/>
              <a:gdLst/>
              <a:ahLst/>
              <a:cxnLst/>
              <a:rect l="l" t="t" r="r" b="b"/>
              <a:pathLst>
                <a:path w="7947" h="28496" extrusionOk="0">
                  <a:moveTo>
                    <a:pt x="0" y="28495"/>
                  </a:moveTo>
                  <a:lnTo>
                    <a:pt x="7356" y="28495"/>
                  </a:lnTo>
                  <a:lnTo>
                    <a:pt x="7946"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7744053" y="3675199"/>
              <a:ext cx="393017" cy="46261"/>
            </a:xfrm>
            <a:custGeom>
              <a:avLst/>
              <a:gdLst/>
              <a:ahLst/>
              <a:cxnLst/>
              <a:rect l="l" t="t" r="r" b="b"/>
              <a:pathLst>
                <a:path w="7884" h="928" extrusionOk="0">
                  <a:moveTo>
                    <a:pt x="1" y="169"/>
                  </a:moveTo>
                  <a:lnTo>
                    <a:pt x="485" y="928"/>
                  </a:lnTo>
                  <a:lnTo>
                    <a:pt x="7293" y="822"/>
                  </a:lnTo>
                  <a:lnTo>
                    <a:pt x="788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7740912" y="3683574"/>
              <a:ext cx="27368" cy="1412151"/>
            </a:xfrm>
            <a:custGeom>
              <a:avLst/>
              <a:gdLst/>
              <a:ahLst/>
              <a:cxnLst/>
              <a:rect l="l" t="t" r="r" b="b"/>
              <a:pathLst>
                <a:path w="549" h="28328" extrusionOk="0">
                  <a:moveTo>
                    <a:pt x="64" y="1"/>
                  </a:moveTo>
                  <a:lnTo>
                    <a:pt x="0" y="28327"/>
                  </a:lnTo>
                  <a:lnTo>
                    <a:pt x="527" y="27653"/>
                  </a:lnTo>
                  <a:lnTo>
                    <a:pt x="548"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7031765" y="3662587"/>
              <a:ext cx="497004" cy="634640"/>
            </a:xfrm>
            <a:custGeom>
              <a:avLst/>
              <a:gdLst/>
              <a:ahLst/>
              <a:cxnLst/>
              <a:rect l="l" t="t" r="r" b="b"/>
              <a:pathLst>
                <a:path w="9970" h="12731" extrusionOk="0">
                  <a:moveTo>
                    <a:pt x="169" y="12730"/>
                  </a:moveTo>
                  <a:lnTo>
                    <a:pt x="9695" y="12730"/>
                  </a:lnTo>
                  <a:lnTo>
                    <a:pt x="9969" y="0"/>
                  </a:lnTo>
                  <a:lnTo>
                    <a:pt x="0"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7040139" y="4265659"/>
              <a:ext cx="474971" cy="31555"/>
            </a:xfrm>
            <a:custGeom>
              <a:avLst/>
              <a:gdLst/>
              <a:ahLst/>
              <a:cxnLst/>
              <a:rect l="l" t="t" r="r" b="b"/>
              <a:pathLst>
                <a:path w="9528" h="633" extrusionOk="0">
                  <a:moveTo>
                    <a:pt x="1" y="632"/>
                  </a:moveTo>
                  <a:lnTo>
                    <a:pt x="549" y="0"/>
                  </a:lnTo>
                  <a:lnTo>
                    <a:pt x="8874" y="0"/>
                  </a:lnTo>
                  <a:lnTo>
                    <a:pt x="9527" y="63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7028575" y="3662587"/>
              <a:ext cx="500195" cy="44167"/>
            </a:xfrm>
            <a:custGeom>
              <a:avLst/>
              <a:gdLst/>
              <a:ahLst/>
              <a:cxnLst/>
              <a:rect l="l" t="t" r="r" b="b"/>
              <a:pathLst>
                <a:path w="10034" h="886" extrusionOk="0">
                  <a:moveTo>
                    <a:pt x="1" y="148"/>
                  </a:moveTo>
                  <a:lnTo>
                    <a:pt x="486" y="886"/>
                  </a:lnTo>
                  <a:lnTo>
                    <a:pt x="9443" y="801"/>
                  </a:lnTo>
                  <a:lnTo>
                    <a:pt x="1003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7028575" y="3669915"/>
              <a:ext cx="38933" cy="627312"/>
            </a:xfrm>
            <a:custGeom>
              <a:avLst/>
              <a:gdLst/>
              <a:ahLst/>
              <a:cxnLst/>
              <a:rect l="l" t="t" r="r" b="b"/>
              <a:pathLst>
                <a:path w="781" h="12584" extrusionOk="0">
                  <a:moveTo>
                    <a:pt x="1" y="1"/>
                  </a:moveTo>
                  <a:lnTo>
                    <a:pt x="233" y="12583"/>
                  </a:lnTo>
                  <a:lnTo>
                    <a:pt x="781" y="11951"/>
                  </a:lnTo>
                  <a:lnTo>
                    <a:pt x="486" y="73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7038046" y="4524075"/>
              <a:ext cx="490723" cy="556924"/>
            </a:xfrm>
            <a:custGeom>
              <a:avLst/>
              <a:gdLst/>
              <a:ahLst/>
              <a:cxnLst/>
              <a:rect l="l" t="t" r="r" b="b"/>
              <a:pathLst>
                <a:path w="9844" h="11172" extrusionOk="0">
                  <a:moveTo>
                    <a:pt x="43" y="11171"/>
                  </a:moveTo>
                  <a:lnTo>
                    <a:pt x="9569" y="11171"/>
                  </a:lnTo>
                  <a:lnTo>
                    <a:pt x="9843" y="1"/>
                  </a:lnTo>
                  <a:lnTo>
                    <a:pt x="1" y="29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7035952" y="4524075"/>
              <a:ext cx="492817" cy="36839"/>
            </a:xfrm>
            <a:custGeom>
              <a:avLst/>
              <a:gdLst/>
              <a:ahLst/>
              <a:cxnLst/>
              <a:rect l="l" t="t" r="r" b="b"/>
              <a:pathLst>
                <a:path w="9886" h="739" extrusionOk="0">
                  <a:moveTo>
                    <a:pt x="0" y="64"/>
                  </a:moveTo>
                  <a:lnTo>
                    <a:pt x="485" y="738"/>
                  </a:lnTo>
                  <a:lnTo>
                    <a:pt x="9295" y="738"/>
                  </a:lnTo>
                  <a:lnTo>
                    <a:pt x="988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7035952" y="4527216"/>
              <a:ext cx="31555" cy="553784"/>
            </a:xfrm>
            <a:custGeom>
              <a:avLst/>
              <a:gdLst/>
              <a:ahLst/>
              <a:cxnLst/>
              <a:rect l="l" t="t" r="r" b="b"/>
              <a:pathLst>
                <a:path w="633" h="11109" extrusionOk="0">
                  <a:moveTo>
                    <a:pt x="0" y="1"/>
                  </a:moveTo>
                  <a:lnTo>
                    <a:pt x="85" y="11108"/>
                  </a:lnTo>
                  <a:lnTo>
                    <a:pt x="633" y="10518"/>
                  </a:lnTo>
                  <a:lnTo>
                    <a:pt x="485" y="67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848920" y="3622658"/>
              <a:ext cx="61016" cy="129261"/>
            </a:xfrm>
            <a:custGeom>
              <a:avLst/>
              <a:gdLst/>
              <a:ahLst/>
              <a:cxnLst/>
              <a:rect l="l" t="t" r="r" b="b"/>
              <a:pathLst>
                <a:path w="1224" h="2593" extrusionOk="0">
                  <a:moveTo>
                    <a:pt x="1223" y="1307"/>
                  </a:moveTo>
                  <a:cubicBezTo>
                    <a:pt x="1223" y="2024"/>
                    <a:pt x="949" y="2593"/>
                    <a:pt x="612" y="2593"/>
                  </a:cubicBezTo>
                  <a:cubicBezTo>
                    <a:pt x="275" y="2593"/>
                    <a:pt x="1" y="2024"/>
                    <a:pt x="1" y="1307"/>
                  </a:cubicBezTo>
                  <a:cubicBezTo>
                    <a:pt x="1" y="591"/>
                    <a:pt x="275"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6833168" y="3609000"/>
              <a:ext cx="68344" cy="65204"/>
            </a:xfrm>
            <a:custGeom>
              <a:avLst/>
              <a:gdLst/>
              <a:ahLst/>
              <a:cxnLst/>
              <a:rect l="l" t="t" r="r" b="b"/>
              <a:pathLst>
                <a:path w="1371" h="1308" extrusionOk="0">
                  <a:moveTo>
                    <a:pt x="85" y="1"/>
                  </a:moveTo>
                  <a:cubicBezTo>
                    <a:pt x="85" y="1"/>
                    <a:pt x="507" y="1"/>
                    <a:pt x="1160" y="422"/>
                  </a:cubicBezTo>
                  <a:cubicBezTo>
                    <a:pt x="1160" y="422"/>
                    <a:pt x="1371" y="696"/>
                    <a:pt x="1202" y="991"/>
                  </a:cubicBezTo>
                  <a:cubicBezTo>
                    <a:pt x="1202" y="991"/>
                    <a:pt x="549" y="1307"/>
                    <a:pt x="1"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6793239" y="3601622"/>
              <a:ext cx="79910" cy="79910"/>
            </a:xfrm>
            <a:custGeom>
              <a:avLst/>
              <a:gdLst/>
              <a:ahLst/>
              <a:cxnLst/>
              <a:rect l="l" t="t" r="r" b="b"/>
              <a:pathLst>
                <a:path w="1603" h="1603" extrusionOk="0">
                  <a:moveTo>
                    <a:pt x="1603" y="802"/>
                  </a:moveTo>
                  <a:cubicBezTo>
                    <a:pt x="1603" y="1244"/>
                    <a:pt x="1244" y="1603"/>
                    <a:pt x="802" y="1603"/>
                  </a:cubicBezTo>
                  <a:cubicBezTo>
                    <a:pt x="359" y="1603"/>
                    <a:pt x="1" y="1244"/>
                    <a:pt x="1" y="802"/>
                  </a:cubicBezTo>
                  <a:cubicBezTo>
                    <a:pt x="1" y="359"/>
                    <a:pt x="359" y="1"/>
                    <a:pt x="802" y="1"/>
                  </a:cubicBezTo>
                  <a:cubicBezTo>
                    <a:pt x="1244" y="1"/>
                    <a:pt x="1603" y="359"/>
                    <a:pt x="1603"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7216654" y="3597435"/>
              <a:ext cx="60967" cy="130358"/>
            </a:xfrm>
            <a:custGeom>
              <a:avLst/>
              <a:gdLst/>
              <a:ahLst/>
              <a:cxnLst/>
              <a:rect l="l" t="t" r="r" b="b"/>
              <a:pathLst>
                <a:path w="1223" h="2615" extrusionOk="0">
                  <a:moveTo>
                    <a:pt x="1223" y="1307"/>
                  </a:moveTo>
                  <a:cubicBezTo>
                    <a:pt x="1223" y="2024"/>
                    <a:pt x="949" y="2614"/>
                    <a:pt x="612" y="2614"/>
                  </a:cubicBezTo>
                  <a:cubicBezTo>
                    <a:pt x="274" y="2614"/>
                    <a:pt x="0" y="2024"/>
                    <a:pt x="0" y="1307"/>
                  </a:cubicBezTo>
                  <a:cubicBezTo>
                    <a:pt x="0" y="591"/>
                    <a:pt x="274" y="1"/>
                    <a:pt x="612" y="1"/>
                  </a:cubicBezTo>
                  <a:cubicBezTo>
                    <a:pt x="949" y="1"/>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7199855" y="3583776"/>
              <a:ext cx="68344" cy="65204"/>
            </a:xfrm>
            <a:custGeom>
              <a:avLst/>
              <a:gdLst/>
              <a:ahLst/>
              <a:cxnLst/>
              <a:rect l="l" t="t" r="r" b="b"/>
              <a:pathLst>
                <a:path w="1371" h="1308" extrusionOk="0">
                  <a:moveTo>
                    <a:pt x="85" y="1"/>
                  </a:moveTo>
                  <a:cubicBezTo>
                    <a:pt x="85" y="1"/>
                    <a:pt x="506" y="22"/>
                    <a:pt x="1181" y="422"/>
                  </a:cubicBezTo>
                  <a:cubicBezTo>
                    <a:pt x="1181" y="422"/>
                    <a:pt x="1370" y="696"/>
                    <a:pt x="1202" y="991"/>
                  </a:cubicBezTo>
                  <a:cubicBezTo>
                    <a:pt x="1202"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7159926" y="3576449"/>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7214560" y="4423231"/>
              <a:ext cx="60967" cy="130308"/>
            </a:xfrm>
            <a:custGeom>
              <a:avLst/>
              <a:gdLst/>
              <a:ahLst/>
              <a:cxnLst/>
              <a:rect l="l" t="t" r="r" b="b"/>
              <a:pathLst>
                <a:path w="1223" h="2614" extrusionOk="0">
                  <a:moveTo>
                    <a:pt x="1223" y="1307"/>
                  </a:moveTo>
                  <a:cubicBezTo>
                    <a:pt x="1223" y="2024"/>
                    <a:pt x="949" y="2614"/>
                    <a:pt x="612" y="2614"/>
                  </a:cubicBezTo>
                  <a:cubicBezTo>
                    <a:pt x="274" y="2614"/>
                    <a:pt x="0" y="2024"/>
                    <a:pt x="0" y="1307"/>
                  </a:cubicBezTo>
                  <a:cubicBezTo>
                    <a:pt x="0" y="591"/>
                    <a:pt x="274"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7197761" y="4409572"/>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7157832" y="4402195"/>
              <a:ext cx="79860" cy="79910"/>
            </a:xfrm>
            <a:custGeom>
              <a:avLst/>
              <a:gdLst/>
              <a:ahLst/>
              <a:cxnLst/>
              <a:rect l="l" t="t" r="r" b="b"/>
              <a:pathLst>
                <a:path w="1602" h="1603" extrusionOk="0">
                  <a:moveTo>
                    <a:pt x="1602" y="802"/>
                  </a:moveTo>
                  <a:cubicBezTo>
                    <a:pt x="1602" y="1244"/>
                    <a:pt x="1244" y="1603"/>
                    <a:pt x="801" y="1603"/>
                  </a:cubicBezTo>
                  <a:cubicBezTo>
                    <a:pt x="359" y="1603"/>
                    <a:pt x="0" y="1244"/>
                    <a:pt x="0" y="802"/>
                  </a:cubicBezTo>
                  <a:cubicBezTo>
                    <a:pt x="0" y="359"/>
                    <a:pt x="359"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683138" y="3607953"/>
              <a:ext cx="60967" cy="130308"/>
            </a:xfrm>
            <a:custGeom>
              <a:avLst/>
              <a:gdLst/>
              <a:ahLst/>
              <a:cxnLst/>
              <a:rect l="l" t="t" r="r" b="b"/>
              <a:pathLst>
                <a:path w="1223" h="2614" extrusionOk="0">
                  <a:moveTo>
                    <a:pt x="1223" y="1307"/>
                  </a:moveTo>
                  <a:cubicBezTo>
                    <a:pt x="1223" y="2024"/>
                    <a:pt x="949" y="2614"/>
                    <a:pt x="611" y="2614"/>
                  </a:cubicBezTo>
                  <a:cubicBezTo>
                    <a:pt x="274" y="2614"/>
                    <a:pt x="0" y="2024"/>
                    <a:pt x="0" y="1307"/>
                  </a:cubicBezTo>
                  <a:cubicBezTo>
                    <a:pt x="0" y="591"/>
                    <a:pt x="274" y="0"/>
                    <a:pt x="611"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666339" y="3594294"/>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7626410" y="3586917"/>
              <a:ext cx="79860" cy="79910"/>
            </a:xfrm>
            <a:custGeom>
              <a:avLst/>
              <a:gdLst/>
              <a:ahLst/>
              <a:cxnLst/>
              <a:rect l="l" t="t" r="r" b="b"/>
              <a:pathLst>
                <a:path w="1602" h="1603" extrusionOk="0">
                  <a:moveTo>
                    <a:pt x="1602" y="802"/>
                  </a:moveTo>
                  <a:cubicBezTo>
                    <a:pt x="1602" y="1244"/>
                    <a:pt x="1244" y="1603"/>
                    <a:pt x="801" y="1603"/>
                  </a:cubicBezTo>
                  <a:cubicBezTo>
                    <a:pt x="358" y="1603"/>
                    <a:pt x="0" y="1244"/>
                    <a:pt x="0" y="802"/>
                  </a:cubicBezTo>
                  <a:cubicBezTo>
                    <a:pt x="0" y="359"/>
                    <a:pt x="358"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7040139" y="3424110"/>
              <a:ext cx="139779" cy="143967"/>
            </a:xfrm>
            <a:custGeom>
              <a:avLst/>
              <a:gdLst/>
              <a:ahLst/>
              <a:cxnLst/>
              <a:rect l="l" t="t" r="r" b="b"/>
              <a:pathLst>
                <a:path w="2804" h="2888" extrusionOk="0">
                  <a:moveTo>
                    <a:pt x="1" y="2888"/>
                  </a:moveTo>
                  <a:lnTo>
                    <a:pt x="549" y="0"/>
                  </a:lnTo>
                  <a:lnTo>
                    <a:pt x="2804" y="0"/>
                  </a:lnTo>
                  <a:lnTo>
                    <a:pt x="2403" y="280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7842803" y="3411499"/>
              <a:ext cx="176569" cy="152391"/>
            </a:xfrm>
            <a:custGeom>
              <a:avLst/>
              <a:gdLst/>
              <a:ahLst/>
              <a:cxnLst/>
              <a:rect l="l" t="t" r="r" b="b"/>
              <a:pathLst>
                <a:path w="3542" h="3057" extrusionOk="0">
                  <a:moveTo>
                    <a:pt x="1" y="2951"/>
                  </a:moveTo>
                  <a:lnTo>
                    <a:pt x="549" y="0"/>
                  </a:lnTo>
                  <a:lnTo>
                    <a:pt x="3542" y="0"/>
                  </a:lnTo>
                  <a:lnTo>
                    <a:pt x="288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8019317" y="3411499"/>
              <a:ext cx="71485" cy="152391"/>
            </a:xfrm>
            <a:custGeom>
              <a:avLst/>
              <a:gdLst/>
              <a:ahLst/>
              <a:cxnLst/>
              <a:rect l="l" t="t" r="r" b="b"/>
              <a:pathLst>
                <a:path w="1434" h="3057" extrusionOk="0">
                  <a:moveTo>
                    <a:pt x="1" y="3056"/>
                  </a:moveTo>
                  <a:lnTo>
                    <a:pt x="1054" y="0"/>
                  </a:lnTo>
                  <a:lnTo>
                    <a:pt x="1434" y="0"/>
                  </a:lnTo>
                  <a:lnTo>
                    <a:pt x="33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8387051" y="3405168"/>
              <a:ext cx="198602" cy="161863"/>
            </a:xfrm>
            <a:custGeom>
              <a:avLst/>
              <a:gdLst/>
              <a:ahLst/>
              <a:cxnLst/>
              <a:rect l="l" t="t" r="r" b="b"/>
              <a:pathLst>
                <a:path w="3984" h="3247" extrusionOk="0">
                  <a:moveTo>
                    <a:pt x="0" y="1"/>
                  </a:moveTo>
                  <a:lnTo>
                    <a:pt x="1244" y="3183"/>
                  </a:lnTo>
                  <a:lnTo>
                    <a:pt x="3984" y="3246"/>
                  </a:lnTo>
                  <a:lnTo>
                    <a:pt x="2319" y="12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8585599" y="3411499"/>
              <a:ext cx="160816" cy="156579"/>
            </a:xfrm>
            <a:custGeom>
              <a:avLst/>
              <a:gdLst/>
              <a:ahLst/>
              <a:cxnLst/>
              <a:rect l="l" t="t" r="r" b="b"/>
              <a:pathLst>
                <a:path w="3226" h="3141" extrusionOk="0">
                  <a:moveTo>
                    <a:pt x="1" y="0"/>
                  </a:moveTo>
                  <a:lnTo>
                    <a:pt x="1624" y="3141"/>
                  </a:lnTo>
                  <a:lnTo>
                    <a:pt x="3225" y="3141"/>
                  </a:lnTo>
                  <a:lnTo>
                    <a:pt x="1097" y="2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8677021" y="3411499"/>
              <a:ext cx="133448" cy="161813"/>
            </a:xfrm>
            <a:custGeom>
              <a:avLst/>
              <a:gdLst/>
              <a:ahLst/>
              <a:cxnLst/>
              <a:rect l="l" t="t" r="r" b="b"/>
              <a:pathLst>
                <a:path w="2677" h="3246" extrusionOk="0">
                  <a:moveTo>
                    <a:pt x="0" y="21"/>
                  </a:moveTo>
                  <a:lnTo>
                    <a:pt x="1855" y="3246"/>
                  </a:lnTo>
                  <a:lnTo>
                    <a:pt x="2677" y="3246"/>
                  </a:lnTo>
                  <a:lnTo>
                    <a:pt x="25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9138221" y="3420920"/>
              <a:ext cx="195462" cy="159769"/>
            </a:xfrm>
            <a:custGeom>
              <a:avLst/>
              <a:gdLst/>
              <a:ahLst/>
              <a:cxnLst/>
              <a:rect l="l" t="t" r="r" b="b"/>
              <a:pathLst>
                <a:path w="3921" h="3205" extrusionOk="0">
                  <a:moveTo>
                    <a:pt x="1" y="1"/>
                  </a:moveTo>
                  <a:lnTo>
                    <a:pt x="1" y="3120"/>
                  </a:lnTo>
                  <a:lnTo>
                    <a:pt x="3310" y="3204"/>
                  </a:lnTo>
                  <a:lnTo>
                    <a:pt x="3921" y="8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9319970" y="3426204"/>
              <a:ext cx="75722" cy="158673"/>
            </a:xfrm>
            <a:custGeom>
              <a:avLst/>
              <a:gdLst/>
              <a:ahLst/>
              <a:cxnLst/>
              <a:rect l="l" t="t" r="r" b="b"/>
              <a:pathLst>
                <a:path w="1519" h="3183" extrusionOk="0">
                  <a:moveTo>
                    <a:pt x="865" y="63"/>
                  </a:moveTo>
                  <a:lnTo>
                    <a:pt x="1" y="3183"/>
                  </a:lnTo>
                  <a:lnTo>
                    <a:pt x="443" y="3183"/>
                  </a:lnTo>
                  <a:lnTo>
                    <a:pt x="151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216654" y="3420920"/>
              <a:ext cx="185990" cy="146110"/>
            </a:xfrm>
            <a:custGeom>
              <a:avLst/>
              <a:gdLst/>
              <a:ahLst/>
              <a:cxnLst/>
              <a:rect l="l" t="t" r="r" b="b"/>
              <a:pathLst>
                <a:path w="3731" h="2931" extrusionOk="0">
                  <a:moveTo>
                    <a:pt x="0" y="2930"/>
                  </a:moveTo>
                  <a:lnTo>
                    <a:pt x="780" y="1"/>
                  </a:lnTo>
                  <a:lnTo>
                    <a:pt x="3731" y="1"/>
                  </a:lnTo>
                  <a:lnTo>
                    <a:pt x="3225" y="286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6544245" y="3431438"/>
              <a:ext cx="92522" cy="141873"/>
            </a:xfrm>
            <a:custGeom>
              <a:avLst/>
              <a:gdLst/>
              <a:ahLst/>
              <a:cxnLst/>
              <a:rect l="l" t="t" r="r" b="b"/>
              <a:pathLst>
                <a:path w="1856" h="2846" extrusionOk="0">
                  <a:moveTo>
                    <a:pt x="1" y="2846"/>
                  </a:moveTo>
                  <a:lnTo>
                    <a:pt x="612" y="22"/>
                  </a:lnTo>
                  <a:lnTo>
                    <a:pt x="1855" y="1"/>
                  </a:lnTo>
                  <a:lnTo>
                    <a:pt x="1244" y="28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6636714" y="3430391"/>
              <a:ext cx="65204" cy="142920"/>
            </a:xfrm>
            <a:custGeom>
              <a:avLst/>
              <a:gdLst/>
              <a:ahLst/>
              <a:cxnLst/>
              <a:rect l="l" t="t" r="r" b="b"/>
              <a:pathLst>
                <a:path w="1308" h="2867" extrusionOk="0">
                  <a:moveTo>
                    <a:pt x="0" y="2867"/>
                  </a:moveTo>
                  <a:lnTo>
                    <a:pt x="759" y="22"/>
                  </a:lnTo>
                  <a:lnTo>
                    <a:pt x="1307" y="1"/>
                  </a:lnTo>
                  <a:lnTo>
                    <a:pt x="443"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8691726" y="3412546"/>
              <a:ext cx="222780" cy="160766"/>
            </a:xfrm>
            <a:custGeom>
              <a:avLst/>
              <a:gdLst/>
              <a:ahLst/>
              <a:cxnLst/>
              <a:rect l="l" t="t" r="r" b="b"/>
              <a:pathLst>
                <a:path w="4469" h="3225" extrusionOk="0">
                  <a:moveTo>
                    <a:pt x="0" y="0"/>
                  </a:moveTo>
                  <a:lnTo>
                    <a:pt x="2277" y="3120"/>
                  </a:lnTo>
                  <a:lnTo>
                    <a:pt x="4468" y="3225"/>
                  </a:lnTo>
                  <a:lnTo>
                    <a:pt x="2677" y="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9083587" y="3420920"/>
              <a:ext cx="62063" cy="158722"/>
            </a:xfrm>
            <a:custGeom>
              <a:avLst/>
              <a:gdLst/>
              <a:ahLst/>
              <a:cxnLst/>
              <a:rect l="l" t="t" r="r" b="b"/>
              <a:pathLst>
                <a:path w="1245" h="3184" extrusionOk="0">
                  <a:moveTo>
                    <a:pt x="1097" y="1"/>
                  </a:moveTo>
                  <a:lnTo>
                    <a:pt x="1" y="1"/>
                  </a:lnTo>
                  <a:lnTo>
                    <a:pt x="1" y="3183"/>
                  </a:lnTo>
                  <a:lnTo>
                    <a:pt x="1244" y="31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9420863" y="3426204"/>
              <a:ext cx="93519" cy="161813"/>
            </a:xfrm>
            <a:custGeom>
              <a:avLst/>
              <a:gdLst/>
              <a:ahLst/>
              <a:cxnLst/>
              <a:rect l="l" t="t" r="r" b="b"/>
              <a:pathLst>
                <a:path w="1876" h="3246" extrusionOk="0">
                  <a:moveTo>
                    <a:pt x="885" y="0"/>
                  </a:moveTo>
                  <a:lnTo>
                    <a:pt x="0" y="3246"/>
                  </a:lnTo>
                  <a:lnTo>
                    <a:pt x="443" y="3246"/>
                  </a:lnTo>
                  <a:lnTo>
                    <a:pt x="1876" y="4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6445494" y="3545941"/>
              <a:ext cx="3099474" cy="44217"/>
            </a:xfrm>
            <a:custGeom>
              <a:avLst/>
              <a:gdLst/>
              <a:ahLst/>
              <a:cxnLst/>
              <a:rect l="l" t="t" r="r" b="b"/>
              <a:pathLst>
                <a:path w="62176" h="887" extrusionOk="0">
                  <a:moveTo>
                    <a:pt x="62175" y="886"/>
                  </a:moveTo>
                  <a:lnTo>
                    <a:pt x="36252" y="254"/>
                  </a:lnTo>
                  <a:lnTo>
                    <a:pt x="1" y="549"/>
                  </a:lnTo>
                  <a:lnTo>
                    <a:pt x="36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444443" y="3373663"/>
              <a:ext cx="1898537" cy="196509"/>
            </a:xfrm>
            <a:custGeom>
              <a:avLst/>
              <a:gdLst/>
              <a:ahLst/>
              <a:cxnLst/>
              <a:rect l="l" t="t" r="r" b="b"/>
              <a:pathLst>
                <a:path w="38085" h="3942" extrusionOk="0">
                  <a:moveTo>
                    <a:pt x="0" y="0"/>
                  </a:moveTo>
                  <a:lnTo>
                    <a:pt x="38085" y="0"/>
                  </a:lnTo>
                  <a:lnTo>
                    <a:pt x="38085" y="3942"/>
                  </a:lnTo>
                  <a:lnTo>
                    <a:pt x="0" y="3288"/>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453995" y="3373663"/>
              <a:ext cx="376218" cy="1840761"/>
            </a:xfrm>
            <a:custGeom>
              <a:avLst/>
              <a:gdLst/>
              <a:ahLst/>
              <a:cxnLst/>
              <a:rect l="l" t="t" r="r" b="b"/>
              <a:pathLst>
                <a:path w="7547" h="36926" extrusionOk="0">
                  <a:moveTo>
                    <a:pt x="1" y="0"/>
                  </a:moveTo>
                  <a:lnTo>
                    <a:pt x="7230" y="1139"/>
                  </a:lnTo>
                  <a:lnTo>
                    <a:pt x="7546" y="36926"/>
                  </a:lnTo>
                  <a:lnTo>
                    <a:pt x="1" y="3692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453995" y="3373663"/>
              <a:ext cx="361512" cy="196509"/>
            </a:xfrm>
            <a:custGeom>
              <a:avLst/>
              <a:gdLst/>
              <a:ahLst/>
              <a:cxnLst/>
              <a:rect l="l" t="t" r="r" b="b"/>
              <a:pathLst>
                <a:path w="7252" h="3942" extrusionOk="0">
                  <a:moveTo>
                    <a:pt x="1" y="0"/>
                  </a:moveTo>
                  <a:lnTo>
                    <a:pt x="7230" y="1139"/>
                  </a:lnTo>
                  <a:lnTo>
                    <a:pt x="7251" y="3942"/>
                  </a:lnTo>
                  <a:lnTo>
                    <a:pt x="1" y="3014"/>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669391" y="3551225"/>
              <a:ext cx="9521" cy="1663195"/>
            </a:xfrm>
            <a:custGeom>
              <a:avLst/>
              <a:gdLst/>
              <a:ahLst/>
              <a:cxnLst/>
              <a:rect l="l" t="t" r="r" b="b"/>
              <a:pathLst>
                <a:path w="191" h="33364" extrusionOk="0">
                  <a:moveTo>
                    <a:pt x="1" y="0"/>
                  </a:moveTo>
                  <a:lnTo>
                    <a:pt x="1" y="33364"/>
                  </a:lnTo>
                  <a:lnTo>
                    <a:pt x="190" y="33364"/>
                  </a:lnTo>
                  <a:lnTo>
                    <a:pt x="190" y="2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706179" y="3684621"/>
              <a:ext cx="92472" cy="1159960"/>
            </a:xfrm>
            <a:custGeom>
              <a:avLst/>
              <a:gdLst/>
              <a:ahLst/>
              <a:cxnLst/>
              <a:rect l="l" t="t" r="r" b="b"/>
              <a:pathLst>
                <a:path w="1855" h="23269" extrusionOk="0">
                  <a:moveTo>
                    <a:pt x="0" y="1"/>
                  </a:moveTo>
                  <a:lnTo>
                    <a:pt x="1855" y="1"/>
                  </a:lnTo>
                  <a:lnTo>
                    <a:pt x="1855" y="23269"/>
                  </a:lnTo>
                  <a:lnTo>
                    <a:pt x="0" y="2326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762907" y="3684621"/>
              <a:ext cx="35742" cy="1159960"/>
            </a:xfrm>
            <a:custGeom>
              <a:avLst/>
              <a:gdLst/>
              <a:ahLst/>
              <a:cxnLst/>
              <a:rect l="l" t="t" r="r" b="b"/>
              <a:pathLst>
                <a:path w="717" h="23269" extrusionOk="0">
                  <a:moveTo>
                    <a:pt x="253" y="1"/>
                  </a:moveTo>
                  <a:lnTo>
                    <a:pt x="0" y="23269"/>
                  </a:lnTo>
                  <a:lnTo>
                    <a:pt x="717" y="23269"/>
                  </a:lnTo>
                  <a:lnTo>
                    <a:pt x="717"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502348" y="3614234"/>
              <a:ext cx="132451" cy="1521422"/>
            </a:xfrm>
            <a:custGeom>
              <a:avLst/>
              <a:gdLst/>
              <a:ahLst/>
              <a:cxnLst/>
              <a:rect l="l" t="t" r="r" b="b"/>
              <a:pathLst>
                <a:path w="2657" h="30520" extrusionOk="0">
                  <a:moveTo>
                    <a:pt x="127" y="1"/>
                  </a:moveTo>
                  <a:lnTo>
                    <a:pt x="0" y="30519"/>
                  </a:lnTo>
                  <a:lnTo>
                    <a:pt x="2656" y="30519"/>
                  </a:lnTo>
                  <a:lnTo>
                    <a:pt x="2656" y="40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601098" y="3634223"/>
              <a:ext cx="33699" cy="1501432"/>
            </a:xfrm>
            <a:custGeom>
              <a:avLst/>
              <a:gdLst/>
              <a:ahLst/>
              <a:cxnLst/>
              <a:rect l="l" t="t" r="r" b="b"/>
              <a:pathLst>
                <a:path w="676" h="30119" extrusionOk="0">
                  <a:moveTo>
                    <a:pt x="675" y="0"/>
                  </a:moveTo>
                  <a:lnTo>
                    <a:pt x="675" y="30118"/>
                  </a:lnTo>
                  <a:lnTo>
                    <a:pt x="1" y="29338"/>
                  </a:lnTo>
                  <a:lnTo>
                    <a:pt x="1" y="16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1638934" y="3590107"/>
              <a:ext cx="27368" cy="118743"/>
            </a:xfrm>
            <a:custGeom>
              <a:avLst/>
              <a:gdLst/>
              <a:ahLst/>
              <a:cxnLst/>
              <a:rect l="l" t="t" r="r" b="b"/>
              <a:pathLst>
                <a:path w="549" h="2382" extrusionOk="0">
                  <a:moveTo>
                    <a:pt x="0" y="1180"/>
                  </a:moveTo>
                  <a:cubicBezTo>
                    <a:pt x="0" y="1855"/>
                    <a:pt x="127" y="2382"/>
                    <a:pt x="274" y="2382"/>
                  </a:cubicBezTo>
                  <a:cubicBezTo>
                    <a:pt x="422" y="2382"/>
                    <a:pt x="548" y="1834"/>
                    <a:pt x="548" y="1180"/>
                  </a:cubicBezTo>
                  <a:cubicBezTo>
                    <a:pt x="548" y="527"/>
                    <a:pt x="422" y="0"/>
                    <a:pt x="274" y="0"/>
                  </a:cubicBezTo>
                  <a:cubicBezTo>
                    <a:pt x="127" y="0"/>
                    <a:pt x="0" y="527"/>
                    <a:pt x="0" y="118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1639980" y="3572211"/>
              <a:ext cx="62013" cy="59970"/>
            </a:xfrm>
            <a:custGeom>
              <a:avLst/>
              <a:gdLst/>
              <a:ahLst/>
              <a:cxnLst/>
              <a:rect l="l" t="t" r="r" b="b"/>
              <a:pathLst>
                <a:path w="1244" h="1203" extrusionOk="0">
                  <a:moveTo>
                    <a:pt x="1181" y="1"/>
                  </a:moveTo>
                  <a:cubicBezTo>
                    <a:pt x="1181" y="1"/>
                    <a:pt x="780" y="22"/>
                    <a:pt x="169" y="401"/>
                  </a:cubicBezTo>
                  <a:cubicBezTo>
                    <a:pt x="169" y="401"/>
                    <a:pt x="0" y="633"/>
                    <a:pt x="148" y="907"/>
                  </a:cubicBezTo>
                  <a:cubicBezTo>
                    <a:pt x="148" y="907"/>
                    <a:pt x="738" y="1202"/>
                    <a:pt x="1244" y="1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73578" y="3564884"/>
              <a:ext cx="73628" cy="73579"/>
            </a:xfrm>
            <a:custGeom>
              <a:avLst/>
              <a:gdLst/>
              <a:ahLst/>
              <a:cxnLst/>
              <a:rect l="l" t="t" r="r" b="b"/>
              <a:pathLst>
                <a:path w="1477" h="1476" extrusionOk="0">
                  <a:moveTo>
                    <a:pt x="1" y="738"/>
                  </a:moveTo>
                  <a:cubicBezTo>
                    <a:pt x="1" y="1159"/>
                    <a:pt x="317" y="1476"/>
                    <a:pt x="739" y="1476"/>
                  </a:cubicBezTo>
                  <a:cubicBezTo>
                    <a:pt x="1139" y="1476"/>
                    <a:pt x="1476" y="1159"/>
                    <a:pt x="1476" y="738"/>
                  </a:cubicBezTo>
                  <a:cubicBezTo>
                    <a:pt x="1476" y="338"/>
                    <a:pt x="1139" y="0"/>
                    <a:pt x="739" y="0"/>
                  </a:cubicBezTo>
                  <a:cubicBezTo>
                    <a:pt x="317" y="0"/>
                    <a:pt x="1" y="338"/>
                    <a:pt x="1"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692304" y="3377173"/>
              <a:ext cx="255382" cy="181311"/>
            </a:xfrm>
            <a:custGeom>
              <a:avLst/>
              <a:gdLst/>
              <a:ahLst/>
              <a:cxnLst/>
              <a:rect l="l" t="t" r="r" b="b"/>
              <a:pathLst>
                <a:path w="5123" h="3120" extrusionOk="0">
                  <a:moveTo>
                    <a:pt x="1" y="3120"/>
                  </a:moveTo>
                  <a:lnTo>
                    <a:pt x="2530" y="0"/>
                  </a:lnTo>
                  <a:lnTo>
                    <a:pt x="5122" y="0"/>
                  </a:lnTo>
                  <a:lnTo>
                    <a:pt x="164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517931" y="3377173"/>
              <a:ext cx="229061" cy="182531"/>
            </a:xfrm>
            <a:custGeom>
              <a:avLst/>
              <a:gdLst/>
              <a:ahLst/>
              <a:cxnLst/>
              <a:rect l="l" t="t" r="r" b="b"/>
              <a:pathLst>
                <a:path w="4595" h="3141" extrusionOk="0">
                  <a:moveTo>
                    <a:pt x="2023" y="3141"/>
                  </a:moveTo>
                  <a:lnTo>
                    <a:pt x="4595" y="0"/>
                  </a:lnTo>
                  <a:lnTo>
                    <a:pt x="2276" y="0"/>
                  </a:lnTo>
                  <a:lnTo>
                    <a:pt x="0" y="312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502348" y="3380991"/>
              <a:ext cx="115602" cy="163957"/>
            </a:xfrm>
            <a:custGeom>
              <a:avLst/>
              <a:gdLst/>
              <a:ahLst/>
              <a:cxnLst/>
              <a:rect l="l" t="t" r="r" b="b"/>
              <a:pathLst>
                <a:path w="2319" h="3289" extrusionOk="0">
                  <a:moveTo>
                    <a:pt x="0" y="1"/>
                  </a:moveTo>
                  <a:lnTo>
                    <a:pt x="1813" y="3226"/>
                  </a:lnTo>
                  <a:lnTo>
                    <a:pt x="2319" y="3289"/>
                  </a:lnTo>
                  <a:lnTo>
                    <a:pt x="612" y="1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551748" y="3389416"/>
              <a:ext cx="100896" cy="159769"/>
            </a:xfrm>
            <a:custGeom>
              <a:avLst/>
              <a:gdLst/>
              <a:ahLst/>
              <a:cxnLst/>
              <a:rect l="l" t="t" r="r" b="b"/>
              <a:pathLst>
                <a:path w="2024" h="3205" extrusionOk="0">
                  <a:moveTo>
                    <a:pt x="1328" y="3120"/>
                  </a:moveTo>
                  <a:lnTo>
                    <a:pt x="0" y="1"/>
                  </a:lnTo>
                  <a:lnTo>
                    <a:pt x="674" y="106"/>
                  </a:lnTo>
                  <a:lnTo>
                    <a:pt x="2023" y="32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876193" y="3377157"/>
              <a:ext cx="221744" cy="181331"/>
            </a:xfrm>
            <a:custGeom>
              <a:avLst/>
              <a:gdLst/>
              <a:ahLst/>
              <a:cxnLst/>
              <a:rect l="l" t="t" r="r" b="b"/>
              <a:pathLst>
                <a:path w="4448" h="2973" extrusionOk="0">
                  <a:moveTo>
                    <a:pt x="0" y="2972"/>
                  </a:moveTo>
                  <a:lnTo>
                    <a:pt x="2972" y="0"/>
                  </a:lnTo>
                  <a:lnTo>
                    <a:pt x="4447" y="0"/>
                  </a:lnTo>
                  <a:lnTo>
                    <a:pt x="2234"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299400" y="3377157"/>
              <a:ext cx="267944" cy="184978"/>
            </a:xfrm>
            <a:custGeom>
              <a:avLst/>
              <a:gdLst/>
              <a:ahLst/>
              <a:cxnLst/>
              <a:rect l="l" t="t" r="r" b="b"/>
              <a:pathLst>
                <a:path w="5375" h="3015" extrusionOk="0">
                  <a:moveTo>
                    <a:pt x="0" y="3014"/>
                  </a:moveTo>
                  <a:lnTo>
                    <a:pt x="1876" y="0"/>
                  </a:lnTo>
                  <a:lnTo>
                    <a:pt x="5375" y="0"/>
                  </a:lnTo>
                  <a:lnTo>
                    <a:pt x="341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 name="Google Shape;228;p2"/>
          <p:cNvGrpSpPr/>
          <p:nvPr/>
        </p:nvGrpSpPr>
        <p:grpSpPr>
          <a:xfrm>
            <a:off x="27275" y="2134820"/>
            <a:ext cx="1627488" cy="1247320"/>
            <a:chOff x="27275" y="2134820"/>
            <a:chExt cx="1627488" cy="1247320"/>
          </a:xfrm>
        </p:grpSpPr>
        <p:sp>
          <p:nvSpPr>
            <p:cNvPr id="229" name="Google Shape;229;p2"/>
            <p:cNvSpPr/>
            <p:nvPr/>
          </p:nvSpPr>
          <p:spPr>
            <a:xfrm>
              <a:off x="473770" y="2613020"/>
              <a:ext cx="228064" cy="407673"/>
            </a:xfrm>
            <a:custGeom>
              <a:avLst/>
              <a:gdLst/>
              <a:ahLst/>
              <a:cxnLst/>
              <a:rect l="l" t="t" r="r" b="b"/>
              <a:pathLst>
                <a:path w="4575" h="8178" extrusionOk="0">
                  <a:moveTo>
                    <a:pt x="4574" y="0"/>
                  </a:moveTo>
                  <a:lnTo>
                    <a:pt x="4532" y="8115"/>
                  </a:lnTo>
                  <a:lnTo>
                    <a:pt x="1" y="8178"/>
                  </a:lnTo>
                  <a:lnTo>
                    <a:pt x="1" y="0"/>
                  </a:lnTo>
                  <a:close/>
                </a:path>
              </a:pathLst>
            </a:custGeom>
            <a:solidFill>
              <a:srgbClr val="FF9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541200" y="2134820"/>
              <a:ext cx="1093759" cy="1242195"/>
            </a:xfrm>
            <a:custGeom>
              <a:avLst/>
              <a:gdLst/>
              <a:ahLst/>
              <a:cxnLst/>
              <a:rect l="l" t="t" r="r" b="b"/>
              <a:pathLst>
                <a:path w="21941" h="24681" extrusionOk="0">
                  <a:moveTo>
                    <a:pt x="1" y="780"/>
                  </a:moveTo>
                  <a:cubicBezTo>
                    <a:pt x="1" y="780"/>
                    <a:pt x="1075" y="169"/>
                    <a:pt x="2003" y="822"/>
                  </a:cubicBezTo>
                  <a:cubicBezTo>
                    <a:pt x="2909" y="1476"/>
                    <a:pt x="2719" y="2951"/>
                    <a:pt x="2719" y="2951"/>
                  </a:cubicBezTo>
                  <a:cubicBezTo>
                    <a:pt x="2719" y="2951"/>
                    <a:pt x="5185" y="3267"/>
                    <a:pt x="6113" y="3942"/>
                  </a:cubicBezTo>
                  <a:lnTo>
                    <a:pt x="5438" y="16903"/>
                  </a:lnTo>
                  <a:lnTo>
                    <a:pt x="6829" y="17135"/>
                  </a:lnTo>
                  <a:cubicBezTo>
                    <a:pt x="6829" y="17135"/>
                    <a:pt x="7335" y="14522"/>
                    <a:pt x="10075" y="14522"/>
                  </a:cubicBezTo>
                  <a:cubicBezTo>
                    <a:pt x="10075" y="14522"/>
                    <a:pt x="12330" y="11150"/>
                    <a:pt x="15239" y="14690"/>
                  </a:cubicBezTo>
                  <a:cubicBezTo>
                    <a:pt x="15239" y="14690"/>
                    <a:pt x="16925" y="14543"/>
                    <a:pt x="17557" y="15281"/>
                  </a:cubicBezTo>
                  <a:cubicBezTo>
                    <a:pt x="17557" y="15281"/>
                    <a:pt x="19032" y="14079"/>
                    <a:pt x="20761" y="17346"/>
                  </a:cubicBezTo>
                  <a:lnTo>
                    <a:pt x="21835" y="17346"/>
                  </a:lnTo>
                  <a:cubicBezTo>
                    <a:pt x="21835" y="17346"/>
                    <a:pt x="21941" y="22531"/>
                    <a:pt x="18843" y="24680"/>
                  </a:cubicBezTo>
                  <a:lnTo>
                    <a:pt x="1813" y="24596"/>
                  </a:lnTo>
                  <a:lnTo>
                    <a:pt x="2277" y="3056"/>
                  </a:lnTo>
                  <a:cubicBezTo>
                    <a:pt x="2277" y="3056"/>
                    <a:pt x="2403" y="0"/>
                    <a:pt x="1" y="78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15152" y="2253709"/>
              <a:ext cx="519088" cy="1066441"/>
            </a:xfrm>
            <a:custGeom>
              <a:avLst/>
              <a:gdLst/>
              <a:ahLst/>
              <a:cxnLst/>
              <a:rect l="l" t="t" r="r" b="b"/>
              <a:pathLst>
                <a:path w="10413" h="21393" extrusionOk="0">
                  <a:moveTo>
                    <a:pt x="1075" y="21393"/>
                  </a:moveTo>
                  <a:lnTo>
                    <a:pt x="0" y="1054"/>
                  </a:lnTo>
                  <a:cubicBezTo>
                    <a:pt x="0" y="1054"/>
                    <a:pt x="6871" y="0"/>
                    <a:pt x="10412" y="1750"/>
                  </a:cubicBezTo>
                  <a:lnTo>
                    <a:pt x="9253" y="21393"/>
                  </a:lnTo>
                  <a:lnTo>
                    <a:pt x="1075" y="21393"/>
                  </a:lnTo>
                  <a:close/>
                </a:path>
              </a:pathLst>
            </a:custGeom>
            <a:solidFill>
              <a:srgbClr val="FF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15152" y="2253709"/>
              <a:ext cx="519088" cy="1066441"/>
            </a:xfrm>
            <a:custGeom>
              <a:avLst/>
              <a:gdLst/>
              <a:ahLst/>
              <a:cxnLst/>
              <a:rect l="l" t="t" r="r" b="b"/>
              <a:pathLst>
                <a:path w="10413" h="21393" extrusionOk="0">
                  <a:moveTo>
                    <a:pt x="1075" y="21393"/>
                  </a:moveTo>
                  <a:lnTo>
                    <a:pt x="0" y="1054"/>
                  </a:lnTo>
                  <a:cubicBezTo>
                    <a:pt x="0" y="1054"/>
                    <a:pt x="6871" y="0"/>
                    <a:pt x="10412" y="1750"/>
                  </a:cubicBezTo>
                  <a:lnTo>
                    <a:pt x="9253" y="21393"/>
                  </a:lnTo>
                  <a:lnTo>
                    <a:pt x="1075" y="2139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27275" y="2381871"/>
              <a:ext cx="341522" cy="938277"/>
            </a:xfrm>
            <a:custGeom>
              <a:avLst/>
              <a:gdLst/>
              <a:ahLst/>
              <a:cxnLst/>
              <a:rect l="l" t="t" r="r" b="b"/>
              <a:pathLst>
                <a:path w="6851" h="18822" extrusionOk="0">
                  <a:moveTo>
                    <a:pt x="5860" y="1"/>
                  </a:moveTo>
                  <a:cubicBezTo>
                    <a:pt x="5860" y="1"/>
                    <a:pt x="3057" y="317"/>
                    <a:pt x="1" y="317"/>
                  </a:cubicBezTo>
                  <a:lnTo>
                    <a:pt x="1623" y="18822"/>
                  </a:lnTo>
                  <a:lnTo>
                    <a:pt x="6850" y="1882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7275" y="2394483"/>
              <a:ext cx="341522" cy="925665"/>
            </a:xfrm>
            <a:custGeom>
              <a:avLst/>
              <a:gdLst/>
              <a:ahLst/>
              <a:cxnLst/>
              <a:rect l="l" t="t" r="r" b="b"/>
              <a:pathLst>
                <a:path w="6851" h="18569" extrusionOk="0">
                  <a:moveTo>
                    <a:pt x="5860" y="1"/>
                  </a:moveTo>
                  <a:cubicBezTo>
                    <a:pt x="5860" y="1"/>
                    <a:pt x="3057" y="64"/>
                    <a:pt x="1" y="64"/>
                  </a:cubicBezTo>
                  <a:lnTo>
                    <a:pt x="1623" y="18569"/>
                  </a:lnTo>
                  <a:lnTo>
                    <a:pt x="6850" y="1856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46656" y="3315889"/>
              <a:ext cx="445559" cy="66251"/>
            </a:xfrm>
            <a:custGeom>
              <a:avLst/>
              <a:gdLst/>
              <a:ahLst/>
              <a:cxnLst/>
              <a:rect l="l" t="t" r="r" b="b"/>
              <a:pathLst>
                <a:path w="8938" h="1329" extrusionOk="0">
                  <a:moveTo>
                    <a:pt x="1" y="85"/>
                  </a:moveTo>
                  <a:lnTo>
                    <a:pt x="1" y="1328"/>
                  </a:lnTo>
                  <a:lnTo>
                    <a:pt x="8937" y="1328"/>
                  </a:lnTo>
                  <a:lnTo>
                    <a:pt x="89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4146" y="3317982"/>
              <a:ext cx="90428" cy="64157"/>
            </a:xfrm>
            <a:custGeom>
              <a:avLst/>
              <a:gdLst/>
              <a:ahLst/>
              <a:cxnLst/>
              <a:rect l="l" t="t" r="r" b="b"/>
              <a:pathLst>
                <a:path w="1814" h="1287" extrusionOk="0">
                  <a:moveTo>
                    <a:pt x="1" y="1286"/>
                  </a:moveTo>
                  <a:lnTo>
                    <a:pt x="338" y="0"/>
                  </a:lnTo>
                  <a:lnTo>
                    <a:pt x="1813" y="0"/>
                  </a:lnTo>
                  <a:lnTo>
                    <a:pt x="1497" y="128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503231" y="3317982"/>
              <a:ext cx="41027" cy="64157"/>
            </a:xfrm>
            <a:custGeom>
              <a:avLst/>
              <a:gdLst/>
              <a:ahLst/>
              <a:cxnLst/>
              <a:rect l="l" t="t" r="r" b="b"/>
              <a:pathLst>
                <a:path w="823" h="1287" extrusionOk="0">
                  <a:moveTo>
                    <a:pt x="0" y="0"/>
                  </a:moveTo>
                  <a:lnTo>
                    <a:pt x="822" y="0"/>
                  </a:lnTo>
                  <a:lnTo>
                    <a:pt x="822" y="1286"/>
                  </a:lnTo>
                  <a:lnTo>
                    <a:pt x="0" y="128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654521" y="3315889"/>
              <a:ext cx="31555" cy="66251"/>
            </a:xfrm>
            <a:custGeom>
              <a:avLst/>
              <a:gdLst/>
              <a:ahLst/>
              <a:cxnLst/>
              <a:rect l="l" t="t" r="r" b="b"/>
              <a:pathLst>
                <a:path w="633" h="1329" extrusionOk="0">
                  <a:moveTo>
                    <a:pt x="0" y="1328"/>
                  </a:moveTo>
                  <a:lnTo>
                    <a:pt x="295" y="64"/>
                  </a:lnTo>
                  <a:lnTo>
                    <a:pt x="632" y="0"/>
                  </a:lnTo>
                  <a:lnTo>
                    <a:pt x="169" y="132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376067" y="3320076"/>
              <a:ext cx="34745" cy="62063"/>
            </a:xfrm>
            <a:custGeom>
              <a:avLst/>
              <a:gdLst/>
              <a:ahLst/>
              <a:cxnLst/>
              <a:rect l="l" t="t" r="r" b="b"/>
              <a:pathLst>
                <a:path w="697" h="1245" extrusionOk="0">
                  <a:moveTo>
                    <a:pt x="696" y="1244"/>
                  </a:moveTo>
                  <a:lnTo>
                    <a:pt x="359" y="1"/>
                  </a:lnTo>
                  <a:lnTo>
                    <a:pt x="1" y="1"/>
                  </a:lnTo>
                  <a:lnTo>
                    <a:pt x="127" y="124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366645" y="3254923"/>
              <a:ext cx="414004" cy="89381"/>
            </a:xfrm>
            <a:custGeom>
              <a:avLst/>
              <a:gdLst/>
              <a:ahLst/>
              <a:cxnLst/>
              <a:rect l="l" t="t" r="r" b="b"/>
              <a:pathLst>
                <a:path w="8305" h="1793" extrusionOk="0">
                  <a:moveTo>
                    <a:pt x="0" y="802"/>
                  </a:moveTo>
                  <a:cubicBezTo>
                    <a:pt x="0" y="802"/>
                    <a:pt x="5501" y="1792"/>
                    <a:pt x="8304" y="1"/>
                  </a:cubicBezTo>
                  <a:lnTo>
                    <a:pt x="8220" y="1308"/>
                  </a:lnTo>
                  <a:lnTo>
                    <a:pt x="42" y="130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707012" y="2381871"/>
              <a:ext cx="35792" cy="864748"/>
            </a:xfrm>
            <a:custGeom>
              <a:avLst/>
              <a:gdLst/>
              <a:ahLst/>
              <a:cxnLst/>
              <a:rect l="l" t="t" r="r" b="b"/>
              <a:pathLst>
                <a:path w="718" h="17347" extrusionOk="0">
                  <a:moveTo>
                    <a:pt x="570" y="1"/>
                  </a:moveTo>
                  <a:lnTo>
                    <a:pt x="549" y="780"/>
                  </a:lnTo>
                  <a:lnTo>
                    <a:pt x="675" y="802"/>
                  </a:lnTo>
                  <a:lnTo>
                    <a:pt x="717" y="1"/>
                  </a:lnTo>
                  <a:close/>
                  <a:moveTo>
                    <a:pt x="528" y="1834"/>
                  </a:moveTo>
                  <a:lnTo>
                    <a:pt x="486" y="2635"/>
                  </a:lnTo>
                  <a:lnTo>
                    <a:pt x="633" y="2635"/>
                  </a:lnTo>
                  <a:lnTo>
                    <a:pt x="654" y="1834"/>
                  </a:lnTo>
                  <a:close/>
                  <a:moveTo>
                    <a:pt x="465" y="3689"/>
                  </a:moveTo>
                  <a:lnTo>
                    <a:pt x="422" y="4469"/>
                  </a:lnTo>
                  <a:lnTo>
                    <a:pt x="570" y="4469"/>
                  </a:lnTo>
                  <a:lnTo>
                    <a:pt x="591" y="3689"/>
                  </a:lnTo>
                  <a:close/>
                  <a:moveTo>
                    <a:pt x="401" y="5523"/>
                  </a:moveTo>
                  <a:lnTo>
                    <a:pt x="359" y="6302"/>
                  </a:lnTo>
                  <a:lnTo>
                    <a:pt x="507" y="6302"/>
                  </a:lnTo>
                  <a:lnTo>
                    <a:pt x="528" y="5523"/>
                  </a:lnTo>
                  <a:close/>
                  <a:moveTo>
                    <a:pt x="338" y="7356"/>
                  </a:moveTo>
                  <a:lnTo>
                    <a:pt x="296" y="8136"/>
                  </a:lnTo>
                  <a:lnTo>
                    <a:pt x="443" y="8157"/>
                  </a:lnTo>
                  <a:lnTo>
                    <a:pt x="465" y="7356"/>
                  </a:lnTo>
                  <a:close/>
                  <a:moveTo>
                    <a:pt x="275" y="9190"/>
                  </a:moveTo>
                  <a:lnTo>
                    <a:pt x="233" y="9991"/>
                  </a:lnTo>
                  <a:lnTo>
                    <a:pt x="380" y="9991"/>
                  </a:lnTo>
                  <a:lnTo>
                    <a:pt x="401" y="9211"/>
                  </a:lnTo>
                  <a:lnTo>
                    <a:pt x="275" y="9190"/>
                  </a:lnTo>
                  <a:close/>
                  <a:moveTo>
                    <a:pt x="212" y="11045"/>
                  </a:moveTo>
                  <a:lnTo>
                    <a:pt x="169" y="11824"/>
                  </a:lnTo>
                  <a:lnTo>
                    <a:pt x="317" y="11824"/>
                  </a:lnTo>
                  <a:lnTo>
                    <a:pt x="338" y="11045"/>
                  </a:lnTo>
                  <a:close/>
                  <a:moveTo>
                    <a:pt x="148" y="12878"/>
                  </a:moveTo>
                  <a:lnTo>
                    <a:pt x="127" y="13658"/>
                  </a:lnTo>
                  <a:lnTo>
                    <a:pt x="254" y="13658"/>
                  </a:lnTo>
                  <a:lnTo>
                    <a:pt x="275" y="12878"/>
                  </a:lnTo>
                  <a:close/>
                  <a:moveTo>
                    <a:pt x="85" y="14712"/>
                  </a:moveTo>
                  <a:lnTo>
                    <a:pt x="64" y="15513"/>
                  </a:lnTo>
                  <a:lnTo>
                    <a:pt x="191" y="15513"/>
                  </a:lnTo>
                  <a:lnTo>
                    <a:pt x="212" y="14712"/>
                  </a:lnTo>
                  <a:close/>
                  <a:moveTo>
                    <a:pt x="22" y="16545"/>
                  </a:moveTo>
                  <a:lnTo>
                    <a:pt x="1" y="17346"/>
                  </a:lnTo>
                  <a:lnTo>
                    <a:pt x="127" y="17346"/>
                  </a:lnTo>
                  <a:lnTo>
                    <a:pt x="148" y="16566"/>
                  </a:lnTo>
                  <a:lnTo>
                    <a:pt x="22" y="165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703872" y="3299090"/>
              <a:ext cx="7428" cy="19990"/>
            </a:xfrm>
            <a:custGeom>
              <a:avLst/>
              <a:gdLst/>
              <a:ahLst/>
              <a:cxnLst/>
              <a:rect l="l" t="t" r="r" b="b"/>
              <a:pathLst>
                <a:path w="149" h="401" extrusionOk="0">
                  <a:moveTo>
                    <a:pt x="22" y="0"/>
                  </a:moveTo>
                  <a:lnTo>
                    <a:pt x="1" y="379"/>
                  </a:lnTo>
                  <a:lnTo>
                    <a:pt x="148" y="401"/>
                  </a:lnTo>
                  <a:lnTo>
                    <a:pt x="1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1024299" y="2786344"/>
              <a:ext cx="285840" cy="285840"/>
            </a:xfrm>
            <a:custGeom>
              <a:avLst/>
              <a:gdLst/>
              <a:ahLst/>
              <a:cxnLst/>
              <a:rect l="l" t="t" r="r" b="b"/>
              <a:pathLst>
                <a:path w="5734" h="5734" extrusionOk="0">
                  <a:moveTo>
                    <a:pt x="5354" y="2193"/>
                  </a:moveTo>
                  <a:cubicBezTo>
                    <a:pt x="5734" y="3563"/>
                    <a:pt x="4912" y="4996"/>
                    <a:pt x="3542" y="5354"/>
                  </a:cubicBezTo>
                  <a:cubicBezTo>
                    <a:pt x="2172" y="5734"/>
                    <a:pt x="739" y="4912"/>
                    <a:pt x="380" y="3542"/>
                  </a:cubicBezTo>
                  <a:cubicBezTo>
                    <a:pt x="1" y="2172"/>
                    <a:pt x="823" y="739"/>
                    <a:pt x="2193" y="380"/>
                  </a:cubicBezTo>
                  <a:cubicBezTo>
                    <a:pt x="3563" y="1"/>
                    <a:pt x="4996" y="823"/>
                    <a:pt x="5354" y="2193"/>
                  </a:cubicBezTo>
                  <a:close/>
                </a:path>
              </a:pathLst>
            </a:custGeom>
            <a:solidFill>
              <a:srgbClr val="ED5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1095782" y="2795816"/>
              <a:ext cx="89331" cy="36839"/>
            </a:xfrm>
            <a:custGeom>
              <a:avLst/>
              <a:gdLst/>
              <a:ahLst/>
              <a:cxnLst/>
              <a:rect l="l" t="t" r="r" b="b"/>
              <a:pathLst>
                <a:path w="1792" h="739" extrusionOk="0">
                  <a:moveTo>
                    <a:pt x="1791" y="127"/>
                  </a:moveTo>
                  <a:cubicBezTo>
                    <a:pt x="1791" y="127"/>
                    <a:pt x="843" y="1"/>
                    <a:pt x="0" y="738"/>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1210285" y="2808427"/>
              <a:ext cx="30508" cy="86191"/>
            </a:xfrm>
            <a:custGeom>
              <a:avLst/>
              <a:gdLst/>
              <a:ahLst/>
              <a:cxnLst/>
              <a:rect l="l" t="t" r="r" b="b"/>
              <a:pathLst>
                <a:path w="612" h="1729" extrusionOk="0">
                  <a:moveTo>
                    <a:pt x="0" y="1"/>
                  </a:moveTo>
                  <a:cubicBezTo>
                    <a:pt x="0" y="1"/>
                    <a:pt x="612" y="1012"/>
                    <a:pt x="548" y="1729"/>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1233365" y="2818945"/>
              <a:ext cx="43170" cy="71485"/>
            </a:xfrm>
            <a:custGeom>
              <a:avLst/>
              <a:gdLst/>
              <a:ahLst/>
              <a:cxnLst/>
              <a:rect l="l" t="t" r="r" b="b"/>
              <a:pathLst>
                <a:path w="866" h="1434" extrusionOk="0">
                  <a:moveTo>
                    <a:pt x="1" y="0"/>
                  </a:moveTo>
                  <a:cubicBezTo>
                    <a:pt x="1" y="0"/>
                    <a:pt x="865" y="759"/>
                    <a:pt x="823" y="143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1191342" y="2877767"/>
              <a:ext cx="257475" cy="257475"/>
            </a:xfrm>
            <a:custGeom>
              <a:avLst/>
              <a:gdLst/>
              <a:ahLst/>
              <a:cxnLst/>
              <a:rect l="l" t="t" r="r" b="b"/>
              <a:pathLst>
                <a:path w="5165" h="5165" extrusionOk="0">
                  <a:moveTo>
                    <a:pt x="5165" y="2572"/>
                  </a:moveTo>
                  <a:cubicBezTo>
                    <a:pt x="5165" y="4005"/>
                    <a:pt x="4005" y="5164"/>
                    <a:pt x="2572" y="5164"/>
                  </a:cubicBezTo>
                  <a:cubicBezTo>
                    <a:pt x="1160" y="5164"/>
                    <a:pt x="1" y="4005"/>
                    <a:pt x="1" y="2572"/>
                  </a:cubicBezTo>
                  <a:cubicBezTo>
                    <a:pt x="1" y="1160"/>
                    <a:pt x="1160" y="1"/>
                    <a:pt x="2572" y="1"/>
                  </a:cubicBezTo>
                  <a:cubicBezTo>
                    <a:pt x="4005" y="1"/>
                    <a:pt x="5165" y="1160"/>
                    <a:pt x="5165" y="2572"/>
                  </a:cubicBezTo>
                  <a:close/>
                </a:path>
              </a:pathLst>
            </a:custGeom>
            <a:solidFill>
              <a:srgbClr val="FF7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1275437" y="2869343"/>
              <a:ext cx="94565" cy="25274"/>
            </a:xfrm>
            <a:custGeom>
              <a:avLst/>
              <a:gdLst/>
              <a:ahLst/>
              <a:cxnLst/>
              <a:rect l="l" t="t" r="r" b="b"/>
              <a:pathLst>
                <a:path w="1897" h="507" extrusionOk="0">
                  <a:moveTo>
                    <a:pt x="1897" y="359"/>
                  </a:moveTo>
                  <a:cubicBezTo>
                    <a:pt x="1897" y="359"/>
                    <a:pt x="1012" y="1"/>
                    <a:pt x="0" y="507"/>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1393080" y="2899850"/>
              <a:ext cx="15802" cy="90378"/>
            </a:xfrm>
            <a:custGeom>
              <a:avLst/>
              <a:gdLst/>
              <a:ahLst/>
              <a:cxnLst/>
              <a:rect l="l" t="t" r="r" b="b"/>
              <a:pathLst>
                <a:path w="317" h="1813" extrusionOk="0">
                  <a:moveTo>
                    <a:pt x="1" y="0"/>
                  </a:moveTo>
                  <a:cubicBezTo>
                    <a:pt x="1" y="0"/>
                    <a:pt x="317" y="1159"/>
                    <a:pt x="64" y="181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1411972" y="2916649"/>
              <a:ext cx="31605" cy="80956"/>
            </a:xfrm>
            <a:custGeom>
              <a:avLst/>
              <a:gdLst/>
              <a:ahLst/>
              <a:cxnLst/>
              <a:rect l="l" t="t" r="r" b="b"/>
              <a:pathLst>
                <a:path w="634" h="1624" extrusionOk="0">
                  <a:moveTo>
                    <a:pt x="1" y="0"/>
                  </a:moveTo>
                  <a:cubicBezTo>
                    <a:pt x="1" y="0"/>
                    <a:pt x="633" y="949"/>
                    <a:pt x="444" y="162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877245" y="2860968"/>
              <a:ext cx="292121" cy="291074"/>
            </a:xfrm>
            <a:custGeom>
              <a:avLst/>
              <a:gdLst/>
              <a:ahLst/>
              <a:cxnLst/>
              <a:rect l="l" t="t" r="r" b="b"/>
              <a:pathLst>
                <a:path w="5860" h="5839" extrusionOk="0">
                  <a:moveTo>
                    <a:pt x="5016" y="1391"/>
                  </a:moveTo>
                  <a:cubicBezTo>
                    <a:pt x="5859" y="2529"/>
                    <a:pt x="5606" y="4152"/>
                    <a:pt x="4468" y="4995"/>
                  </a:cubicBezTo>
                  <a:cubicBezTo>
                    <a:pt x="3309" y="5838"/>
                    <a:pt x="1686" y="5586"/>
                    <a:pt x="843" y="4447"/>
                  </a:cubicBezTo>
                  <a:cubicBezTo>
                    <a:pt x="0" y="3288"/>
                    <a:pt x="253" y="1686"/>
                    <a:pt x="1391" y="843"/>
                  </a:cubicBezTo>
                  <a:cubicBezTo>
                    <a:pt x="2550" y="0"/>
                    <a:pt x="4173" y="232"/>
                    <a:pt x="5016" y="1391"/>
                  </a:cubicBezTo>
                  <a:close/>
                </a:path>
              </a:pathLst>
            </a:custGeom>
            <a:solidFill>
              <a:srgbClr val="FF7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921362" y="2880908"/>
              <a:ext cx="71485" cy="61016"/>
            </a:xfrm>
            <a:custGeom>
              <a:avLst/>
              <a:gdLst/>
              <a:ahLst/>
              <a:cxnLst/>
              <a:rect l="l" t="t" r="r" b="b"/>
              <a:pathLst>
                <a:path w="1434" h="1224" extrusionOk="0">
                  <a:moveTo>
                    <a:pt x="1434" y="1"/>
                  </a:moveTo>
                  <a:cubicBezTo>
                    <a:pt x="1434" y="1"/>
                    <a:pt x="506" y="233"/>
                    <a:pt x="0" y="122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1019065" y="2877767"/>
              <a:ext cx="56779" cy="70438"/>
            </a:xfrm>
            <a:custGeom>
              <a:avLst/>
              <a:gdLst/>
              <a:ahLst/>
              <a:cxnLst/>
              <a:rect l="l" t="t" r="r" b="b"/>
              <a:pathLst>
                <a:path w="1139" h="1413" extrusionOk="0">
                  <a:moveTo>
                    <a:pt x="0" y="1"/>
                  </a:moveTo>
                  <a:cubicBezTo>
                    <a:pt x="0" y="1"/>
                    <a:pt x="949" y="738"/>
                    <a:pt x="1139" y="141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1044288" y="2878814"/>
              <a:ext cx="65204" cy="52592"/>
            </a:xfrm>
            <a:custGeom>
              <a:avLst/>
              <a:gdLst/>
              <a:ahLst/>
              <a:cxnLst/>
              <a:rect l="l" t="t" r="r" b="b"/>
              <a:pathLst>
                <a:path w="1308" h="1055" extrusionOk="0">
                  <a:moveTo>
                    <a:pt x="0" y="1"/>
                  </a:moveTo>
                  <a:cubicBezTo>
                    <a:pt x="0" y="1"/>
                    <a:pt x="1075" y="401"/>
                    <a:pt x="1307" y="1054"/>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1304848" y="2906131"/>
              <a:ext cx="257425" cy="257475"/>
            </a:xfrm>
            <a:custGeom>
              <a:avLst/>
              <a:gdLst/>
              <a:ahLst/>
              <a:cxnLst/>
              <a:rect l="l" t="t" r="r" b="b"/>
              <a:pathLst>
                <a:path w="5164" h="5165" extrusionOk="0">
                  <a:moveTo>
                    <a:pt x="5164" y="2593"/>
                  </a:moveTo>
                  <a:cubicBezTo>
                    <a:pt x="5164" y="4005"/>
                    <a:pt x="4005" y="5164"/>
                    <a:pt x="2571" y="5164"/>
                  </a:cubicBezTo>
                  <a:cubicBezTo>
                    <a:pt x="1159" y="5164"/>
                    <a:pt x="0" y="4005"/>
                    <a:pt x="0" y="2593"/>
                  </a:cubicBezTo>
                  <a:cubicBezTo>
                    <a:pt x="0" y="1160"/>
                    <a:pt x="1159" y="1"/>
                    <a:pt x="2571" y="1"/>
                  </a:cubicBezTo>
                  <a:cubicBezTo>
                    <a:pt x="4005" y="1"/>
                    <a:pt x="5164" y="1160"/>
                    <a:pt x="5164" y="2593"/>
                  </a:cubicBezTo>
                  <a:close/>
                </a:path>
              </a:pathLst>
            </a:custGeom>
            <a:solidFill>
              <a:srgbClr val="FF7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1388892" y="2897757"/>
              <a:ext cx="94615" cy="25224"/>
            </a:xfrm>
            <a:custGeom>
              <a:avLst/>
              <a:gdLst/>
              <a:ahLst/>
              <a:cxnLst/>
              <a:rect l="l" t="t" r="r" b="b"/>
              <a:pathLst>
                <a:path w="1898" h="506" extrusionOk="0">
                  <a:moveTo>
                    <a:pt x="1897" y="379"/>
                  </a:moveTo>
                  <a:cubicBezTo>
                    <a:pt x="1897" y="379"/>
                    <a:pt x="1012" y="0"/>
                    <a:pt x="0" y="506"/>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1506535" y="2929261"/>
              <a:ext cx="16849" cy="90378"/>
            </a:xfrm>
            <a:custGeom>
              <a:avLst/>
              <a:gdLst/>
              <a:ahLst/>
              <a:cxnLst/>
              <a:rect l="l" t="t" r="r" b="b"/>
              <a:pathLst>
                <a:path w="338" h="1813" extrusionOk="0">
                  <a:moveTo>
                    <a:pt x="1" y="0"/>
                  </a:moveTo>
                  <a:cubicBezTo>
                    <a:pt x="1" y="0"/>
                    <a:pt x="338" y="1159"/>
                    <a:pt x="85" y="181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1525478" y="2946060"/>
              <a:ext cx="31555" cy="79910"/>
            </a:xfrm>
            <a:custGeom>
              <a:avLst/>
              <a:gdLst/>
              <a:ahLst/>
              <a:cxnLst/>
              <a:rect l="l" t="t" r="r" b="b"/>
              <a:pathLst>
                <a:path w="633" h="1603" extrusionOk="0">
                  <a:moveTo>
                    <a:pt x="0" y="1"/>
                  </a:moveTo>
                  <a:cubicBezTo>
                    <a:pt x="0" y="1"/>
                    <a:pt x="632" y="949"/>
                    <a:pt x="443" y="1602"/>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854116" y="3016447"/>
              <a:ext cx="125074" cy="83050"/>
            </a:xfrm>
            <a:custGeom>
              <a:avLst/>
              <a:gdLst/>
              <a:ahLst/>
              <a:cxnLst/>
              <a:rect l="l" t="t" r="r" b="b"/>
              <a:pathLst>
                <a:path w="2509" h="1666" extrusionOk="0">
                  <a:moveTo>
                    <a:pt x="1" y="64"/>
                  </a:moveTo>
                  <a:cubicBezTo>
                    <a:pt x="1" y="64"/>
                    <a:pt x="1328" y="1666"/>
                    <a:pt x="25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883526" y="3183490"/>
              <a:ext cx="82003" cy="87287"/>
            </a:xfrm>
            <a:custGeom>
              <a:avLst/>
              <a:gdLst/>
              <a:ahLst/>
              <a:cxnLst/>
              <a:rect l="l" t="t" r="r" b="b"/>
              <a:pathLst>
                <a:path w="1645" h="1751" extrusionOk="0">
                  <a:moveTo>
                    <a:pt x="232" y="1"/>
                  </a:moveTo>
                  <a:cubicBezTo>
                    <a:pt x="232" y="1"/>
                    <a:pt x="1" y="823"/>
                    <a:pt x="1645" y="175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1024299" y="2790707"/>
              <a:ext cx="285840" cy="285840"/>
            </a:xfrm>
            <a:custGeom>
              <a:avLst/>
              <a:gdLst/>
              <a:ahLst/>
              <a:cxnLst/>
              <a:rect l="l" t="t" r="r" b="b"/>
              <a:pathLst>
                <a:path w="5734" h="5734" extrusionOk="0">
                  <a:moveTo>
                    <a:pt x="5354" y="2193"/>
                  </a:moveTo>
                  <a:cubicBezTo>
                    <a:pt x="5734" y="3563"/>
                    <a:pt x="4912" y="4996"/>
                    <a:pt x="3542" y="5354"/>
                  </a:cubicBezTo>
                  <a:cubicBezTo>
                    <a:pt x="2172" y="5734"/>
                    <a:pt x="739" y="4912"/>
                    <a:pt x="380" y="3542"/>
                  </a:cubicBezTo>
                  <a:cubicBezTo>
                    <a:pt x="1" y="2172"/>
                    <a:pt x="823" y="739"/>
                    <a:pt x="2193" y="380"/>
                  </a:cubicBezTo>
                  <a:cubicBezTo>
                    <a:pt x="3563" y="1"/>
                    <a:pt x="4996" y="823"/>
                    <a:pt x="5354" y="21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1095782" y="2800178"/>
              <a:ext cx="89331" cy="36839"/>
            </a:xfrm>
            <a:custGeom>
              <a:avLst/>
              <a:gdLst/>
              <a:ahLst/>
              <a:cxnLst/>
              <a:rect l="l" t="t" r="r" b="b"/>
              <a:pathLst>
                <a:path w="1792" h="739" extrusionOk="0">
                  <a:moveTo>
                    <a:pt x="1791" y="127"/>
                  </a:moveTo>
                  <a:cubicBezTo>
                    <a:pt x="1791" y="127"/>
                    <a:pt x="843" y="1"/>
                    <a:pt x="0" y="73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1210285" y="2812790"/>
              <a:ext cx="30508" cy="86191"/>
            </a:xfrm>
            <a:custGeom>
              <a:avLst/>
              <a:gdLst/>
              <a:ahLst/>
              <a:cxnLst/>
              <a:rect l="l" t="t" r="r" b="b"/>
              <a:pathLst>
                <a:path w="612" h="1729" extrusionOk="0">
                  <a:moveTo>
                    <a:pt x="0" y="1"/>
                  </a:moveTo>
                  <a:cubicBezTo>
                    <a:pt x="0" y="1"/>
                    <a:pt x="612" y="1012"/>
                    <a:pt x="548" y="172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1233365" y="2823308"/>
              <a:ext cx="43170" cy="71485"/>
            </a:xfrm>
            <a:custGeom>
              <a:avLst/>
              <a:gdLst/>
              <a:ahLst/>
              <a:cxnLst/>
              <a:rect l="l" t="t" r="r" b="b"/>
              <a:pathLst>
                <a:path w="866" h="1434" extrusionOk="0">
                  <a:moveTo>
                    <a:pt x="1" y="0"/>
                  </a:moveTo>
                  <a:cubicBezTo>
                    <a:pt x="1" y="0"/>
                    <a:pt x="865" y="759"/>
                    <a:pt x="823" y="143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1191342" y="2882130"/>
              <a:ext cx="257475" cy="257475"/>
            </a:xfrm>
            <a:custGeom>
              <a:avLst/>
              <a:gdLst/>
              <a:ahLst/>
              <a:cxnLst/>
              <a:rect l="l" t="t" r="r" b="b"/>
              <a:pathLst>
                <a:path w="5165" h="5165" extrusionOk="0">
                  <a:moveTo>
                    <a:pt x="5165" y="2572"/>
                  </a:moveTo>
                  <a:cubicBezTo>
                    <a:pt x="5165" y="4005"/>
                    <a:pt x="4005" y="5164"/>
                    <a:pt x="2572" y="5164"/>
                  </a:cubicBezTo>
                  <a:cubicBezTo>
                    <a:pt x="1160" y="5164"/>
                    <a:pt x="1" y="4005"/>
                    <a:pt x="1" y="2572"/>
                  </a:cubicBezTo>
                  <a:cubicBezTo>
                    <a:pt x="1" y="1160"/>
                    <a:pt x="1160" y="1"/>
                    <a:pt x="2572" y="1"/>
                  </a:cubicBezTo>
                  <a:cubicBezTo>
                    <a:pt x="4005" y="1"/>
                    <a:pt x="5165" y="1160"/>
                    <a:pt x="5165" y="25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1275437" y="2873705"/>
              <a:ext cx="94565" cy="25274"/>
            </a:xfrm>
            <a:custGeom>
              <a:avLst/>
              <a:gdLst/>
              <a:ahLst/>
              <a:cxnLst/>
              <a:rect l="l" t="t" r="r" b="b"/>
              <a:pathLst>
                <a:path w="1897" h="507" extrusionOk="0">
                  <a:moveTo>
                    <a:pt x="1897" y="359"/>
                  </a:moveTo>
                  <a:cubicBezTo>
                    <a:pt x="1897" y="359"/>
                    <a:pt x="1012" y="1"/>
                    <a:pt x="0" y="5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1393080" y="2899850"/>
              <a:ext cx="15802" cy="90378"/>
            </a:xfrm>
            <a:custGeom>
              <a:avLst/>
              <a:gdLst/>
              <a:ahLst/>
              <a:cxnLst/>
              <a:rect l="l" t="t" r="r" b="b"/>
              <a:pathLst>
                <a:path w="317" h="1813" extrusionOk="0">
                  <a:moveTo>
                    <a:pt x="1" y="0"/>
                  </a:moveTo>
                  <a:cubicBezTo>
                    <a:pt x="1" y="0"/>
                    <a:pt x="317" y="1159"/>
                    <a:pt x="64" y="181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1411972" y="2916649"/>
              <a:ext cx="31605" cy="80956"/>
            </a:xfrm>
            <a:custGeom>
              <a:avLst/>
              <a:gdLst/>
              <a:ahLst/>
              <a:cxnLst/>
              <a:rect l="l" t="t" r="r" b="b"/>
              <a:pathLst>
                <a:path w="634" h="1624" extrusionOk="0">
                  <a:moveTo>
                    <a:pt x="1" y="0"/>
                  </a:moveTo>
                  <a:cubicBezTo>
                    <a:pt x="1" y="0"/>
                    <a:pt x="633" y="949"/>
                    <a:pt x="444" y="162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877245" y="2865331"/>
              <a:ext cx="292121" cy="291074"/>
            </a:xfrm>
            <a:custGeom>
              <a:avLst/>
              <a:gdLst/>
              <a:ahLst/>
              <a:cxnLst/>
              <a:rect l="l" t="t" r="r" b="b"/>
              <a:pathLst>
                <a:path w="5860" h="5839" extrusionOk="0">
                  <a:moveTo>
                    <a:pt x="5016" y="1391"/>
                  </a:moveTo>
                  <a:cubicBezTo>
                    <a:pt x="5859" y="2529"/>
                    <a:pt x="5606" y="4152"/>
                    <a:pt x="4468" y="4995"/>
                  </a:cubicBezTo>
                  <a:cubicBezTo>
                    <a:pt x="3309" y="5838"/>
                    <a:pt x="1686" y="5586"/>
                    <a:pt x="843" y="4447"/>
                  </a:cubicBezTo>
                  <a:cubicBezTo>
                    <a:pt x="0" y="3288"/>
                    <a:pt x="253" y="1686"/>
                    <a:pt x="1391" y="843"/>
                  </a:cubicBezTo>
                  <a:cubicBezTo>
                    <a:pt x="2550" y="0"/>
                    <a:pt x="4173" y="232"/>
                    <a:pt x="5016" y="139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921362" y="2885270"/>
              <a:ext cx="71485" cy="61016"/>
            </a:xfrm>
            <a:custGeom>
              <a:avLst/>
              <a:gdLst/>
              <a:ahLst/>
              <a:cxnLst/>
              <a:rect l="l" t="t" r="r" b="b"/>
              <a:pathLst>
                <a:path w="1434" h="1224" extrusionOk="0">
                  <a:moveTo>
                    <a:pt x="1434" y="1"/>
                  </a:moveTo>
                  <a:cubicBezTo>
                    <a:pt x="1434" y="1"/>
                    <a:pt x="506" y="233"/>
                    <a:pt x="0" y="122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1019065" y="2882130"/>
              <a:ext cx="56779" cy="70438"/>
            </a:xfrm>
            <a:custGeom>
              <a:avLst/>
              <a:gdLst/>
              <a:ahLst/>
              <a:cxnLst/>
              <a:rect l="l" t="t" r="r" b="b"/>
              <a:pathLst>
                <a:path w="1139" h="1413" extrusionOk="0">
                  <a:moveTo>
                    <a:pt x="0" y="1"/>
                  </a:moveTo>
                  <a:cubicBezTo>
                    <a:pt x="0" y="1"/>
                    <a:pt x="949" y="738"/>
                    <a:pt x="1139" y="141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1044288" y="2883177"/>
              <a:ext cx="65204" cy="52592"/>
            </a:xfrm>
            <a:custGeom>
              <a:avLst/>
              <a:gdLst/>
              <a:ahLst/>
              <a:cxnLst/>
              <a:rect l="l" t="t" r="r" b="b"/>
              <a:pathLst>
                <a:path w="1308" h="1055" extrusionOk="0">
                  <a:moveTo>
                    <a:pt x="0" y="1"/>
                  </a:moveTo>
                  <a:cubicBezTo>
                    <a:pt x="0" y="1"/>
                    <a:pt x="1075" y="401"/>
                    <a:pt x="1307" y="1054"/>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1304848" y="2910494"/>
              <a:ext cx="257425" cy="257475"/>
            </a:xfrm>
            <a:custGeom>
              <a:avLst/>
              <a:gdLst/>
              <a:ahLst/>
              <a:cxnLst/>
              <a:rect l="l" t="t" r="r" b="b"/>
              <a:pathLst>
                <a:path w="5164" h="5165" extrusionOk="0">
                  <a:moveTo>
                    <a:pt x="5164" y="2593"/>
                  </a:moveTo>
                  <a:cubicBezTo>
                    <a:pt x="5164" y="4005"/>
                    <a:pt x="4005" y="5164"/>
                    <a:pt x="2571" y="5164"/>
                  </a:cubicBezTo>
                  <a:cubicBezTo>
                    <a:pt x="1159" y="5164"/>
                    <a:pt x="0" y="4005"/>
                    <a:pt x="0" y="2593"/>
                  </a:cubicBezTo>
                  <a:cubicBezTo>
                    <a:pt x="0" y="1160"/>
                    <a:pt x="1159" y="1"/>
                    <a:pt x="2571" y="1"/>
                  </a:cubicBezTo>
                  <a:cubicBezTo>
                    <a:pt x="4005" y="1"/>
                    <a:pt x="5164" y="1160"/>
                    <a:pt x="5164" y="25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1388892" y="2902119"/>
              <a:ext cx="94615" cy="25224"/>
            </a:xfrm>
            <a:custGeom>
              <a:avLst/>
              <a:gdLst/>
              <a:ahLst/>
              <a:cxnLst/>
              <a:rect l="l" t="t" r="r" b="b"/>
              <a:pathLst>
                <a:path w="1898" h="506" extrusionOk="0">
                  <a:moveTo>
                    <a:pt x="1897" y="379"/>
                  </a:moveTo>
                  <a:cubicBezTo>
                    <a:pt x="1897" y="379"/>
                    <a:pt x="1012" y="0"/>
                    <a:pt x="0" y="50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1506535" y="2933624"/>
              <a:ext cx="16849" cy="90378"/>
            </a:xfrm>
            <a:custGeom>
              <a:avLst/>
              <a:gdLst/>
              <a:ahLst/>
              <a:cxnLst/>
              <a:rect l="l" t="t" r="r" b="b"/>
              <a:pathLst>
                <a:path w="338" h="1813" extrusionOk="0">
                  <a:moveTo>
                    <a:pt x="1" y="0"/>
                  </a:moveTo>
                  <a:cubicBezTo>
                    <a:pt x="1" y="0"/>
                    <a:pt x="338" y="1159"/>
                    <a:pt x="85" y="181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1525478" y="2950423"/>
              <a:ext cx="31555" cy="79910"/>
            </a:xfrm>
            <a:custGeom>
              <a:avLst/>
              <a:gdLst/>
              <a:ahLst/>
              <a:cxnLst/>
              <a:rect l="l" t="t" r="r" b="b"/>
              <a:pathLst>
                <a:path w="633" h="1603" extrusionOk="0">
                  <a:moveTo>
                    <a:pt x="0" y="1"/>
                  </a:moveTo>
                  <a:cubicBezTo>
                    <a:pt x="0" y="1"/>
                    <a:pt x="632" y="949"/>
                    <a:pt x="443" y="160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480101" y="2169664"/>
              <a:ext cx="185990" cy="127167"/>
            </a:xfrm>
            <a:custGeom>
              <a:avLst/>
              <a:gdLst/>
              <a:ahLst/>
              <a:cxnLst/>
              <a:rect l="l" t="t" r="r" b="b"/>
              <a:pathLst>
                <a:path w="3731" h="2551" extrusionOk="0">
                  <a:moveTo>
                    <a:pt x="3668" y="2550"/>
                  </a:moveTo>
                  <a:lnTo>
                    <a:pt x="3415" y="2529"/>
                  </a:lnTo>
                  <a:cubicBezTo>
                    <a:pt x="3415" y="2529"/>
                    <a:pt x="3478" y="1223"/>
                    <a:pt x="2846" y="611"/>
                  </a:cubicBezTo>
                  <a:cubicBezTo>
                    <a:pt x="2593" y="380"/>
                    <a:pt x="2277" y="274"/>
                    <a:pt x="1897" y="295"/>
                  </a:cubicBezTo>
                  <a:cubicBezTo>
                    <a:pt x="274" y="422"/>
                    <a:pt x="295" y="2361"/>
                    <a:pt x="295" y="2445"/>
                  </a:cubicBezTo>
                  <a:lnTo>
                    <a:pt x="43" y="2445"/>
                  </a:lnTo>
                  <a:cubicBezTo>
                    <a:pt x="43" y="2424"/>
                    <a:pt x="0" y="190"/>
                    <a:pt x="1876" y="42"/>
                  </a:cubicBezTo>
                  <a:cubicBezTo>
                    <a:pt x="2340" y="0"/>
                    <a:pt x="2740" y="127"/>
                    <a:pt x="3035" y="422"/>
                  </a:cubicBezTo>
                  <a:cubicBezTo>
                    <a:pt x="3731" y="1117"/>
                    <a:pt x="3668" y="2487"/>
                    <a:pt x="3668" y="255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737520" y="2310437"/>
              <a:ext cx="7378" cy="19990"/>
            </a:xfrm>
            <a:custGeom>
              <a:avLst/>
              <a:gdLst/>
              <a:ahLst/>
              <a:cxnLst/>
              <a:rect l="l" t="t" r="r" b="b"/>
              <a:pathLst>
                <a:path w="148" h="401" extrusionOk="0">
                  <a:moveTo>
                    <a:pt x="21" y="0"/>
                  </a:moveTo>
                  <a:lnTo>
                    <a:pt x="0" y="380"/>
                  </a:lnTo>
                  <a:lnTo>
                    <a:pt x="127" y="401"/>
                  </a:lnTo>
                  <a:lnTo>
                    <a:pt x="1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778500" y="3007726"/>
              <a:ext cx="876263" cy="371470"/>
            </a:xfrm>
            <a:custGeom>
              <a:avLst/>
              <a:gdLst/>
              <a:ahLst/>
              <a:cxnLst/>
              <a:rect l="l" t="t" r="r" b="b"/>
              <a:pathLst>
                <a:path w="17578" h="8179" extrusionOk="0">
                  <a:moveTo>
                    <a:pt x="653" y="1"/>
                  </a:moveTo>
                  <a:lnTo>
                    <a:pt x="16629" y="1"/>
                  </a:lnTo>
                  <a:cubicBezTo>
                    <a:pt x="16629" y="1"/>
                    <a:pt x="17578" y="6344"/>
                    <a:pt x="11086" y="8178"/>
                  </a:cubicBezTo>
                  <a:lnTo>
                    <a:pt x="5754" y="8178"/>
                  </a:lnTo>
                  <a:cubicBezTo>
                    <a:pt x="5754" y="8178"/>
                    <a:pt x="0" y="6344"/>
                    <a:pt x="6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 name="Google Shape;280;p2"/>
          <p:cNvGrpSpPr/>
          <p:nvPr/>
        </p:nvGrpSpPr>
        <p:grpSpPr>
          <a:xfrm>
            <a:off x="3260725" y="2527397"/>
            <a:ext cx="439175" cy="905723"/>
            <a:chOff x="3260725" y="2527397"/>
            <a:chExt cx="439175" cy="905723"/>
          </a:xfrm>
        </p:grpSpPr>
        <p:sp>
          <p:nvSpPr>
            <p:cNvPr id="281" name="Google Shape;281;p2"/>
            <p:cNvSpPr/>
            <p:nvPr/>
          </p:nvSpPr>
          <p:spPr>
            <a:xfrm flipH="1">
              <a:off x="3425675" y="2589409"/>
              <a:ext cx="274225" cy="843711"/>
            </a:xfrm>
            <a:custGeom>
              <a:avLst/>
              <a:gdLst/>
              <a:ahLst/>
              <a:cxnLst/>
              <a:rect l="l" t="t" r="r" b="b"/>
              <a:pathLst>
                <a:path w="5501" h="16925" extrusionOk="0">
                  <a:moveTo>
                    <a:pt x="3499" y="4827"/>
                  </a:moveTo>
                  <a:lnTo>
                    <a:pt x="3667" y="3014"/>
                  </a:lnTo>
                  <a:lnTo>
                    <a:pt x="3815" y="3014"/>
                  </a:lnTo>
                  <a:lnTo>
                    <a:pt x="3815" y="2024"/>
                  </a:lnTo>
                  <a:lnTo>
                    <a:pt x="3351" y="2045"/>
                  </a:lnTo>
                  <a:lnTo>
                    <a:pt x="3457" y="0"/>
                  </a:lnTo>
                  <a:lnTo>
                    <a:pt x="1918" y="0"/>
                  </a:lnTo>
                  <a:lnTo>
                    <a:pt x="2002" y="2087"/>
                  </a:lnTo>
                  <a:lnTo>
                    <a:pt x="1497" y="2129"/>
                  </a:lnTo>
                  <a:lnTo>
                    <a:pt x="1539" y="3014"/>
                  </a:lnTo>
                  <a:lnTo>
                    <a:pt x="1686" y="3014"/>
                  </a:lnTo>
                  <a:lnTo>
                    <a:pt x="1792" y="4827"/>
                  </a:lnTo>
                  <a:cubicBezTo>
                    <a:pt x="1792" y="4827"/>
                    <a:pt x="0" y="5775"/>
                    <a:pt x="0" y="7398"/>
                  </a:cubicBezTo>
                  <a:lnTo>
                    <a:pt x="169" y="16924"/>
                  </a:lnTo>
                  <a:lnTo>
                    <a:pt x="5501" y="16924"/>
                  </a:lnTo>
                  <a:lnTo>
                    <a:pt x="5501" y="15112"/>
                  </a:lnTo>
                  <a:lnTo>
                    <a:pt x="5501" y="9569"/>
                  </a:lnTo>
                  <a:lnTo>
                    <a:pt x="5501" y="7124"/>
                  </a:lnTo>
                  <a:cubicBezTo>
                    <a:pt x="5501" y="7124"/>
                    <a:pt x="4995" y="5375"/>
                    <a:pt x="3499" y="482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flipH="1">
              <a:off x="3369949" y="2527397"/>
              <a:ext cx="82003" cy="124027"/>
            </a:xfrm>
            <a:custGeom>
              <a:avLst/>
              <a:gdLst/>
              <a:ahLst/>
              <a:cxnLst/>
              <a:rect l="l" t="t" r="r" b="b"/>
              <a:pathLst>
                <a:path w="1645" h="2488" extrusionOk="0">
                  <a:moveTo>
                    <a:pt x="84" y="2488"/>
                  </a:moveTo>
                  <a:lnTo>
                    <a:pt x="0" y="1"/>
                  </a:lnTo>
                  <a:lnTo>
                    <a:pt x="1644" y="1"/>
                  </a:lnTo>
                  <a:lnTo>
                    <a:pt x="1539" y="236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flipH="1">
              <a:off x="3260725" y="2784817"/>
              <a:ext cx="294215" cy="648299"/>
            </a:xfrm>
            <a:custGeom>
              <a:avLst/>
              <a:gdLst/>
              <a:ahLst/>
              <a:cxnLst/>
              <a:rect l="l" t="t" r="r" b="b"/>
              <a:pathLst>
                <a:path w="5902" h="13005" extrusionOk="0">
                  <a:moveTo>
                    <a:pt x="190" y="13004"/>
                  </a:moveTo>
                  <a:lnTo>
                    <a:pt x="5902" y="13004"/>
                  </a:lnTo>
                  <a:lnTo>
                    <a:pt x="5902" y="2488"/>
                  </a:lnTo>
                  <a:cubicBezTo>
                    <a:pt x="5902" y="2488"/>
                    <a:pt x="5375" y="591"/>
                    <a:pt x="3773" y="1"/>
                  </a:cubicBezTo>
                  <a:lnTo>
                    <a:pt x="1919" y="1"/>
                  </a:lnTo>
                  <a:cubicBezTo>
                    <a:pt x="1919" y="1"/>
                    <a:pt x="1" y="1033"/>
                    <a:pt x="1" y="27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flipH="1">
              <a:off x="3354196" y="2640903"/>
              <a:ext cx="113558" cy="143967"/>
            </a:xfrm>
            <a:custGeom>
              <a:avLst/>
              <a:gdLst/>
              <a:ahLst/>
              <a:cxnLst/>
              <a:rect l="l" t="t" r="r" b="b"/>
              <a:pathLst>
                <a:path w="2278" h="2888" extrusionOk="0">
                  <a:moveTo>
                    <a:pt x="170" y="2888"/>
                  </a:moveTo>
                  <a:lnTo>
                    <a:pt x="1" y="148"/>
                  </a:lnTo>
                  <a:lnTo>
                    <a:pt x="2277" y="0"/>
                  </a:lnTo>
                  <a:lnTo>
                    <a:pt x="2024" y="28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flipH="1">
              <a:off x="3350008" y="2635619"/>
              <a:ext cx="125074" cy="53639"/>
            </a:xfrm>
            <a:custGeom>
              <a:avLst/>
              <a:gdLst/>
              <a:ahLst/>
              <a:cxnLst/>
              <a:rect l="l" t="t" r="r" b="b"/>
              <a:pathLst>
                <a:path w="2509" h="1076" extrusionOk="0">
                  <a:moveTo>
                    <a:pt x="0" y="106"/>
                  </a:moveTo>
                  <a:lnTo>
                    <a:pt x="2508" y="1"/>
                  </a:lnTo>
                  <a:lnTo>
                    <a:pt x="2508" y="1076"/>
                  </a:lnTo>
                  <a:lnTo>
                    <a:pt x="64" y="107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flipH="1">
              <a:off x="3444572" y="2804756"/>
              <a:ext cx="98803" cy="607323"/>
            </a:xfrm>
            <a:custGeom>
              <a:avLst/>
              <a:gdLst/>
              <a:ahLst/>
              <a:cxnLst/>
              <a:rect l="l" t="t" r="r" b="b"/>
              <a:pathLst>
                <a:path w="1982" h="12183" extrusionOk="0">
                  <a:moveTo>
                    <a:pt x="1708" y="1"/>
                  </a:moveTo>
                  <a:cubicBezTo>
                    <a:pt x="1476" y="43"/>
                    <a:pt x="359" y="970"/>
                    <a:pt x="190" y="1750"/>
                  </a:cubicBezTo>
                  <a:cubicBezTo>
                    <a:pt x="0" y="2530"/>
                    <a:pt x="127" y="11319"/>
                    <a:pt x="464" y="11740"/>
                  </a:cubicBezTo>
                  <a:cubicBezTo>
                    <a:pt x="780" y="12183"/>
                    <a:pt x="1455" y="12035"/>
                    <a:pt x="1708" y="11551"/>
                  </a:cubicBezTo>
                  <a:cubicBezTo>
                    <a:pt x="1982" y="11066"/>
                    <a:pt x="1244" y="2762"/>
                    <a:pt x="1370" y="1898"/>
                  </a:cubicBezTo>
                  <a:cubicBezTo>
                    <a:pt x="1476" y="1034"/>
                    <a:pt x="1855" y="1"/>
                    <a:pt x="170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flipH="1">
              <a:off x="3260726" y="3039046"/>
              <a:ext cx="253238" cy="305830"/>
            </a:xfrm>
            <a:custGeom>
              <a:avLst/>
              <a:gdLst/>
              <a:ahLst/>
              <a:cxnLst/>
              <a:rect l="l" t="t" r="r" b="b"/>
              <a:pathLst>
                <a:path w="5080" h="6135" extrusionOk="0">
                  <a:moveTo>
                    <a:pt x="1" y="1"/>
                  </a:moveTo>
                  <a:lnTo>
                    <a:pt x="5080" y="1"/>
                  </a:lnTo>
                  <a:lnTo>
                    <a:pt x="5080" y="5944"/>
                  </a:lnTo>
                  <a:lnTo>
                    <a:pt x="232" y="61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flipH="1">
              <a:off x="3292235" y="3130468"/>
              <a:ext cx="89331" cy="110368"/>
            </a:xfrm>
            <a:custGeom>
              <a:avLst/>
              <a:gdLst/>
              <a:ahLst/>
              <a:cxnLst/>
              <a:rect l="l" t="t" r="r" b="b"/>
              <a:pathLst>
                <a:path w="1792" h="2214" extrusionOk="0">
                  <a:moveTo>
                    <a:pt x="1539" y="1413"/>
                  </a:moveTo>
                  <a:cubicBezTo>
                    <a:pt x="1286" y="1940"/>
                    <a:pt x="801" y="2214"/>
                    <a:pt x="443" y="2045"/>
                  </a:cubicBezTo>
                  <a:cubicBezTo>
                    <a:pt x="106" y="1897"/>
                    <a:pt x="0" y="1328"/>
                    <a:pt x="253" y="801"/>
                  </a:cubicBezTo>
                  <a:cubicBezTo>
                    <a:pt x="506" y="275"/>
                    <a:pt x="991" y="1"/>
                    <a:pt x="1349" y="169"/>
                  </a:cubicBezTo>
                  <a:cubicBezTo>
                    <a:pt x="1707" y="317"/>
                    <a:pt x="1792" y="886"/>
                    <a:pt x="1539" y="14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flipH="1">
              <a:off x="3357387" y="3199808"/>
              <a:ext cx="99850" cy="103040"/>
            </a:xfrm>
            <a:custGeom>
              <a:avLst/>
              <a:gdLst/>
              <a:ahLst/>
              <a:cxnLst/>
              <a:rect l="l" t="t" r="r" b="b"/>
              <a:pathLst>
                <a:path w="2003" h="2067" extrusionOk="0">
                  <a:moveTo>
                    <a:pt x="1518" y="549"/>
                  </a:moveTo>
                  <a:cubicBezTo>
                    <a:pt x="1898" y="970"/>
                    <a:pt x="2003" y="1539"/>
                    <a:pt x="1708" y="1813"/>
                  </a:cubicBezTo>
                  <a:cubicBezTo>
                    <a:pt x="1413" y="2066"/>
                    <a:pt x="865" y="1940"/>
                    <a:pt x="464" y="1518"/>
                  </a:cubicBezTo>
                  <a:cubicBezTo>
                    <a:pt x="85" y="1097"/>
                    <a:pt x="1" y="527"/>
                    <a:pt x="275" y="275"/>
                  </a:cubicBezTo>
                  <a:cubicBezTo>
                    <a:pt x="570" y="1"/>
                    <a:pt x="1118" y="127"/>
                    <a:pt x="1518" y="5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2"/>
          <p:cNvGrpSpPr/>
          <p:nvPr/>
        </p:nvGrpSpPr>
        <p:grpSpPr>
          <a:xfrm>
            <a:off x="6029974" y="2591984"/>
            <a:ext cx="1591739" cy="854211"/>
            <a:chOff x="6106174" y="2591984"/>
            <a:chExt cx="1591739" cy="854211"/>
          </a:xfrm>
        </p:grpSpPr>
        <p:sp>
          <p:nvSpPr>
            <p:cNvPr id="291" name="Google Shape;291;p2"/>
            <p:cNvSpPr/>
            <p:nvPr/>
          </p:nvSpPr>
          <p:spPr>
            <a:xfrm>
              <a:off x="6930871" y="2795816"/>
              <a:ext cx="767042" cy="256428"/>
            </a:xfrm>
            <a:custGeom>
              <a:avLst/>
              <a:gdLst/>
              <a:ahLst/>
              <a:cxnLst/>
              <a:rect l="l" t="t" r="r" b="b"/>
              <a:pathLst>
                <a:path w="15387" h="5144" extrusionOk="0">
                  <a:moveTo>
                    <a:pt x="212" y="5101"/>
                  </a:moveTo>
                  <a:lnTo>
                    <a:pt x="1" y="148"/>
                  </a:lnTo>
                  <a:lnTo>
                    <a:pt x="15344" y="1"/>
                  </a:lnTo>
                  <a:lnTo>
                    <a:pt x="15386" y="514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6907791" y="2803193"/>
              <a:ext cx="33649" cy="249051"/>
            </a:xfrm>
            <a:custGeom>
              <a:avLst/>
              <a:gdLst/>
              <a:ahLst/>
              <a:cxnLst/>
              <a:rect l="l" t="t" r="r" b="b"/>
              <a:pathLst>
                <a:path w="675" h="4996" extrusionOk="0">
                  <a:moveTo>
                    <a:pt x="464" y="0"/>
                  </a:moveTo>
                  <a:lnTo>
                    <a:pt x="0" y="169"/>
                  </a:lnTo>
                  <a:lnTo>
                    <a:pt x="232" y="4995"/>
                  </a:lnTo>
                  <a:lnTo>
                    <a:pt x="675" y="495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7008635" y="2836791"/>
              <a:ext cx="175522" cy="175522"/>
            </a:xfrm>
            <a:custGeom>
              <a:avLst/>
              <a:gdLst/>
              <a:ahLst/>
              <a:cxnLst/>
              <a:rect l="l" t="t" r="r" b="b"/>
              <a:pathLst>
                <a:path w="3521" h="3521" extrusionOk="0">
                  <a:moveTo>
                    <a:pt x="3520" y="1750"/>
                  </a:moveTo>
                  <a:cubicBezTo>
                    <a:pt x="3520" y="2719"/>
                    <a:pt x="2740" y="3520"/>
                    <a:pt x="1771" y="3520"/>
                  </a:cubicBezTo>
                  <a:cubicBezTo>
                    <a:pt x="780" y="3520"/>
                    <a:pt x="0" y="2719"/>
                    <a:pt x="0" y="1750"/>
                  </a:cubicBezTo>
                  <a:cubicBezTo>
                    <a:pt x="0" y="780"/>
                    <a:pt x="780" y="1"/>
                    <a:pt x="1771" y="1"/>
                  </a:cubicBezTo>
                  <a:cubicBezTo>
                    <a:pt x="2740" y="1"/>
                    <a:pt x="3520" y="780"/>
                    <a:pt x="3520" y="1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7008635" y="2844169"/>
              <a:ext cx="163957" cy="163907"/>
            </a:xfrm>
            <a:custGeom>
              <a:avLst/>
              <a:gdLst/>
              <a:ahLst/>
              <a:cxnLst/>
              <a:rect l="l" t="t" r="r" b="b"/>
              <a:pathLst>
                <a:path w="3289" h="3288" extrusionOk="0">
                  <a:moveTo>
                    <a:pt x="3288" y="1644"/>
                  </a:moveTo>
                  <a:cubicBezTo>
                    <a:pt x="3288" y="2550"/>
                    <a:pt x="2551" y="3288"/>
                    <a:pt x="1644" y="3288"/>
                  </a:cubicBezTo>
                  <a:cubicBezTo>
                    <a:pt x="738" y="3288"/>
                    <a:pt x="0" y="2550"/>
                    <a:pt x="0" y="1644"/>
                  </a:cubicBezTo>
                  <a:cubicBezTo>
                    <a:pt x="0" y="738"/>
                    <a:pt x="738" y="0"/>
                    <a:pt x="1644" y="0"/>
                  </a:cubicBezTo>
                  <a:cubicBezTo>
                    <a:pt x="2551" y="0"/>
                    <a:pt x="3288" y="738"/>
                    <a:pt x="3288" y="16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7236593" y="2836791"/>
              <a:ext cx="174475" cy="175522"/>
            </a:xfrm>
            <a:custGeom>
              <a:avLst/>
              <a:gdLst/>
              <a:ahLst/>
              <a:cxnLst/>
              <a:rect l="l" t="t" r="r" b="b"/>
              <a:pathLst>
                <a:path w="3500" h="3521" extrusionOk="0">
                  <a:moveTo>
                    <a:pt x="3500" y="1750"/>
                  </a:moveTo>
                  <a:cubicBezTo>
                    <a:pt x="3500" y="2719"/>
                    <a:pt x="2720" y="3520"/>
                    <a:pt x="1750" y="3520"/>
                  </a:cubicBezTo>
                  <a:cubicBezTo>
                    <a:pt x="781" y="3520"/>
                    <a:pt x="1" y="2719"/>
                    <a:pt x="1" y="1750"/>
                  </a:cubicBezTo>
                  <a:cubicBezTo>
                    <a:pt x="1" y="780"/>
                    <a:pt x="781" y="1"/>
                    <a:pt x="1750" y="1"/>
                  </a:cubicBezTo>
                  <a:cubicBezTo>
                    <a:pt x="2720" y="1"/>
                    <a:pt x="3500" y="780"/>
                    <a:pt x="3500" y="1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7236593" y="2844169"/>
              <a:ext cx="163957" cy="163907"/>
            </a:xfrm>
            <a:custGeom>
              <a:avLst/>
              <a:gdLst/>
              <a:ahLst/>
              <a:cxnLst/>
              <a:rect l="l" t="t" r="r" b="b"/>
              <a:pathLst>
                <a:path w="3289" h="3288" extrusionOk="0">
                  <a:moveTo>
                    <a:pt x="3289" y="1644"/>
                  </a:moveTo>
                  <a:cubicBezTo>
                    <a:pt x="3289" y="2550"/>
                    <a:pt x="2551" y="3288"/>
                    <a:pt x="1645" y="3288"/>
                  </a:cubicBezTo>
                  <a:cubicBezTo>
                    <a:pt x="739" y="3288"/>
                    <a:pt x="1" y="2550"/>
                    <a:pt x="1" y="1644"/>
                  </a:cubicBezTo>
                  <a:cubicBezTo>
                    <a:pt x="1" y="738"/>
                    <a:pt x="739" y="0"/>
                    <a:pt x="1645" y="0"/>
                  </a:cubicBezTo>
                  <a:cubicBezTo>
                    <a:pt x="2551" y="0"/>
                    <a:pt x="3289" y="738"/>
                    <a:pt x="3289" y="16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7465648" y="2836791"/>
              <a:ext cx="174475" cy="175522"/>
            </a:xfrm>
            <a:custGeom>
              <a:avLst/>
              <a:gdLst/>
              <a:ahLst/>
              <a:cxnLst/>
              <a:rect l="l" t="t" r="r" b="b"/>
              <a:pathLst>
                <a:path w="3500" h="3521" extrusionOk="0">
                  <a:moveTo>
                    <a:pt x="3499" y="1750"/>
                  </a:moveTo>
                  <a:cubicBezTo>
                    <a:pt x="3499" y="2719"/>
                    <a:pt x="2719" y="3520"/>
                    <a:pt x="1750" y="3520"/>
                  </a:cubicBezTo>
                  <a:cubicBezTo>
                    <a:pt x="780" y="3520"/>
                    <a:pt x="1" y="2719"/>
                    <a:pt x="1" y="1750"/>
                  </a:cubicBezTo>
                  <a:cubicBezTo>
                    <a:pt x="1" y="780"/>
                    <a:pt x="780" y="1"/>
                    <a:pt x="1750" y="1"/>
                  </a:cubicBezTo>
                  <a:cubicBezTo>
                    <a:pt x="2719" y="1"/>
                    <a:pt x="3499" y="780"/>
                    <a:pt x="3499" y="1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7465648" y="2844169"/>
              <a:ext cx="163957" cy="163907"/>
            </a:xfrm>
            <a:custGeom>
              <a:avLst/>
              <a:gdLst/>
              <a:ahLst/>
              <a:cxnLst/>
              <a:rect l="l" t="t" r="r" b="b"/>
              <a:pathLst>
                <a:path w="3289" h="3288" extrusionOk="0">
                  <a:moveTo>
                    <a:pt x="3288" y="1644"/>
                  </a:moveTo>
                  <a:cubicBezTo>
                    <a:pt x="3288" y="2550"/>
                    <a:pt x="2551" y="3288"/>
                    <a:pt x="1644" y="3288"/>
                  </a:cubicBezTo>
                  <a:cubicBezTo>
                    <a:pt x="738" y="3288"/>
                    <a:pt x="1" y="2550"/>
                    <a:pt x="1" y="1644"/>
                  </a:cubicBezTo>
                  <a:cubicBezTo>
                    <a:pt x="1" y="738"/>
                    <a:pt x="738" y="0"/>
                    <a:pt x="1644" y="0"/>
                  </a:cubicBezTo>
                  <a:cubicBezTo>
                    <a:pt x="2551" y="0"/>
                    <a:pt x="3288" y="738"/>
                    <a:pt x="3288" y="16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7086399" y="2878814"/>
              <a:ext cx="24177" cy="24227"/>
            </a:xfrm>
            <a:custGeom>
              <a:avLst/>
              <a:gdLst/>
              <a:ahLst/>
              <a:cxnLst/>
              <a:rect l="l" t="t" r="r" b="b"/>
              <a:pathLst>
                <a:path w="485" h="486" extrusionOk="0">
                  <a:moveTo>
                    <a:pt x="485" y="254"/>
                  </a:moveTo>
                  <a:cubicBezTo>
                    <a:pt x="485" y="380"/>
                    <a:pt x="379" y="485"/>
                    <a:pt x="232" y="485"/>
                  </a:cubicBezTo>
                  <a:cubicBezTo>
                    <a:pt x="105" y="485"/>
                    <a:pt x="0" y="380"/>
                    <a:pt x="0" y="254"/>
                  </a:cubicBezTo>
                  <a:cubicBezTo>
                    <a:pt x="0" y="127"/>
                    <a:pt x="105" y="1"/>
                    <a:pt x="232" y="1"/>
                  </a:cubicBezTo>
                  <a:cubicBezTo>
                    <a:pt x="379" y="1"/>
                    <a:pt x="485" y="127"/>
                    <a:pt x="485" y="2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086399" y="2952341"/>
              <a:ext cx="24177" cy="24227"/>
            </a:xfrm>
            <a:custGeom>
              <a:avLst/>
              <a:gdLst/>
              <a:ahLst/>
              <a:cxnLst/>
              <a:rect l="l" t="t" r="r" b="b"/>
              <a:pathLst>
                <a:path w="485" h="486" extrusionOk="0">
                  <a:moveTo>
                    <a:pt x="485" y="233"/>
                  </a:moveTo>
                  <a:cubicBezTo>
                    <a:pt x="485" y="380"/>
                    <a:pt x="379" y="486"/>
                    <a:pt x="232" y="486"/>
                  </a:cubicBezTo>
                  <a:cubicBezTo>
                    <a:pt x="105" y="486"/>
                    <a:pt x="0" y="380"/>
                    <a:pt x="0" y="233"/>
                  </a:cubicBezTo>
                  <a:cubicBezTo>
                    <a:pt x="0" y="106"/>
                    <a:pt x="105" y="1"/>
                    <a:pt x="232" y="1"/>
                  </a:cubicBezTo>
                  <a:cubicBezTo>
                    <a:pt x="379" y="1"/>
                    <a:pt x="485" y="106"/>
                    <a:pt x="48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7312263" y="2878814"/>
              <a:ext cx="24227" cy="24227"/>
            </a:xfrm>
            <a:custGeom>
              <a:avLst/>
              <a:gdLst/>
              <a:ahLst/>
              <a:cxnLst/>
              <a:rect l="l" t="t" r="r" b="b"/>
              <a:pathLst>
                <a:path w="486" h="486" extrusionOk="0">
                  <a:moveTo>
                    <a:pt x="485" y="254"/>
                  </a:moveTo>
                  <a:cubicBezTo>
                    <a:pt x="485" y="380"/>
                    <a:pt x="380" y="485"/>
                    <a:pt x="253" y="485"/>
                  </a:cubicBezTo>
                  <a:cubicBezTo>
                    <a:pt x="127" y="485"/>
                    <a:pt x="0" y="380"/>
                    <a:pt x="0" y="254"/>
                  </a:cubicBezTo>
                  <a:cubicBezTo>
                    <a:pt x="0" y="127"/>
                    <a:pt x="127" y="1"/>
                    <a:pt x="253" y="1"/>
                  </a:cubicBezTo>
                  <a:cubicBezTo>
                    <a:pt x="380" y="1"/>
                    <a:pt x="485" y="127"/>
                    <a:pt x="485" y="2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312263" y="2952341"/>
              <a:ext cx="24227" cy="24227"/>
            </a:xfrm>
            <a:custGeom>
              <a:avLst/>
              <a:gdLst/>
              <a:ahLst/>
              <a:cxnLst/>
              <a:rect l="l" t="t" r="r" b="b"/>
              <a:pathLst>
                <a:path w="486" h="486" extrusionOk="0">
                  <a:moveTo>
                    <a:pt x="485" y="233"/>
                  </a:moveTo>
                  <a:cubicBezTo>
                    <a:pt x="485" y="380"/>
                    <a:pt x="380" y="486"/>
                    <a:pt x="253" y="486"/>
                  </a:cubicBezTo>
                  <a:cubicBezTo>
                    <a:pt x="127" y="486"/>
                    <a:pt x="0" y="380"/>
                    <a:pt x="0" y="233"/>
                  </a:cubicBezTo>
                  <a:cubicBezTo>
                    <a:pt x="0" y="106"/>
                    <a:pt x="127" y="1"/>
                    <a:pt x="253" y="1"/>
                  </a:cubicBezTo>
                  <a:cubicBezTo>
                    <a:pt x="380" y="1"/>
                    <a:pt x="485" y="106"/>
                    <a:pt x="48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7547599" y="2878814"/>
              <a:ext cx="23180" cy="24227"/>
            </a:xfrm>
            <a:custGeom>
              <a:avLst/>
              <a:gdLst/>
              <a:ahLst/>
              <a:cxnLst/>
              <a:rect l="l" t="t" r="r" b="b"/>
              <a:pathLst>
                <a:path w="465" h="486" extrusionOk="0">
                  <a:moveTo>
                    <a:pt x="464" y="254"/>
                  </a:moveTo>
                  <a:cubicBezTo>
                    <a:pt x="464" y="380"/>
                    <a:pt x="359" y="485"/>
                    <a:pt x="232" y="485"/>
                  </a:cubicBezTo>
                  <a:cubicBezTo>
                    <a:pt x="106" y="485"/>
                    <a:pt x="0" y="380"/>
                    <a:pt x="0" y="254"/>
                  </a:cubicBezTo>
                  <a:cubicBezTo>
                    <a:pt x="0" y="127"/>
                    <a:pt x="106" y="1"/>
                    <a:pt x="232" y="1"/>
                  </a:cubicBezTo>
                  <a:cubicBezTo>
                    <a:pt x="359" y="1"/>
                    <a:pt x="464" y="127"/>
                    <a:pt x="464" y="2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7547599" y="2952341"/>
              <a:ext cx="23180" cy="24227"/>
            </a:xfrm>
            <a:custGeom>
              <a:avLst/>
              <a:gdLst/>
              <a:ahLst/>
              <a:cxnLst/>
              <a:rect l="l" t="t" r="r" b="b"/>
              <a:pathLst>
                <a:path w="465" h="486" extrusionOk="0">
                  <a:moveTo>
                    <a:pt x="464" y="233"/>
                  </a:moveTo>
                  <a:cubicBezTo>
                    <a:pt x="464" y="380"/>
                    <a:pt x="359" y="486"/>
                    <a:pt x="232" y="486"/>
                  </a:cubicBezTo>
                  <a:cubicBezTo>
                    <a:pt x="106" y="486"/>
                    <a:pt x="0" y="380"/>
                    <a:pt x="0" y="233"/>
                  </a:cubicBezTo>
                  <a:cubicBezTo>
                    <a:pt x="0" y="106"/>
                    <a:pt x="106" y="1"/>
                    <a:pt x="232" y="1"/>
                  </a:cubicBezTo>
                  <a:cubicBezTo>
                    <a:pt x="359" y="1"/>
                    <a:pt x="464" y="106"/>
                    <a:pt x="464"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6211201" y="2746794"/>
              <a:ext cx="1308109" cy="688896"/>
            </a:xfrm>
            <a:custGeom>
              <a:avLst/>
              <a:gdLst/>
              <a:ahLst/>
              <a:cxnLst/>
              <a:rect l="l" t="t" r="r" b="b"/>
              <a:pathLst>
                <a:path w="28496" h="15007" extrusionOk="0">
                  <a:moveTo>
                    <a:pt x="1687" y="1"/>
                  </a:moveTo>
                  <a:lnTo>
                    <a:pt x="3773" y="106"/>
                  </a:lnTo>
                  <a:lnTo>
                    <a:pt x="3963" y="2108"/>
                  </a:lnTo>
                  <a:lnTo>
                    <a:pt x="17283" y="2129"/>
                  </a:lnTo>
                  <a:lnTo>
                    <a:pt x="18189" y="9422"/>
                  </a:lnTo>
                  <a:lnTo>
                    <a:pt x="21899" y="9569"/>
                  </a:lnTo>
                  <a:lnTo>
                    <a:pt x="28285" y="9569"/>
                  </a:lnTo>
                  <a:lnTo>
                    <a:pt x="28495" y="14628"/>
                  </a:lnTo>
                  <a:lnTo>
                    <a:pt x="1" y="1500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6962425" y="3142514"/>
              <a:ext cx="101943" cy="278462"/>
            </a:xfrm>
            <a:custGeom>
              <a:avLst/>
              <a:gdLst/>
              <a:ahLst/>
              <a:cxnLst/>
              <a:rect l="l" t="t" r="r" b="b"/>
              <a:pathLst>
                <a:path w="2045" h="5586" extrusionOk="0">
                  <a:moveTo>
                    <a:pt x="337" y="1"/>
                  </a:moveTo>
                  <a:lnTo>
                    <a:pt x="675" y="781"/>
                  </a:lnTo>
                  <a:cubicBezTo>
                    <a:pt x="675" y="781"/>
                    <a:pt x="42" y="3626"/>
                    <a:pt x="0" y="5586"/>
                  </a:cubicBezTo>
                  <a:lnTo>
                    <a:pt x="2044" y="5586"/>
                  </a:lnTo>
                  <a:lnTo>
                    <a:pt x="2044" y="1"/>
                  </a:lnTo>
                  <a:lnTo>
                    <a:pt x="3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7064316" y="3142514"/>
              <a:ext cx="101943" cy="278462"/>
            </a:xfrm>
            <a:custGeom>
              <a:avLst/>
              <a:gdLst/>
              <a:ahLst/>
              <a:cxnLst/>
              <a:rect l="l" t="t" r="r" b="b"/>
              <a:pathLst>
                <a:path w="2045" h="5586" extrusionOk="0">
                  <a:moveTo>
                    <a:pt x="1708" y="1"/>
                  </a:moveTo>
                  <a:lnTo>
                    <a:pt x="1370" y="781"/>
                  </a:lnTo>
                  <a:cubicBezTo>
                    <a:pt x="1370" y="781"/>
                    <a:pt x="2003" y="3626"/>
                    <a:pt x="2045" y="5586"/>
                  </a:cubicBezTo>
                  <a:lnTo>
                    <a:pt x="0" y="5586"/>
                  </a:lnTo>
                  <a:lnTo>
                    <a:pt x="0" y="1"/>
                  </a:lnTo>
                  <a:lnTo>
                    <a:pt x="1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6979224" y="3127809"/>
              <a:ext cx="170238" cy="14756"/>
            </a:xfrm>
            <a:custGeom>
              <a:avLst/>
              <a:gdLst/>
              <a:ahLst/>
              <a:cxnLst/>
              <a:rect l="l" t="t" r="r" b="b"/>
              <a:pathLst>
                <a:path w="3415" h="296" extrusionOk="0">
                  <a:moveTo>
                    <a:pt x="0" y="296"/>
                  </a:moveTo>
                  <a:lnTo>
                    <a:pt x="3415" y="296"/>
                  </a:lnTo>
                  <a:cubicBezTo>
                    <a:pt x="3415" y="296"/>
                    <a:pt x="1412" y="1"/>
                    <a:pt x="0" y="2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6979224" y="3142514"/>
              <a:ext cx="170238" cy="48404"/>
            </a:xfrm>
            <a:custGeom>
              <a:avLst/>
              <a:gdLst/>
              <a:ahLst/>
              <a:cxnLst/>
              <a:rect l="l" t="t" r="r" b="b"/>
              <a:pathLst>
                <a:path w="3415" h="971" extrusionOk="0">
                  <a:moveTo>
                    <a:pt x="338" y="781"/>
                  </a:moveTo>
                  <a:cubicBezTo>
                    <a:pt x="338" y="781"/>
                    <a:pt x="2529" y="970"/>
                    <a:pt x="3077" y="781"/>
                  </a:cubicBezTo>
                  <a:lnTo>
                    <a:pt x="3415" y="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6962425" y="3397840"/>
              <a:ext cx="203837" cy="23130"/>
            </a:xfrm>
            <a:custGeom>
              <a:avLst/>
              <a:gdLst/>
              <a:ahLst/>
              <a:cxnLst/>
              <a:rect l="l" t="t" r="r" b="b"/>
              <a:pathLst>
                <a:path w="4089" h="464" extrusionOk="0">
                  <a:moveTo>
                    <a:pt x="21" y="0"/>
                  </a:moveTo>
                  <a:cubicBezTo>
                    <a:pt x="21" y="0"/>
                    <a:pt x="632" y="359"/>
                    <a:pt x="2044" y="359"/>
                  </a:cubicBezTo>
                  <a:cubicBezTo>
                    <a:pt x="3457" y="359"/>
                    <a:pt x="4068" y="0"/>
                    <a:pt x="4068" y="0"/>
                  </a:cubicBezTo>
                  <a:lnTo>
                    <a:pt x="4089" y="464"/>
                  </a:lnTo>
                  <a:lnTo>
                    <a:pt x="0"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7235546" y="3142514"/>
              <a:ext cx="103040" cy="278462"/>
            </a:xfrm>
            <a:custGeom>
              <a:avLst/>
              <a:gdLst/>
              <a:ahLst/>
              <a:cxnLst/>
              <a:rect l="l" t="t" r="r" b="b"/>
              <a:pathLst>
                <a:path w="2067" h="5586" extrusionOk="0">
                  <a:moveTo>
                    <a:pt x="338" y="1"/>
                  </a:moveTo>
                  <a:lnTo>
                    <a:pt x="696" y="781"/>
                  </a:lnTo>
                  <a:cubicBezTo>
                    <a:pt x="696" y="781"/>
                    <a:pt x="64" y="3626"/>
                    <a:pt x="1" y="5586"/>
                  </a:cubicBezTo>
                  <a:lnTo>
                    <a:pt x="2066" y="5586"/>
                  </a:lnTo>
                  <a:lnTo>
                    <a:pt x="2066" y="1"/>
                  </a:lnTo>
                  <a:lnTo>
                    <a:pt x="3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7338534" y="3142514"/>
              <a:ext cx="101943" cy="278462"/>
            </a:xfrm>
            <a:custGeom>
              <a:avLst/>
              <a:gdLst/>
              <a:ahLst/>
              <a:cxnLst/>
              <a:rect l="l" t="t" r="r" b="b"/>
              <a:pathLst>
                <a:path w="2045" h="5586" extrusionOk="0">
                  <a:moveTo>
                    <a:pt x="1707" y="1"/>
                  </a:moveTo>
                  <a:lnTo>
                    <a:pt x="1370" y="781"/>
                  </a:lnTo>
                  <a:cubicBezTo>
                    <a:pt x="1370" y="781"/>
                    <a:pt x="1981" y="3626"/>
                    <a:pt x="2045" y="5586"/>
                  </a:cubicBezTo>
                  <a:lnTo>
                    <a:pt x="0" y="5586"/>
                  </a:lnTo>
                  <a:lnTo>
                    <a:pt x="0" y="1"/>
                  </a:lnTo>
                  <a:lnTo>
                    <a:pt x="1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7252395" y="3127809"/>
              <a:ext cx="171285" cy="14756"/>
            </a:xfrm>
            <a:custGeom>
              <a:avLst/>
              <a:gdLst/>
              <a:ahLst/>
              <a:cxnLst/>
              <a:rect l="l" t="t" r="r" b="b"/>
              <a:pathLst>
                <a:path w="3436" h="296" extrusionOk="0">
                  <a:moveTo>
                    <a:pt x="0" y="296"/>
                  </a:moveTo>
                  <a:lnTo>
                    <a:pt x="3435" y="296"/>
                  </a:lnTo>
                  <a:cubicBezTo>
                    <a:pt x="3435" y="296"/>
                    <a:pt x="1412" y="1"/>
                    <a:pt x="0" y="2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7252395" y="3142514"/>
              <a:ext cx="171285" cy="48404"/>
            </a:xfrm>
            <a:custGeom>
              <a:avLst/>
              <a:gdLst/>
              <a:ahLst/>
              <a:cxnLst/>
              <a:rect l="l" t="t" r="r" b="b"/>
              <a:pathLst>
                <a:path w="3436" h="971" extrusionOk="0">
                  <a:moveTo>
                    <a:pt x="358" y="781"/>
                  </a:moveTo>
                  <a:cubicBezTo>
                    <a:pt x="358" y="781"/>
                    <a:pt x="2550" y="970"/>
                    <a:pt x="3098" y="781"/>
                  </a:cubicBezTo>
                  <a:lnTo>
                    <a:pt x="3435" y="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7235546" y="3397840"/>
              <a:ext cx="204933" cy="23130"/>
            </a:xfrm>
            <a:custGeom>
              <a:avLst/>
              <a:gdLst/>
              <a:ahLst/>
              <a:cxnLst/>
              <a:rect l="l" t="t" r="r" b="b"/>
              <a:pathLst>
                <a:path w="4111" h="464" extrusionOk="0">
                  <a:moveTo>
                    <a:pt x="43" y="0"/>
                  </a:moveTo>
                  <a:cubicBezTo>
                    <a:pt x="43" y="0"/>
                    <a:pt x="633" y="359"/>
                    <a:pt x="2066" y="359"/>
                  </a:cubicBezTo>
                  <a:cubicBezTo>
                    <a:pt x="3478" y="359"/>
                    <a:pt x="4069" y="0"/>
                    <a:pt x="4069" y="0"/>
                  </a:cubicBezTo>
                  <a:lnTo>
                    <a:pt x="4111" y="464"/>
                  </a:lnTo>
                  <a:lnTo>
                    <a:pt x="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106174" y="2738041"/>
              <a:ext cx="765945" cy="671430"/>
            </a:xfrm>
            <a:custGeom>
              <a:avLst/>
              <a:gdLst/>
              <a:ahLst/>
              <a:cxnLst/>
              <a:rect l="l" t="t" r="r" b="b"/>
              <a:pathLst>
                <a:path w="15365" h="13469" extrusionOk="0">
                  <a:moveTo>
                    <a:pt x="13721" y="675"/>
                  </a:moveTo>
                  <a:lnTo>
                    <a:pt x="10348" y="0"/>
                  </a:lnTo>
                  <a:lnTo>
                    <a:pt x="2571" y="0"/>
                  </a:lnTo>
                  <a:cubicBezTo>
                    <a:pt x="2571" y="0"/>
                    <a:pt x="2529" y="569"/>
                    <a:pt x="2845" y="1286"/>
                  </a:cubicBezTo>
                  <a:cubicBezTo>
                    <a:pt x="0" y="6176"/>
                    <a:pt x="1539" y="13468"/>
                    <a:pt x="1539" y="13468"/>
                  </a:cubicBezTo>
                  <a:lnTo>
                    <a:pt x="12751" y="13468"/>
                  </a:lnTo>
                  <a:cubicBezTo>
                    <a:pt x="15365" y="5796"/>
                    <a:pt x="13721" y="675"/>
                    <a:pt x="13721" y="675"/>
                  </a:cubicBezTo>
                  <a:close/>
                  <a:moveTo>
                    <a:pt x="12456" y="11297"/>
                  </a:moveTo>
                  <a:cubicBezTo>
                    <a:pt x="12540" y="4827"/>
                    <a:pt x="10854" y="1286"/>
                    <a:pt x="10854" y="1286"/>
                  </a:cubicBezTo>
                  <a:cubicBezTo>
                    <a:pt x="12287" y="1518"/>
                    <a:pt x="12751" y="2530"/>
                    <a:pt x="12751" y="2530"/>
                  </a:cubicBezTo>
                  <a:cubicBezTo>
                    <a:pt x="13236" y="6218"/>
                    <a:pt x="12456" y="11297"/>
                    <a:pt x="12456" y="11297"/>
                  </a:cubicBezTo>
                  <a:close/>
                </a:path>
              </a:pathLst>
            </a:custGeom>
            <a:solidFill>
              <a:srgbClr val="FF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6106174" y="2738041"/>
              <a:ext cx="757521" cy="671430"/>
            </a:xfrm>
            <a:custGeom>
              <a:avLst/>
              <a:gdLst/>
              <a:ahLst/>
              <a:cxnLst/>
              <a:rect l="l" t="t" r="r" b="b"/>
              <a:pathLst>
                <a:path w="15196" h="13469" extrusionOk="0">
                  <a:moveTo>
                    <a:pt x="13721" y="675"/>
                  </a:moveTo>
                  <a:lnTo>
                    <a:pt x="10348" y="0"/>
                  </a:lnTo>
                  <a:lnTo>
                    <a:pt x="2571" y="0"/>
                  </a:lnTo>
                  <a:cubicBezTo>
                    <a:pt x="2571" y="0"/>
                    <a:pt x="2529" y="569"/>
                    <a:pt x="2845" y="1286"/>
                  </a:cubicBezTo>
                  <a:cubicBezTo>
                    <a:pt x="0" y="6176"/>
                    <a:pt x="1539" y="13468"/>
                    <a:pt x="1539" y="13468"/>
                  </a:cubicBezTo>
                  <a:lnTo>
                    <a:pt x="12751" y="13468"/>
                  </a:lnTo>
                  <a:cubicBezTo>
                    <a:pt x="15196" y="5670"/>
                    <a:pt x="13721" y="675"/>
                    <a:pt x="13721" y="675"/>
                  </a:cubicBezTo>
                  <a:close/>
                  <a:moveTo>
                    <a:pt x="12456" y="11297"/>
                  </a:moveTo>
                  <a:cubicBezTo>
                    <a:pt x="12540" y="4827"/>
                    <a:pt x="10854" y="1286"/>
                    <a:pt x="10854" y="1286"/>
                  </a:cubicBezTo>
                  <a:cubicBezTo>
                    <a:pt x="12287" y="1518"/>
                    <a:pt x="12751" y="2530"/>
                    <a:pt x="12751" y="2530"/>
                  </a:cubicBezTo>
                  <a:cubicBezTo>
                    <a:pt x="13236" y="6218"/>
                    <a:pt x="12456" y="11297"/>
                    <a:pt x="12456" y="11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6299487" y="2591984"/>
              <a:ext cx="322579" cy="146110"/>
            </a:xfrm>
            <a:custGeom>
              <a:avLst/>
              <a:gdLst/>
              <a:ahLst/>
              <a:cxnLst/>
              <a:rect l="l" t="t" r="r" b="b"/>
              <a:pathLst>
                <a:path w="6471" h="2931" extrusionOk="0">
                  <a:moveTo>
                    <a:pt x="6470" y="2930"/>
                  </a:moveTo>
                  <a:cubicBezTo>
                    <a:pt x="6470" y="2930"/>
                    <a:pt x="3688" y="1"/>
                    <a:pt x="0" y="29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6234335" y="2738041"/>
              <a:ext cx="110368" cy="68344"/>
            </a:xfrm>
            <a:custGeom>
              <a:avLst/>
              <a:gdLst/>
              <a:ahLst/>
              <a:cxnLst/>
              <a:rect l="l" t="t" r="r" b="b"/>
              <a:pathLst>
                <a:path w="2214" h="1371" extrusionOk="0">
                  <a:moveTo>
                    <a:pt x="0" y="0"/>
                  </a:moveTo>
                  <a:lnTo>
                    <a:pt x="1307" y="190"/>
                  </a:lnTo>
                  <a:lnTo>
                    <a:pt x="2213" y="1370"/>
                  </a:lnTo>
                  <a:lnTo>
                    <a:pt x="274" y="1286"/>
                  </a:lnTo>
                  <a:cubicBezTo>
                    <a:pt x="274" y="1286"/>
                    <a:pt x="21" y="843"/>
                    <a:pt x="0"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6540057" y="2807381"/>
              <a:ext cx="152391" cy="552687"/>
            </a:xfrm>
            <a:custGeom>
              <a:avLst/>
              <a:gdLst/>
              <a:ahLst/>
              <a:cxnLst/>
              <a:rect l="l" t="t" r="r" b="b"/>
              <a:pathLst>
                <a:path w="3057" h="11087" extrusionOk="0">
                  <a:moveTo>
                    <a:pt x="0" y="0"/>
                  </a:moveTo>
                  <a:lnTo>
                    <a:pt x="1265" y="11086"/>
                  </a:lnTo>
                  <a:cubicBezTo>
                    <a:pt x="1265" y="11086"/>
                    <a:pt x="3057" y="9653"/>
                    <a:pt x="2761" y="6134"/>
                  </a:cubicBezTo>
                  <a:cubicBezTo>
                    <a:pt x="2445" y="1961"/>
                    <a:pt x="0" y="0"/>
                    <a:pt x="0"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6163949" y="3344269"/>
              <a:ext cx="576864" cy="66251"/>
            </a:xfrm>
            <a:custGeom>
              <a:avLst/>
              <a:gdLst/>
              <a:ahLst/>
              <a:cxnLst/>
              <a:rect l="l" t="t" r="r" b="b"/>
              <a:pathLst>
                <a:path w="11572" h="1329" extrusionOk="0">
                  <a:moveTo>
                    <a:pt x="1" y="0"/>
                  </a:moveTo>
                  <a:cubicBezTo>
                    <a:pt x="1" y="0"/>
                    <a:pt x="2214" y="843"/>
                    <a:pt x="6050" y="970"/>
                  </a:cubicBezTo>
                  <a:cubicBezTo>
                    <a:pt x="10138" y="1117"/>
                    <a:pt x="11572" y="527"/>
                    <a:pt x="11572" y="527"/>
                  </a:cubicBezTo>
                  <a:lnTo>
                    <a:pt x="11424" y="1328"/>
                  </a:lnTo>
                  <a:lnTo>
                    <a:pt x="212" y="132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6647232" y="2738041"/>
              <a:ext cx="107177" cy="26321"/>
            </a:xfrm>
            <a:custGeom>
              <a:avLst/>
              <a:gdLst/>
              <a:ahLst/>
              <a:cxnLst/>
              <a:rect l="l" t="t" r="r" b="b"/>
              <a:pathLst>
                <a:path w="2150" h="528" extrusionOk="0">
                  <a:moveTo>
                    <a:pt x="0" y="85"/>
                  </a:moveTo>
                  <a:lnTo>
                    <a:pt x="2150" y="0"/>
                  </a:lnTo>
                  <a:lnTo>
                    <a:pt x="2150" y="52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6172323" y="3400981"/>
              <a:ext cx="576864" cy="45214"/>
            </a:xfrm>
            <a:custGeom>
              <a:avLst/>
              <a:gdLst/>
              <a:ahLst/>
              <a:cxnLst/>
              <a:rect l="l" t="t" r="r" b="b"/>
              <a:pathLst>
                <a:path w="11572" h="907" extrusionOk="0">
                  <a:moveTo>
                    <a:pt x="212" y="169"/>
                  </a:moveTo>
                  <a:lnTo>
                    <a:pt x="1" y="907"/>
                  </a:lnTo>
                  <a:lnTo>
                    <a:pt x="11572" y="696"/>
                  </a:lnTo>
                  <a:lnTo>
                    <a:pt x="115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2"/>
          <p:cNvGrpSpPr/>
          <p:nvPr/>
        </p:nvGrpSpPr>
        <p:grpSpPr>
          <a:xfrm>
            <a:off x="7826004" y="2421800"/>
            <a:ext cx="907813" cy="998147"/>
            <a:chOff x="7826004" y="2421800"/>
            <a:chExt cx="907813" cy="998147"/>
          </a:xfrm>
        </p:grpSpPr>
        <p:sp>
          <p:nvSpPr>
            <p:cNvPr id="325" name="Google Shape;325;p2"/>
            <p:cNvSpPr/>
            <p:nvPr/>
          </p:nvSpPr>
          <p:spPr>
            <a:xfrm>
              <a:off x="8042447" y="2421800"/>
              <a:ext cx="691370" cy="998147"/>
            </a:xfrm>
            <a:custGeom>
              <a:avLst/>
              <a:gdLst/>
              <a:ahLst/>
              <a:cxnLst/>
              <a:rect l="l" t="t" r="r" b="b"/>
              <a:pathLst>
                <a:path w="13869" h="20023" extrusionOk="0">
                  <a:moveTo>
                    <a:pt x="9021" y="13447"/>
                  </a:moveTo>
                  <a:cubicBezTo>
                    <a:pt x="9358" y="13089"/>
                    <a:pt x="9506" y="12730"/>
                    <a:pt x="9506" y="12730"/>
                  </a:cubicBezTo>
                  <a:cubicBezTo>
                    <a:pt x="9337" y="12625"/>
                    <a:pt x="9168" y="12562"/>
                    <a:pt x="9021" y="12520"/>
                  </a:cubicBezTo>
                  <a:cubicBezTo>
                    <a:pt x="9084" y="12478"/>
                    <a:pt x="9126" y="12435"/>
                    <a:pt x="9190" y="12393"/>
                  </a:cubicBezTo>
                  <a:cubicBezTo>
                    <a:pt x="10412" y="12562"/>
                    <a:pt x="11150" y="11361"/>
                    <a:pt x="11150" y="11361"/>
                  </a:cubicBezTo>
                  <a:cubicBezTo>
                    <a:pt x="10285" y="10644"/>
                    <a:pt x="9463" y="11002"/>
                    <a:pt x="8937" y="11445"/>
                  </a:cubicBezTo>
                  <a:cubicBezTo>
                    <a:pt x="8768" y="11424"/>
                    <a:pt x="8578" y="11445"/>
                    <a:pt x="8389" y="11466"/>
                  </a:cubicBezTo>
                  <a:lnTo>
                    <a:pt x="8431" y="10981"/>
                  </a:lnTo>
                  <a:cubicBezTo>
                    <a:pt x="9105" y="10897"/>
                    <a:pt x="9948" y="10602"/>
                    <a:pt x="10054" y="9485"/>
                  </a:cubicBezTo>
                  <a:cubicBezTo>
                    <a:pt x="10054" y="9485"/>
                    <a:pt x="9674" y="9400"/>
                    <a:pt x="9211" y="9443"/>
                  </a:cubicBezTo>
                  <a:cubicBezTo>
                    <a:pt x="9253" y="9379"/>
                    <a:pt x="9253" y="9316"/>
                    <a:pt x="9253" y="9316"/>
                  </a:cubicBezTo>
                  <a:cubicBezTo>
                    <a:pt x="9042" y="9190"/>
                    <a:pt x="8831" y="9126"/>
                    <a:pt x="8642" y="9105"/>
                  </a:cubicBezTo>
                  <a:lnTo>
                    <a:pt x="8684" y="8684"/>
                  </a:lnTo>
                  <a:cubicBezTo>
                    <a:pt x="10412" y="9738"/>
                    <a:pt x="11487" y="7967"/>
                    <a:pt x="11487" y="7967"/>
                  </a:cubicBezTo>
                  <a:cubicBezTo>
                    <a:pt x="10159" y="6850"/>
                    <a:pt x="8894" y="8368"/>
                    <a:pt x="8705" y="8621"/>
                  </a:cubicBezTo>
                  <a:lnTo>
                    <a:pt x="8831" y="7419"/>
                  </a:lnTo>
                  <a:cubicBezTo>
                    <a:pt x="9421" y="7335"/>
                    <a:pt x="10349" y="7061"/>
                    <a:pt x="10538" y="6113"/>
                  </a:cubicBezTo>
                  <a:cubicBezTo>
                    <a:pt x="11318" y="5881"/>
                    <a:pt x="11740" y="5143"/>
                    <a:pt x="11740" y="5143"/>
                  </a:cubicBezTo>
                  <a:cubicBezTo>
                    <a:pt x="10496" y="4110"/>
                    <a:pt x="9316" y="5375"/>
                    <a:pt x="9000" y="5754"/>
                  </a:cubicBezTo>
                  <a:lnTo>
                    <a:pt x="9063" y="5270"/>
                  </a:lnTo>
                  <a:cubicBezTo>
                    <a:pt x="9695" y="4996"/>
                    <a:pt x="10665" y="4384"/>
                    <a:pt x="10285" y="3141"/>
                  </a:cubicBezTo>
                  <a:cubicBezTo>
                    <a:pt x="10285" y="3141"/>
                    <a:pt x="9737" y="3204"/>
                    <a:pt x="9253" y="3562"/>
                  </a:cubicBezTo>
                  <a:lnTo>
                    <a:pt x="9337" y="2677"/>
                  </a:lnTo>
                  <a:cubicBezTo>
                    <a:pt x="9358" y="2740"/>
                    <a:pt x="9379" y="2762"/>
                    <a:pt x="9379" y="2762"/>
                  </a:cubicBezTo>
                  <a:cubicBezTo>
                    <a:pt x="11276" y="1961"/>
                    <a:pt x="10412" y="43"/>
                    <a:pt x="10412" y="43"/>
                  </a:cubicBezTo>
                  <a:cubicBezTo>
                    <a:pt x="9716" y="232"/>
                    <a:pt x="9400" y="675"/>
                    <a:pt x="9274" y="1139"/>
                  </a:cubicBezTo>
                  <a:cubicBezTo>
                    <a:pt x="9190" y="801"/>
                    <a:pt x="8979" y="485"/>
                    <a:pt x="8557" y="232"/>
                  </a:cubicBezTo>
                  <a:cubicBezTo>
                    <a:pt x="8557" y="232"/>
                    <a:pt x="8494" y="275"/>
                    <a:pt x="8431" y="380"/>
                  </a:cubicBezTo>
                  <a:cubicBezTo>
                    <a:pt x="8283" y="296"/>
                    <a:pt x="8178" y="232"/>
                    <a:pt x="8178" y="232"/>
                  </a:cubicBezTo>
                  <a:cubicBezTo>
                    <a:pt x="7820" y="801"/>
                    <a:pt x="7841" y="1307"/>
                    <a:pt x="8009" y="1708"/>
                  </a:cubicBezTo>
                  <a:cubicBezTo>
                    <a:pt x="8030" y="2171"/>
                    <a:pt x="8241" y="2656"/>
                    <a:pt x="8789" y="3120"/>
                  </a:cubicBezTo>
                  <a:cubicBezTo>
                    <a:pt x="8789" y="3120"/>
                    <a:pt x="8810" y="3099"/>
                    <a:pt x="8852" y="3036"/>
                  </a:cubicBezTo>
                  <a:lnTo>
                    <a:pt x="8620" y="4342"/>
                  </a:lnTo>
                  <a:cubicBezTo>
                    <a:pt x="8536" y="4553"/>
                    <a:pt x="8494" y="4806"/>
                    <a:pt x="8494" y="5101"/>
                  </a:cubicBezTo>
                  <a:lnTo>
                    <a:pt x="8410" y="5607"/>
                  </a:lnTo>
                  <a:cubicBezTo>
                    <a:pt x="8115" y="5185"/>
                    <a:pt x="7693" y="4974"/>
                    <a:pt x="7377" y="4848"/>
                  </a:cubicBezTo>
                  <a:cubicBezTo>
                    <a:pt x="7293" y="4806"/>
                    <a:pt x="7208" y="4764"/>
                    <a:pt x="7124" y="4722"/>
                  </a:cubicBezTo>
                  <a:cubicBezTo>
                    <a:pt x="7166" y="4616"/>
                    <a:pt x="7187" y="4532"/>
                    <a:pt x="7187" y="4532"/>
                  </a:cubicBezTo>
                  <a:cubicBezTo>
                    <a:pt x="6955" y="4427"/>
                    <a:pt x="6745" y="4384"/>
                    <a:pt x="6555" y="4384"/>
                  </a:cubicBezTo>
                  <a:cubicBezTo>
                    <a:pt x="7904" y="3267"/>
                    <a:pt x="6850" y="1708"/>
                    <a:pt x="6850" y="1708"/>
                  </a:cubicBezTo>
                  <a:cubicBezTo>
                    <a:pt x="6155" y="2024"/>
                    <a:pt x="5944" y="2572"/>
                    <a:pt x="5923" y="3078"/>
                  </a:cubicBezTo>
                  <a:cubicBezTo>
                    <a:pt x="5564" y="2593"/>
                    <a:pt x="5016" y="2382"/>
                    <a:pt x="4785" y="2298"/>
                  </a:cubicBezTo>
                  <a:cubicBezTo>
                    <a:pt x="5480" y="1160"/>
                    <a:pt x="4490" y="1"/>
                    <a:pt x="4490" y="1"/>
                  </a:cubicBezTo>
                  <a:cubicBezTo>
                    <a:pt x="3162" y="823"/>
                    <a:pt x="3857" y="2256"/>
                    <a:pt x="4152" y="2740"/>
                  </a:cubicBezTo>
                  <a:cubicBezTo>
                    <a:pt x="4194" y="3120"/>
                    <a:pt x="4237" y="3478"/>
                    <a:pt x="4279" y="3836"/>
                  </a:cubicBezTo>
                  <a:cubicBezTo>
                    <a:pt x="3794" y="3057"/>
                    <a:pt x="2761" y="2909"/>
                    <a:pt x="2761" y="2909"/>
                  </a:cubicBezTo>
                  <a:cubicBezTo>
                    <a:pt x="2277" y="4532"/>
                    <a:pt x="4047" y="5101"/>
                    <a:pt x="4447" y="5206"/>
                  </a:cubicBezTo>
                  <a:cubicBezTo>
                    <a:pt x="4279" y="5459"/>
                    <a:pt x="4194" y="5712"/>
                    <a:pt x="4173" y="5965"/>
                  </a:cubicBezTo>
                  <a:cubicBezTo>
                    <a:pt x="3499" y="5333"/>
                    <a:pt x="2466" y="5459"/>
                    <a:pt x="2466" y="5459"/>
                  </a:cubicBezTo>
                  <a:cubicBezTo>
                    <a:pt x="2424" y="6766"/>
                    <a:pt x="3541" y="7103"/>
                    <a:pt x="4237" y="7209"/>
                  </a:cubicBezTo>
                  <a:cubicBezTo>
                    <a:pt x="4237" y="7251"/>
                    <a:pt x="4237" y="7293"/>
                    <a:pt x="4237" y="7335"/>
                  </a:cubicBezTo>
                  <a:cubicBezTo>
                    <a:pt x="3646" y="7082"/>
                    <a:pt x="3035" y="7145"/>
                    <a:pt x="3035" y="7145"/>
                  </a:cubicBezTo>
                  <a:cubicBezTo>
                    <a:pt x="2993" y="8663"/>
                    <a:pt x="4468" y="8916"/>
                    <a:pt x="5059" y="8937"/>
                  </a:cubicBezTo>
                  <a:cubicBezTo>
                    <a:pt x="5143" y="9400"/>
                    <a:pt x="5227" y="9822"/>
                    <a:pt x="5312" y="10244"/>
                  </a:cubicBezTo>
                  <a:cubicBezTo>
                    <a:pt x="4637" y="8831"/>
                    <a:pt x="2993" y="9274"/>
                    <a:pt x="2993" y="9274"/>
                  </a:cubicBezTo>
                  <a:cubicBezTo>
                    <a:pt x="3056" y="10033"/>
                    <a:pt x="3499" y="10412"/>
                    <a:pt x="3984" y="10602"/>
                  </a:cubicBezTo>
                  <a:cubicBezTo>
                    <a:pt x="4026" y="10834"/>
                    <a:pt x="4110" y="11044"/>
                    <a:pt x="4237" y="11213"/>
                  </a:cubicBezTo>
                  <a:cubicBezTo>
                    <a:pt x="3731" y="11213"/>
                    <a:pt x="3330" y="11318"/>
                    <a:pt x="3330" y="11318"/>
                  </a:cubicBezTo>
                  <a:cubicBezTo>
                    <a:pt x="3899" y="12878"/>
                    <a:pt x="5290" y="12688"/>
                    <a:pt x="5796" y="12562"/>
                  </a:cubicBezTo>
                  <a:cubicBezTo>
                    <a:pt x="5838" y="12773"/>
                    <a:pt x="5881" y="12962"/>
                    <a:pt x="5923" y="13110"/>
                  </a:cubicBezTo>
                  <a:cubicBezTo>
                    <a:pt x="5733" y="13194"/>
                    <a:pt x="5585" y="13321"/>
                    <a:pt x="5459" y="13447"/>
                  </a:cubicBezTo>
                  <a:lnTo>
                    <a:pt x="527" y="13447"/>
                  </a:lnTo>
                  <a:cubicBezTo>
                    <a:pt x="0" y="18547"/>
                    <a:pt x="4616" y="20023"/>
                    <a:pt x="4616" y="20023"/>
                  </a:cubicBezTo>
                  <a:lnTo>
                    <a:pt x="8916" y="20023"/>
                  </a:lnTo>
                  <a:cubicBezTo>
                    <a:pt x="10349" y="19665"/>
                    <a:pt x="11150" y="18948"/>
                    <a:pt x="11150" y="18948"/>
                  </a:cubicBezTo>
                  <a:cubicBezTo>
                    <a:pt x="11150" y="18948"/>
                    <a:pt x="11150" y="18948"/>
                    <a:pt x="11150" y="18948"/>
                  </a:cubicBezTo>
                  <a:cubicBezTo>
                    <a:pt x="13868" y="16904"/>
                    <a:pt x="13363" y="13447"/>
                    <a:pt x="13363" y="13447"/>
                  </a:cubicBezTo>
                  <a:lnTo>
                    <a:pt x="9021" y="13447"/>
                  </a:lnTo>
                  <a:close/>
                  <a:moveTo>
                    <a:pt x="7103" y="13447"/>
                  </a:moveTo>
                  <a:lnTo>
                    <a:pt x="7103" y="13447"/>
                  </a:lnTo>
                  <a:cubicBezTo>
                    <a:pt x="7124" y="13321"/>
                    <a:pt x="7166" y="13152"/>
                    <a:pt x="7208" y="12941"/>
                  </a:cubicBezTo>
                  <a:cubicBezTo>
                    <a:pt x="7293" y="12899"/>
                    <a:pt x="7356" y="12857"/>
                    <a:pt x="7419" y="12815"/>
                  </a:cubicBezTo>
                  <a:cubicBezTo>
                    <a:pt x="7503" y="12836"/>
                    <a:pt x="7588" y="12857"/>
                    <a:pt x="7672" y="12857"/>
                  </a:cubicBezTo>
                  <a:cubicBezTo>
                    <a:pt x="7440" y="13047"/>
                    <a:pt x="7251" y="13257"/>
                    <a:pt x="7103" y="13447"/>
                  </a:cubicBezTo>
                  <a:close/>
                  <a:moveTo>
                    <a:pt x="6576" y="9653"/>
                  </a:moveTo>
                  <a:cubicBezTo>
                    <a:pt x="6660" y="9801"/>
                    <a:pt x="6766" y="9906"/>
                    <a:pt x="6892" y="10012"/>
                  </a:cubicBezTo>
                  <a:cubicBezTo>
                    <a:pt x="6745" y="10201"/>
                    <a:pt x="6660" y="10370"/>
                    <a:pt x="6618" y="10454"/>
                  </a:cubicBezTo>
                  <a:lnTo>
                    <a:pt x="6576" y="9653"/>
                  </a:lnTo>
                  <a:cubicBezTo>
                    <a:pt x="6576" y="9653"/>
                    <a:pt x="6576" y="9653"/>
                    <a:pt x="6576" y="9653"/>
                  </a:cubicBezTo>
                  <a:close/>
                  <a:moveTo>
                    <a:pt x="6618" y="10496"/>
                  </a:moveTo>
                  <a:cubicBezTo>
                    <a:pt x="6766" y="10560"/>
                    <a:pt x="6913" y="10602"/>
                    <a:pt x="7040" y="10623"/>
                  </a:cubicBezTo>
                  <a:cubicBezTo>
                    <a:pt x="6892" y="10686"/>
                    <a:pt x="6766" y="10770"/>
                    <a:pt x="6660" y="10876"/>
                  </a:cubicBezTo>
                  <a:close/>
                  <a:moveTo>
                    <a:pt x="7166" y="12962"/>
                  </a:moveTo>
                  <a:lnTo>
                    <a:pt x="7082" y="13447"/>
                  </a:lnTo>
                  <a:lnTo>
                    <a:pt x="6808" y="13447"/>
                  </a:lnTo>
                  <a:lnTo>
                    <a:pt x="6787" y="13068"/>
                  </a:lnTo>
                  <a:cubicBezTo>
                    <a:pt x="6913" y="13047"/>
                    <a:pt x="7040" y="13004"/>
                    <a:pt x="7166" y="12962"/>
                  </a:cubicBezTo>
                  <a:close/>
                  <a:moveTo>
                    <a:pt x="7735" y="9021"/>
                  </a:moveTo>
                  <a:cubicBezTo>
                    <a:pt x="7777" y="9021"/>
                    <a:pt x="7798" y="9000"/>
                    <a:pt x="7841" y="9000"/>
                  </a:cubicBezTo>
                  <a:lnTo>
                    <a:pt x="7820" y="9084"/>
                  </a:lnTo>
                  <a:cubicBezTo>
                    <a:pt x="7798" y="9063"/>
                    <a:pt x="7777" y="9042"/>
                    <a:pt x="7735" y="9021"/>
                  </a:cubicBezTo>
                  <a:close/>
                  <a:moveTo>
                    <a:pt x="7841" y="8937"/>
                  </a:moveTo>
                  <a:cubicBezTo>
                    <a:pt x="7820" y="8852"/>
                    <a:pt x="7714" y="8642"/>
                    <a:pt x="7567" y="8389"/>
                  </a:cubicBezTo>
                  <a:cubicBezTo>
                    <a:pt x="7651" y="8073"/>
                    <a:pt x="7672" y="7820"/>
                    <a:pt x="7672" y="7820"/>
                  </a:cubicBezTo>
                  <a:cubicBezTo>
                    <a:pt x="7651" y="7799"/>
                    <a:pt x="7651" y="7799"/>
                    <a:pt x="7651" y="7799"/>
                  </a:cubicBezTo>
                  <a:cubicBezTo>
                    <a:pt x="7798" y="7778"/>
                    <a:pt x="7946" y="7714"/>
                    <a:pt x="8072" y="7630"/>
                  </a:cubicBezTo>
                  <a:close/>
                  <a:moveTo>
                    <a:pt x="7461" y="6471"/>
                  </a:moveTo>
                  <a:cubicBezTo>
                    <a:pt x="7124" y="6661"/>
                    <a:pt x="6871" y="6956"/>
                    <a:pt x="6681" y="7187"/>
                  </a:cubicBezTo>
                  <a:cubicBezTo>
                    <a:pt x="6597" y="7209"/>
                    <a:pt x="6513" y="7251"/>
                    <a:pt x="6429" y="7272"/>
                  </a:cubicBezTo>
                  <a:lnTo>
                    <a:pt x="6344" y="5775"/>
                  </a:lnTo>
                  <a:cubicBezTo>
                    <a:pt x="6365" y="5754"/>
                    <a:pt x="6386" y="5733"/>
                    <a:pt x="6407" y="5733"/>
                  </a:cubicBezTo>
                  <a:cubicBezTo>
                    <a:pt x="6597" y="5944"/>
                    <a:pt x="6871" y="6155"/>
                    <a:pt x="7229" y="6239"/>
                  </a:cubicBezTo>
                  <a:cubicBezTo>
                    <a:pt x="7314" y="6323"/>
                    <a:pt x="7377" y="6408"/>
                    <a:pt x="7461" y="6471"/>
                  </a:cubicBezTo>
                  <a:close/>
                  <a:moveTo>
                    <a:pt x="6239" y="5839"/>
                  </a:moveTo>
                  <a:cubicBezTo>
                    <a:pt x="6239" y="6344"/>
                    <a:pt x="6260" y="6850"/>
                    <a:pt x="6281" y="7356"/>
                  </a:cubicBezTo>
                  <a:cubicBezTo>
                    <a:pt x="6260" y="7356"/>
                    <a:pt x="6239" y="7377"/>
                    <a:pt x="6218" y="7398"/>
                  </a:cubicBezTo>
                  <a:cubicBezTo>
                    <a:pt x="6070" y="7377"/>
                    <a:pt x="5902" y="7377"/>
                    <a:pt x="5733" y="7419"/>
                  </a:cubicBezTo>
                  <a:cubicBezTo>
                    <a:pt x="5628" y="7335"/>
                    <a:pt x="5522" y="7272"/>
                    <a:pt x="5417" y="7209"/>
                  </a:cubicBezTo>
                  <a:cubicBezTo>
                    <a:pt x="5585" y="6787"/>
                    <a:pt x="5585" y="6408"/>
                    <a:pt x="5501" y="6070"/>
                  </a:cubicBezTo>
                  <a:cubicBezTo>
                    <a:pt x="5796" y="6049"/>
                    <a:pt x="6028" y="5965"/>
                    <a:pt x="6239" y="5839"/>
                  </a:cubicBezTo>
                  <a:close/>
                  <a:moveTo>
                    <a:pt x="5838" y="8874"/>
                  </a:moveTo>
                  <a:cubicBezTo>
                    <a:pt x="5670" y="9295"/>
                    <a:pt x="5607" y="9696"/>
                    <a:pt x="5585" y="9801"/>
                  </a:cubicBezTo>
                  <a:cubicBezTo>
                    <a:pt x="5501" y="9443"/>
                    <a:pt x="5438" y="9105"/>
                    <a:pt x="5354" y="8810"/>
                  </a:cubicBezTo>
                  <a:cubicBezTo>
                    <a:pt x="5522" y="8852"/>
                    <a:pt x="5691" y="8874"/>
                    <a:pt x="5838" y="8874"/>
                  </a:cubicBezTo>
                  <a:close/>
                  <a:moveTo>
                    <a:pt x="6407" y="9717"/>
                  </a:moveTo>
                  <a:cubicBezTo>
                    <a:pt x="6429" y="10159"/>
                    <a:pt x="6471" y="10602"/>
                    <a:pt x="6492" y="11002"/>
                  </a:cubicBezTo>
                  <a:cubicBezTo>
                    <a:pt x="6471" y="11044"/>
                    <a:pt x="6429" y="11065"/>
                    <a:pt x="6407" y="11108"/>
                  </a:cubicBezTo>
                  <a:cubicBezTo>
                    <a:pt x="6239" y="10960"/>
                    <a:pt x="6028" y="10834"/>
                    <a:pt x="5796" y="10791"/>
                  </a:cubicBezTo>
                  <a:cubicBezTo>
                    <a:pt x="5733" y="10454"/>
                    <a:pt x="5670" y="10138"/>
                    <a:pt x="5585" y="9843"/>
                  </a:cubicBezTo>
                  <a:cubicBezTo>
                    <a:pt x="5923" y="9843"/>
                    <a:pt x="6176" y="9801"/>
                    <a:pt x="6407" y="9717"/>
                  </a:cubicBezTo>
                  <a:close/>
                  <a:moveTo>
                    <a:pt x="6386" y="12478"/>
                  </a:moveTo>
                  <a:cubicBezTo>
                    <a:pt x="6323" y="12688"/>
                    <a:pt x="6281" y="12857"/>
                    <a:pt x="6260" y="12983"/>
                  </a:cubicBezTo>
                  <a:cubicBezTo>
                    <a:pt x="6260" y="12983"/>
                    <a:pt x="6239" y="12983"/>
                    <a:pt x="6218" y="12983"/>
                  </a:cubicBezTo>
                  <a:cubicBezTo>
                    <a:pt x="6197" y="12815"/>
                    <a:pt x="6155" y="12625"/>
                    <a:pt x="6133" y="12457"/>
                  </a:cubicBezTo>
                  <a:cubicBezTo>
                    <a:pt x="6218" y="12478"/>
                    <a:pt x="6302" y="12478"/>
                    <a:pt x="6386" y="12478"/>
                  </a:cubicBezTo>
                  <a:close/>
                  <a:moveTo>
                    <a:pt x="6703" y="13257"/>
                  </a:moveTo>
                  <a:cubicBezTo>
                    <a:pt x="6703" y="13321"/>
                    <a:pt x="6703" y="13384"/>
                    <a:pt x="6724" y="13447"/>
                  </a:cubicBezTo>
                  <a:lnTo>
                    <a:pt x="6681" y="13447"/>
                  </a:lnTo>
                  <a:cubicBezTo>
                    <a:pt x="6681" y="13384"/>
                    <a:pt x="6703" y="13321"/>
                    <a:pt x="6703" y="13257"/>
                  </a:cubicBezTo>
                  <a:close/>
                  <a:moveTo>
                    <a:pt x="8262" y="11487"/>
                  </a:moveTo>
                  <a:cubicBezTo>
                    <a:pt x="8283" y="11466"/>
                    <a:pt x="8283" y="11445"/>
                    <a:pt x="8283" y="11403"/>
                  </a:cubicBezTo>
                  <a:cubicBezTo>
                    <a:pt x="8283" y="11445"/>
                    <a:pt x="8283" y="11466"/>
                    <a:pt x="8283" y="11487"/>
                  </a:cubicBezTo>
                  <a:cubicBezTo>
                    <a:pt x="8283" y="11487"/>
                    <a:pt x="8283" y="11487"/>
                    <a:pt x="8262" y="11487"/>
                  </a:cubicBezTo>
                  <a:close/>
                  <a:moveTo>
                    <a:pt x="8304" y="11087"/>
                  </a:moveTo>
                  <a:cubicBezTo>
                    <a:pt x="8262" y="11065"/>
                    <a:pt x="8199" y="11065"/>
                    <a:pt x="8157" y="11065"/>
                  </a:cubicBezTo>
                  <a:cubicBezTo>
                    <a:pt x="8157" y="11044"/>
                    <a:pt x="8178" y="11023"/>
                    <a:pt x="8178" y="11002"/>
                  </a:cubicBezTo>
                  <a:cubicBezTo>
                    <a:pt x="8220" y="11002"/>
                    <a:pt x="8262" y="11002"/>
                    <a:pt x="8325" y="10981"/>
                  </a:cubicBezTo>
                  <a:cubicBezTo>
                    <a:pt x="8325" y="11023"/>
                    <a:pt x="8304" y="11044"/>
                    <a:pt x="8304" y="11087"/>
                  </a:cubicBezTo>
                  <a:close/>
                  <a:moveTo>
                    <a:pt x="8473" y="9084"/>
                  </a:moveTo>
                  <a:cubicBezTo>
                    <a:pt x="8304" y="9063"/>
                    <a:pt x="8136" y="9105"/>
                    <a:pt x="7988" y="9148"/>
                  </a:cubicBezTo>
                  <a:cubicBezTo>
                    <a:pt x="8072" y="8642"/>
                    <a:pt x="8178" y="8094"/>
                    <a:pt x="8262" y="7504"/>
                  </a:cubicBezTo>
                  <a:cubicBezTo>
                    <a:pt x="8283" y="7504"/>
                    <a:pt x="8325" y="7483"/>
                    <a:pt x="8346" y="7461"/>
                  </a:cubicBezTo>
                  <a:cubicBezTo>
                    <a:pt x="8410" y="7461"/>
                    <a:pt x="8515" y="7461"/>
                    <a:pt x="8642" y="7440"/>
                  </a:cubicBezTo>
                  <a:cubicBezTo>
                    <a:pt x="8578" y="8009"/>
                    <a:pt x="8536" y="8557"/>
                    <a:pt x="8473" y="9084"/>
                  </a:cubicBezTo>
                  <a:close/>
                  <a:moveTo>
                    <a:pt x="9147" y="5965"/>
                  </a:moveTo>
                  <a:cubicBezTo>
                    <a:pt x="9084" y="6007"/>
                    <a:pt x="9021" y="6049"/>
                    <a:pt x="8979" y="6092"/>
                  </a:cubicBezTo>
                  <a:lnTo>
                    <a:pt x="9000" y="5881"/>
                  </a:lnTo>
                  <a:cubicBezTo>
                    <a:pt x="9042" y="5923"/>
                    <a:pt x="9105" y="5944"/>
                    <a:pt x="9147" y="5965"/>
                  </a:cubicBezTo>
                  <a:close/>
                  <a:moveTo>
                    <a:pt x="8894" y="2972"/>
                  </a:moveTo>
                  <a:cubicBezTo>
                    <a:pt x="8916" y="2909"/>
                    <a:pt x="8958" y="2867"/>
                    <a:pt x="8979" y="2804"/>
                  </a:cubicBezTo>
                  <a:cubicBezTo>
                    <a:pt x="9126" y="2888"/>
                    <a:pt x="9211" y="2951"/>
                    <a:pt x="9211" y="2951"/>
                  </a:cubicBezTo>
                  <a:cubicBezTo>
                    <a:pt x="9253" y="2888"/>
                    <a:pt x="9274" y="2825"/>
                    <a:pt x="9295" y="2783"/>
                  </a:cubicBezTo>
                  <a:cubicBezTo>
                    <a:pt x="9253" y="3057"/>
                    <a:pt x="9190" y="3352"/>
                    <a:pt x="9147" y="3626"/>
                  </a:cubicBezTo>
                  <a:cubicBezTo>
                    <a:pt x="9000" y="3752"/>
                    <a:pt x="8873" y="3900"/>
                    <a:pt x="8768" y="4068"/>
                  </a:cubicBezTo>
                  <a:cubicBezTo>
                    <a:pt x="8810" y="3710"/>
                    <a:pt x="8852" y="3331"/>
                    <a:pt x="8894" y="2972"/>
                  </a:cubicBezTo>
                  <a:close/>
                  <a:moveTo>
                    <a:pt x="8578" y="5438"/>
                  </a:moveTo>
                  <a:cubicBezTo>
                    <a:pt x="8642" y="5417"/>
                    <a:pt x="8768" y="5396"/>
                    <a:pt x="8916" y="5333"/>
                  </a:cubicBezTo>
                  <a:cubicBezTo>
                    <a:pt x="8873" y="5649"/>
                    <a:pt x="8831" y="5965"/>
                    <a:pt x="8789" y="6260"/>
                  </a:cubicBezTo>
                  <a:cubicBezTo>
                    <a:pt x="8768" y="6302"/>
                    <a:pt x="8726" y="6323"/>
                    <a:pt x="8705" y="6344"/>
                  </a:cubicBezTo>
                  <a:cubicBezTo>
                    <a:pt x="8705" y="6344"/>
                    <a:pt x="8705" y="6344"/>
                    <a:pt x="8705" y="6344"/>
                  </a:cubicBezTo>
                  <a:cubicBezTo>
                    <a:pt x="8663" y="6134"/>
                    <a:pt x="8620" y="5965"/>
                    <a:pt x="8536" y="5796"/>
                  </a:cubicBezTo>
                  <a:cubicBezTo>
                    <a:pt x="8557" y="5691"/>
                    <a:pt x="8557" y="5565"/>
                    <a:pt x="8578" y="5438"/>
                  </a:cubicBezTo>
                  <a:close/>
                  <a:moveTo>
                    <a:pt x="4194" y="2804"/>
                  </a:moveTo>
                  <a:cubicBezTo>
                    <a:pt x="4237" y="2867"/>
                    <a:pt x="4258" y="2888"/>
                    <a:pt x="4258" y="2888"/>
                  </a:cubicBezTo>
                  <a:cubicBezTo>
                    <a:pt x="4384" y="2804"/>
                    <a:pt x="4490" y="2677"/>
                    <a:pt x="4574" y="2572"/>
                  </a:cubicBezTo>
                  <a:cubicBezTo>
                    <a:pt x="4321" y="3647"/>
                    <a:pt x="5206" y="4279"/>
                    <a:pt x="5754" y="4574"/>
                  </a:cubicBezTo>
                  <a:cubicBezTo>
                    <a:pt x="5459" y="4743"/>
                    <a:pt x="5227" y="4996"/>
                    <a:pt x="5059" y="5248"/>
                  </a:cubicBezTo>
                  <a:cubicBezTo>
                    <a:pt x="4869" y="5017"/>
                    <a:pt x="4721" y="4890"/>
                    <a:pt x="4721" y="4890"/>
                  </a:cubicBezTo>
                  <a:cubicBezTo>
                    <a:pt x="4658" y="4953"/>
                    <a:pt x="4616" y="4996"/>
                    <a:pt x="4574" y="5038"/>
                  </a:cubicBezTo>
                  <a:lnTo>
                    <a:pt x="4553" y="4890"/>
                  </a:lnTo>
                  <a:cubicBezTo>
                    <a:pt x="4553" y="4595"/>
                    <a:pt x="4511" y="4342"/>
                    <a:pt x="4426" y="4110"/>
                  </a:cubicBezTo>
                  <a:close/>
                  <a:moveTo>
                    <a:pt x="5248" y="8958"/>
                  </a:moveTo>
                  <a:lnTo>
                    <a:pt x="5670" y="10749"/>
                  </a:lnTo>
                  <a:cubicBezTo>
                    <a:pt x="5649" y="10749"/>
                    <a:pt x="5628" y="10749"/>
                    <a:pt x="5607" y="10749"/>
                  </a:cubicBezTo>
                  <a:cubicBezTo>
                    <a:pt x="5585" y="10707"/>
                    <a:pt x="5564" y="10686"/>
                    <a:pt x="5522" y="10644"/>
                  </a:cubicBezTo>
                  <a:lnTo>
                    <a:pt x="5248" y="8958"/>
                  </a:lnTo>
                  <a:close/>
                  <a:moveTo>
                    <a:pt x="5859" y="12541"/>
                  </a:moveTo>
                  <a:cubicBezTo>
                    <a:pt x="5944" y="12520"/>
                    <a:pt x="5986" y="12499"/>
                    <a:pt x="5986" y="12499"/>
                  </a:cubicBezTo>
                  <a:cubicBezTo>
                    <a:pt x="5986" y="12478"/>
                    <a:pt x="5986" y="12457"/>
                    <a:pt x="5986" y="12435"/>
                  </a:cubicBezTo>
                  <a:cubicBezTo>
                    <a:pt x="6007" y="12435"/>
                    <a:pt x="6049" y="12457"/>
                    <a:pt x="6070" y="12457"/>
                  </a:cubicBezTo>
                  <a:lnTo>
                    <a:pt x="6197" y="13004"/>
                  </a:lnTo>
                  <a:cubicBezTo>
                    <a:pt x="6112" y="13026"/>
                    <a:pt x="6028" y="13047"/>
                    <a:pt x="5944" y="1308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8134916" y="2616160"/>
              <a:ext cx="35742" cy="568440"/>
            </a:xfrm>
            <a:custGeom>
              <a:avLst/>
              <a:gdLst/>
              <a:ahLst/>
              <a:cxnLst/>
              <a:rect l="l" t="t" r="r" b="b"/>
              <a:pathLst>
                <a:path w="717" h="11403" extrusionOk="0">
                  <a:moveTo>
                    <a:pt x="717" y="11403"/>
                  </a:moveTo>
                  <a:cubicBezTo>
                    <a:pt x="717" y="11403"/>
                    <a:pt x="0" y="588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8154856" y="2838885"/>
              <a:ext cx="132451" cy="145063"/>
            </a:xfrm>
            <a:custGeom>
              <a:avLst/>
              <a:gdLst/>
              <a:ahLst/>
              <a:cxnLst/>
              <a:rect l="l" t="t" r="r" b="b"/>
              <a:pathLst>
                <a:path w="2657" h="2910" extrusionOk="0">
                  <a:moveTo>
                    <a:pt x="0" y="2129"/>
                  </a:moveTo>
                  <a:cubicBezTo>
                    <a:pt x="0" y="2129"/>
                    <a:pt x="1033" y="1"/>
                    <a:pt x="2656" y="949"/>
                  </a:cubicBezTo>
                  <a:cubicBezTo>
                    <a:pt x="2656" y="949"/>
                    <a:pt x="1897" y="2909"/>
                    <a:pt x="0" y="2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8167468" y="3009119"/>
              <a:ext cx="132402" cy="143967"/>
            </a:xfrm>
            <a:custGeom>
              <a:avLst/>
              <a:gdLst/>
              <a:ahLst/>
              <a:cxnLst/>
              <a:rect l="l" t="t" r="r" b="b"/>
              <a:pathLst>
                <a:path w="2656" h="2888" extrusionOk="0">
                  <a:moveTo>
                    <a:pt x="0" y="2108"/>
                  </a:moveTo>
                  <a:cubicBezTo>
                    <a:pt x="0" y="2108"/>
                    <a:pt x="1012" y="0"/>
                    <a:pt x="2656" y="948"/>
                  </a:cubicBezTo>
                  <a:cubicBezTo>
                    <a:pt x="2656" y="948"/>
                    <a:pt x="1897" y="2887"/>
                    <a:pt x="0" y="2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8064480" y="3065847"/>
              <a:ext cx="110368" cy="117696"/>
            </a:xfrm>
            <a:custGeom>
              <a:avLst/>
              <a:gdLst/>
              <a:ahLst/>
              <a:cxnLst/>
              <a:rect l="l" t="t" r="r" b="b"/>
              <a:pathLst>
                <a:path w="2214" h="2361" extrusionOk="0">
                  <a:moveTo>
                    <a:pt x="191" y="2361"/>
                  </a:moveTo>
                  <a:cubicBezTo>
                    <a:pt x="191" y="2361"/>
                    <a:pt x="1" y="21"/>
                    <a:pt x="1898" y="0"/>
                  </a:cubicBezTo>
                  <a:cubicBezTo>
                    <a:pt x="1898" y="0"/>
                    <a:pt x="2214" y="2066"/>
                    <a:pt x="191" y="23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8144338" y="2699159"/>
              <a:ext cx="132451" cy="144017"/>
            </a:xfrm>
            <a:custGeom>
              <a:avLst/>
              <a:gdLst/>
              <a:ahLst/>
              <a:cxnLst/>
              <a:rect l="l" t="t" r="r" b="b"/>
              <a:pathLst>
                <a:path w="2657" h="2889" extrusionOk="0">
                  <a:moveTo>
                    <a:pt x="1" y="2108"/>
                  </a:moveTo>
                  <a:cubicBezTo>
                    <a:pt x="1" y="2108"/>
                    <a:pt x="1012" y="1"/>
                    <a:pt x="2656" y="949"/>
                  </a:cubicBezTo>
                  <a:cubicBezTo>
                    <a:pt x="2656" y="949"/>
                    <a:pt x="1898" y="2888"/>
                    <a:pt x="1" y="2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8025648" y="2764311"/>
              <a:ext cx="116649" cy="101943"/>
            </a:xfrm>
            <a:custGeom>
              <a:avLst/>
              <a:gdLst/>
              <a:ahLst/>
              <a:cxnLst/>
              <a:rect l="l" t="t" r="r" b="b"/>
              <a:pathLst>
                <a:path w="2340" h="2045" extrusionOk="0">
                  <a:moveTo>
                    <a:pt x="2340" y="2045"/>
                  </a:moveTo>
                  <a:cubicBezTo>
                    <a:pt x="2340" y="2045"/>
                    <a:pt x="0" y="1918"/>
                    <a:pt x="253" y="42"/>
                  </a:cubicBezTo>
                  <a:cubicBezTo>
                    <a:pt x="253" y="42"/>
                    <a:pt x="2340" y="0"/>
                    <a:pt x="2340" y="20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8043494" y="2942920"/>
              <a:ext cx="116649" cy="109321"/>
            </a:xfrm>
            <a:custGeom>
              <a:avLst/>
              <a:gdLst/>
              <a:ahLst/>
              <a:cxnLst/>
              <a:rect l="l" t="t" r="r" b="b"/>
              <a:pathLst>
                <a:path w="2340" h="2193" extrusionOk="0">
                  <a:moveTo>
                    <a:pt x="2340" y="2024"/>
                  </a:moveTo>
                  <a:cubicBezTo>
                    <a:pt x="2340" y="2024"/>
                    <a:pt x="0" y="2192"/>
                    <a:pt x="0" y="295"/>
                  </a:cubicBezTo>
                  <a:cubicBezTo>
                    <a:pt x="0" y="295"/>
                    <a:pt x="2066" y="0"/>
                    <a:pt x="2340" y="2024"/>
                  </a:cubicBezTo>
                  <a:close/>
                </a:path>
              </a:pathLst>
            </a:custGeom>
            <a:solidFill>
              <a:srgbClr val="464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8022458" y="2535256"/>
              <a:ext cx="137686" cy="124027"/>
            </a:xfrm>
            <a:custGeom>
              <a:avLst/>
              <a:gdLst/>
              <a:ahLst/>
              <a:cxnLst/>
              <a:rect l="l" t="t" r="r" b="b"/>
              <a:pathLst>
                <a:path w="2762" h="2488" extrusionOk="0">
                  <a:moveTo>
                    <a:pt x="2235" y="2488"/>
                  </a:moveTo>
                  <a:cubicBezTo>
                    <a:pt x="2235" y="2488"/>
                    <a:pt x="1" y="1750"/>
                    <a:pt x="739" y="1"/>
                  </a:cubicBezTo>
                  <a:cubicBezTo>
                    <a:pt x="739" y="1"/>
                    <a:pt x="2762" y="507"/>
                    <a:pt x="2235" y="24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8082376" y="2506892"/>
              <a:ext cx="143967" cy="141873"/>
            </a:xfrm>
            <a:custGeom>
              <a:avLst/>
              <a:gdLst/>
              <a:ahLst/>
              <a:cxnLst/>
              <a:rect l="l" t="t" r="r" b="b"/>
              <a:pathLst>
                <a:path w="2888" h="2846" extrusionOk="0">
                  <a:moveTo>
                    <a:pt x="1159" y="2846"/>
                  </a:moveTo>
                  <a:cubicBezTo>
                    <a:pt x="1159" y="2846"/>
                    <a:pt x="0" y="802"/>
                    <a:pt x="1707" y="1"/>
                  </a:cubicBezTo>
                  <a:cubicBezTo>
                    <a:pt x="1707" y="1"/>
                    <a:pt x="2888" y="1729"/>
                    <a:pt x="1159" y="2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7826004" y="3092117"/>
              <a:ext cx="703982" cy="327814"/>
            </a:xfrm>
            <a:custGeom>
              <a:avLst/>
              <a:gdLst/>
              <a:ahLst/>
              <a:cxnLst/>
              <a:rect l="l" t="t" r="r" b="b"/>
              <a:pathLst>
                <a:path w="14122" h="6576" extrusionOk="0">
                  <a:moveTo>
                    <a:pt x="528" y="0"/>
                  </a:moveTo>
                  <a:lnTo>
                    <a:pt x="13363" y="0"/>
                  </a:lnTo>
                  <a:cubicBezTo>
                    <a:pt x="13363" y="0"/>
                    <a:pt x="14122" y="5100"/>
                    <a:pt x="8916" y="6576"/>
                  </a:cubicBezTo>
                  <a:lnTo>
                    <a:pt x="4616" y="6576"/>
                  </a:lnTo>
                  <a:cubicBezTo>
                    <a:pt x="4616" y="6576"/>
                    <a:pt x="1" y="5100"/>
                    <a:pt x="528" y="0"/>
                  </a:cubicBezTo>
                  <a:close/>
                </a:path>
              </a:pathLst>
            </a:custGeom>
            <a:solidFill>
              <a:srgbClr val="FF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7826004" y="3092117"/>
              <a:ext cx="703982" cy="327814"/>
            </a:xfrm>
            <a:custGeom>
              <a:avLst/>
              <a:gdLst/>
              <a:ahLst/>
              <a:cxnLst/>
              <a:rect l="l" t="t" r="r" b="b"/>
              <a:pathLst>
                <a:path w="14122" h="6576" extrusionOk="0">
                  <a:moveTo>
                    <a:pt x="528" y="0"/>
                  </a:moveTo>
                  <a:lnTo>
                    <a:pt x="13363" y="0"/>
                  </a:lnTo>
                  <a:cubicBezTo>
                    <a:pt x="13363" y="0"/>
                    <a:pt x="14122" y="5100"/>
                    <a:pt x="8916" y="6576"/>
                  </a:cubicBezTo>
                  <a:lnTo>
                    <a:pt x="4616" y="6576"/>
                  </a:lnTo>
                  <a:cubicBezTo>
                    <a:pt x="4616" y="6576"/>
                    <a:pt x="1" y="5100"/>
                    <a:pt x="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8056106" y="2732807"/>
              <a:ext cx="84097" cy="359369"/>
            </a:xfrm>
            <a:custGeom>
              <a:avLst/>
              <a:gdLst/>
              <a:ahLst/>
              <a:cxnLst/>
              <a:rect l="l" t="t" r="r" b="b"/>
              <a:pathLst>
                <a:path w="1687" h="7209" extrusionOk="0">
                  <a:moveTo>
                    <a:pt x="0" y="0"/>
                  </a:moveTo>
                  <a:cubicBezTo>
                    <a:pt x="0" y="0"/>
                    <a:pt x="780" y="2023"/>
                    <a:pt x="1686" y="72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8104409" y="2795816"/>
              <a:ext cx="104087" cy="119839"/>
            </a:xfrm>
            <a:custGeom>
              <a:avLst/>
              <a:gdLst/>
              <a:ahLst/>
              <a:cxnLst/>
              <a:rect l="l" t="t" r="r" b="b"/>
              <a:pathLst>
                <a:path w="2088" h="2404" extrusionOk="0">
                  <a:moveTo>
                    <a:pt x="1" y="2340"/>
                  </a:moveTo>
                  <a:cubicBezTo>
                    <a:pt x="1" y="2340"/>
                    <a:pt x="212" y="1"/>
                    <a:pt x="2087" y="317"/>
                  </a:cubicBezTo>
                  <a:cubicBezTo>
                    <a:pt x="2087" y="317"/>
                    <a:pt x="2045" y="2403"/>
                    <a:pt x="1"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7992000" y="2665561"/>
              <a:ext cx="151345" cy="143967"/>
            </a:xfrm>
            <a:custGeom>
              <a:avLst/>
              <a:gdLst/>
              <a:ahLst/>
              <a:cxnLst/>
              <a:rect l="l" t="t" r="r" b="b"/>
              <a:pathLst>
                <a:path w="3036" h="2888" extrusionOk="0">
                  <a:moveTo>
                    <a:pt x="1729" y="2888"/>
                  </a:moveTo>
                  <a:cubicBezTo>
                    <a:pt x="1729" y="2888"/>
                    <a:pt x="1" y="1307"/>
                    <a:pt x="1371" y="0"/>
                  </a:cubicBezTo>
                  <a:cubicBezTo>
                    <a:pt x="1371" y="0"/>
                    <a:pt x="3036" y="1286"/>
                    <a:pt x="1729" y="2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7974154" y="2766405"/>
              <a:ext cx="116649" cy="106181"/>
            </a:xfrm>
            <a:custGeom>
              <a:avLst/>
              <a:gdLst/>
              <a:ahLst/>
              <a:cxnLst/>
              <a:rect l="l" t="t" r="r" b="b"/>
              <a:pathLst>
                <a:path w="2340" h="2130" extrusionOk="0">
                  <a:moveTo>
                    <a:pt x="2340" y="2045"/>
                  </a:moveTo>
                  <a:cubicBezTo>
                    <a:pt x="2340" y="2045"/>
                    <a:pt x="0" y="2129"/>
                    <a:pt x="64" y="232"/>
                  </a:cubicBezTo>
                  <a:cubicBezTo>
                    <a:pt x="64" y="232"/>
                    <a:pt x="2150" y="0"/>
                    <a:pt x="2340" y="20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8008799" y="2919790"/>
              <a:ext cx="119839" cy="104087"/>
            </a:xfrm>
            <a:custGeom>
              <a:avLst/>
              <a:gdLst/>
              <a:ahLst/>
              <a:cxnLst/>
              <a:rect l="l" t="t" r="r" b="b"/>
              <a:pathLst>
                <a:path w="2404" h="2088" extrusionOk="0">
                  <a:moveTo>
                    <a:pt x="2340" y="2087"/>
                  </a:moveTo>
                  <a:cubicBezTo>
                    <a:pt x="2340" y="2087"/>
                    <a:pt x="1" y="1855"/>
                    <a:pt x="317" y="1"/>
                  </a:cubicBezTo>
                  <a:cubicBezTo>
                    <a:pt x="317" y="1"/>
                    <a:pt x="2404" y="43"/>
                    <a:pt x="2340" y="20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8232620" y="2526881"/>
              <a:ext cx="62013" cy="565299"/>
            </a:xfrm>
            <a:custGeom>
              <a:avLst/>
              <a:gdLst/>
              <a:ahLst/>
              <a:cxnLst/>
              <a:rect l="l" t="t" r="r" b="b"/>
              <a:pathLst>
                <a:path w="1244" h="11340" extrusionOk="0">
                  <a:moveTo>
                    <a:pt x="0" y="11339"/>
                  </a:moveTo>
                  <a:cubicBezTo>
                    <a:pt x="0" y="11339"/>
                    <a:pt x="211" y="5796"/>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8257794" y="2757980"/>
              <a:ext cx="140876" cy="150298"/>
            </a:xfrm>
            <a:custGeom>
              <a:avLst/>
              <a:gdLst/>
              <a:ahLst/>
              <a:cxnLst/>
              <a:rect l="l" t="t" r="r" b="b"/>
              <a:pathLst>
                <a:path w="2826" h="3015" extrusionOk="0">
                  <a:moveTo>
                    <a:pt x="1" y="1919"/>
                  </a:moveTo>
                  <a:cubicBezTo>
                    <a:pt x="1" y="1919"/>
                    <a:pt x="1371" y="1"/>
                    <a:pt x="2825" y="1223"/>
                  </a:cubicBezTo>
                  <a:cubicBezTo>
                    <a:pt x="2825" y="1223"/>
                    <a:pt x="1750" y="3015"/>
                    <a:pt x="1" y="19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8240995" y="2927167"/>
              <a:ext cx="140826" cy="150298"/>
            </a:xfrm>
            <a:custGeom>
              <a:avLst/>
              <a:gdLst/>
              <a:ahLst/>
              <a:cxnLst/>
              <a:rect l="l" t="t" r="r" b="b"/>
              <a:pathLst>
                <a:path w="2825" h="3015" extrusionOk="0">
                  <a:moveTo>
                    <a:pt x="1" y="1918"/>
                  </a:moveTo>
                  <a:cubicBezTo>
                    <a:pt x="1" y="1918"/>
                    <a:pt x="1371" y="0"/>
                    <a:pt x="2825" y="1223"/>
                  </a:cubicBezTo>
                  <a:cubicBezTo>
                    <a:pt x="2825" y="1223"/>
                    <a:pt x="1750" y="3014"/>
                    <a:pt x="1" y="19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8137010" y="2958672"/>
              <a:ext cx="104037" cy="119839"/>
            </a:xfrm>
            <a:custGeom>
              <a:avLst/>
              <a:gdLst/>
              <a:ahLst/>
              <a:cxnLst/>
              <a:rect l="l" t="t" r="r" b="b"/>
              <a:pathLst>
                <a:path w="2087" h="2404" extrusionOk="0">
                  <a:moveTo>
                    <a:pt x="0" y="2340"/>
                  </a:moveTo>
                  <a:cubicBezTo>
                    <a:pt x="0" y="2340"/>
                    <a:pt x="211" y="0"/>
                    <a:pt x="2087" y="317"/>
                  </a:cubicBezTo>
                  <a:cubicBezTo>
                    <a:pt x="2087" y="317"/>
                    <a:pt x="2066" y="2403"/>
                    <a:pt x="0"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8271452" y="2618254"/>
              <a:ext cx="139829" cy="149251"/>
            </a:xfrm>
            <a:custGeom>
              <a:avLst/>
              <a:gdLst/>
              <a:ahLst/>
              <a:cxnLst/>
              <a:rect l="l" t="t" r="r" b="b"/>
              <a:pathLst>
                <a:path w="2805" h="2994" extrusionOk="0">
                  <a:moveTo>
                    <a:pt x="1" y="1919"/>
                  </a:moveTo>
                  <a:cubicBezTo>
                    <a:pt x="1" y="1919"/>
                    <a:pt x="1350" y="1"/>
                    <a:pt x="2804" y="1202"/>
                  </a:cubicBezTo>
                  <a:cubicBezTo>
                    <a:pt x="2804" y="1202"/>
                    <a:pt x="1729" y="2994"/>
                    <a:pt x="1" y="19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8144338" y="2658183"/>
              <a:ext cx="131405" cy="116699"/>
            </a:xfrm>
            <a:custGeom>
              <a:avLst/>
              <a:gdLst/>
              <a:ahLst/>
              <a:cxnLst/>
              <a:rect l="l" t="t" r="r" b="b"/>
              <a:pathLst>
                <a:path w="2636" h="2341" extrusionOk="0">
                  <a:moveTo>
                    <a:pt x="2298" y="2340"/>
                  </a:moveTo>
                  <a:cubicBezTo>
                    <a:pt x="2298" y="2340"/>
                    <a:pt x="1" y="1813"/>
                    <a:pt x="570" y="1"/>
                  </a:cubicBezTo>
                  <a:cubicBezTo>
                    <a:pt x="570" y="1"/>
                    <a:pt x="2635" y="296"/>
                    <a:pt x="2298"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8129633" y="2848356"/>
              <a:ext cx="119839" cy="104037"/>
            </a:xfrm>
            <a:custGeom>
              <a:avLst/>
              <a:gdLst/>
              <a:ahLst/>
              <a:cxnLst/>
              <a:rect l="l" t="t" r="r" b="b"/>
              <a:pathLst>
                <a:path w="2404" h="2087" extrusionOk="0">
                  <a:moveTo>
                    <a:pt x="2340" y="2087"/>
                  </a:moveTo>
                  <a:cubicBezTo>
                    <a:pt x="2340" y="2087"/>
                    <a:pt x="1" y="1855"/>
                    <a:pt x="317" y="0"/>
                  </a:cubicBezTo>
                  <a:cubicBezTo>
                    <a:pt x="317" y="0"/>
                    <a:pt x="2403" y="43"/>
                    <a:pt x="2340" y="20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8182173" y="2433365"/>
              <a:ext cx="146110" cy="135592"/>
            </a:xfrm>
            <a:custGeom>
              <a:avLst/>
              <a:gdLst/>
              <a:ahLst/>
              <a:cxnLst/>
              <a:rect l="l" t="t" r="r" b="b"/>
              <a:pathLst>
                <a:path w="2931" h="2720" extrusionOk="0">
                  <a:moveTo>
                    <a:pt x="2066" y="2719"/>
                  </a:moveTo>
                  <a:cubicBezTo>
                    <a:pt x="2066" y="2719"/>
                    <a:pt x="0" y="1602"/>
                    <a:pt x="1033" y="0"/>
                  </a:cubicBezTo>
                  <a:cubicBezTo>
                    <a:pt x="1033" y="0"/>
                    <a:pt x="2930" y="843"/>
                    <a:pt x="2066" y="27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8253606" y="2423893"/>
              <a:ext cx="133498" cy="135592"/>
            </a:xfrm>
            <a:custGeom>
              <a:avLst/>
              <a:gdLst/>
              <a:ahLst/>
              <a:cxnLst/>
              <a:rect l="l" t="t" r="r" b="b"/>
              <a:pathLst>
                <a:path w="2678" h="2720" extrusionOk="0">
                  <a:moveTo>
                    <a:pt x="802" y="2720"/>
                  </a:moveTo>
                  <a:cubicBezTo>
                    <a:pt x="802" y="2720"/>
                    <a:pt x="1" y="507"/>
                    <a:pt x="1834" y="1"/>
                  </a:cubicBezTo>
                  <a:cubicBezTo>
                    <a:pt x="1834" y="1"/>
                    <a:pt x="2677" y="1919"/>
                    <a:pt x="802" y="2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8030882" y="2534209"/>
              <a:ext cx="94615" cy="561112"/>
            </a:xfrm>
            <a:custGeom>
              <a:avLst/>
              <a:gdLst/>
              <a:ahLst/>
              <a:cxnLst/>
              <a:rect l="l" t="t" r="r" b="b"/>
              <a:pathLst>
                <a:path w="1898" h="11256" extrusionOk="0">
                  <a:moveTo>
                    <a:pt x="1897" y="11255"/>
                  </a:moveTo>
                  <a:cubicBezTo>
                    <a:pt x="1897" y="11255"/>
                    <a:pt x="591" y="5860"/>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8084470" y="2748559"/>
              <a:ext cx="125074" cy="138733"/>
            </a:xfrm>
            <a:custGeom>
              <a:avLst/>
              <a:gdLst/>
              <a:ahLst/>
              <a:cxnLst/>
              <a:rect l="l" t="t" r="r" b="b"/>
              <a:pathLst>
                <a:path w="2509" h="2783" extrusionOk="0">
                  <a:moveTo>
                    <a:pt x="0" y="2213"/>
                  </a:moveTo>
                  <a:cubicBezTo>
                    <a:pt x="0" y="2213"/>
                    <a:pt x="780" y="0"/>
                    <a:pt x="2508" y="759"/>
                  </a:cubicBezTo>
                  <a:cubicBezTo>
                    <a:pt x="2508" y="759"/>
                    <a:pt x="1960"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8113880" y="2915602"/>
              <a:ext cx="126121" cy="138733"/>
            </a:xfrm>
            <a:custGeom>
              <a:avLst/>
              <a:gdLst/>
              <a:ahLst/>
              <a:cxnLst/>
              <a:rect l="l" t="t" r="r" b="b"/>
              <a:pathLst>
                <a:path w="2530" h="2783" extrusionOk="0">
                  <a:moveTo>
                    <a:pt x="0" y="2213"/>
                  </a:moveTo>
                  <a:cubicBezTo>
                    <a:pt x="0" y="2213"/>
                    <a:pt x="801" y="0"/>
                    <a:pt x="2530" y="780"/>
                  </a:cubicBezTo>
                  <a:cubicBezTo>
                    <a:pt x="2530" y="780"/>
                    <a:pt x="1982"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7992000" y="2952341"/>
              <a:ext cx="132451" cy="130358"/>
            </a:xfrm>
            <a:custGeom>
              <a:avLst/>
              <a:gdLst/>
              <a:ahLst/>
              <a:cxnLst/>
              <a:rect l="l" t="t" r="r" b="b"/>
              <a:pathLst>
                <a:path w="2657" h="2615" extrusionOk="0">
                  <a:moveTo>
                    <a:pt x="1" y="675"/>
                  </a:moveTo>
                  <a:cubicBezTo>
                    <a:pt x="1" y="675"/>
                    <a:pt x="2256" y="1"/>
                    <a:pt x="2656" y="1856"/>
                  </a:cubicBezTo>
                  <a:cubicBezTo>
                    <a:pt x="2656" y="1856"/>
                    <a:pt x="717" y="2614"/>
                    <a:pt x="1" y="6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8058199" y="2609879"/>
              <a:ext cx="126121" cy="138733"/>
            </a:xfrm>
            <a:custGeom>
              <a:avLst/>
              <a:gdLst/>
              <a:ahLst/>
              <a:cxnLst/>
              <a:rect l="l" t="t" r="r" b="b"/>
              <a:pathLst>
                <a:path w="2530" h="2783" extrusionOk="0">
                  <a:moveTo>
                    <a:pt x="0" y="2213"/>
                  </a:moveTo>
                  <a:cubicBezTo>
                    <a:pt x="0" y="2213"/>
                    <a:pt x="801" y="0"/>
                    <a:pt x="2530" y="759"/>
                  </a:cubicBezTo>
                  <a:cubicBezTo>
                    <a:pt x="2530" y="759"/>
                    <a:pt x="1982"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7946837" y="2680266"/>
              <a:ext cx="116649" cy="108274"/>
            </a:xfrm>
            <a:custGeom>
              <a:avLst/>
              <a:gdLst/>
              <a:ahLst/>
              <a:cxnLst/>
              <a:rect l="l" t="t" r="r" b="b"/>
              <a:pathLst>
                <a:path w="2340" h="2172" extrusionOk="0">
                  <a:moveTo>
                    <a:pt x="2340" y="2045"/>
                  </a:moveTo>
                  <a:cubicBezTo>
                    <a:pt x="2340" y="2045"/>
                    <a:pt x="0" y="2171"/>
                    <a:pt x="43" y="274"/>
                  </a:cubicBezTo>
                  <a:cubicBezTo>
                    <a:pt x="43" y="274"/>
                    <a:pt x="2108" y="0"/>
                    <a:pt x="2340" y="20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7975201" y="2857828"/>
              <a:ext cx="125074" cy="119790"/>
            </a:xfrm>
            <a:custGeom>
              <a:avLst/>
              <a:gdLst/>
              <a:ahLst/>
              <a:cxnLst/>
              <a:rect l="l" t="t" r="r" b="b"/>
              <a:pathLst>
                <a:path w="2509" h="2403" extrusionOk="0">
                  <a:moveTo>
                    <a:pt x="2509" y="1981"/>
                  </a:moveTo>
                  <a:cubicBezTo>
                    <a:pt x="2509" y="1981"/>
                    <a:pt x="190" y="2403"/>
                    <a:pt x="0" y="527"/>
                  </a:cubicBezTo>
                  <a:cubicBezTo>
                    <a:pt x="0" y="527"/>
                    <a:pt x="2003" y="0"/>
                    <a:pt x="2509" y="198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7936319" y="2566810"/>
              <a:ext cx="130358" cy="115602"/>
            </a:xfrm>
            <a:custGeom>
              <a:avLst/>
              <a:gdLst/>
              <a:ahLst/>
              <a:cxnLst/>
              <a:rect l="l" t="t" r="r" b="b"/>
              <a:pathLst>
                <a:path w="2615" h="2319" extrusionOk="0">
                  <a:moveTo>
                    <a:pt x="2298" y="2318"/>
                  </a:moveTo>
                  <a:cubicBezTo>
                    <a:pt x="2298" y="2318"/>
                    <a:pt x="1" y="1813"/>
                    <a:pt x="549" y="0"/>
                  </a:cubicBezTo>
                  <a:cubicBezTo>
                    <a:pt x="549" y="0"/>
                    <a:pt x="2614" y="295"/>
                    <a:pt x="2298" y="231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7969967" y="2421800"/>
              <a:ext cx="147107" cy="143967"/>
            </a:xfrm>
            <a:custGeom>
              <a:avLst/>
              <a:gdLst/>
              <a:ahLst/>
              <a:cxnLst/>
              <a:rect l="l" t="t" r="r" b="b"/>
              <a:pathLst>
                <a:path w="2951" h="2888" extrusionOk="0">
                  <a:moveTo>
                    <a:pt x="1370" y="2888"/>
                  </a:moveTo>
                  <a:cubicBezTo>
                    <a:pt x="1370" y="2888"/>
                    <a:pt x="0" y="991"/>
                    <a:pt x="1602" y="1"/>
                  </a:cubicBezTo>
                  <a:cubicBezTo>
                    <a:pt x="1602" y="1"/>
                    <a:pt x="2951" y="1602"/>
                    <a:pt x="1370" y="28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176939" y="2545774"/>
              <a:ext cx="94565" cy="560065"/>
            </a:xfrm>
            <a:custGeom>
              <a:avLst/>
              <a:gdLst/>
              <a:ahLst/>
              <a:cxnLst/>
              <a:rect l="l" t="t" r="r" b="b"/>
              <a:pathLst>
                <a:path w="1897" h="11235" extrusionOk="0">
                  <a:moveTo>
                    <a:pt x="0" y="11234"/>
                  </a:moveTo>
                  <a:cubicBezTo>
                    <a:pt x="0" y="11234"/>
                    <a:pt x="1307" y="5860"/>
                    <a:pt x="1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091797" y="2759027"/>
              <a:ext cx="126170" cy="139829"/>
            </a:xfrm>
            <a:custGeom>
              <a:avLst/>
              <a:gdLst/>
              <a:ahLst/>
              <a:cxnLst/>
              <a:rect l="l" t="t" r="r" b="b"/>
              <a:pathLst>
                <a:path w="2531" h="2805" extrusionOk="0">
                  <a:moveTo>
                    <a:pt x="2530" y="2235"/>
                  </a:moveTo>
                  <a:cubicBezTo>
                    <a:pt x="2530" y="2235"/>
                    <a:pt x="1750" y="1"/>
                    <a:pt x="1" y="781"/>
                  </a:cubicBezTo>
                  <a:cubicBezTo>
                    <a:pt x="1" y="781"/>
                    <a:pt x="549" y="2804"/>
                    <a:pt x="2530" y="22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8062387" y="2927167"/>
              <a:ext cx="126121" cy="138733"/>
            </a:xfrm>
            <a:custGeom>
              <a:avLst/>
              <a:gdLst/>
              <a:ahLst/>
              <a:cxnLst/>
              <a:rect l="l" t="t" r="r" b="b"/>
              <a:pathLst>
                <a:path w="2530" h="2783" extrusionOk="0">
                  <a:moveTo>
                    <a:pt x="2530" y="2213"/>
                  </a:moveTo>
                  <a:cubicBezTo>
                    <a:pt x="2530" y="2213"/>
                    <a:pt x="1729" y="0"/>
                    <a:pt x="1" y="759"/>
                  </a:cubicBezTo>
                  <a:cubicBezTo>
                    <a:pt x="1" y="759"/>
                    <a:pt x="549" y="2782"/>
                    <a:pt x="253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176939" y="2963906"/>
              <a:ext cx="133448" cy="130358"/>
            </a:xfrm>
            <a:custGeom>
              <a:avLst/>
              <a:gdLst/>
              <a:ahLst/>
              <a:cxnLst/>
              <a:rect l="l" t="t" r="r" b="b"/>
              <a:pathLst>
                <a:path w="2677" h="2615" extrusionOk="0">
                  <a:moveTo>
                    <a:pt x="2677" y="675"/>
                  </a:moveTo>
                  <a:cubicBezTo>
                    <a:pt x="2677" y="675"/>
                    <a:pt x="422" y="1"/>
                    <a:pt x="0" y="1855"/>
                  </a:cubicBezTo>
                  <a:cubicBezTo>
                    <a:pt x="0" y="1855"/>
                    <a:pt x="1960" y="2614"/>
                    <a:pt x="2677" y="6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8118068" y="2621444"/>
              <a:ext cx="126121" cy="138733"/>
            </a:xfrm>
            <a:custGeom>
              <a:avLst/>
              <a:gdLst/>
              <a:ahLst/>
              <a:cxnLst/>
              <a:rect l="l" t="t" r="r" b="b"/>
              <a:pathLst>
                <a:path w="2530" h="2783" extrusionOk="0">
                  <a:moveTo>
                    <a:pt x="2530" y="2213"/>
                  </a:moveTo>
                  <a:cubicBezTo>
                    <a:pt x="2530" y="2213"/>
                    <a:pt x="1729" y="0"/>
                    <a:pt x="1" y="759"/>
                  </a:cubicBezTo>
                  <a:cubicBezTo>
                    <a:pt x="1" y="759"/>
                    <a:pt x="549" y="2782"/>
                    <a:pt x="253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238901" y="2691831"/>
              <a:ext cx="116649" cy="107178"/>
            </a:xfrm>
            <a:custGeom>
              <a:avLst/>
              <a:gdLst/>
              <a:ahLst/>
              <a:cxnLst/>
              <a:rect l="l" t="t" r="r" b="b"/>
              <a:pathLst>
                <a:path w="2340" h="2150" extrusionOk="0">
                  <a:moveTo>
                    <a:pt x="1" y="2044"/>
                  </a:moveTo>
                  <a:cubicBezTo>
                    <a:pt x="1" y="2044"/>
                    <a:pt x="2340" y="2150"/>
                    <a:pt x="2298" y="253"/>
                  </a:cubicBezTo>
                  <a:cubicBezTo>
                    <a:pt x="2298" y="253"/>
                    <a:pt x="232" y="0"/>
                    <a:pt x="1" y="20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8202113" y="2868296"/>
              <a:ext cx="125074" cy="120886"/>
            </a:xfrm>
            <a:custGeom>
              <a:avLst/>
              <a:gdLst/>
              <a:ahLst/>
              <a:cxnLst/>
              <a:rect l="l" t="t" r="r" b="b"/>
              <a:pathLst>
                <a:path w="2509" h="2425" extrusionOk="0">
                  <a:moveTo>
                    <a:pt x="1" y="2003"/>
                  </a:moveTo>
                  <a:cubicBezTo>
                    <a:pt x="1" y="2003"/>
                    <a:pt x="2319" y="2425"/>
                    <a:pt x="2509" y="528"/>
                  </a:cubicBezTo>
                  <a:cubicBezTo>
                    <a:pt x="2509" y="528"/>
                    <a:pt x="486" y="1"/>
                    <a:pt x="1" y="20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235760" y="2578325"/>
              <a:ext cx="130308" cy="115652"/>
            </a:xfrm>
            <a:custGeom>
              <a:avLst/>
              <a:gdLst/>
              <a:ahLst/>
              <a:cxnLst/>
              <a:rect l="l" t="t" r="r" b="b"/>
              <a:pathLst>
                <a:path w="2614" h="2320" extrusionOk="0">
                  <a:moveTo>
                    <a:pt x="316" y="2319"/>
                  </a:moveTo>
                  <a:cubicBezTo>
                    <a:pt x="316" y="2319"/>
                    <a:pt x="2614" y="1813"/>
                    <a:pt x="2066" y="1"/>
                  </a:cubicBezTo>
                  <a:cubicBezTo>
                    <a:pt x="2066" y="1"/>
                    <a:pt x="0" y="275"/>
                    <a:pt x="316" y="23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185314" y="2433365"/>
              <a:ext cx="147157" cy="143967"/>
            </a:xfrm>
            <a:custGeom>
              <a:avLst/>
              <a:gdLst/>
              <a:ahLst/>
              <a:cxnLst/>
              <a:rect l="l" t="t" r="r" b="b"/>
              <a:pathLst>
                <a:path w="2952" h="2888" extrusionOk="0">
                  <a:moveTo>
                    <a:pt x="1581" y="2888"/>
                  </a:moveTo>
                  <a:cubicBezTo>
                    <a:pt x="1581" y="2888"/>
                    <a:pt x="2951" y="991"/>
                    <a:pt x="1328" y="0"/>
                  </a:cubicBezTo>
                  <a:cubicBezTo>
                    <a:pt x="1328" y="0"/>
                    <a:pt x="1" y="1602"/>
                    <a:pt x="1581" y="28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2"/>
          <p:cNvGrpSpPr/>
          <p:nvPr/>
        </p:nvGrpSpPr>
        <p:grpSpPr>
          <a:xfrm>
            <a:off x="8387518" y="2487999"/>
            <a:ext cx="1089565" cy="951936"/>
            <a:chOff x="8387518" y="2487999"/>
            <a:chExt cx="1089565" cy="951936"/>
          </a:xfrm>
        </p:grpSpPr>
        <p:sp>
          <p:nvSpPr>
            <p:cNvPr id="370" name="Google Shape;370;p2"/>
            <p:cNvSpPr/>
            <p:nvPr/>
          </p:nvSpPr>
          <p:spPr>
            <a:xfrm>
              <a:off x="8641797" y="2487999"/>
              <a:ext cx="835287" cy="951936"/>
            </a:xfrm>
            <a:custGeom>
              <a:avLst/>
              <a:gdLst/>
              <a:ahLst/>
              <a:cxnLst/>
              <a:rect l="l" t="t" r="r" b="b"/>
              <a:pathLst>
                <a:path w="16756" h="19096" extrusionOk="0">
                  <a:moveTo>
                    <a:pt x="10623" y="12625"/>
                  </a:moveTo>
                  <a:lnTo>
                    <a:pt x="10791" y="11950"/>
                  </a:lnTo>
                  <a:cubicBezTo>
                    <a:pt x="13763" y="8515"/>
                    <a:pt x="16756" y="8136"/>
                    <a:pt x="16756" y="8136"/>
                  </a:cubicBezTo>
                  <a:cubicBezTo>
                    <a:pt x="14374" y="8199"/>
                    <a:pt x="12751" y="9232"/>
                    <a:pt x="11676" y="10328"/>
                  </a:cubicBezTo>
                  <a:cubicBezTo>
                    <a:pt x="12056" y="9569"/>
                    <a:pt x="12351" y="8768"/>
                    <a:pt x="12372" y="8094"/>
                  </a:cubicBezTo>
                  <a:cubicBezTo>
                    <a:pt x="12372" y="7546"/>
                    <a:pt x="12351" y="6955"/>
                    <a:pt x="12330" y="6365"/>
                  </a:cubicBezTo>
                  <a:lnTo>
                    <a:pt x="12941" y="4110"/>
                  </a:lnTo>
                  <a:cubicBezTo>
                    <a:pt x="12709" y="4426"/>
                    <a:pt x="12477" y="4806"/>
                    <a:pt x="12267" y="5206"/>
                  </a:cubicBezTo>
                  <a:cubicBezTo>
                    <a:pt x="12203" y="4110"/>
                    <a:pt x="12140" y="3267"/>
                    <a:pt x="12140" y="3267"/>
                  </a:cubicBezTo>
                  <a:cubicBezTo>
                    <a:pt x="12140" y="3267"/>
                    <a:pt x="12161" y="4258"/>
                    <a:pt x="12077" y="5628"/>
                  </a:cubicBezTo>
                  <a:cubicBezTo>
                    <a:pt x="11192" y="7609"/>
                    <a:pt x="10791" y="10159"/>
                    <a:pt x="10623" y="11676"/>
                  </a:cubicBezTo>
                  <a:cubicBezTo>
                    <a:pt x="10391" y="12056"/>
                    <a:pt x="10222" y="12393"/>
                    <a:pt x="10117" y="12625"/>
                  </a:cubicBezTo>
                  <a:lnTo>
                    <a:pt x="10032" y="12625"/>
                  </a:lnTo>
                  <a:lnTo>
                    <a:pt x="11719" y="3394"/>
                  </a:lnTo>
                  <a:cubicBezTo>
                    <a:pt x="11234" y="4089"/>
                    <a:pt x="10833" y="4974"/>
                    <a:pt x="10517" y="5902"/>
                  </a:cubicBezTo>
                  <a:lnTo>
                    <a:pt x="11002" y="2340"/>
                  </a:lnTo>
                  <a:cubicBezTo>
                    <a:pt x="9906" y="3583"/>
                    <a:pt x="9379" y="5607"/>
                    <a:pt x="9126" y="7567"/>
                  </a:cubicBezTo>
                  <a:lnTo>
                    <a:pt x="9126" y="7272"/>
                  </a:lnTo>
                  <a:lnTo>
                    <a:pt x="10496" y="359"/>
                  </a:lnTo>
                  <a:cubicBezTo>
                    <a:pt x="9969" y="1223"/>
                    <a:pt x="9548" y="2466"/>
                    <a:pt x="9211" y="3836"/>
                  </a:cubicBezTo>
                  <a:lnTo>
                    <a:pt x="9253" y="2803"/>
                  </a:lnTo>
                  <a:cubicBezTo>
                    <a:pt x="9021" y="3225"/>
                    <a:pt x="8852" y="3836"/>
                    <a:pt x="8726" y="4511"/>
                  </a:cubicBezTo>
                  <a:cubicBezTo>
                    <a:pt x="8536" y="4721"/>
                    <a:pt x="8346" y="4911"/>
                    <a:pt x="8178" y="5143"/>
                  </a:cubicBezTo>
                  <a:lnTo>
                    <a:pt x="8241" y="1771"/>
                  </a:lnTo>
                  <a:cubicBezTo>
                    <a:pt x="8072" y="2087"/>
                    <a:pt x="7904" y="2403"/>
                    <a:pt x="7777" y="2740"/>
                  </a:cubicBezTo>
                  <a:lnTo>
                    <a:pt x="7714" y="1307"/>
                  </a:lnTo>
                  <a:cubicBezTo>
                    <a:pt x="7482" y="1771"/>
                    <a:pt x="7356" y="2803"/>
                    <a:pt x="7314" y="4089"/>
                  </a:cubicBezTo>
                  <a:cubicBezTo>
                    <a:pt x="7272" y="4279"/>
                    <a:pt x="7208" y="4468"/>
                    <a:pt x="7166" y="4658"/>
                  </a:cubicBezTo>
                  <a:lnTo>
                    <a:pt x="7208" y="2087"/>
                  </a:lnTo>
                  <a:cubicBezTo>
                    <a:pt x="6407" y="3499"/>
                    <a:pt x="6070" y="5923"/>
                    <a:pt x="5965" y="8136"/>
                  </a:cubicBezTo>
                  <a:cubicBezTo>
                    <a:pt x="5754" y="5628"/>
                    <a:pt x="5396" y="2593"/>
                    <a:pt x="4785" y="0"/>
                  </a:cubicBezTo>
                  <a:lnTo>
                    <a:pt x="5902" y="10075"/>
                  </a:lnTo>
                  <a:cubicBezTo>
                    <a:pt x="5880" y="11192"/>
                    <a:pt x="5923" y="12140"/>
                    <a:pt x="5944" y="12625"/>
                  </a:cubicBezTo>
                  <a:lnTo>
                    <a:pt x="5923" y="12625"/>
                  </a:lnTo>
                  <a:lnTo>
                    <a:pt x="4785" y="2424"/>
                  </a:lnTo>
                  <a:cubicBezTo>
                    <a:pt x="4595" y="3162"/>
                    <a:pt x="4532" y="4068"/>
                    <a:pt x="4553" y="5059"/>
                  </a:cubicBezTo>
                  <a:lnTo>
                    <a:pt x="4089" y="1307"/>
                  </a:lnTo>
                  <a:cubicBezTo>
                    <a:pt x="3815" y="2150"/>
                    <a:pt x="3689" y="3183"/>
                    <a:pt x="3689" y="4258"/>
                  </a:cubicBezTo>
                  <a:cubicBezTo>
                    <a:pt x="3583" y="4068"/>
                    <a:pt x="3499" y="3878"/>
                    <a:pt x="3415" y="3710"/>
                  </a:cubicBezTo>
                  <a:cubicBezTo>
                    <a:pt x="3415" y="3710"/>
                    <a:pt x="3520" y="4384"/>
                    <a:pt x="3710" y="5417"/>
                  </a:cubicBezTo>
                  <a:cubicBezTo>
                    <a:pt x="3794" y="7082"/>
                    <a:pt x="4089" y="8810"/>
                    <a:pt x="4384" y="10201"/>
                  </a:cubicBezTo>
                  <a:cubicBezTo>
                    <a:pt x="4047" y="9232"/>
                    <a:pt x="3478" y="8262"/>
                    <a:pt x="2424" y="7672"/>
                  </a:cubicBezTo>
                  <a:lnTo>
                    <a:pt x="3246" y="10454"/>
                  </a:lnTo>
                  <a:cubicBezTo>
                    <a:pt x="2487" y="10011"/>
                    <a:pt x="1455" y="9695"/>
                    <a:pt x="0" y="9843"/>
                  </a:cubicBezTo>
                  <a:cubicBezTo>
                    <a:pt x="0" y="9843"/>
                    <a:pt x="1876" y="10117"/>
                    <a:pt x="3604" y="11698"/>
                  </a:cubicBezTo>
                  <a:lnTo>
                    <a:pt x="3878" y="12625"/>
                  </a:lnTo>
                  <a:lnTo>
                    <a:pt x="843" y="12625"/>
                  </a:lnTo>
                  <a:cubicBezTo>
                    <a:pt x="337" y="17662"/>
                    <a:pt x="4890" y="19095"/>
                    <a:pt x="4890" y="19095"/>
                  </a:cubicBezTo>
                  <a:lnTo>
                    <a:pt x="9126" y="19095"/>
                  </a:lnTo>
                  <a:cubicBezTo>
                    <a:pt x="10538" y="18737"/>
                    <a:pt x="11318" y="18041"/>
                    <a:pt x="11318" y="18041"/>
                  </a:cubicBezTo>
                  <a:cubicBezTo>
                    <a:pt x="11318" y="18041"/>
                    <a:pt x="11318" y="18041"/>
                    <a:pt x="11318" y="18041"/>
                  </a:cubicBezTo>
                  <a:cubicBezTo>
                    <a:pt x="14016" y="16039"/>
                    <a:pt x="13489" y="12625"/>
                    <a:pt x="13489" y="12625"/>
                  </a:cubicBezTo>
                  <a:lnTo>
                    <a:pt x="10623" y="12625"/>
                  </a:lnTo>
                  <a:close/>
                  <a:moveTo>
                    <a:pt x="10538" y="12625"/>
                  </a:moveTo>
                  <a:lnTo>
                    <a:pt x="10243" y="12625"/>
                  </a:lnTo>
                  <a:cubicBezTo>
                    <a:pt x="10264" y="12604"/>
                    <a:pt x="10306" y="12562"/>
                    <a:pt x="10328" y="12520"/>
                  </a:cubicBezTo>
                  <a:cubicBezTo>
                    <a:pt x="10412" y="12414"/>
                    <a:pt x="10496" y="12309"/>
                    <a:pt x="10559" y="12224"/>
                  </a:cubicBezTo>
                  <a:cubicBezTo>
                    <a:pt x="10559" y="12372"/>
                    <a:pt x="10538" y="12520"/>
                    <a:pt x="10538" y="12625"/>
                  </a:cubicBezTo>
                  <a:close/>
                  <a:moveTo>
                    <a:pt x="11297" y="10117"/>
                  </a:moveTo>
                  <a:lnTo>
                    <a:pt x="11487" y="9463"/>
                  </a:lnTo>
                  <a:cubicBezTo>
                    <a:pt x="11424" y="9674"/>
                    <a:pt x="11360" y="9906"/>
                    <a:pt x="11297" y="10117"/>
                  </a:cubicBezTo>
                  <a:close/>
                  <a:moveTo>
                    <a:pt x="8431" y="12625"/>
                  </a:moveTo>
                  <a:lnTo>
                    <a:pt x="8220" y="12625"/>
                  </a:lnTo>
                  <a:lnTo>
                    <a:pt x="8199" y="12035"/>
                  </a:lnTo>
                  <a:lnTo>
                    <a:pt x="8389" y="11065"/>
                  </a:lnTo>
                  <a:cubicBezTo>
                    <a:pt x="8389" y="11740"/>
                    <a:pt x="8410" y="12288"/>
                    <a:pt x="8431" y="12625"/>
                  </a:cubicBezTo>
                  <a:close/>
                  <a:moveTo>
                    <a:pt x="8557" y="5754"/>
                  </a:moveTo>
                  <a:cubicBezTo>
                    <a:pt x="8452" y="6703"/>
                    <a:pt x="8410" y="7735"/>
                    <a:pt x="8389" y="8705"/>
                  </a:cubicBezTo>
                  <a:cubicBezTo>
                    <a:pt x="8283" y="9527"/>
                    <a:pt x="8199" y="10307"/>
                    <a:pt x="8157" y="10981"/>
                  </a:cubicBezTo>
                  <a:lnTo>
                    <a:pt x="8072" y="9421"/>
                  </a:lnTo>
                  <a:lnTo>
                    <a:pt x="8136" y="6955"/>
                  </a:lnTo>
                  <a:cubicBezTo>
                    <a:pt x="8283" y="6513"/>
                    <a:pt x="8431" y="6112"/>
                    <a:pt x="8557" y="5754"/>
                  </a:cubicBezTo>
                  <a:close/>
                  <a:moveTo>
                    <a:pt x="4974" y="12625"/>
                  </a:moveTo>
                  <a:lnTo>
                    <a:pt x="4974" y="12625"/>
                  </a:lnTo>
                  <a:cubicBezTo>
                    <a:pt x="4932" y="12498"/>
                    <a:pt x="4848" y="12309"/>
                    <a:pt x="4763" y="12140"/>
                  </a:cubicBezTo>
                  <a:cubicBezTo>
                    <a:pt x="4742" y="11972"/>
                    <a:pt x="4742" y="11803"/>
                    <a:pt x="4700" y="11613"/>
                  </a:cubicBezTo>
                  <a:cubicBezTo>
                    <a:pt x="4806" y="12035"/>
                    <a:pt x="4911" y="12393"/>
                    <a:pt x="4974" y="12625"/>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8626044" y="2487999"/>
              <a:ext cx="71485" cy="649346"/>
            </a:xfrm>
            <a:custGeom>
              <a:avLst/>
              <a:gdLst/>
              <a:ahLst/>
              <a:cxnLst/>
              <a:rect l="l" t="t" r="r" b="b"/>
              <a:pathLst>
                <a:path w="1434" h="13026" extrusionOk="0">
                  <a:moveTo>
                    <a:pt x="1433" y="13025"/>
                  </a:moveTo>
                  <a:cubicBezTo>
                    <a:pt x="1433" y="13025"/>
                    <a:pt x="1286" y="545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681725" y="2576231"/>
              <a:ext cx="116649" cy="561112"/>
            </a:xfrm>
            <a:custGeom>
              <a:avLst/>
              <a:gdLst/>
              <a:ahLst/>
              <a:cxnLst/>
              <a:rect l="l" t="t" r="r" b="b"/>
              <a:pathLst>
                <a:path w="2340" h="11256" extrusionOk="0">
                  <a:moveTo>
                    <a:pt x="906" y="11255"/>
                  </a:moveTo>
                  <a:cubicBezTo>
                    <a:pt x="906" y="11255"/>
                    <a:pt x="0" y="4111"/>
                    <a:pt x="2340" y="1"/>
                  </a:cubicBezTo>
                  <a:lnTo>
                    <a:pt x="2087" y="1125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803556" y="2604595"/>
              <a:ext cx="131405" cy="532747"/>
            </a:xfrm>
            <a:custGeom>
              <a:avLst/>
              <a:gdLst/>
              <a:ahLst/>
              <a:cxnLst/>
              <a:rect l="l" t="t" r="r" b="b"/>
              <a:pathLst>
                <a:path w="2636" h="10687" extrusionOk="0">
                  <a:moveTo>
                    <a:pt x="633" y="10686"/>
                  </a:moveTo>
                  <a:cubicBezTo>
                    <a:pt x="633" y="10686"/>
                    <a:pt x="1" y="3015"/>
                    <a:pt x="2635" y="1"/>
                  </a:cubicBezTo>
                  <a:lnTo>
                    <a:pt x="1223" y="106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910730" y="2692878"/>
              <a:ext cx="121933" cy="444463"/>
            </a:xfrm>
            <a:custGeom>
              <a:avLst/>
              <a:gdLst/>
              <a:ahLst/>
              <a:cxnLst/>
              <a:rect l="l" t="t" r="r" b="b"/>
              <a:pathLst>
                <a:path w="2446" h="8916" extrusionOk="0">
                  <a:moveTo>
                    <a:pt x="1" y="8915"/>
                  </a:moveTo>
                  <a:cubicBezTo>
                    <a:pt x="1" y="8915"/>
                    <a:pt x="338" y="2698"/>
                    <a:pt x="24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8785710" y="2505845"/>
              <a:ext cx="124027" cy="631500"/>
            </a:xfrm>
            <a:custGeom>
              <a:avLst/>
              <a:gdLst/>
              <a:ahLst/>
              <a:cxnLst/>
              <a:rect l="l" t="t" r="r" b="b"/>
              <a:pathLst>
                <a:path w="2488" h="12668" extrusionOk="0">
                  <a:moveTo>
                    <a:pt x="1" y="12667"/>
                  </a:moveTo>
                  <a:cubicBezTo>
                    <a:pt x="1" y="12667"/>
                    <a:pt x="464" y="3352"/>
                    <a:pt x="2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508352" y="2870439"/>
              <a:ext cx="129261" cy="266897"/>
            </a:xfrm>
            <a:custGeom>
              <a:avLst/>
              <a:gdLst/>
              <a:ahLst/>
              <a:cxnLst/>
              <a:rect l="l" t="t" r="r" b="b"/>
              <a:pathLst>
                <a:path w="2593" h="5354" extrusionOk="0">
                  <a:moveTo>
                    <a:pt x="2361" y="5353"/>
                  </a:moveTo>
                  <a:cubicBezTo>
                    <a:pt x="2361" y="5353"/>
                    <a:pt x="2593" y="1433"/>
                    <a:pt x="1" y="0"/>
                  </a:cubicBezTo>
                  <a:lnTo>
                    <a:pt x="1581" y="535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8505061" y="2553151"/>
              <a:ext cx="137686" cy="584192"/>
            </a:xfrm>
            <a:custGeom>
              <a:avLst/>
              <a:gdLst/>
              <a:ahLst/>
              <a:cxnLst/>
              <a:rect l="l" t="t" r="r" b="b"/>
              <a:pathLst>
                <a:path w="2762" h="11719" extrusionOk="0">
                  <a:moveTo>
                    <a:pt x="2340" y="11718"/>
                  </a:moveTo>
                  <a:cubicBezTo>
                    <a:pt x="2340" y="11718"/>
                    <a:pt x="1" y="3941"/>
                    <a:pt x="1350" y="0"/>
                  </a:cubicBezTo>
                  <a:lnTo>
                    <a:pt x="2762" y="1171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654664" y="2591993"/>
              <a:ext cx="47375" cy="545359"/>
            </a:xfrm>
            <a:custGeom>
              <a:avLst/>
              <a:gdLst/>
              <a:ahLst/>
              <a:cxnLst/>
              <a:rect l="l" t="t" r="r" b="b"/>
              <a:pathLst>
                <a:path w="1729" h="10940" extrusionOk="0">
                  <a:moveTo>
                    <a:pt x="506" y="10939"/>
                  </a:moveTo>
                  <a:cubicBezTo>
                    <a:pt x="506" y="10939"/>
                    <a:pt x="1" y="3078"/>
                    <a:pt x="1729" y="1"/>
                  </a:cubicBezTo>
                  <a:lnTo>
                    <a:pt x="1602" y="10939"/>
                  </a:lnTo>
                  <a:lnTo>
                    <a:pt x="506" y="1093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8847722" y="2657136"/>
              <a:ext cx="124027" cy="480205"/>
            </a:xfrm>
            <a:custGeom>
              <a:avLst/>
              <a:gdLst/>
              <a:ahLst/>
              <a:cxnLst/>
              <a:rect l="l" t="t" r="r" b="b"/>
              <a:pathLst>
                <a:path w="2488" h="9633" extrusionOk="0">
                  <a:moveTo>
                    <a:pt x="0" y="9506"/>
                  </a:moveTo>
                  <a:cubicBezTo>
                    <a:pt x="0" y="9506"/>
                    <a:pt x="316" y="3099"/>
                    <a:pt x="2487" y="1"/>
                  </a:cubicBezTo>
                  <a:lnTo>
                    <a:pt x="717" y="963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785710" y="2627725"/>
              <a:ext cx="62063" cy="509617"/>
            </a:xfrm>
            <a:custGeom>
              <a:avLst/>
              <a:gdLst/>
              <a:ahLst/>
              <a:cxnLst/>
              <a:rect l="l" t="t" r="r" b="b"/>
              <a:pathLst>
                <a:path w="1245" h="10223" extrusionOk="0">
                  <a:moveTo>
                    <a:pt x="464" y="10222"/>
                  </a:moveTo>
                  <a:cubicBezTo>
                    <a:pt x="464" y="10222"/>
                    <a:pt x="1" y="2424"/>
                    <a:pt x="1244" y="0"/>
                  </a:cubicBezTo>
                  <a:lnTo>
                    <a:pt x="991" y="102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8883413" y="2650855"/>
              <a:ext cx="121933" cy="486486"/>
            </a:xfrm>
            <a:custGeom>
              <a:avLst/>
              <a:gdLst/>
              <a:ahLst/>
              <a:cxnLst/>
              <a:rect l="l" t="t" r="r" b="b"/>
              <a:pathLst>
                <a:path w="2446" h="9759" extrusionOk="0">
                  <a:moveTo>
                    <a:pt x="1" y="9758"/>
                  </a:moveTo>
                  <a:cubicBezTo>
                    <a:pt x="1" y="9758"/>
                    <a:pt x="2382" y="6766"/>
                    <a:pt x="2425" y="4827"/>
                  </a:cubicBezTo>
                  <a:cubicBezTo>
                    <a:pt x="2446" y="2866"/>
                    <a:pt x="2172" y="0"/>
                    <a:pt x="2172" y="0"/>
                  </a:cubicBezTo>
                  <a:cubicBezTo>
                    <a:pt x="2172" y="0"/>
                    <a:pt x="2425" y="6365"/>
                    <a:pt x="1" y="97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883413" y="2893519"/>
              <a:ext cx="339429" cy="243816"/>
            </a:xfrm>
            <a:custGeom>
              <a:avLst/>
              <a:gdLst/>
              <a:ahLst/>
              <a:cxnLst/>
              <a:rect l="l" t="t" r="r" b="b"/>
              <a:pathLst>
                <a:path w="6809" h="4891" extrusionOk="0">
                  <a:moveTo>
                    <a:pt x="1" y="4890"/>
                  </a:moveTo>
                  <a:cubicBezTo>
                    <a:pt x="1" y="4890"/>
                    <a:pt x="1624" y="127"/>
                    <a:pt x="6808" y="1"/>
                  </a:cubicBezTo>
                  <a:cubicBezTo>
                    <a:pt x="6808" y="1"/>
                    <a:pt x="3204" y="443"/>
                    <a:pt x="1" y="489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8585069" y="2608833"/>
              <a:ext cx="99850" cy="528510"/>
            </a:xfrm>
            <a:custGeom>
              <a:avLst/>
              <a:gdLst/>
              <a:ahLst/>
              <a:cxnLst/>
              <a:rect l="l" t="t" r="r" b="b"/>
              <a:pathLst>
                <a:path w="2003" h="10602" extrusionOk="0">
                  <a:moveTo>
                    <a:pt x="1539" y="10601"/>
                  </a:moveTo>
                  <a:cubicBezTo>
                    <a:pt x="1539" y="10601"/>
                    <a:pt x="0" y="3351"/>
                    <a:pt x="822" y="0"/>
                  </a:cubicBezTo>
                  <a:lnTo>
                    <a:pt x="2002" y="1060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678535" y="2692878"/>
              <a:ext cx="168194" cy="444463"/>
            </a:xfrm>
            <a:custGeom>
              <a:avLst/>
              <a:gdLst/>
              <a:ahLst/>
              <a:cxnLst/>
              <a:rect l="l" t="t" r="r" b="b"/>
              <a:pathLst>
                <a:path w="3374" h="8916" extrusionOk="0">
                  <a:moveTo>
                    <a:pt x="380" y="8915"/>
                  </a:moveTo>
                  <a:cubicBezTo>
                    <a:pt x="380" y="8915"/>
                    <a:pt x="1" y="2466"/>
                    <a:pt x="3373" y="0"/>
                  </a:cubicBezTo>
                  <a:cubicBezTo>
                    <a:pt x="3373" y="0"/>
                    <a:pt x="1455" y="4384"/>
                    <a:pt x="696" y="89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8387518" y="2958672"/>
              <a:ext cx="253288" cy="178662"/>
            </a:xfrm>
            <a:custGeom>
              <a:avLst/>
              <a:gdLst/>
              <a:ahLst/>
              <a:cxnLst/>
              <a:rect l="l" t="t" r="r" b="b"/>
              <a:pathLst>
                <a:path w="5081" h="3584" extrusionOk="0">
                  <a:moveTo>
                    <a:pt x="5080" y="3583"/>
                  </a:moveTo>
                  <a:cubicBezTo>
                    <a:pt x="5080" y="3583"/>
                    <a:pt x="4427" y="0"/>
                    <a:pt x="1" y="401"/>
                  </a:cubicBezTo>
                  <a:cubicBezTo>
                    <a:pt x="1" y="401"/>
                    <a:pt x="2825" y="822"/>
                    <a:pt x="4785" y="358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404367" y="3117291"/>
              <a:ext cx="693463" cy="322629"/>
            </a:xfrm>
            <a:custGeom>
              <a:avLst/>
              <a:gdLst/>
              <a:ahLst/>
              <a:cxnLst/>
              <a:rect l="l" t="t" r="r" b="b"/>
              <a:pathLst>
                <a:path w="13911" h="6472" extrusionOk="0">
                  <a:moveTo>
                    <a:pt x="506" y="1"/>
                  </a:moveTo>
                  <a:lnTo>
                    <a:pt x="13152" y="1"/>
                  </a:lnTo>
                  <a:cubicBezTo>
                    <a:pt x="13152" y="1"/>
                    <a:pt x="13910" y="5038"/>
                    <a:pt x="8768" y="6471"/>
                  </a:cubicBezTo>
                  <a:lnTo>
                    <a:pt x="4553" y="6471"/>
                  </a:lnTo>
                  <a:cubicBezTo>
                    <a:pt x="4553" y="6471"/>
                    <a:pt x="0" y="5038"/>
                    <a:pt x="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2"/>
          <p:cNvGrpSpPr/>
          <p:nvPr/>
        </p:nvGrpSpPr>
        <p:grpSpPr>
          <a:xfrm>
            <a:off x="1787800" y="3398887"/>
            <a:ext cx="564252" cy="1048581"/>
            <a:chOff x="1787800" y="3398887"/>
            <a:chExt cx="564252" cy="1048581"/>
          </a:xfrm>
        </p:grpSpPr>
        <p:sp>
          <p:nvSpPr>
            <p:cNvPr id="388" name="Google Shape;388;p2"/>
            <p:cNvSpPr/>
            <p:nvPr/>
          </p:nvSpPr>
          <p:spPr>
            <a:xfrm>
              <a:off x="1852952" y="3984063"/>
              <a:ext cx="483346" cy="463406"/>
            </a:xfrm>
            <a:custGeom>
              <a:avLst/>
              <a:gdLst/>
              <a:ahLst/>
              <a:cxnLst/>
              <a:rect l="l" t="t" r="r" b="b"/>
              <a:pathLst>
                <a:path w="9696" h="9296" extrusionOk="0">
                  <a:moveTo>
                    <a:pt x="0" y="1"/>
                  </a:moveTo>
                  <a:lnTo>
                    <a:pt x="548" y="9295"/>
                  </a:lnTo>
                  <a:lnTo>
                    <a:pt x="2572" y="9148"/>
                  </a:lnTo>
                  <a:lnTo>
                    <a:pt x="3035" y="8684"/>
                  </a:lnTo>
                  <a:lnTo>
                    <a:pt x="9695" y="8747"/>
                  </a:lnTo>
                  <a:lnTo>
                    <a:pt x="9695" y="541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1811977" y="3398887"/>
              <a:ext cx="540075" cy="952982"/>
            </a:xfrm>
            <a:custGeom>
              <a:avLst/>
              <a:gdLst/>
              <a:ahLst/>
              <a:cxnLst/>
              <a:rect l="l" t="t" r="r" b="b"/>
              <a:pathLst>
                <a:path w="10834" h="19117" extrusionOk="0">
                  <a:moveTo>
                    <a:pt x="0" y="253"/>
                  </a:moveTo>
                  <a:lnTo>
                    <a:pt x="885" y="0"/>
                  </a:lnTo>
                  <a:lnTo>
                    <a:pt x="2340" y="253"/>
                  </a:lnTo>
                  <a:lnTo>
                    <a:pt x="3625" y="0"/>
                  </a:lnTo>
                  <a:lnTo>
                    <a:pt x="5543" y="253"/>
                  </a:lnTo>
                  <a:lnTo>
                    <a:pt x="10517" y="0"/>
                  </a:lnTo>
                  <a:lnTo>
                    <a:pt x="10833" y="18526"/>
                  </a:lnTo>
                  <a:lnTo>
                    <a:pt x="2930" y="18526"/>
                  </a:lnTo>
                  <a:lnTo>
                    <a:pt x="2740" y="19116"/>
                  </a:lnTo>
                  <a:lnTo>
                    <a:pt x="885" y="1911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1946468" y="3435626"/>
              <a:ext cx="46261" cy="916243"/>
            </a:xfrm>
            <a:custGeom>
              <a:avLst/>
              <a:gdLst/>
              <a:ahLst/>
              <a:cxnLst/>
              <a:rect l="l" t="t" r="r" b="b"/>
              <a:pathLst>
                <a:path w="928" h="18380" extrusionOk="0">
                  <a:moveTo>
                    <a:pt x="927" y="17789"/>
                  </a:moveTo>
                  <a:lnTo>
                    <a:pt x="0" y="1"/>
                  </a:lnTo>
                  <a:lnTo>
                    <a:pt x="42" y="18379"/>
                  </a:lnTo>
                  <a:lnTo>
                    <a:pt x="232" y="1778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2088288" y="3411499"/>
              <a:ext cx="21037" cy="821628"/>
            </a:xfrm>
            <a:custGeom>
              <a:avLst/>
              <a:gdLst/>
              <a:ahLst/>
              <a:cxnLst/>
              <a:rect l="l" t="t" r="r" b="b"/>
              <a:pathLst>
                <a:path w="422" h="16482" extrusionOk="0">
                  <a:moveTo>
                    <a:pt x="0" y="0"/>
                  </a:moveTo>
                  <a:lnTo>
                    <a:pt x="316" y="16482"/>
                  </a:lnTo>
                  <a:lnTo>
                    <a:pt x="422" y="219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1787800" y="3429345"/>
              <a:ext cx="92522" cy="922524"/>
            </a:xfrm>
            <a:custGeom>
              <a:avLst/>
              <a:gdLst/>
              <a:ahLst/>
              <a:cxnLst/>
              <a:rect l="l" t="t" r="r" b="b"/>
              <a:pathLst>
                <a:path w="1856" h="18506" extrusionOk="0">
                  <a:moveTo>
                    <a:pt x="506" y="0"/>
                  </a:moveTo>
                  <a:lnTo>
                    <a:pt x="1855" y="18316"/>
                  </a:lnTo>
                  <a:lnTo>
                    <a:pt x="1370" y="18505"/>
                  </a:lnTo>
                  <a:lnTo>
                    <a:pt x="1"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1842434" y="4140638"/>
              <a:ext cx="509617" cy="133448"/>
            </a:xfrm>
            <a:custGeom>
              <a:avLst/>
              <a:gdLst/>
              <a:ahLst/>
              <a:cxnLst/>
              <a:rect l="l" t="t" r="r" b="b"/>
              <a:pathLst>
                <a:path w="10223" h="2677" extrusionOk="0">
                  <a:moveTo>
                    <a:pt x="10222" y="1855"/>
                  </a:moveTo>
                  <a:lnTo>
                    <a:pt x="2930" y="2192"/>
                  </a:lnTo>
                  <a:lnTo>
                    <a:pt x="2129" y="2192"/>
                  </a:lnTo>
                  <a:lnTo>
                    <a:pt x="1729" y="2677"/>
                  </a:lnTo>
                  <a:lnTo>
                    <a:pt x="190" y="2677"/>
                  </a:lnTo>
                  <a:lnTo>
                    <a:pt x="0" y="527"/>
                  </a:lnTo>
                  <a:lnTo>
                    <a:pt x="2129" y="337"/>
                  </a:lnTo>
                  <a:lnTo>
                    <a:pt x="2551" y="0"/>
                  </a:lnTo>
                  <a:lnTo>
                    <a:pt x="100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45"/>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946"/>
        <p:cNvGrpSpPr/>
        <p:nvPr/>
      </p:nvGrpSpPr>
      <p:grpSpPr>
        <a:xfrm>
          <a:off x="0" y="0"/>
          <a:ext cx="0" cy="0"/>
          <a:chOff x="0" y="0"/>
          <a:chExt cx="0" cy="0"/>
        </a:xfrm>
      </p:grpSpPr>
      <p:sp>
        <p:nvSpPr>
          <p:cNvPr id="1947" name="Google Shape;1947;p13"/>
          <p:cNvSpPr txBox="1">
            <a:spLocks noGrp="1"/>
          </p:cNvSpPr>
          <p:nvPr>
            <p:ph type="title"/>
          </p:nvPr>
        </p:nvSpPr>
        <p:spPr>
          <a:xfrm>
            <a:off x="713100" y="310800"/>
            <a:ext cx="4106400" cy="749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948" name="Google Shape;1948;p13"/>
          <p:cNvSpPr txBox="1">
            <a:spLocks noGrp="1"/>
          </p:cNvSpPr>
          <p:nvPr>
            <p:ph type="subTitle" idx="1"/>
          </p:nvPr>
        </p:nvSpPr>
        <p:spPr>
          <a:xfrm>
            <a:off x="6013804" y="733325"/>
            <a:ext cx="2340900" cy="33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Itim"/>
              <a:buNone/>
              <a:defRPr sz="2200" b="1">
                <a:latin typeface="Itim"/>
                <a:ea typeface="Itim"/>
                <a:cs typeface="Itim"/>
                <a:sym typeface="Itim"/>
              </a:defRPr>
            </a:lvl1pPr>
            <a:lvl2pPr lvl="1" algn="ctr" rtl="0">
              <a:lnSpc>
                <a:spcPct val="100000"/>
              </a:lnSpc>
              <a:spcBef>
                <a:spcPts val="0"/>
              </a:spcBef>
              <a:spcAft>
                <a:spcPts val="0"/>
              </a:spcAft>
              <a:buSzPts val="1800"/>
              <a:buFont typeface="Itim"/>
              <a:buNone/>
              <a:defRPr sz="1800">
                <a:latin typeface="Itim"/>
                <a:ea typeface="Itim"/>
                <a:cs typeface="Itim"/>
                <a:sym typeface="Itim"/>
              </a:defRPr>
            </a:lvl2pPr>
            <a:lvl3pPr lvl="2" algn="ctr" rtl="0">
              <a:lnSpc>
                <a:spcPct val="100000"/>
              </a:lnSpc>
              <a:spcBef>
                <a:spcPts val="0"/>
              </a:spcBef>
              <a:spcAft>
                <a:spcPts val="0"/>
              </a:spcAft>
              <a:buSzPts val="1800"/>
              <a:buFont typeface="Itim"/>
              <a:buNone/>
              <a:defRPr sz="1800">
                <a:latin typeface="Itim"/>
                <a:ea typeface="Itim"/>
                <a:cs typeface="Itim"/>
                <a:sym typeface="Itim"/>
              </a:defRPr>
            </a:lvl3pPr>
            <a:lvl4pPr lvl="3" algn="ctr" rtl="0">
              <a:lnSpc>
                <a:spcPct val="100000"/>
              </a:lnSpc>
              <a:spcBef>
                <a:spcPts val="0"/>
              </a:spcBef>
              <a:spcAft>
                <a:spcPts val="0"/>
              </a:spcAft>
              <a:buSzPts val="1800"/>
              <a:buFont typeface="Itim"/>
              <a:buNone/>
              <a:defRPr sz="1800">
                <a:latin typeface="Itim"/>
                <a:ea typeface="Itim"/>
                <a:cs typeface="Itim"/>
                <a:sym typeface="Itim"/>
              </a:defRPr>
            </a:lvl4pPr>
            <a:lvl5pPr lvl="4" algn="ctr" rtl="0">
              <a:lnSpc>
                <a:spcPct val="100000"/>
              </a:lnSpc>
              <a:spcBef>
                <a:spcPts val="0"/>
              </a:spcBef>
              <a:spcAft>
                <a:spcPts val="0"/>
              </a:spcAft>
              <a:buSzPts val="1800"/>
              <a:buFont typeface="Itim"/>
              <a:buNone/>
              <a:defRPr sz="1800">
                <a:latin typeface="Itim"/>
                <a:ea typeface="Itim"/>
                <a:cs typeface="Itim"/>
                <a:sym typeface="Itim"/>
              </a:defRPr>
            </a:lvl5pPr>
            <a:lvl6pPr lvl="5" algn="ctr" rtl="0">
              <a:lnSpc>
                <a:spcPct val="100000"/>
              </a:lnSpc>
              <a:spcBef>
                <a:spcPts val="0"/>
              </a:spcBef>
              <a:spcAft>
                <a:spcPts val="0"/>
              </a:spcAft>
              <a:buSzPts val="1800"/>
              <a:buFont typeface="Itim"/>
              <a:buNone/>
              <a:defRPr sz="1800">
                <a:latin typeface="Itim"/>
                <a:ea typeface="Itim"/>
                <a:cs typeface="Itim"/>
                <a:sym typeface="Itim"/>
              </a:defRPr>
            </a:lvl6pPr>
            <a:lvl7pPr lvl="6" algn="ctr" rtl="0">
              <a:lnSpc>
                <a:spcPct val="100000"/>
              </a:lnSpc>
              <a:spcBef>
                <a:spcPts val="0"/>
              </a:spcBef>
              <a:spcAft>
                <a:spcPts val="0"/>
              </a:spcAft>
              <a:buSzPts val="1800"/>
              <a:buFont typeface="Itim"/>
              <a:buNone/>
              <a:defRPr sz="1800">
                <a:latin typeface="Itim"/>
                <a:ea typeface="Itim"/>
                <a:cs typeface="Itim"/>
                <a:sym typeface="Itim"/>
              </a:defRPr>
            </a:lvl7pPr>
            <a:lvl8pPr lvl="7" algn="ctr" rtl="0">
              <a:lnSpc>
                <a:spcPct val="100000"/>
              </a:lnSpc>
              <a:spcBef>
                <a:spcPts val="0"/>
              </a:spcBef>
              <a:spcAft>
                <a:spcPts val="0"/>
              </a:spcAft>
              <a:buSzPts val="1800"/>
              <a:buFont typeface="Itim"/>
              <a:buNone/>
              <a:defRPr sz="1800">
                <a:latin typeface="Itim"/>
                <a:ea typeface="Itim"/>
                <a:cs typeface="Itim"/>
                <a:sym typeface="Itim"/>
              </a:defRPr>
            </a:lvl8pPr>
            <a:lvl9pPr lvl="8" algn="ctr" rtl="0">
              <a:lnSpc>
                <a:spcPct val="100000"/>
              </a:lnSpc>
              <a:spcBef>
                <a:spcPts val="0"/>
              </a:spcBef>
              <a:spcAft>
                <a:spcPts val="0"/>
              </a:spcAft>
              <a:buSzPts val="1800"/>
              <a:buFont typeface="Itim"/>
              <a:buNone/>
              <a:defRPr sz="1800">
                <a:latin typeface="Itim"/>
                <a:ea typeface="Itim"/>
                <a:cs typeface="Itim"/>
                <a:sym typeface="Itim"/>
              </a:defRPr>
            </a:lvl9pPr>
          </a:lstStyle>
          <a:p>
            <a:endParaRPr/>
          </a:p>
        </p:txBody>
      </p:sp>
      <p:sp>
        <p:nvSpPr>
          <p:cNvPr id="1949" name="Google Shape;1949;p13"/>
          <p:cNvSpPr txBox="1">
            <a:spLocks noGrp="1"/>
          </p:cNvSpPr>
          <p:nvPr>
            <p:ph type="subTitle" idx="2"/>
          </p:nvPr>
        </p:nvSpPr>
        <p:spPr>
          <a:xfrm>
            <a:off x="6013800" y="1135864"/>
            <a:ext cx="2340900" cy="42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0" name="Google Shape;1950;p13"/>
          <p:cNvSpPr txBox="1">
            <a:spLocks noGrp="1"/>
          </p:cNvSpPr>
          <p:nvPr>
            <p:ph type="title" idx="3" hasCustomPrompt="1"/>
          </p:nvPr>
        </p:nvSpPr>
        <p:spPr>
          <a:xfrm>
            <a:off x="5197917" y="911039"/>
            <a:ext cx="606900" cy="47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500">
                <a:solidFill>
                  <a:schemeClr val="lt1"/>
                </a:solidFill>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1951" name="Google Shape;1951;p13"/>
          <p:cNvSpPr txBox="1">
            <a:spLocks noGrp="1"/>
          </p:cNvSpPr>
          <p:nvPr>
            <p:ph type="subTitle" idx="4"/>
          </p:nvPr>
        </p:nvSpPr>
        <p:spPr>
          <a:xfrm>
            <a:off x="6013804" y="1723489"/>
            <a:ext cx="2340900" cy="33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Itim"/>
              <a:buNone/>
              <a:defRPr sz="2200" b="1">
                <a:latin typeface="Itim"/>
                <a:ea typeface="Itim"/>
                <a:cs typeface="Itim"/>
                <a:sym typeface="Itim"/>
              </a:defRPr>
            </a:lvl1pPr>
            <a:lvl2pPr lvl="1" algn="ctr" rtl="0">
              <a:lnSpc>
                <a:spcPct val="100000"/>
              </a:lnSpc>
              <a:spcBef>
                <a:spcPts val="0"/>
              </a:spcBef>
              <a:spcAft>
                <a:spcPts val="0"/>
              </a:spcAft>
              <a:buSzPts val="1800"/>
              <a:buFont typeface="Itim"/>
              <a:buNone/>
              <a:defRPr sz="1800">
                <a:latin typeface="Itim"/>
                <a:ea typeface="Itim"/>
                <a:cs typeface="Itim"/>
                <a:sym typeface="Itim"/>
              </a:defRPr>
            </a:lvl2pPr>
            <a:lvl3pPr lvl="2" algn="ctr" rtl="0">
              <a:lnSpc>
                <a:spcPct val="100000"/>
              </a:lnSpc>
              <a:spcBef>
                <a:spcPts val="0"/>
              </a:spcBef>
              <a:spcAft>
                <a:spcPts val="0"/>
              </a:spcAft>
              <a:buSzPts val="1800"/>
              <a:buFont typeface="Itim"/>
              <a:buNone/>
              <a:defRPr sz="1800">
                <a:latin typeface="Itim"/>
                <a:ea typeface="Itim"/>
                <a:cs typeface="Itim"/>
                <a:sym typeface="Itim"/>
              </a:defRPr>
            </a:lvl3pPr>
            <a:lvl4pPr lvl="3" algn="ctr" rtl="0">
              <a:lnSpc>
                <a:spcPct val="100000"/>
              </a:lnSpc>
              <a:spcBef>
                <a:spcPts val="0"/>
              </a:spcBef>
              <a:spcAft>
                <a:spcPts val="0"/>
              </a:spcAft>
              <a:buSzPts val="1800"/>
              <a:buFont typeface="Itim"/>
              <a:buNone/>
              <a:defRPr sz="1800">
                <a:latin typeface="Itim"/>
                <a:ea typeface="Itim"/>
                <a:cs typeface="Itim"/>
                <a:sym typeface="Itim"/>
              </a:defRPr>
            </a:lvl4pPr>
            <a:lvl5pPr lvl="4" algn="ctr" rtl="0">
              <a:lnSpc>
                <a:spcPct val="100000"/>
              </a:lnSpc>
              <a:spcBef>
                <a:spcPts val="0"/>
              </a:spcBef>
              <a:spcAft>
                <a:spcPts val="0"/>
              </a:spcAft>
              <a:buSzPts val="1800"/>
              <a:buFont typeface="Itim"/>
              <a:buNone/>
              <a:defRPr sz="1800">
                <a:latin typeface="Itim"/>
                <a:ea typeface="Itim"/>
                <a:cs typeface="Itim"/>
                <a:sym typeface="Itim"/>
              </a:defRPr>
            </a:lvl5pPr>
            <a:lvl6pPr lvl="5" algn="ctr" rtl="0">
              <a:lnSpc>
                <a:spcPct val="100000"/>
              </a:lnSpc>
              <a:spcBef>
                <a:spcPts val="0"/>
              </a:spcBef>
              <a:spcAft>
                <a:spcPts val="0"/>
              </a:spcAft>
              <a:buSzPts val="1800"/>
              <a:buFont typeface="Itim"/>
              <a:buNone/>
              <a:defRPr sz="1800">
                <a:latin typeface="Itim"/>
                <a:ea typeface="Itim"/>
                <a:cs typeface="Itim"/>
                <a:sym typeface="Itim"/>
              </a:defRPr>
            </a:lvl6pPr>
            <a:lvl7pPr lvl="6" algn="ctr" rtl="0">
              <a:lnSpc>
                <a:spcPct val="100000"/>
              </a:lnSpc>
              <a:spcBef>
                <a:spcPts val="0"/>
              </a:spcBef>
              <a:spcAft>
                <a:spcPts val="0"/>
              </a:spcAft>
              <a:buSzPts val="1800"/>
              <a:buFont typeface="Itim"/>
              <a:buNone/>
              <a:defRPr sz="1800">
                <a:latin typeface="Itim"/>
                <a:ea typeface="Itim"/>
                <a:cs typeface="Itim"/>
                <a:sym typeface="Itim"/>
              </a:defRPr>
            </a:lvl7pPr>
            <a:lvl8pPr lvl="7" algn="ctr" rtl="0">
              <a:lnSpc>
                <a:spcPct val="100000"/>
              </a:lnSpc>
              <a:spcBef>
                <a:spcPts val="0"/>
              </a:spcBef>
              <a:spcAft>
                <a:spcPts val="0"/>
              </a:spcAft>
              <a:buSzPts val="1800"/>
              <a:buFont typeface="Itim"/>
              <a:buNone/>
              <a:defRPr sz="1800">
                <a:latin typeface="Itim"/>
                <a:ea typeface="Itim"/>
                <a:cs typeface="Itim"/>
                <a:sym typeface="Itim"/>
              </a:defRPr>
            </a:lvl8pPr>
            <a:lvl9pPr lvl="8" algn="ctr" rtl="0">
              <a:lnSpc>
                <a:spcPct val="100000"/>
              </a:lnSpc>
              <a:spcBef>
                <a:spcPts val="0"/>
              </a:spcBef>
              <a:spcAft>
                <a:spcPts val="0"/>
              </a:spcAft>
              <a:buSzPts val="1800"/>
              <a:buFont typeface="Itim"/>
              <a:buNone/>
              <a:defRPr sz="1800">
                <a:latin typeface="Itim"/>
                <a:ea typeface="Itim"/>
                <a:cs typeface="Itim"/>
                <a:sym typeface="Itim"/>
              </a:defRPr>
            </a:lvl9pPr>
          </a:lstStyle>
          <a:p>
            <a:endParaRPr/>
          </a:p>
        </p:txBody>
      </p:sp>
      <p:sp>
        <p:nvSpPr>
          <p:cNvPr id="1952" name="Google Shape;1952;p13"/>
          <p:cNvSpPr txBox="1">
            <a:spLocks noGrp="1"/>
          </p:cNvSpPr>
          <p:nvPr>
            <p:ph type="subTitle" idx="5"/>
          </p:nvPr>
        </p:nvSpPr>
        <p:spPr>
          <a:xfrm>
            <a:off x="6013800" y="2126689"/>
            <a:ext cx="2340900" cy="42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3" name="Google Shape;1953;p13"/>
          <p:cNvSpPr txBox="1">
            <a:spLocks noGrp="1"/>
          </p:cNvSpPr>
          <p:nvPr>
            <p:ph type="title" idx="6" hasCustomPrompt="1"/>
          </p:nvPr>
        </p:nvSpPr>
        <p:spPr>
          <a:xfrm>
            <a:off x="5197917" y="1901539"/>
            <a:ext cx="606900" cy="47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500">
                <a:solidFill>
                  <a:schemeClr val="lt1"/>
                </a:solidFill>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1954" name="Google Shape;1954;p13"/>
          <p:cNvSpPr txBox="1">
            <a:spLocks noGrp="1"/>
          </p:cNvSpPr>
          <p:nvPr>
            <p:ph type="subTitle" idx="7"/>
          </p:nvPr>
        </p:nvSpPr>
        <p:spPr>
          <a:xfrm>
            <a:off x="6013804" y="2713675"/>
            <a:ext cx="2340900" cy="33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Itim"/>
              <a:buNone/>
              <a:defRPr sz="2200" b="1">
                <a:latin typeface="Itim"/>
                <a:ea typeface="Itim"/>
                <a:cs typeface="Itim"/>
                <a:sym typeface="Itim"/>
              </a:defRPr>
            </a:lvl1pPr>
            <a:lvl2pPr lvl="1" algn="ctr" rtl="0">
              <a:lnSpc>
                <a:spcPct val="100000"/>
              </a:lnSpc>
              <a:spcBef>
                <a:spcPts val="0"/>
              </a:spcBef>
              <a:spcAft>
                <a:spcPts val="0"/>
              </a:spcAft>
              <a:buSzPts val="1800"/>
              <a:buFont typeface="Itim"/>
              <a:buNone/>
              <a:defRPr sz="1800">
                <a:latin typeface="Itim"/>
                <a:ea typeface="Itim"/>
                <a:cs typeface="Itim"/>
                <a:sym typeface="Itim"/>
              </a:defRPr>
            </a:lvl2pPr>
            <a:lvl3pPr lvl="2" algn="ctr" rtl="0">
              <a:lnSpc>
                <a:spcPct val="100000"/>
              </a:lnSpc>
              <a:spcBef>
                <a:spcPts val="0"/>
              </a:spcBef>
              <a:spcAft>
                <a:spcPts val="0"/>
              </a:spcAft>
              <a:buSzPts val="1800"/>
              <a:buFont typeface="Itim"/>
              <a:buNone/>
              <a:defRPr sz="1800">
                <a:latin typeface="Itim"/>
                <a:ea typeface="Itim"/>
                <a:cs typeface="Itim"/>
                <a:sym typeface="Itim"/>
              </a:defRPr>
            </a:lvl3pPr>
            <a:lvl4pPr lvl="3" algn="ctr" rtl="0">
              <a:lnSpc>
                <a:spcPct val="100000"/>
              </a:lnSpc>
              <a:spcBef>
                <a:spcPts val="0"/>
              </a:spcBef>
              <a:spcAft>
                <a:spcPts val="0"/>
              </a:spcAft>
              <a:buSzPts val="1800"/>
              <a:buFont typeface="Itim"/>
              <a:buNone/>
              <a:defRPr sz="1800">
                <a:latin typeface="Itim"/>
                <a:ea typeface="Itim"/>
                <a:cs typeface="Itim"/>
                <a:sym typeface="Itim"/>
              </a:defRPr>
            </a:lvl4pPr>
            <a:lvl5pPr lvl="4" algn="ctr" rtl="0">
              <a:lnSpc>
                <a:spcPct val="100000"/>
              </a:lnSpc>
              <a:spcBef>
                <a:spcPts val="0"/>
              </a:spcBef>
              <a:spcAft>
                <a:spcPts val="0"/>
              </a:spcAft>
              <a:buSzPts val="1800"/>
              <a:buFont typeface="Itim"/>
              <a:buNone/>
              <a:defRPr sz="1800">
                <a:latin typeface="Itim"/>
                <a:ea typeface="Itim"/>
                <a:cs typeface="Itim"/>
                <a:sym typeface="Itim"/>
              </a:defRPr>
            </a:lvl5pPr>
            <a:lvl6pPr lvl="5" algn="ctr" rtl="0">
              <a:lnSpc>
                <a:spcPct val="100000"/>
              </a:lnSpc>
              <a:spcBef>
                <a:spcPts val="0"/>
              </a:spcBef>
              <a:spcAft>
                <a:spcPts val="0"/>
              </a:spcAft>
              <a:buSzPts val="1800"/>
              <a:buFont typeface="Itim"/>
              <a:buNone/>
              <a:defRPr sz="1800">
                <a:latin typeface="Itim"/>
                <a:ea typeface="Itim"/>
                <a:cs typeface="Itim"/>
                <a:sym typeface="Itim"/>
              </a:defRPr>
            </a:lvl6pPr>
            <a:lvl7pPr lvl="6" algn="ctr" rtl="0">
              <a:lnSpc>
                <a:spcPct val="100000"/>
              </a:lnSpc>
              <a:spcBef>
                <a:spcPts val="0"/>
              </a:spcBef>
              <a:spcAft>
                <a:spcPts val="0"/>
              </a:spcAft>
              <a:buSzPts val="1800"/>
              <a:buFont typeface="Itim"/>
              <a:buNone/>
              <a:defRPr sz="1800">
                <a:latin typeface="Itim"/>
                <a:ea typeface="Itim"/>
                <a:cs typeface="Itim"/>
                <a:sym typeface="Itim"/>
              </a:defRPr>
            </a:lvl7pPr>
            <a:lvl8pPr lvl="7" algn="ctr" rtl="0">
              <a:lnSpc>
                <a:spcPct val="100000"/>
              </a:lnSpc>
              <a:spcBef>
                <a:spcPts val="0"/>
              </a:spcBef>
              <a:spcAft>
                <a:spcPts val="0"/>
              </a:spcAft>
              <a:buSzPts val="1800"/>
              <a:buFont typeface="Itim"/>
              <a:buNone/>
              <a:defRPr sz="1800">
                <a:latin typeface="Itim"/>
                <a:ea typeface="Itim"/>
                <a:cs typeface="Itim"/>
                <a:sym typeface="Itim"/>
              </a:defRPr>
            </a:lvl8pPr>
            <a:lvl9pPr lvl="8" algn="ctr" rtl="0">
              <a:lnSpc>
                <a:spcPct val="100000"/>
              </a:lnSpc>
              <a:spcBef>
                <a:spcPts val="0"/>
              </a:spcBef>
              <a:spcAft>
                <a:spcPts val="0"/>
              </a:spcAft>
              <a:buSzPts val="1800"/>
              <a:buFont typeface="Itim"/>
              <a:buNone/>
              <a:defRPr sz="1800">
                <a:latin typeface="Itim"/>
                <a:ea typeface="Itim"/>
                <a:cs typeface="Itim"/>
                <a:sym typeface="Itim"/>
              </a:defRPr>
            </a:lvl9pPr>
          </a:lstStyle>
          <a:p>
            <a:endParaRPr/>
          </a:p>
        </p:txBody>
      </p:sp>
      <p:sp>
        <p:nvSpPr>
          <p:cNvPr id="1955" name="Google Shape;1955;p13"/>
          <p:cNvSpPr txBox="1">
            <a:spLocks noGrp="1"/>
          </p:cNvSpPr>
          <p:nvPr>
            <p:ph type="subTitle" idx="8"/>
          </p:nvPr>
        </p:nvSpPr>
        <p:spPr>
          <a:xfrm>
            <a:off x="6013800" y="3123050"/>
            <a:ext cx="2340900" cy="42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6" name="Google Shape;1956;p13"/>
          <p:cNvSpPr txBox="1">
            <a:spLocks noGrp="1"/>
          </p:cNvSpPr>
          <p:nvPr>
            <p:ph type="title" idx="9" hasCustomPrompt="1"/>
          </p:nvPr>
        </p:nvSpPr>
        <p:spPr>
          <a:xfrm>
            <a:off x="5197917" y="2891392"/>
            <a:ext cx="606900" cy="47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500">
                <a:solidFill>
                  <a:schemeClr val="lt1"/>
                </a:solidFill>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1957" name="Google Shape;1957;p13"/>
          <p:cNvSpPr txBox="1">
            <a:spLocks noGrp="1"/>
          </p:cNvSpPr>
          <p:nvPr>
            <p:ph type="subTitle" idx="13"/>
          </p:nvPr>
        </p:nvSpPr>
        <p:spPr>
          <a:xfrm>
            <a:off x="6013804" y="3686145"/>
            <a:ext cx="2340900" cy="33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Itim"/>
              <a:buNone/>
              <a:defRPr sz="2200" b="1">
                <a:latin typeface="Itim"/>
                <a:ea typeface="Itim"/>
                <a:cs typeface="Itim"/>
                <a:sym typeface="Itim"/>
              </a:defRPr>
            </a:lvl1pPr>
            <a:lvl2pPr lvl="1" algn="ctr" rtl="0">
              <a:lnSpc>
                <a:spcPct val="100000"/>
              </a:lnSpc>
              <a:spcBef>
                <a:spcPts val="0"/>
              </a:spcBef>
              <a:spcAft>
                <a:spcPts val="0"/>
              </a:spcAft>
              <a:buSzPts val="1800"/>
              <a:buFont typeface="Itim"/>
              <a:buNone/>
              <a:defRPr sz="1800">
                <a:latin typeface="Itim"/>
                <a:ea typeface="Itim"/>
                <a:cs typeface="Itim"/>
                <a:sym typeface="Itim"/>
              </a:defRPr>
            </a:lvl2pPr>
            <a:lvl3pPr lvl="2" algn="ctr" rtl="0">
              <a:lnSpc>
                <a:spcPct val="100000"/>
              </a:lnSpc>
              <a:spcBef>
                <a:spcPts val="0"/>
              </a:spcBef>
              <a:spcAft>
                <a:spcPts val="0"/>
              </a:spcAft>
              <a:buSzPts val="1800"/>
              <a:buFont typeface="Itim"/>
              <a:buNone/>
              <a:defRPr sz="1800">
                <a:latin typeface="Itim"/>
                <a:ea typeface="Itim"/>
                <a:cs typeface="Itim"/>
                <a:sym typeface="Itim"/>
              </a:defRPr>
            </a:lvl3pPr>
            <a:lvl4pPr lvl="3" algn="ctr" rtl="0">
              <a:lnSpc>
                <a:spcPct val="100000"/>
              </a:lnSpc>
              <a:spcBef>
                <a:spcPts val="0"/>
              </a:spcBef>
              <a:spcAft>
                <a:spcPts val="0"/>
              </a:spcAft>
              <a:buSzPts val="1800"/>
              <a:buFont typeface="Itim"/>
              <a:buNone/>
              <a:defRPr sz="1800">
                <a:latin typeface="Itim"/>
                <a:ea typeface="Itim"/>
                <a:cs typeface="Itim"/>
                <a:sym typeface="Itim"/>
              </a:defRPr>
            </a:lvl4pPr>
            <a:lvl5pPr lvl="4" algn="ctr" rtl="0">
              <a:lnSpc>
                <a:spcPct val="100000"/>
              </a:lnSpc>
              <a:spcBef>
                <a:spcPts val="0"/>
              </a:spcBef>
              <a:spcAft>
                <a:spcPts val="0"/>
              </a:spcAft>
              <a:buSzPts val="1800"/>
              <a:buFont typeface="Itim"/>
              <a:buNone/>
              <a:defRPr sz="1800">
                <a:latin typeface="Itim"/>
                <a:ea typeface="Itim"/>
                <a:cs typeface="Itim"/>
                <a:sym typeface="Itim"/>
              </a:defRPr>
            </a:lvl5pPr>
            <a:lvl6pPr lvl="5" algn="ctr" rtl="0">
              <a:lnSpc>
                <a:spcPct val="100000"/>
              </a:lnSpc>
              <a:spcBef>
                <a:spcPts val="0"/>
              </a:spcBef>
              <a:spcAft>
                <a:spcPts val="0"/>
              </a:spcAft>
              <a:buSzPts val="1800"/>
              <a:buFont typeface="Itim"/>
              <a:buNone/>
              <a:defRPr sz="1800">
                <a:latin typeface="Itim"/>
                <a:ea typeface="Itim"/>
                <a:cs typeface="Itim"/>
                <a:sym typeface="Itim"/>
              </a:defRPr>
            </a:lvl6pPr>
            <a:lvl7pPr lvl="6" algn="ctr" rtl="0">
              <a:lnSpc>
                <a:spcPct val="100000"/>
              </a:lnSpc>
              <a:spcBef>
                <a:spcPts val="0"/>
              </a:spcBef>
              <a:spcAft>
                <a:spcPts val="0"/>
              </a:spcAft>
              <a:buSzPts val="1800"/>
              <a:buFont typeface="Itim"/>
              <a:buNone/>
              <a:defRPr sz="1800">
                <a:latin typeface="Itim"/>
                <a:ea typeface="Itim"/>
                <a:cs typeface="Itim"/>
                <a:sym typeface="Itim"/>
              </a:defRPr>
            </a:lvl7pPr>
            <a:lvl8pPr lvl="7" algn="ctr" rtl="0">
              <a:lnSpc>
                <a:spcPct val="100000"/>
              </a:lnSpc>
              <a:spcBef>
                <a:spcPts val="0"/>
              </a:spcBef>
              <a:spcAft>
                <a:spcPts val="0"/>
              </a:spcAft>
              <a:buSzPts val="1800"/>
              <a:buFont typeface="Itim"/>
              <a:buNone/>
              <a:defRPr sz="1800">
                <a:latin typeface="Itim"/>
                <a:ea typeface="Itim"/>
                <a:cs typeface="Itim"/>
                <a:sym typeface="Itim"/>
              </a:defRPr>
            </a:lvl8pPr>
            <a:lvl9pPr lvl="8" algn="ctr" rtl="0">
              <a:lnSpc>
                <a:spcPct val="100000"/>
              </a:lnSpc>
              <a:spcBef>
                <a:spcPts val="0"/>
              </a:spcBef>
              <a:spcAft>
                <a:spcPts val="0"/>
              </a:spcAft>
              <a:buSzPts val="1800"/>
              <a:buFont typeface="Itim"/>
              <a:buNone/>
              <a:defRPr sz="1800">
                <a:latin typeface="Itim"/>
                <a:ea typeface="Itim"/>
                <a:cs typeface="Itim"/>
                <a:sym typeface="Itim"/>
              </a:defRPr>
            </a:lvl9pPr>
          </a:lstStyle>
          <a:p>
            <a:endParaRPr/>
          </a:p>
        </p:txBody>
      </p:sp>
      <p:sp>
        <p:nvSpPr>
          <p:cNvPr id="1958" name="Google Shape;1958;p13"/>
          <p:cNvSpPr txBox="1">
            <a:spLocks noGrp="1"/>
          </p:cNvSpPr>
          <p:nvPr>
            <p:ph type="subTitle" idx="14"/>
          </p:nvPr>
        </p:nvSpPr>
        <p:spPr>
          <a:xfrm>
            <a:off x="6013800" y="4098349"/>
            <a:ext cx="2340900" cy="42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9" name="Google Shape;1959;p13"/>
          <p:cNvSpPr txBox="1">
            <a:spLocks noGrp="1"/>
          </p:cNvSpPr>
          <p:nvPr>
            <p:ph type="title" idx="15" hasCustomPrompt="1"/>
          </p:nvPr>
        </p:nvSpPr>
        <p:spPr>
          <a:xfrm>
            <a:off x="5197917" y="3868692"/>
            <a:ext cx="606900" cy="47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3500">
                <a:solidFill>
                  <a:schemeClr val="lt1"/>
                </a:solidFill>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grpSp>
        <p:nvGrpSpPr>
          <p:cNvPr id="1960" name="Google Shape;1960;p13"/>
          <p:cNvGrpSpPr/>
          <p:nvPr/>
        </p:nvGrpSpPr>
        <p:grpSpPr>
          <a:xfrm rot="5400000">
            <a:off x="8263057" y="237035"/>
            <a:ext cx="606890" cy="729401"/>
            <a:chOff x="7700189" y="812975"/>
            <a:chExt cx="392886" cy="472196"/>
          </a:xfrm>
        </p:grpSpPr>
        <p:sp>
          <p:nvSpPr>
            <p:cNvPr id="1961" name="Google Shape;1961;p13"/>
            <p:cNvSpPr/>
            <p:nvPr/>
          </p:nvSpPr>
          <p:spPr>
            <a:xfrm>
              <a:off x="7788272" y="812975"/>
              <a:ext cx="304803" cy="294228"/>
            </a:xfrm>
            <a:custGeom>
              <a:avLst/>
              <a:gdLst/>
              <a:ahLst/>
              <a:cxnLst/>
              <a:rect l="l" t="t" r="r" b="b"/>
              <a:pathLst>
                <a:path w="20522" h="19810" extrusionOk="0">
                  <a:moveTo>
                    <a:pt x="1069" y="9134"/>
                  </a:moveTo>
                  <a:cubicBezTo>
                    <a:pt x="475" y="10083"/>
                    <a:pt x="1" y="11150"/>
                    <a:pt x="1" y="12218"/>
                  </a:cubicBezTo>
                  <a:cubicBezTo>
                    <a:pt x="1" y="13879"/>
                    <a:pt x="1069" y="15302"/>
                    <a:pt x="2017" y="16607"/>
                  </a:cubicBezTo>
                  <a:cubicBezTo>
                    <a:pt x="3085" y="17912"/>
                    <a:pt x="4271" y="19335"/>
                    <a:pt x="5813" y="19691"/>
                  </a:cubicBezTo>
                  <a:cubicBezTo>
                    <a:pt x="7118" y="19810"/>
                    <a:pt x="8423" y="19335"/>
                    <a:pt x="9609" y="18742"/>
                  </a:cubicBezTo>
                  <a:cubicBezTo>
                    <a:pt x="11388" y="17912"/>
                    <a:pt x="13168" y="17081"/>
                    <a:pt x="14947" y="16251"/>
                  </a:cubicBezTo>
                  <a:cubicBezTo>
                    <a:pt x="16489" y="15658"/>
                    <a:pt x="18031" y="14828"/>
                    <a:pt x="18980" y="13641"/>
                  </a:cubicBezTo>
                  <a:cubicBezTo>
                    <a:pt x="20522" y="11506"/>
                    <a:pt x="20047" y="8304"/>
                    <a:pt x="18268" y="6169"/>
                  </a:cubicBezTo>
                  <a:cubicBezTo>
                    <a:pt x="13168" y="0"/>
                    <a:pt x="4746" y="3203"/>
                    <a:pt x="1069"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3"/>
            <p:cNvSpPr/>
            <p:nvPr/>
          </p:nvSpPr>
          <p:spPr>
            <a:xfrm>
              <a:off x="7703710" y="1149501"/>
              <a:ext cx="77530" cy="77530"/>
            </a:xfrm>
            <a:custGeom>
              <a:avLst/>
              <a:gdLst/>
              <a:ahLst/>
              <a:cxnLst/>
              <a:rect l="l" t="t" r="r" b="b"/>
              <a:pathLst>
                <a:path w="5220" h="5220" extrusionOk="0">
                  <a:moveTo>
                    <a:pt x="2966" y="238"/>
                  </a:moveTo>
                  <a:cubicBezTo>
                    <a:pt x="1542" y="0"/>
                    <a:pt x="0" y="1305"/>
                    <a:pt x="238" y="2847"/>
                  </a:cubicBezTo>
                  <a:cubicBezTo>
                    <a:pt x="356" y="4271"/>
                    <a:pt x="2135" y="5220"/>
                    <a:pt x="3440" y="4626"/>
                  </a:cubicBezTo>
                  <a:cubicBezTo>
                    <a:pt x="4745" y="4033"/>
                    <a:pt x="5220" y="2017"/>
                    <a:pt x="4152"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3"/>
            <p:cNvSpPr/>
            <p:nvPr/>
          </p:nvSpPr>
          <p:spPr>
            <a:xfrm>
              <a:off x="7901041" y="857016"/>
              <a:ext cx="151525" cy="72257"/>
            </a:xfrm>
            <a:custGeom>
              <a:avLst/>
              <a:gdLst/>
              <a:ahLst/>
              <a:cxnLst/>
              <a:rect l="l" t="t" r="r" b="b"/>
              <a:pathLst>
                <a:path w="10202" h="4865" extrusionOk="0">
                  <a:moveTo>
                    <a:pt x="1" y="1543"/>
                  </a:moveTo>
                  <a:cubicBezTo>
                    <a:pt x="1" y="1543"/>
                    <a:pt x="3322" y="1"/>
                    <a:pt x="6287" y="1068"/>
                  </a:cubicBezTo>
                  <a:cubicBezTo>
                    <a:pt x="9253" y="2136"/>
                    <a:pt x="10202" y="4864"/>
                    <a:pt x="10202" y="4864"/>
                  </a:cubicBezTo>
                  <a:cubicBezTo>
                    <a:pt x="10202" y="4864"/>
                    <a:pt x="7592" y="119"/>
                    <a:pt x="1" y="15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3"/>
            <p:cNvSpPr/>
            <p:nvPr/>
          </p:nvSpPr>
          <p:spPr>
            <a:xfrm>
              <a:off x="8061372" y="948634"/>
              <a:ext cx="15877" cy="37012"/>
            </a:xfrm>
            <a:custGeom>
              <a:avLst/>
              <a:gdLst/>
              <a:ahLst/>
              <a:cxnLst/>
              <a:rect l="l" t="t" r="r" b="b"/>
              <a:pathLst>
                <a:path w="1069" h="2492" extrusionOk="0">
                  <a:moveTo>
                    <a:pt x="357" y="1"/>
                  </a:moveTo>
                  <a:cubicBezTo>
                    <a:pt x="357" y="1"/>
                    <a:pt x="1068" y="1899"/>
                    <a:pt x="1" y="2492"/>
                  </a:cubicBezTo>
                  <a:cubicBezTo>
                    <a:pt x="1" y="2492"/>
                    <a:pt x="594" y="1187"/>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3"/>
            <p:cNvSpPr/>
            <p:nvPr/>
          </p:nvSpPr>
          <p:spPr>
            <a:xfrm>
              <a:off x="7737190" y="1156542"/>
              <a:ext cx="26437" cy="19397"/>
            </a:xfrm>
            <a:custGeom>
              <a:avLst/>
              <a:gdLst/>
              <a:ahLst/>
              <a:cxnLst/>
              <a:rect l="l" t="t" r="r" b="b"/>
              <a:pathLst>
                <a:path w="1780" h="1306" extrusionOk="0">
                  <a:moveTo>
                    <a:pt x="0" y="357"/>
                  </a:moveTo>
                  <a:cubicBezTo>
                    <a:pt x="0" y="357"/>
                    <a:pt x="1542" y="1"/>
                    <a:pt x="1779" y="1306"/>
                  </a:cubicBezTo>
                  <a:cubicBezTo>
                    <a:pt x="1779" y="1306"/>
                    <a:pt x="1186" y="713"/>
                    <a:pt x="0" y="3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3"/>
            <p:cNvSpPr/>
            <p:nvPr/>
          </p:nvSpPr>
          <p:spPr>
            <a:xfrm>
              <a:off x="7700189" y="1232311"/>
              <a:ext cx="49340" cy="52860"/>
            </a:xfrm>
            <a:custGeom>
              <a:avLst/>
              <a:gdLst/>
              <a:ahLst/>
              <a:cxnLst/>
              <a:rect l="l" t="t" r="r" b="b"/>
              <a:pathLst>
                <a:path w="3322" h="3559" extrusionOk="0">
                  <a:moveTo>
                    <a:pt x="237" y="1780"/>
                  </a:moveTo>
                  <a:cubicBezTo>
                    <a:pt x="119" y="831"/>
                    <a:pt x="1424" y="0"/>
                    <a:pt x="2254" y="356"/>
                  </a:cubicBezTo>
                  <a:cubicBezTo>
                    <a:pt x="3203" y="831"/>
                    <a:pt x="3321" y="2136"/>
                    <a:pt x="2610" y="2847"/>
                  </a:cubicBezTo>
                  <a:cubicBezTo>
                    <a:pt x="1898" y="3559"/>
                    <a:pt x="593" y="3440"/>
                    <a:pt x="0" y="26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3"/>
            <p:cNvSpPr/>
            <p:nvPr/>
          </p:nvSpPr>
          <p:spPr>
            <a:xfrm>
              <a:off x="7716038" y="1235831"/>
              <a:ext cx="29972" cy="22917"/>
            </a:xfrm>
            <a:custGeom>
              <a:avLst/>
              <a:gdLst/>
              <a:ahLst/>
              <a:cxnLst/>
              <a:rect l="l" t="t" r="r" b="b"/>
              <a:pathLst>
                <a:path w="2018" h="1543" extrusionOk="0">
                  <a:moveTo>
                    <a:pt x="1" y="594"/>
                  </a:moveTo>
                  <a:cubicBezTo>
                    <a:pt x="1" y="594"/>
                    <a:pt x="475" y="1"/>
                    <a:pt x="1305" y="356"/>
                  </a:cubicBezTo>
                  <a:cubicBezTo>
                    <a:pt x="2017" y="712"/>
                    <a:pt x="1780" y="1543"/>
                    <a:pt x="1780" y="1543"/>
                  </a:cubicBezTo>
                  <a:cubicBezTo>
                    <a:pt x="1780" y="1543"/>
                    <a:pt x="1543" y="950"/>
                    <a:pt x="1068" y="594"/>
                  </a:cubicBezTo>
                  <a:cubicBezTo>
                    <a:pt x="594" y="238"/>
                    <a:pt x="1" y="594"/>
                    <a:pt x="1"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8" name="Google Shape;1968;p13"/>
          <p:cNvGrpSpPr/>
          <p:nvPr/>
        </p:nvGrpSpPr>
        <p:grpSpPr>
          <a:xfrm>
            <a:off x="-1576004" y="2159339"/>
            <a:ext cx="6164621" cy="2984166"/>
            <a:chOff x="-1576004" y="2159339"/>
            <a:chExt cx="6164621" cy="2984166"/>
          </a:xfrm>
        </p:grpSpPr>
        <p:sp>
          <p:nvSpPr>
            <p:cNvPr id="1969" name="Google Shape;1969;p13"/>
            <p:cNvSpPr/>
            <p:nvPr/>
          </p:nvSpPr>
          <p:spPr>
            <a:xfrm>
              <a:off x="3164980" y="2159383"/>
              <a:ext cx="1423637" cy="1262635"/>
            </a:xfrm>
            <a:custGeom>
              <a:avLst/>
              <a:gdLst/>
              <a:ahLst/>
              <a:cxnLst/>
              <a:rect l="l" t="t" r="r" b="b"/>
              <a:pathLst>
                <a:path w="41226" h="27842" extrusionOk="0">
                  <a:moveTo>
                    <a:pt x="106" y="1328"/>
                  </a:moveTo>
                  <a:lnTo>
                    <a:pt x="41225" y="0"/>
                  </a:lnTo>
                  <a:lnTo>
                    <a:pt x="41225" y="27842"/>
                  </a:lnTo>
                  <a:lnTo>
                    <a:pt x="0" y="2710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3"/>
            <p:cNvSpPr/>
            <p:nvPr/>
          </p:nvSpPr>
          <p:spPr>
            <a:xfrm>
              <a:off x="-1575963" y="2219609"/>
              <a:ext cx="4744627" cy="1168987"/>
            </a:xfrm>
            <a:custGeom>
              <a:avLst/>
              <a:gdLst/>
              <a:ahLst/>
              <a:cxnLst/>
              <a:rect l="l" t="t" r="r" b="b"/>
              <a:pathLst>
                <a:path w="137396" h="25777" extrusionOk="0">
                  <a:moveTo>
                    <a:pt x="51616" y="1075"/>
                  </a:moveTo>
                  <a:lnTo>
                    <a:pt x="137396" y="0"/>
                  </a:lnTo>
                  <a:lnTo>
                    <a:pt x="137290" y="25776"/>
                  </a:lnTo>
                  <a:lnTo>
                    <a:pt x="380" y="25060"/>
                  </a:lnTo>
                  <a:lnTo>
                    <a:pt x="1" y="10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3"/>
            <p:cNvSpPr/>
            <p:nvPr/>
          </p:nvSpPr>
          <p:spPr>
            <a:xfrm>
              <a:off x="-1575998" y="2569400"/>
              <a:ext cx="4299563" cy="5759"/>
            </a:xfrm>
            <a:custGeom>
              <a:avLst/>
              <a:gdLst/>
              <a:ahLst/>
              <a:cxnLst/>
              <a:rect l="l" t="t" r="r" b="b"/>
              <a:pathLst>
                <a:path w="137564" h="127" extrusionOk="0">
                  <a:moveTo>
                    <a:pt x="0" y="0"/>
                  </a:moveTo>
                  <a:lnTo>
                    <a:pt x="0" y="126"/>
                  </a:lnTo>
                  <a:lnTo>
                    <a:pt x="137564" y="126"/>
                  </a:lnTo>
                  <a:lnTo>
                    <a:pt x="137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3"/>
            <p:cNvSpPr/>
            <p:nvPr/>
          </p:nvSpPr>
          <p:spPr>
            <a:xfrm>
              <a:off x="-1563496" y="2947888"/>
              <a:ext cx="4285092" cy="6712"/>
            </a:xfrm>
            <a:custGeom>
              <a:avLst/>
              <a:gdLst/>
              <a:ahLst/>
              <a:cxnLst/>
              <a:rect l="l" t="t" r="r" b="b"/>
              <a:pathLst>
                <a:path w="137101" h="148" extrusionOk="0">
                  <a:moveTo>
                    <a:pt x="0" y="0"/>
                  </a:moveTo>
                  <a:lnTo>
                    <a:pt x="0" y="148"/>
                  </a:lnTo>
                  <a:lnTo>
                    <a:pt x="137101" y="148"/>
                  </a:lnTo>
                  <a:lnTo>
                    <a:pt x="137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3"/>
            <p:cNvSpPr/>
            <p:nvPr/>
          </p:nvSpPr>
          <p:spPr>
            <a:xfrm>
              <a:off x="2326674" y="2226231"/>
              <a:ext cx="28710" cy="1162320"/>
            </a:xfrm>
            <a:custGeom>
              <a:avLst/>
              <a:gdLst/>
              <a:ahLst/>
              <a:cxnLst/>
              <a:rect l="l" t="t" r="r" b="b"/>
              <a:pathLst>
                <a:path w="633" h="25630" extrusionOk="0">
                  <a:moveTo>
                    <a:pt x="485" y="1"/>
                  </a:moveTo>
                  <a:lnTo>
                    <a:pt x="0" y="25629"/>
                  </a:lnTo>
                  <a:lnTo>
                    <a:pt x="127" y="25629"/>
                  </a:lnTo>
                  <a:lnTo>
                    <a:pt x="6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3"/>
            <p:cNvSpPr/>
            <p:nvPr/>
          </p:nvSpPr>
          <p:spPr>
            <a:xfrm>
              <a:off x="1866866" y="2231990"/>
              <a:ext cx="5805" cy="1156561"/>
            </a:xfrm>
            <a:custGeom>
              <a:avLst/>
              <a:gdLst/>
              <a:ahLst/>
              <a:cxnLst/>
              <a:rect l="l" t="t" r="r" b="b"/>
              <a:pathLst>
                <a:path w="128" h="25503" extrusionOk="0">
                  <a:moveTo>
                    <a:pt x="1" y="0"/>
                  </a:moveTo>
                  <a:lnTo>
                    <a:pt x="1" y="25502"/>
                  </a:lnTo>
                  <a:lnTo>
                    <a:pt x="127" y="2550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3"/>
            <p:cNvSpPr/>
            <p:nvPr/>
          </p:nvSpPr>
          <p:spPr>
            <a:xfrm>
              <a:off x="1360252" y="2237704"/>
              <a:ext cx="41137" cy="1143183"/>
            </a:xfrm>
            <a:custGeom>
              <a:avLst/>
              <a:gdLst/>
              <a:ahLst/>
              <a:cxnLst/>
              <a:rect l="l" t="t" r="r" b="b"/>
              <a:pathLst>
                <a:path w="907" h="25208" extrusionOk="0">
                  <a:moveTo>
                    <a:pt x="780" y="1"/>
                  </a:moveTo>
                  <a:lnTo>
                    <a:pt x="0" y="25208"/>
                  </a:lnTo>
                  <a:lnTo>
                    <a:pt x="127" y="25208"/>
                  </a:lnTo>
                  <a:lnTo>
                    <a:pt x="9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3"/>
            <p:cNvSpPr/>
            <p:nvPr/>
          </p:nvSpPr>
          <p:spPr>
            <a:xfrm>
              <a:off x="936774" y="2243464"/>
              <a:ext cx="6758" cy="1137423"/>
            </a:xfrm>
            <a:custGeom>
              <a:avLst/>
              <a:gdLst/>
              <a:ahLst/>
              <a:cxnLst/>
              <a:rect l="l" t="t" r="r" b="b"/>
              <a:pathLst>
                <a:path w="149" h="25081" extrusionOk="0">
                  <a:moveTo>
                    <a:pt x="1" y="0"/>
                  </a:moveTo>
                  <a:lnTo>
                    <a:pt x="1" y="25081"/>
                  </a:lnTo>
                  <a:lnTo>
                    <a:pt x="148" y="25081"/>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3"/>
            <p:cNvSpPr/>
            <p:nvPr/>
          </p:nvSpPr>
          <p:spPr>
            <a:xfrm>
              <a:off x="508534" y="2248226"/>
              <a:ext cx="5760" cy="1127900"/>
            </a:xfrm>
            <a:custGeom>
              <a:avLst/>
              <a:gdLst/>
              <a:ahLst/>
              <a:cxnLst/>
              <a:rect l="l" t="t" r="r" b="b"/>
              <a:pathLst>
                <a:path w="127" h="24871" extrusionOk="0">
                  <a:moveTo>
                    <a:pt x="0" y="0"/>
                  </a:moveTo>
                  <a:lnTo>
                    <a:pt x="0" y="24870"/>
                  </a:lnTo>
                  <a:lnTo>
                    <a:pt x="127" y="24870"/>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3"/>
            <p:cNvSpPr/>
            <p:nvPr/>
          </p:nvSpPr>
          <p:spPr>
            <a:xfrm>
              <a:off x="-427318" y="2259700"/>
              <a:ext cx="5805" cy="111161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3"/>
            <p:cNvSpPr/>
            <p:nvPr/>
          </p:nvSpPr>
          <p:spPr>
            <a:xfrm>
              <a:off x="-880413" y="2265414"/>
              <a:ext cx="5805" cy="1110712"/>
            </a:xfrm>
            <a:custGeom>
              <a:avLst/>
              <a:gdLst/>
              <a:ahLst/>
              <a:cxnLst/>
              <a:rect l="l" t="t" r="r" b="b"/>
              <a:pathLst>
                <a:path w="128" h="24492" extrusionOk="0">
                  <a:moveTo>
                    <a:pt x="1" y="1"/>
                  </a:moveTo>
                  <a:lnTo>
                    <a:pt x="1" y="24491"/>
                  </a:lnTo>
                  <a:lnTo>
                    <a:pt x="127" y="2449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3"/>
            <p:cNvSpPr/>
            <p:nvPr/>
          </p:nvSpPr>
          <p:spPr>
            <a:xfrm>
              <a:off x="2747249" y="2532121"/>
              <a:ext cx="1836333" cy="42085"/>
            </a:xfrm>
            <a:custGeom>
              <a:avLst/>
              <a:gdLst/>
              <a:ahLst/>
              <a:cxnLst/>
              <a:rect l="l" t="t" r="r" b="b"/>
              <a:pathLst>
                <a:path w="40488" h="928" extrusionOk="0">
                  <a:moveTo>
                    <a:pt x="40488" y="0"/>
                  </a:moveTo>
                  <a:lnTo>
                    <a:pt x="1" y="801"/>
                  </a:lnTo>
                  <a:lnTo>
                    <a:pt x="1" y="927"/>
                  </a:lnTo>
                  <a:lnTo>
                    <a:pt x="40488" y="148"/>
                  </a:lnTo>
                  <a:lnTo>
                    <a:pt x="40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3"/>
            <p:cNvSpPr/>
            <p:nvPr/>
          </p:nvSpPr>
          <p:spPr>
            <a:xfrm>
              <a:off x="2720490" y="2947896"/>
              <a:ext cx="1867900" cy="15328"/>
            </a:xfrm>
            <a:custGeom>
              <a:avLst/>
              <a:gdLst/>
              <a:ahLst/>
              <a:cxnLst/>
              <a:rect l="l" t="t" r="r" b="b"/>
              <a:pathLst>
                <a:path w="41184" h="338" extrusionOk="0">
                  <a:moveTo>
                    <a:pt x="1" y="0"/>
                  </a:moveTo>
                  <a:lnTo>
                    <a:pt x="1" y="148"/>
                  </a:lnTo>
                  <a:lnTo>
                    <a:pt x="41183" y="337"/>
                  </a:lnTo>
                  <a:lnTo>
                    <a:pt x="41183" y="211"/>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3"/>
            <p:cNvSpPr/>
            <p:nvPr/>
          </p:nvSpPr>
          <p:spPr>
            <a:xfrm>
              <a:off x="2964272" y="2211900"/>
              <a:ext cx="32520" cy="1176651"/>
            </a:xfrm>
            <a:custGeom>
              <a:avLst/>
              <a:gdLst/>
              <a:ahLst/>
              <a:cxnLst/>
              <a:rect l="l" t="t" r="r" b="b"/>
              <a:pathLst>
                <a:path w="717" h="25946" extrusionOk="0">
                  <a:moveTo>
                    <a:pt x="0" y="1"/>
                  </a:moveTo>
                  <a:lnTo>
                    <a:pt x="590" y="25945"/>
                  </a:lnTo>
                  <a:lnTo>
                    <a:pt x="717" y="25945"/>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3"/>
            <p:cNvSpPr/>
            <p:nvPr/>
          </p:nvSpPr>
          <p:spPr>
            <a:xfrm>
              <a:off x="3240529" y="2202331"/>
              <a:ext cx="5760" cy="1186220"/>
            </a:xfrm>
            <a:custGeom>
              <a:avLst/>
              <a:gdLst/>
              <a:ahLst/>
              <a:cxnLst/>
              <a:rect l="l" t="t" r="r" b="b"/>
              <a:pathLst>
                <a:path w="127" h="26157" extrusionOk="0">
                  <a:moveTo>
                    <a:pt x="0" y="1"/>
                  </a:moveTo>
                  <a:lnTo>
                    <a:pt x="0" y="26156"/>
                  </a:lnTo>
                  <a:lnTo>
                    <a:pt x="126" y="26156"/>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3"/>
            <p:cNvSpPr/>
            <p:nvPr/>
          </p:nvSpPr>
          <p:spPr>
            <a:xfrm>
              <a:off x="3525357" y="2193760"/>
              <a:ext cx="6758" cy="1194791"/>
            </a:xfrm>
            <a:custGeom>
              <a:avLst/>
              <a:gdLst/>
              <a:ahLst/>
              <a:cxnLst/>
              <a:rect l="l" t="t" r="r" b="b"/>
              <a:pathLst>
                <a:path w="149" h="26346" extrusionOk="0">
                  <a:moveTo>
                    <a:pt x="1" y="0"/>
                  </a:moveTo>
                  <a:lnTo>
                    <a:pt x="1" y="26345"/>
                  </a:lnTo>
                  <a:lnTo>
                    <a:pt x="148" y="26345"/>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3"/>
            <p:cNvSpPr/>
            <p:nvPr/>
          </p:nvSpPr>
          <p:spPr>
            <a:xfrm>
              <a:off x="3778664" y="2185143"/>
              <a:ext cx="28755" cy="1222500"/>
            </a:xfrm>
            <a:custGeom>
              <a:avLst/>
              <a:gdLst/>
              <a:ahLst/>
              <a:cxnLst/>
              <a:rect l="l" t="t" r="r" b="b"/>
              <a:pathLst>
                <a:path w="634" h="26957" extrusionOk="0">
                  <a:moveTo>
                    <a:pt x="1" y="0"/>
                  </a:moveTo>
                  <a:lnTo>
                    <a:pt x="507" y="26957"/>
                  </a:lnTo>
                  <a:lnTo>
                    <a:pt x="633" y="26957"/>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3"/>
            <p:cNvSpPr/>
            <p:nvPr/>
          </p:nvSpPr>
          <p:spPr>
            <a:xfrm>
              <a:off x="4114199" y="2174622"/>
              <a:ext cx="5805" cy="1238781"/>
            </a:xfrm>
            <a:custGeom>
              <a:avLst/>
              <a:gdLst/>
              <a:ahLst/>
              <a:cxnLst/>
              <a:rect l="l" t="t" r="r" b="b"/>
              <a:pathLst>
                <a:path w="128" h="27316" extrusionOk="0">
                  <a:moveTo>
                    <a:pt x="1" y="1"/>
                  </a:moveTo>
                  <a:lnTo>
                    <a:pt x="1" y="27315"/>
                  </a:lnTo>
                  <a:lnTo>
                    <a:pt x="127" y="27315"/>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3"/>
            <p:cNvSpPr/>
            <p:nvPr/>
          </p:nvSpPr>
          <p:spPr>
            <a:xfrm>
              <a:off x="4434450" y="2159339"/>
              <a:ext cx="30615" cy="1258825"/>
            </a:xfrm>
            <a:custGeom>
              <a:avLst/>
              <a:gdLst/>
              <a:ahLst/>
              <a:cxnLst/>
              <a:rect l="l" t="t" r="r" b="b"/>
              <a:pathLst>
                <a:path w="675" h="27758" extrusionOk="0">
                  <a:moveTo>
                    <a:pt x="548" y="0"/>
                  </a:moveTo>
                  <a:lnTo>
                    <a:pt x="0" y="27758"/>
                  </a:lnTo>
                  <a:lnTo>
                    <a:pt x="148" y="27758"/>
                  </a:lnTo>
                  <a:lnTo>
                    <a:pt x="6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3"/>
            <p:cNvSpPr/>
            <p:nvPr/>
          </p:nvSpPr>
          <p:spPr>
            <a:xfrm>
              <a:off x="40614" y="2259700"/>
              <a:ext cx="5805" cy="111161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3"/>
            <p:cNvSpPr/>
            <p:nvPr/>
          </p:nvSpPr>
          <p:spPr>
            <a:xfrm>
              <a:off x="-1331122" y="2259700"/>
              <a:ext cx="5805" cy="111161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3"/>
            <p:cNvSpPr/>
            <p:nvPr/>
          </p:nvSpPr>
          <p:spPr>
            <a:xfrm>
              <a:off x="2715088" y="2226231"/>
              <a:ext cx="28710" cy="1162320"/>
            </a:xfrm>
            <a:custGeom>
              <a:avLst/>
              <a:gdLst/>
              <a:ahLst/>
              <a:cxnLst/>
              <a:rect l="l" t="t" r="r" b="b"/>
              <a:pathLst>
                <a:path w="633" h="25630" extrusionOk="0">
                  <a:moveTo>
                    <a:pt x="485" y="1"/>
                  </a:moveTo>
                  <a:lnTo>
                    <a:pt x="0" y="25629"/>
                  </a:lnTo>
                  <a:lnTo>
                    <a:pt x="127" y="25629"/>
                  </a:lnTo>
                  <a:lnTo>
                    <a:pt x="6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3"/>
            <p:cNvSpPr/>
            <p:nvPr/>
          </p:nvSpPr>
          <p:spPr>
            <a:xfrm>
              <a:off x="1958271" y="2719616"/>
              <a:ext cx="767042" cy="256428"/>
            </a:xfrm>
            <a:custGeom>
              <a:avLst/>
              <a:gdLst/>
              <a:ahLst/>
              <a:cxnLst/>
              <a:rect l="l" t="t" r="r" b="b"/>
              <a:pathLst>
                <a:path w="15387" h="5144" extrusionOk="0">
                  <a:moveTo>
                    <a:pt x="212" y="5101"/>
                  </a:moveTo>
                  <a:lnTo>
                    <a:pt x="1" y="148"/>
                  </a:lnTo>
                  <a:lnTo>
                    <a:pt x="15344" y="1"/>
                  </a:lnTo>
                  <a:lnTo>
                    <a:pt x="15386" y="514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3"/>
            <p:cNvSpPr/>
            <p:nvPr/>
          </p:nvSpPr>
          <p:spPr>
            <a:xfrm>
              <a:off x="1935191" y="2726993"/>
              <a:ext cx="33649" cy="249051"/>
            </a:xfrm>
            <a:custGeom>
              <a:avLst/>
              <a:gdLst/>
              <a:ahLst/>
              <a:cxnLst/>
              <a:rect l="l" t="t" r="r" b="b"/>
              <a:pathLst>
                <a:path w="675" h="4996" extrusionOk="0">
                  <a:moveTo>
                    <a:pt x="464" y="0"/>
                  </a:moveTo>
                  <a:lnTo>
                    <a:pt x="0" y="169"/>
                  </a:lnTo>
                  <a:lnTo>
                    <a:pt x="232" y="4995"/>
                  </a:lnTo>
                  <a:lnTo>
                    <a:pt x="675" y="495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3"/>
            <p:cNvSpPr/>
            <p:nvPr/>
          </p:nvSpPr>
          <p:spPr>
            <a:xfrm>
              <a:off x="2036035" y="2760591"/>
              <a:ext cx="175522" cy="175522"/>
            </a:xfrm>
            <a:custGeom>
              <a:avLst/>
              <a:gdLst/>
              <a:ahLst/>
              <a:cxnLst/>
              <a:rect l="l" t="t" r="r" b="b"/>
              <a:pathLst>
                <a:path w="3521" h="3521" extrusionOk="0">
                  <a:moveTo>
                    <a:pt x="3520" y="1750"/>
                  </a:moveTo>
                  <a:cubicBezTo>
                    <a:pt x="3520" y="2719"/>
                    <a:pt x="2740" y="3520"/>
                    <a:pt x="1771" y="3520"/>
                  </a:cubicBezTo>
                  <a:cubicBezTo>
                    <a:pt x="780" y="3520"/>
                    <a:pt x="0" y="2719"/>
                    <a:pt x="0" y="1750"/>
                  </a:cubicBezTo>
                  <a:cubicBezTo>
                    <a:pt x="0" y="780"/>
                    <a:pt x="780" y="1"/>
                    <a:pt x="1771" y="1"/>
                  </a:cubicBezTo>
                  <a:cubicBezTo>
                    <a:pt x="2740" y="1"/>
                    <a:pt x="3520" y="780"/>
                    <a:pt x="3520" y="1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3"/>
            <p:cNvSpPr/>
            <p:nvPr/>
          </p:nvSpPr>
          <p:spPr>
            <a:xfrm>
              <a:off x="2036035" y="2767969"/>
              <a:ext cx="163957" cy="163907"/>
            </a:xfrm>
            <a:custGeom>
              <a:avLst/>
              <a:gdLst/>
              <a:ahLst/>
              <a:cxnLst/>
              <a:rect l="l" t="t" r="r" b="b"/>
              <a:pathLst>
                <a:path w="3289" h="3288" extrusionOk="0">
                  <a:moveTo>
                    <a:pt x="3288" y="1644"/>
                  </a:moveTo>
                  <a:cubicBezTo>
                    <a:pt x="3288" y="2550"/>
                    <a:pt x="2551" y="3288"/>
                    <a:pt x="1644" y="3288"/>
                  </a:cubicBezTo>
                  <a:cubicBezTo>
                    <a:pt x="738" y="3288"/>
                    <a:pt x="0" y="2550"/>
                    <a:pt x="0" y="1644"/>
                  </a:cubicBezTo>
                  <a:cubicBezTo>
                    <a:pt x="0" y="738"/>
                    <a:pt x="738" y="0"/>
                    <a:pt x="1644" y="0"/>
                  </a:cubicBezTo>
                  <a:cubicBezTo>
                    <a:pt x="2551" y="0"/>
                    <a:pt x="3288" y="738"/>
                    <a:pt x="3288" y="16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3"/>
            <p:cNvSpPr/>
            <p:nvPr/>
          </p:nvSpPr>
          <p:spPr>
            <a:xfrm>
              <a:off x="2263993" y="2760591"/>
              <a:ext cx="174475" cy="175522"/>
            </a:xfrm>
            <a:custGeom>
              <a:avLst/>
              <a:gdLst/>
              <a:ahLst/>
              <a:cxnLst/>
              <a:rect l="l" t="t" r="r" b="b"/>
              <a:pathLst>
                <a:path w="3500" h="3521" extrusionOk="0">
                  <a:moveTo>
                    <a:pt x="3500" y="1750"/>
                  </a:moveTo>
                  <a:cubicBezTo>
                    <a:pt x="3500" y="2719"/>
                    <a:pt x="2720" y="3520"/>
                    <a:pt x="1750" y="3520"/>
                  </a:cubicBezTo>
                  <a:cubicBezTo>
                    <a:pt x="781" y="3520"/>
                    <a:pt x="1" y="2719"/>
                    <a:pt x="1" y="1750"/>
                  </a:cubicBezTo>
                  <a:cubicBezTo>
                    <a:pt x="1" y="780"/>
                    <a:pt x="781" y="1"/>
                    <a:pt x="1750" y="1"/>
                  </a:cubicBezTo>
                  <a:cubicBezTo>
                    <a:pt x="2720" y="1"/>
                    <a:pt x="3500" y="780"/>
                    <a:pt x="3500" y="1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3"/>
            <p:cNvSpPr/>
            <p:nvPr/>
          </p:nvSpPr>
          <p:spPr>
            <a:xfrm>
              <a:off x="2263993" y="2767969"/>
              <a:ext cx="163957" cy="163907"/>
            </a:xfrm>
            <a:custGeom>
              <a:avLst/>
              <a:gdLst/>
              <a:ahLst/>
              <a:cxnLst/>
              <a:rect l="l" t="t" r="r" b="b"/>
              <a:pathLst>
                <a:path w="3289" h="3288" extrusionOk="0">
                  <a:moveTo>
                    <a:pt x="3289" y="1644"/>
                  </a:moveTo>
                  <a:cubicBezTo>
                    <a:pt x="3289" y="2550"/>
                    <a:pt x="2551" y="3288"/>
                    <a:pt x="1645" y="3288"/>
                  </a:cubicBezTo>
                  <a:cubicBezTo>
                    <a:pt x="739" y="3288"/>
                    <a:pt x="1" y="2550"/>
                    <a:pt x="1" y="1644"/>
                  </a:cubicBezTo>
                  <a:cubicBezTo>
                    <a:pt x="1" y="738"/>
                    <a:pt x="739" y="0"/>
                    <a:pt x="1645" y="0"/>
                  </a:cubicBezTo>
                  <a:cubicBezTo>
                    <a:pt x="2551" y="0"/>
                    <a:pt x="3289" y="738"/>
                    <a:pt x="3289" y="16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3"/>
            <p:cNvSpPr/>
            <p:nvPr/>
          </p:nvSpPr>
          <p:spPr>
            <a:xfrm>
              <a:off x="2493048" y="2760591"/>
              <a:ext cx="174475" cy="175522"/>
            </a:xfrm>
            <a:custGeom>
              <a:avLst/>
              <a:gdLst/>
              <a:ahLst/>
              <a:cxnLst/>
              <a:rect l="l" t="t" r="r" b="b"/>
              <a:pathLst>
                <a:path w="3500" h="3521" extrusionOk="0">
                  <a:moveTo>
                    <a:pt x="3499" y="1750"/>
                  </a:moveTo>
                  <a:cubicBezTo>
                    <a:pt x="3499" y="2719"/>
                    <a:pt x="2719" y="3520"/>
                    <a:pt x="1750" y="3520"/>
                  </a:cubicBezTo>
                  <a:cubicBezTo>
                    <a:pt x="780" y="3520"/>
                    <a:pt x="1" y="2719"/>
                    <a:pt x="1" y="1750"/>
                  </a:cubicBezTo>
                  <a:cubicBezTo>
                    <a:pt x="1" y="780"/>
                    <a:pt x="780" y="1"/>
                    <a:pt x="1750" y="1"/>
                  </a:cubicBezTo>
                  <a:cubicBezTo>
                    <a:pt x="2719" y="1"/>
                    <a:pt x="3499" y="780"/>
                    <a:pt x="3499" y="1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3"/>
            <p:cNvSpPr/>
            <p:nvPr/>
          </p:nvSpPr>
          <p:spPr>
            <a:xfrm>
              <a:off x="2493048" y="2767969"/>
              <a:ext cx="163957" cy="163907"/>
            </a:xfrm>
            <a:custGeom>
              <a:avLst/>
              <a:gdLst/>
              <a:ahLst/>
              <a:cxnLst/>
              <a:rect l="l" t="t" r="r" b="b"/>
              <a:pathLst>
                <a:path w="3289" h="3288" extrusionOk="0">
                  <a:moveTo>
                    <a:pt x="3288" y="1644"/>
                  </a:moveTo>
                  <a:cubicBezTo>
                    <a:pt x="3288" y="2550"/>
                    <a:pt x="2551" y="3288"/>
                    <a:pt x="1644" y="3288"/>
                  </a:cubicBezTo>
                  <a:cubicBezTo>
                    <a:pt x="738" y="3288"/>
                    <a:pt x="1" y="2550"/>
                    <a:pt x="1" y="1644"/>
                  </a:cubicBezTo>
                  <a:cubicBezTo>
                    <a:pt x="1" y="738"/>
                    <a:pt x="738" y="0"/>
                    <a:pt x="1644" y="0"/>
                  </a:cubicBezTo>
                  <a:cubicBezTo>
                    <a:pt x="2551" y="0"/>
                    <a:pt x="3288" y="738"/>
                    <a:pt x="3288" y="16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3"/>
            <p:cNvSpPr/>
            <p:nvPr/>
          </p:nvSpPr>
          <p:spPr>
            <a:xfrm>
              <a:off x="2113799" y="2802614"/>
              <a:ext cx="24177" cy="24227"/>
            </a:xfrm>
            <a:custGeom>
              <a:avLst/>
              <a:gdLst/>
              <a:ahLst/>
              <a:cxnLst/>
              <a:rect l="l" t="t" r="r" b="b"/>
              <a:pathLst>
                <a:path w="485" h="486" extrusionOk="0">
                  <a:moveTo>
                    <a:pt x="485" y="254"/>
                  </a:moveTo>
                  <a:cubicBezTo>
                    <a:pt x="485" y="380"/>
                    <a:pt x="379" y="485"/>
                    <a:pt x="232" y="485"/>
                  </a:cubicBezTo>
                  <a:cubicBezTo>
                    <a:pt x="105" y="485"/>
                    <a:pt x="0" y="380"/>
                    <a:pt x="0" y="254"/>
                  </a:cubicBezTo>
                  <a:cubicBezTo>
                    <a:pt x="0" y="127"/>
                    <a:pt x="105" y="1"/>
                    <a:pt x="232" y="1"/>
                  </a:cubicBezTo>
                  <a:cubicBezTo>
                    <a:pt x="379" y="1"/>
                    <a:pt x="485" y="127"/>
                    <a:pt x="485" y="2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3"/>
            <p:cNvSpPr/>
            <p:nvPr/>
          </p:nvSpPr>
          <p:spPr>
            <a:xfrm>
              <a:off x="2113799" y="2876141"/>
              <a:ext cx="24177" cy="24227"/>
            </a:xfrm>
            <a:custGeom>
              <a:avLst/>
              <a:gdLst/>
              <a:ahLst/>
              <a:cxnLst/>
              <a:rect l="l" t="t" r="r" b="b"/>
              <a:pathLst>
                <a:path w="485" h="486" extrusionOk="0">
                  <a:moveTo>
                    <a:pt x="485" y="233"/>
                  </a:moveTo>
                  <a:cubicBezTo>
                    <a:pt x="485" y="380"/>
                    <a:pt x="379" y="486"/>
                    <a:pt x="232" y="486"/>
                  </a:cubicBezTo>
                  <a:cubicBezTo>
                    <a:pt x="105" y="486"/>
                    <a:pt x="0" y="380"/>
                    <a:pt x="0" y="233"/>
                  </a:cubicBezTo>
                  <a:cubicBezTo>
                    <a:pt x="0" y="106"/>
                    <a:pt x="105" y="1"/>
                    <a:pt x="232" y="1"/>
                  </a:cubicBezTo>
                  <a:cubicBezTo>
                    <a:pt x="379" y="1"/>
                    <a:pt x="485" y="106"/>
                    <a:pt x="48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3"/>
            <p:cNvSpPr/>
            <p:nvPr/>
          </p:nvSpPr>
          <p:spPr>
            <a:xfrm>
              <a:off x="2339663" y="2802614"/>
              <a:ext cx="24227" cy="24227"/>
            </a:xfrm>
            <a:custGeom>
              <a:avLst/>
              <a:gdLst/>
              <a:ahLst/>
              <a:cxnLst/>
              <a:rect l="l" t="t" r="r" b="b"/>
              <a:pathLst>
                <a:path w="486" h="486" extrusionOk="0">
                  <a:moveTo>
                    <a:pt x="485" y="254"/>
                  </a:moveTo>
                  <a:cubicBezTo>
                    <a:pt x="485" y="380"/>
                    <a:pt x="380" y="485"/>
                    <a:pt x="253" y="485"/>
                  </a:cubicBezTo>
                  <a:cubicBezTo>
                    <a:pt x="127" y="485"/>
                    <a:pt x="0" y="380"/>
                    <a:pt x="0" y="254"/>
                  </a:cubicBezTo>
                  <a:cubicBezTo>
                    <a:pt x="0" y="127"/>
                    <a:pt x="127" y="1"/>
                    <a:pt x="253" y="1"/>
                  </a:cubicBezTo>
                  <a:cubicBezTo>
                    <a:pt x="380" y="1"/>
                    <a:pt x="485" y="127"/>
                    <a:pt x="485" y="2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3"/>
            <p:cNvSpPr/>
            <p:nvPr/>
          </p:nvSpPr>
          <p:spPr>
            <a:xfrm>
              <a:off x="2339663" y="2876141"/>
              <a:ext cx="24227" cy="24227"/>
            </a:xfrm>
            <a:custGeom>
              <a:avLst/>
              <a:gdLst/>
              <a:ahLst/>
              <a:cxnLst/>
              <a:rect l="l" t="t" r="r" b="b"/>
              <a:pathLst>
                <a:path w="486" h="486" extrusionOk="0">
                  <a:moveTo>
                    <a:pt x="485" y="233"/>
                  </a:moveTo>
                  <a:cubicBezTo>
                    <a:pt x="485" y="380"/>
                    <a:pt x="380" y="486"/>
                    <a:pt x="253" y="486"/>
                  </a:cubicBezTo>
                  <a:cubicBezTo>
                    <a:pt x="127" y="486"/>
                    <a:pt x="0" y="380"/>
                    <a:pt x="0" y="233"/>
                  </a:cubicBezTo>
                  <a:cubicBezTo>
                    <a:pt x="0" y="106"/>
                    <a:pt x="127" y="1"/>
                    <a:pt x="253" y="1"/>
                  </a:cubicBezTo>
                  <a:cubicBezTo>
                    <a:pt x="380" y="1"/>
                    <a:pt x="485" y="106"/>
                    <a:pt x="48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3"/>
            <p:cNvSpPr/>
            <p:nvPr/>
          </p:nvSpPr>
          <p:spPr>
            <a:xfrm>
              <a:off x="2574999" y="2802614"/>
              <a:ext cx="23180" cy="24227"/>
            </a:xfrm>
            <a:custGeom>
              <a:avLst/>
              <a:gdLst/>
              <a:ahLst/>
              <a:cxnLst/>
              <a:rect l="l" t="t" r="r" b="b"/>
              <a:pathLst>
                <a:path w="465" h="486" extrusionOk="0">
                  <a:moveTo>
                    <a:pt x="464" y="254"/>
                  </a:moveTo>
                  <a:cubicBezTo>
                    <a:pt x="464" y="380"/>
                    <a:pt x="359" y="485"/>
                    <a:pt x="232" y="485"/>
                  </a:cubicBezTo>
                  <a:cubicBezTo>
                    <a:pt x="106" y="485"/>
                    <a:pt x="0" y="380"/>
                    <a:pt x="0" y="254"/>
                  </a:cubicBezTo>
                  <a:cubicBezTo>
                    <a:pt x="0" y="127"/>
                    <a:pt x="106" y="1"/>
                    <a:pt x="232" y="1"/>
                  </a:cubicBezTo>
                  <a:cubicBezTo>
                    <a:pt x="359" y="1"/>
                    <a:pt x="464" y="127"/>
                    <a:pt x="464" y="2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3"/>
            <p:cNvSpPr/>
            <p:nvPr/>
          </p:nvSpPr>
          <p:spPr>
            <a:xfrm>
              <a:off x="2574999" y="2876141"/>
              <a:ext cx="23180" cy="24227"/>
            </a:xfrm>
            <a:custGeom>
              <a:avLst/>
              <a:gdLst/>
              <a:ahLst/>
              <a:cxnLst/>
              <a:rect l="l" t="t" r="r" b="b"/>
              <a:pathLst>
                <a:path w="465" h="486" extrusionOk="0">
                  <a:moveTo>
                    <a:pt x="464" y="233"/>
                  </a:moveTo>
                  <a:cubicBezTo>
                    <a:pt x="464" y="380"/>
                    <a:pt x="359" y="486"/>
                    <a:pt x="232" y="486"/>
                  </a:cubicBezTo>
                  <a:cubicBezTo>
                    <a:pt x="106" y="486"/>
                    <a:pt x="0" y="380"/>
                    <a:pt x="0" y="233"/>
                  </a:cubicBezTo>
                  <a:cubicBezTo>
                    <a:pt x="0" y="106"/>
                    <a:pt x="106" y="1"/>
                    <a:pt x="232" y="1"/>
                  </a:cubicBezTo>
                  <a:cubicBezTo>
                    <a:pt x="359" y="1"/>
                    <a:pt x="464" y="106"/>
                    <a:pt x="464"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3"/>
            <p:cNvSpPr/>
            <p:nvPr/>
          </p:nvSpPr>
          <p:spPr>
            <a:xfrm>
              <a:off x="3603697" y="2423825"/>
              <a:ext cx="691370" cy="998147"/>
            </a:xfrm>
            <a:custGeom>
              <a:avLst/>
              <a:gdLst/>
              <a:ahLst/>
              <a:cxnLst/>
              <a:rect l="l" t="t" r="r" b="b"/>
              <a:pathLst>
                <a:path w="13869" h="20023" extrusionOk="0">
                  <a:moveTo>
                    <a:pt x="9021" y="13447"/>
                  </a:moveTo>
                  <a:cubicBezTo>
                    <a:pt x="9358" y="13089"/>
                    <a:pt x="9506" y="12730"/>
                    <a:pt x="9506" y="12730"/>
                  </a:cubicBezTo>
                  <a:cubicBezTo>
                    <a:pt x="9337" y="12625"/>
                    <a:pt x="9168" y="12562"/>
                    <a:pt x="9021" y="12520"/>
                  </a:cubicBezTo>
                  <a:cubicBezTo>
                    <a:pt x="9084" y="12478"/>
                    <a:pt x="9126" y="12435"/>
                    <a:pt x="9190" y="12393"/>
                  </a:cubicBezTo>
                  <a:cubicBezTo>
                    <a:pt x="10412" y="12562"/>
                    <a:pt x="11150" y="11361"/>
                    <a:pt x="11150" y="11361"/>
                  </a:cubicBezTo>
                  <a:cubicBezTo>
                    <a:pt x="10285" y="10644"/>
                    <a:pt x="9463" y="11002"/>
                    <a:pt x="8937" y="11445"/>
                  </a:cubicBezTo>
                  <a:cubicBezTo>
                    <a:pt x="8768" y="11424"/>
                    <a:pt x="8578" y="11445"/>
                    <a:pt x="8389" y="11466"/>
                  </a:cubicBezTo>
                  <a:lnTo>
                    <a:pt x="8431" y="10981"/>
                  </a:lnTo>
                  <a:cubicBezTo>
                    <a:pt x="9105" y="10897"/>
                    <a:pt x="9948" y="10602"/>
                    <a:pt x="10054" y="9485"/>
                  </a:cubicBezTo>
                  <a:cubicBezTo>
                    <a:pt x="10054" y="9485"/>
                    <a:pt x="9674" y="9400"/>
                    <a:pt x="9211" y="9443"/>
                  </a:cubicBezTo>
                  <a:cubicBezTo>
                    <a:pt x="9253" y="9379"/>
                    <a:pt x="9253" y="9316"/>
                    <a:pt x="9253" y="9316"/>
                  </a:cubicBezTo>
                  <a:cubicBezTo>
                    <a:pt x="9042" y="9190"/>
                    <a:pt x="8831" y="9126"/>
                    <a:pt x="8642" y="9105"/>
                  </a:cubicBezTo>
                  <a:lnTo>
                    <a:pt x="8684" y="8684"/>
                  </a:lnTo>
                  <a:cubicBezTo>
                    <a:pt x="10412" y="9738"/>
                    <a:pt x="11487" y="7967"/>
                    <a:pt x="11487" y="7967"/>
                  </a:cubicBezTo>
                  <a:cubicBezTo>
                    <a:pt x="10159" y="6850"/>
                    <a:pt x="8894" y="8368"/>
                    <a:pt x="8705" y="8621"/>
                  </a:cubicBezTo>
                  <a:lnTo>
                    <a:pt x="8831" y="7419"/>
                  </a:lnTo>
                  <a:cubicBezTo>
                    <a:pt x="9421" y="7335"/>
                    <a:pt x="10349" y="7061"/>
                    <a:pt x="10538" y="6113"/>
                  </a:cubicBezTo>
                  <a:cubicBezTo>
                    <a:pt x="11318" y="5881"/>
                    <a:pt x="11740" y="5143"/>
                    <a:pt x="11740" y="5143"/>
                  </a:cubicBezTo>
                  <a:cubicBezTo>
                    <a:pt x="10496" y="4110"/>
                    <a:pt x="9316" y="5375"/>
                    <a:pt x="9000" y="5754"/>
                  </a:cubicBezTo>
                  <a:lnTo>
                    <a:pt x="9063" y="5270"/>
                  </a:lnTo>
                  <a:cubicBezTo>
                    <a:pt x="9695" y="4996"/>
                    <a:pt x="10665" y="4384"/>
                    <a:pt x="10285" y="3141"/>
                  </a:cubicBezTo>
                  <a:cubicBezTo>
                    <a:pt x="10285" y="3141"/>
                    <a:pt x="9737" y="3204"/>
                    <a:pt x="9253" y="3562"/>
                  </a:cubicBezTo>
                  <a:lnTo>
                    <a:pt x="9337" y="2677"/>
                  </a:lnTo>
                  <a:cubicBezTo>
                    <a:pt x="9358" y="2740"/>
                    <a:pt x="9379" y="2762"/>
                    <a:pt x="9379" y="2762"/>
                  </a:cubicBezTo>
                  <a:cubicBezTo>
                    <a:pt x="11276" y="1961"/>
                    <a:pt x="10412" y="43"/>
                    <a:pt x="10412" y="43"/>
                  </a:cubicBezTo>
                  <a:cubicBezTo>
                    <a:pt x="9716" y="232"/>
                    <a:pt x="9400" y="675"/>
                    <a:pt x="9274" y="1139"/>
                  </a:cubicBezTo>
                  <a:cubicBezTo>
                    <a:pt x="9190" y="801"/>
                    <a:pt x="8979" y="485"/>
                    <a:pt x="8557" y="232"/>
                  </a:cubicBezTo>
                  <a:cubicBezTo>
                    <a:pt x="8557" y="232"/>
                    <a:pt x="8494" y="275"/>
                    <a:pt x="8431" y="380"/>
                  </a:cubicBezTo>
                  <a:cubicBezTo>
                    <a:pt x="8283" y="296"/>
                    <a:pt x="8178" y="232"/>
                    <a:pt x="8178" y="232"/>
                  </a:cubicBezTo>
                  <a:cubicBezTo>
                    <a:pt x="7820" y="801"/>
                    <a:pt x="7841" y="1307"/>
                    <a:pt x="8009" y="1708"/>
                  </a:cubicBezTo>
                  <a:cubicBezTo>
                    <a:pt x="8030" y="2171"/>
                    <a:pt x="8241" y="2656"/>
                    <a:pt x="8789" y="3120"/>
                  </a:cubicBezTo>
                  <a:cubicBezTo>
                    <a:pt x="8789" y="3120"/>
                    <a:pt x="8810" y="3099"/>
                    <a:pt x="8852" y="3036"/>
                  </a:cubicBezTo>
                  <a:lnTo>
                    <a:pt x="8620" y="4342"/>
                  </a:lnTo>
                  <a:cubicBezTo>
                    <a:pt x="8536" y="4553"/>
                    <a:pt x="8494" y="4806"/>
                    <a:pt x="8494" y="5101"/>
                  </a:cubicBezTo>
                  <a:lnTo>
                    <a:pt x="8410" y="5607"/>
                  </a:lnTo>
                  <a:cubicBezTo>
                    <a:pt x="8115" y="5185"/>
                    <a:pt x="7693" y="4974"/>
                    <a:pt x="7377" y="4848"/>
                  </a:cubicBezTo>
                  <a:cubicBezTo>
                    <a:pt x="7293" y="4806"/>
                    <a:pt x="7208" y="4764"/>
                    <a:pt x="7124" y="4722"/>
                  </a:cubicBezTo>
                  <a:cubicBezTo>
                    <a:pt x="7166" y="4616"/>
                    <a:pt x="7187" y="4532"/>
                    <a:pt x="7187" y="4532"/>
                  </a:cubicBezTo>
                  <a:cubicBezTo>
                    <a:pt x="6955" y="4427"/>
                    <a:pt x="6745" y="4384"/>
                    <a:pt x="6555" y="4384"/>
                  </a:cubicBezTo>
                  <a:cubicBezTo>
                    <a:pt x="7904" y="3267"/>
                    <a:pt x="6850" y="1708"/>
                    <a:pt x="6850" y="1708"/>
                  </a:cubicBezTo>
                  <a:cubicBezTo>
                    <a:pt x="6155" y="2024"/>
                    <a:pt x="5944" y="2572"/>
                    <a:pt x="5923" y="3078"/>
                  </a:cubicBezTo>
                  <a:cubicBezTo>
                    <a:pt x="5564" y="2593"/>
                    <a:pt x="5016" y="2382"/>
                    <a:pt x="4785" y="2298"/>
                  </a:cubicBezTo>
                  <a:cubicBezTo>
                    <a:pt x="5480" y="1160"/>
                    <a:pt x="4490" y="1"/>
                    <a:pt x="4490" y="1"/>
                  </a:cubicBezTo>
                  <a:cubicBezTo>
                    <a:pt x="3162" y="823"/>
                    <a:pt x="3857" y="2256"/>
                    <a:pt x="4152" y="2740"/>
                  </a:cubicBezTo>
                  <a:cubicBezTo>
                    <a:pt x="4194" y="3120"/>
                    <a:pt x="4237" y="3478"/>
                    <a:pt x="4279" y="3836"/>
                  </a:cubicBezTo>
                  <a:cubicBezTo>
                    <a:pt x="3794" y="3057"/>
                    <a:pt x="2761" y="2909"/>
                    <a:pt x="2761" y="2909"/>
                  </a:cubicBezTo>
                  <a:cubicBezTo>
                    <a:pt x="2277" y="4532"/>
                    <a:pt x="4047" y="5101"/>
                    <a:pt x="4447" y="5206"/>
                  </a:cubicBezTo>
                  <a:cubicBezTo>
                    <a:pt x="4279" y="5459"/>
                    <a:pt x="4194" y="5712"/>
                    <a:pt x="4173" y="5965"/>
                  </a:cubicBezTo>
                  <a:cubicBezTo>
                    <a:pt x="3499" y="5333"/>
                    <a:pt x="2466" y="5459"/>
                    <a:pt x="2466" y="5459"/>
                  </a:cubicBezTo>
                  <a:cubicBezTo>
                    <a:pt x="2424" y="6766"/>
                    <a:pt x="3541" y="7103"/>
                    <a:pt x="4237" y="7209"/>
                  </a:cubicBezTo>
                  <a:cubicBezTo>
                    <a:pt x="4237" y="7251"/>
                    <a:pt x="4237" y="7293"/>
                    <a:pt x="4237" y="7335"/>
                  </a:cubicBezTo>
                  <a:cubicBezTo>
                    <a:pt x="3646" y="7082"/>
                    <a:pt x="3035" y="7145"/>
                    <a:pt x="3035" y="7145"/>
                  </a:cubicBezTo>
                  <a:cubicBezTo>
                    <a:pt x="2993" y="8663"/>
                    <a:pt x="4468" y="8916"/>
                    <a:pt x="5059" y="8937"/>
                  </a:cubicBezTo>
                  <a:cubicBezTo>
                    <a:pt x="5143" y="9400"/>
                    <a:pt x="5227" y="9822"/>
                    <a:pt x="5312" y="10244"/>
                  </a:cubicBezTo>
                  <a:cubicBezTo>
                    <a:pt x="4637" y="8831"/>
                    <a:pt x="2993" y="9274"/>
                    <a:pt x="2993" y="9274"/>
                  </a:cubicBezTo>
                  <a:cubicBezTo>
                    <a:pt x="3056" y="10033"/>
                    <a:pt x="3499" y="10412"/>
                    <a:pt x="3984" y="10602"/>
                  </a:cubicBezTo>
                  <a:cubicBezTo>
                    <a:pt x="4026" y="10834"/>
                    <a:pt x="4110" y="11044"/>
                    <a:pt x="4237" y="11213"/>
                  </a:cubicBezTo>
                  <a:cubicBezTo>
                    <a:pt x="3731" y="11213"/>
                    <a:pt x="3330" y="11318"/>
                    <a:pt x="3330" y="11318"/>
                  </a:cubicBezTo>
                  <a:cubicBezTo>
                    <a:pt x="3899" y="12878"/>
                    <a:pt x="5290" y="12688"/>
                    <a:pt x="5796" y="12562"/>
                  </a:cubicBezTo>
                  <a:cubicBezTo>
                    <a:pt x="5838" y="12773"/>
                    <a:pt x="5881" y="12962"/>
                    <a:pt x="5923" y="13110"/>
                  </a:cubicBezTo>
                  <a:cubicBezTo>
                    <a:pt x="5733" y="13194"/>
                    <a:pt x="5585" y="13321"/>
                    <a:pt x="5459" y="13447"/>
                  </a:cubicBezTo>
                  <a:lnTo>
                    <a:pt x="527" y="13447"/>
                  </a:lnTo>
                  <a:cubicBezTo>
                    <a:pt x="0" y="18547"/>
                    <a:pt x="4616" y="20023"/>
                    <a:pt x="4616" y="20023"/>
                  </a:cubicBezTo>
                  <a:lnTo>
                    <a:pt x="8916" y="20023"/>
                  </a:lnTo>
                  <a:cubicBezTo>
                    <a:pt x="10349" y="19665"/>
                    <a:pt x="11150" y="18948"/>
                    <a:pt x="11150" y="18948"/>
                  </a:cubicBezTo>
                  <a:cubicBezTo>
                    <a:pt x="11150" y="18948"/>
                    <a:pt x="11150" y="18948"/>
                    <a:pt x="11150" y="18948"/>
                  </a:cubicBezTo>
                  <a:cubicBezTo>
                    <a:pt x="13868" y="16904"/>
                    <a:pt x="13363" y="13447"/>
                    <a:pt x="13363" y="13447"/>
                  </a:cubicBezTo>
                  <a:lnTo>
                    <a:pt x="9021" y="13447"/>
                  </a:lnTo>
                  <a:close/>
                  <a:moveTo>
                    <a:pt x="7103" y="13447"/>
                  </a:moveTo>
                  <a:lnTo>
                    <a:pt x="7103" y="13447"/>
                  </a:lnTo>
                  <a:cubicBezTo>
                    <a:pt x="7124" y="13321"/>
                    <a:pt x="7166" y="13152"/>
                    <a:pt x="7208" y="12941"/>
                  </a:cubicBezTo>
                  <a:cubicBezTo>
                    <a:pt x="7293" y="12899"/>
                    <a:pt x="7356" y="12857"/>
                    <a:pt x="7419" y="12815"/>
                  </a:cubicBezTo>
                  <a:cubicBezTo>
                    <a:pt x="7503" y="12836"/>
                    <a:pt x="7588" y="12857"/>
                    <a:pt x="7672" y="12857"/>
                  </a:cubicBezTo>
                  <a:cubicBezTo>
                    <a:pt x="7440" y="13047"/>
                    <a:pt x="7251" y="13257"/>
                    <a:pt x="7103" y="13447"/>
                  </a:cubicBezTo>
                  <a:close/>
                  <a:moveTo>
                    <a:pt x="6576" y="9653"/>
                  </a:moveTo>
                  <a:cubicBezTo>
                    <a:pt x="6660" y="9801"/>
                    <a:pt x="6766" y="9906"/>
                    <a:pt x="6892" y="10012"/>
                  </a:cubicBezTo>
                  <a:cubicBezTo>
                    <a:pt x="6745" y="10201"/>
                    <a:pt x="6660" y="10370"/>
                    <a:pt x="6618" y="10454"/>
                  </a:cubicBezTo>
                  <a:lnTo>
                    <a:pt x="6576" y="9653"/>
                  </a:lnTo>
                  <a:cubicBezTo>
                    <a:pt x="6576" y="9653"/>
                    <a:pt x="6576" y="9653"/>
                    <a:pt x="6576" y="9653"/>
                  </a:cubicBezTo>
                  <a:close/>
                  <a:moveTo>
                    <a:pt x="6618" y="10496"/>
                  </a:moveTo>
                  <a:cubicBezTo>
                    <a:pt x="6766" y="10560"/>
                    <a:pt x="6913" y="10602"/>
                    <a:pt x="7040" y="10623"/>
                  </a:cubicBezTo>
                  <a:cubicBezTo>
                    <a:pt x="6892" y="10686"/>
                    <a:pt x="6766" y="10770"/>
                    <a:pt x="6660" y="10876"/>
                  </a:cubicBezTo>
                  <a:close/>
                  <a:moveTo>
                    <a:pt x="7166" y="12962"/>
                  </a:moveTo>
                  <a:lnTo>
                    <a:pt x="7082" y="13447"/>
                  </a:lnTo>
                  <a:lnTo>
                    <a:pt x="6808" y="13447"/>
                  </a:lnTo>
                  <a:lnTo>
                    <a:pt x="6787" y="13068"/>
                  </a:lnTo>
                  <a:cubicBezTo>
                    <a:pt x="6913" y="13047"/>
                    <a:pt x="7040" y="13004"/>
                    <a:pt x="7166" y="12962"/>
                  </a:cubicBezTo>
                  <a:close/>
                  <a:moveTo>
                    <a:pt x="7735" y="9021"/>
                  </a:moveTo>
                  <a:cubicBezTo>
                    <a:pt x="7777" y="9021"/>
                    <a:pt x="7798" y="9000"/>
                    <a:pt x="7841" y="9000"/>
                  </a:cubicBezTo>
                  <a:lnTo>
                    <a:pt x="7820" y="9084"/>
                  </a:lnTo>
                  <a:cubicBezTo>
                    <a:pt x="7798" y="9063"/>
                    <a:pt x="7777" y="9042"/>
                    <a:pt x="7735" y="9021"/>
                  </a:cubicBezTo>
                  <a:close/>
                  <a:moveTo>
                    <a:pt x="7841" y="8937"/>
                  </a:moveTo>
                  <a:cubicBezTo>
                    <a:pt x="7820" y="8852"/>
                    <a:pt x="7714" y="8642"/>
                    <a:pt x="7567" y="8389"/>
                  </a:cubicBezTo>
                  <a:cubicBezTo>
                    <a:pt x="7651" y="8073"/>
                    <a:pt x="7672" y="7820"/>
                    <a:pt x="7672" y="7820"/>
                  </a:cubicBezTo>
                  <a:cubicBezTo>
                    <a:pt x="7651" y="7799"/>
                    <a:pt x="7651" y="7799"/>
                    <a:pt x="7651" y="7799"/>
                  </a:cubicBezTo>
                  <a:cubicBezTo>
                    <a:pt x="7798" y="7778"/>
                    <a:pt x="7946" y="7714"/>
                    <a:pt x="8072" y="7630"/>
                  </a:cubicBezTo>
                  <a:close/>
                  <a:moveTo>
                    <a:pt x="7461" y="6471"/>
                  </a:moveTo>
                  <a:cubicBezTo>
                    <a:pt x="7124" y="6661"/>
                    <a:pt x="6871" y="6956"/>
                    <a:pt x="6681" y="7187"/>
                  </a:cubicBezTo>
                  <a:cubicBezTo>
                    <a:pt x="6597" y="7209"/>
                    <a:pt x="6513" y="7251"/>
                    <a:pt x="6429" y="7272"/>
                  </a:cubicBezTo>
                  <a:lnTo>
                    <a:pt x="6344" y="5775"/>
                  </a:lnTo>
                  <a:cubicBezTo>
                    <a:pt x="6365" y="5754"/>
                    <a:pt x="6386" y="5733"/>
                    <a:pt x="6407" y="5733"/>
                  </a:cubicBezTo>
                  <a:cubicBezTo>
                    <a:pt x="6597" y="5944"/>
                    <a:pt x="6871" y="6155"/>
                    <a:pt x="7229" y="6239"/>
                  </a:cubicBezTo>
                  <a:cubicBezTo>
                    <a:pt x="7314" y="6323"/>
                    <a:pt x="7377" y="6408"/>
                    <a:pt x="7461" y="6471"/>
                  </a:cubicBezTo>
                  <a:close/>
                  <a:moveTo>
                    <a:pt x="6239" y="5839"/>
                  </a:moveTo>
                  <a:cubicBezTo>
                    <a:pt x="6239" y="6344"/>
                    <a:pt x="6260" y="6850"/>
                    <a:pt x="6281" y="7356"/>
                  </a:cubicBezTo>
                  <a:cubicBezTo>
                    <a:pt x="6260" y="7356"/>
                    <a:pt x="6239" y="7377"/>
                    <a:pt x="6218" y="7398"/>
                  </a:cubicBezTo>
                  <a:cubicBezTo>
                    <a:pt x="6070" y="7377"/>
                    <a:pt x="5902" y="7377"/>
                    <a:pt x="5733" y="7419"/>
                  </a:cubicBezTo>
                  <a:cubicBezTo>
                    <a:pt x="5628" y="7335"/>
                    <a:pt x="5522" y="7272"/>
                    <a:pt x="5417" y="7209"/>
                  </a:cubicBezTo>
                  <a:cubicBezTo>
                    <a:pt x="5585" y="6787"/>
                    <a:pt x="5585" y="6408"/>
                    <a:pt x="5501" y="6070"/>
                  </a:cubicBezTo>
                  <a:cubicBezTo>
                    <a:pt x="5796" y="6049"/>
                    <a:pt x="6028" y="5965"/>
                    <a:pt x="6239" y="5839"/>
                  </a:cubicBezTo>
                  <a:close/>
                  <a:moveTo>
                    <a:pt x="5838" y="8874"/>
                  </a:moveTo>
                  <a:cubicBezTo>
                    <a:pt x="5670" y="9295"/>
                    <a:pt x="5607" y="9696"/>
                    <a:pt x="5585" y="9801"/>
                  </a:cubicBezTo>
                  <a:cubicBezTo>
                    <a:pt x="5501" y="9443"/>
                    <a:pt x="5438" y="9105"/>
                    <a:pt x="5354" y="8810"/>
                  </a:cubicBezTo>
                  <a:cubicBezTo>
                    <a:pt x="5522" y="8852"/>
                    <a:pt x="5691" y="8874"/>
                    <a:pt x="5838" y="8874"/>
                  </a:cubicBezTo>
                  <a:close/>
                  <a:moveTo>
                    <a:pt x="6407" y="9717"/>
                  </a:moveTo>
                  <a:cubicBezTo>
                    <a:pt x="6429" y="10159"/>
                    <a:pt x="6471" y="10602"/>
                    <a:pt x="6492" y="11002"/>
                  </a:cubicBezTo>
                  <a:cubicBezTo>
                    <a:pt x="6471" y="11044"/>
                    <a:pt x="6429" y="11065"/>
                    <a:pt x="6407" y="11108"/>
                  </a:cubicBezTo>
                  <a:cubicBezTo>
                    <a:pt x="6239" y="10960"/>
                    <a:pt x="6028" y="10834"/>
                    <a:pt x="5796" y="10791"/>
                  </a:cubicBezTo>
                  <a:cubicBezTo>
                    <a:pt x="5733" y="10454"/>
                    <a:pt x="5670" y="10138"/>
                    <a:pt x="5585" y="9843"/>
                  </a:cubicBezTo>
                  <a:cubicBezTo>
                    <a:pt x="5923" y="9843"/>
                    <a:pt x="6176" y="9801"/>
                    <a:pt x="6407" y="9717"/>
                  </a:cubicBezTo>
                  <a:close/>
                  <a:moveTo>
                    <a:pt x="6386" y="12478"/>
                  </a:moveTo>
                  <a:cubicBezTo>
                    <a:pt x="6323" y="12688"/>
                    <a:pt x="6281" y="12857"/>
                    <a:pt x="6260" y="12983"/>
                  </a:cubicBezTo>
                  <a:cubicBezTo>
                    <a:pt x="6260" y="12983"/>
                    <a:pt x="6239" y="12983"/>
                    <a:pt x="6218" y="12983"/>
                  </a:cubicBezTo>
                  <a:cubicBezTo>
                    <a:pt x="6197" y="12815"/>
                    <a:pt x="6155" y="12625"/>
                    <a:pt x="6133" y="12457"/>
                  </a:cubicBezTo>
                  <a:cubicBezTo>
                    <a:pt x="6218" y="12478"/>
                    <a:pt x="6302" y="12478"/>
                    <a:pt x="6386" y="12478"/>
                  </a:cubicBezTo>
                  <a:close/>
                  <a:moveTo>
                    <a:pt x="6703" y="13257"/>
                  </a:moveTo>
                  <a:cubicBezTo>
                    <a:pt x="6703" y="13321"/>
                    <a:pt x="6703" y="13384"/>
                    <a:pt x="6724" y="13447"/>
                  </a:cubicBezTo>
                  <a:lnTo>
                    <a:pt x="6681" y="13447"/>
                  </a:lnTo>
                  <a:cubicBezTo>
                    <a:pt x="6681" y="13384"/>
                    <a:pt x="6703" y="13321"/>
                    <a:pt x="6703" y="13257"/>
                  </a:cubicBezTo>
                  <a:close/>
                  <a:moveTo>
                    <a:pt x="8262" y="11487"/>
                  </a:moveTo>
                  <a:cubicBezTo>
                    <a:pt x="8283" y="11466"/>
                    <a:pt x="8283" y="11445"/>
                    <a:pt x="8283" y="11403"/>
                  </a:cubicBezTo>
                  <a:cubicBezTo>
                    <a:pt x="8283" y="11445"/>
                    <a:pt x="8283" y="11466"/>
                    <a:pt x="8283" y="11487"/>
                  </a:cubicBezTo>
                  <a:cubicBezTo>
                    <a:pt x="8283" y="11487"/>
                    <a:pt x="8283" y="11487"/>
                    <a:pt x="8262" y="11487"/>
                  </a:cubicBezTo>
                  <a:close/>
                  <a:moveTo>
                    <a:pt x="8304" y="11087"/>
                  </a:moveTo>
                  <a:cubicBezTo>
                    <a:pt x="8262" y="11065"/>
                    <a:pt x="8199" y="11065"/>
                    <a:pt x="8157" y="11065"/>
                  </a:cubicBezTo>
                  <a:cubicBezTo>
                    <a:pt x="8157" y="11044"/>
                    <a:pt x="8178" y="11023"/>
                    <a:pt x="8178" y="11002"/>
                  </a:cubicBezTo>
                  <a:cubicBezTo>
                    <a:pt x="8220" y="11002"/>
                    <a:pt x="8262" y="11002"/>
                    <a:pt x="8325" y="10981"/>
                  </a:cubicBezTo>
                  <a:cubicBezTo>
                    <a:pt x="8325" y="11023"/>
                    <a:pt x="8304" y="11044"/>
                    <a:pt x="8304" y="11087"/>
                  </a:cubicBezTo>
                  <a:close/>
                  <a:moveTo>
                    <a:pt x="8473" y="9084"/>
                  </a:moveTo>
                  <a:cubicBezTo>
                    <a:pt x="8304" y="9063"/>
                    <a:pt x="8136" y="9105"/>
                    <a:pt x="7988" y="9148"/>
                  </a:cubicBezTo>
                  <a:cubicBezTo>
                    <a:pt x="8072" y="8642"/>
                    <a:pt x="8178" y="8094"/>
                    <a:pt x="8262" y="7504"/>
                  </a:cubicBezTo>
                  <a:cubicBezTo>
                    <a:pt x="8283" y="7504"/>
                    <a:pt x="8325" y="7483"/>
                    <a:pt x="8346" y="7461"/>
                  </a:cubicBezTo>
                  <a:cubicBezTo>
                    <a:pt x="8410" y="7461"/>
                    <a:pt x="8515" y="7461"/>
                    <a:pt x="8642" y="7440"/>
                  </a:cubicBezTo>
                  <a:cubicBezTo>
                    <a:pt x="8578" y="8009"/>
                    <a:pt x="8536" y="8557"/>
                    <a:pt x="8473" y="9084"/>
                  </a:cubicBezTo>
                  <a:close/>
                  <a:moveTo>
                    <a:pt x="9147" y="5965"/>
                  </a:moveTo>
                  <a:cubicBezTo>
                    <a:pt x="9084" y="6007"/>
                    <a:pt x="9021" y="6049"/>
                    <a:pt x="8979" y="6092"/>
                  </a:cubicBezTo>
                  <a:lnTo>
                    <a:pt x="9000" y="5881"/>
                  </a:lnTo>
                  <a:cubicBezTo>
                    <a:pt x="9042" y="5923"/>
                    <a:pt x="9105" y="5944"/>
                    <a:pt x="9147" y="5965"/>
                  </a:cubicBezTo>
                  <a:close/>
                  <a:moveTo>
                    <a:pt x="8894" y="2972"/>
                  </a:moveTo>
                  <a:cubicBezTo>
                    <a:pt x="8916" y="2909"/>
                    <a:pt x="8958" y="2867"/>
                    <a:pt x="8979" y="2804"/>
                  </a:cubicBezTo>
                  <a:cubicBezTo>
                    <a:pt x="9126" y="2888"/>
                    <a:pt x="9211" y="2951"/>
                    <a:pt x="9211" y="2951"/>
                  </a:cubicBezTo>
                  <a:cubicBezTo>
                    <a:pt x="9253" y="2888"/>
                    <a:pt x="9274" y="2825"/>
                    <a:pt x="9295" y="2783"/>
                  </a:cubicBezTo>
                  <a:cubicBezTo>
                    <a:pt x="9253" y="3057"/>
                    <a:pt x="9190" y="3352"/>
                    <a:pt x="9147" y="3626"/>
                  </a:cubicBezTo>
                  <a:cubicBezTo>
                    <a:pt x="9000" y="3752"/>
                    <a:pt x="8873" y="3900"/>
                    <a:pt x="8768" y="4068"/>
                  </a:cubicBezTo>
                  <a:cubicBezTo>
                    <a:pt x="8810" y="3710"/>
                    <a:pt x="8852" y="3331"/>
                    <a:pt x="8894" y="2972"/>
                  </a:cubicBezTo>
                  <a:close/>
                  <a:moveTo>
                    <a:pt x="8578" y="5438"/>
                  </a:moveTo>
                  <a:cubicBezTo>
                    <a:pt x="8642" y="5417"/>
                    <a:pt x="8768" y="5396"/>
                    <a:pt x="8916" y="5333"/>
                  </a:cubicBezTo>
                  <a:cubicBezTo>
                    <a:pt x="8873" y="5649"/>
                    <a:pt x="8831" y="5965"/>
                    <a:pt x="8789" y="6260"/>
                  </a:cubicBezTo>
                  <a:cubicBezTo>
                    <a:pt x="8768" y="6302"/>
                    <a:pt x="8726" y="6323"/>
                    <a:pt x="8705" y="6344"/>
                  </a:cubicBezTo>
                  <a:cubicBezTo>
                    <a:pt x="8705" y="6344"/>
                    <a:pt x="8705" y="6344"/>
                    <a:pt x="8705" y="6344"/>
                  </a:cubicBezTo>
                  <a:cubicBezTo>
                    <a:pt x="8663" y="6134"/>
                    <a:pt x="8620" y="5965"/>
                    <a:pt x="8536" y="5796"/>
                  </a:cubicBezTo>
                  <a:cubicBezTo>
                    <a:pt x="8557" y="5691"/>
                    <a:pt x="8557" y="5565"/>
                    <a:pt x="8578" y="5438"/>
                  </a:cubicBezTo>
                  <a:close/>
                  <a:moveTo>
                    <a:pt x="4194" y="2804"/>
                  </a:moveTo>
                  <a:cubicBezTo>
                    <a:pt x="4237" y="2867"/>
                    <a:pt x="4258" y="2888"/>
                    <a:pt x="4258" y="2888"/>
                  </a:cubicBezTo>
                  <a:cubicBezTo>
                    <a:pt x="4384" y="2804"/>
                    <a:pt x="4490" y="2677"/>
                    <a:pt x="4574" y="2572"/>
                  </a:cubicBezTo>
                  <a:cubicBezTo>
                    <a:pt x="4321" y="3647"/>
                    <a:pt x="5206" y="4279"/>
                    <a:pt x="5754" y="4574"/>
                  </a:cubicBezTo>
                  <a:cubicBezTo>
                    <a:pt x="5459" y="4743"/>
                    <a:pt x="5227" y="4996"/>
                    <a:pt x="5059" y="5248"/>
                  </a:cubicBezTo>
                  <a:cubicBezTo>
                    <a:pt x="4869" y="5017"/>
                    <a:pt x="4721" y="4890"/>
                    <a:pt x="4721" y="4890"/>
                  </a:cubicBezTo>
                  <a:cubicBezTo>
                    <a:pt x="4658" y="4953"/>
                    <a:pt x="4616" y="4996"/>
                    <a:pt x="4574" y="5038"/>
                  </a:cubicBezTo>
                  <a:lnTo>
                    <a:pt x="4553" y="4890"/>
                  </a:lnTo>
                  <a:cubicBezTo>
                    <a:pt x="4553" y="4595"/>
                    <a:pt x="4511" y="4342"/>
                    <a:pt x="4426" y="4110"/>
                  </a:cubicBezTo>
                  <a:close/>
                  <a:moveTo>
                    <a:pt x="5248" y="8958"/>
                  </a:moveTo>
                  <a:lnTo>
                    <a:pt x="5670" y="10749"/>
                  </a:lnTo>
                  <a:cubicBezTo>
                    <a:pt x="5649" y="10749"/>
                    <a:pt x="5628" y="10749"/>
                    <a:pt x="5607" y="10749"/>
                  </a:cubicBezTo>
                  <a:cubicBezTo>
                    <a:pt x="5585" y="10707"/>
                    <a:pt x="5564" y="10686"/>
                    <a:pt x="5522" y="10644"/>
                  </a:cubicBezTo>
                  <a:lnTo>
                    <a:pt x="5248" y="8958"/>
                  </a:lnTo>
                  <a:close/>
                  <a:moveTo>
                    <a:pt x="5859" y="12541"/>
                  </a:moveTo>
                  <a:cubicBezTo>
                    <a:pt x="5944" y="12520"/>
                    <a:pt x="5986" y="12499"/>
                    <a:pt x="5986" y="12499"/>
                  </a:cubicBezTo>
                  <a:cubicBezTo>
                    <a:pt x="5986" y="12478"/>
                    <a:pt x="5986" y="12457"/>
                    <a:pt x="5986" y="12435"/>
                  </a:cubicBezTo>
                  <a:cubicBezTo>
                    <a:pt x="6007" y="12435"/>
                    <a:pt x="6049" y="12457"/>
                    <a:pt x="6070" y="12457"/>
                  </a:cubicBezTo>
                  <a:lnTo>
                    <a:pt x="6197" y="13004"/>
                  </a:lnTo>
                  <a:cubicBezTo>
                    <a:pt x="6112" y="13026"/>
                    <a:pt x="6028" y="13047"/>
                    <a:pt x="5944" y="1308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3"/>
            <p:cNvSpPr/>
            <p:nvPr/>
          </p:nvSpPr>
          <p:spPr>
            <a:xfrm>
              <a:off x="3696166" y="2618185"/>
              <a:ext cx="35742" cy="568440"/>
            </a:xfrm>
            <a:custGeom>
              <a:avLst/>
              <a:gdLst/>
              <a:ahLst/>
              <a:cxnLst/>
              <a:rect l="l" t="t" r="r" b="b"/>
              <a:pathLst>
                <a:path w="717" h="11403" extrusionOk="0">
                  <a:moveTo>
                    <a:pt x="717" y="11403"/>
                  </a:moveTo>
                  <a:cubicBezTo>
                    <a:pt x="717" y="11403"/>
                    <a:pt x="0" y="588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3"/>
            <p:cNvSpPr/>
            <p:nvPr/>
          </p:nvSpPr>
          <p:spPr>
            <a:xfrm>
              <a:off x="3716106" y="2840910"/>
              <a:ext cx="132451" cy="145063"/>
            </a:xfrm>
            <a:custGeom>
              <a:avLst/>
              <a:gdLst/>
              <a:ahLst/>
              <a:cxnLst/>
              <a:rect l="l" t="t" r="r" b="b"/>
              <a:pathLst>
                <a:path w="2657" h="2910" extrusionOk="0">
                  <a:moveTo>
                    <a:pt x="0" y="2129"/>
                  </a:moveTo>
                  <a:cubicBezTo>
                    <a:pt x="0" y="2129"/>
                    <a:pt x="1033" y="1"/>
                    <a:pt x="2656" y="949"/>
                  </a:cubicBezTo>
                  <a:cubicBezTo>
                    <a:pt x="2656" y="949"/>
                    <a:pt x="1897" y="2909"/>
                    <a:pt x="0" y="2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3"/>
            <p:cNvSpPr/>
            <p:nvPr/>
          </p:nvSpPr>
          <p:spPr>
            <a:xfrm>
              <a:off x="3728717" y="3011144"/>
              <a:ext cx="132402" cy="143967"/>
            </a:xfrm>
            <a:custGeom>
              <a:avLst/>
              <a:gdLst/>
              <a:ahLst/>
              <a:cxnLst/>
              <a:rect l="l" t="t" r="r" b="b"/>
              <a:pathLst>
                <a:path w="2656" h="2888" extrusionOk="0">
                  <a:moveTo>
                    <a:pt x="0" y="2108"/>
                  </a:moveTo>
                  <a:cubicBezTo>
                    <a:pt x="0" y="2108"/>
                    <a:pt x="1012" y="0"/>
                    <a:pt x="2656" y="948"/>
                  </a:cubicBezTo>
                  <a:cubicBezTo>
                    <a:pt x="2656" y="948"/>
                    <a:pt x="1897" y="2887"/>
                    <a:pt x="0" y="2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3"/>
            <p:cNvSpPr/>
            <p:nvPr/>
          </p:nvSpPr>
          <p:spPr>
            <a:xfrm>
              <a:off x="3625730" y="3067872"/>
              <a:ext cx="110368" cy="117696"/>
            </a:xfrm>
            <a:custGeom>
              <a:avLst/>
              <a:gdLst/>
              <a:ahLst/>
              <a:cxnLst/>
              <a:rect l="l" t="t" r="r" b="b"/>
              <a:pathLst>
                <a:path w="2214" h="2361" extrusionOk="0">
                  <a:moveTo>
                    <a:pt x="191" y="2361"/>
                  </a:moveTo>
                  <a:cubicBezTo>
                    <a:pt x="191" y="2361"/>
                    <a:pt x="1" y="21"/>
                    <a:pt x="1898" y="0"/>
                  </a:cubicBezTo>
                  <a:cubicBezTo>
                    <a:pt x="1898" y="0"/>
                    <a:pt x="2214" y="2066"/>
                    <a:pt x="191" y="23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3"/>
            <p:cNvSpPr/>
            <p:nvPr/>
          </p:nvSpPr>
          <p:spPr>
            <a:xfrm>
              <a:off x="3705588" y="2701184"/>
              <a:ext cx="132451" cy="144017"/>
            </a:xfrm>
            <a:custGeom>
              <a:avLst/>
              <a:gdLst/>
              <a:ahLst/>
              <a:cxnLst/>
              <a:rect l="l" t="t" r="r" b="b"/>
              <a:pathLst>
                <a:path w="2657" h="2889" extrusionOk="0">
                  <a:moveTo>
                    <a:pt x="1" y="2108"/>
                  </a:moveTo>
                  <a:cubicBezTo>
                    <a:pt x="1" y="2108"/>
                    <a:pt x="1012" y="1"/>
                    <a:pt x="2656" y="949"/>
                  </a:cubicBezTo>
                  <a:cubicBezTo>
                    <a:pt x="2656" y="949"/>
                    <a:pt x="1898" y="2888"/>
                    <a:pt x="1" y="2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3"/>
            <p:cNvSpPr/>
            <p:nvPr/>
          </p:nvSpPr>
          <p:spPr>
            <a:xfrm>
              <a:off x="3586898" y="2766336"/>
              <a:ext cx="116649" cy="101943"/>
            </a:xfrm>
            <a:custGeom>
              <a:avLst/>
              <a:gdLst/>
              <a:ahLst/>
              <a:cxnLst/>
              <a:rect l="l" t="t" r="r" b="b"/>
              <a:pathLst>
                <a:path w="2340" h="2045" extrusionOk="0">
                  <a:moveTo>
                    <a:pt x="2340" y="2045"/>
                  </a:moveTo>
                  <a:cubicBezTo>
                    <a:pt x="2340" y="2045"/>
                    <a:pt x="0" y="1918"/>
                    <a:pt x="253" y="42"/>
                  </a:cubicBezTo>
                  <a:cubicBezTo>
                    <a:pt x="253" y="42"/>
                    <a:pt x="2340" y="0"/>
                    <a:pt x="2340" y="20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3"/>
            <p:cNvSpPr/>
            <p:nvPr/>
          </p:nvSpPr>
          <p:spPr>
            <a:xfrm>
              <a:off x="3604744" y="2944945"/>
              <a:ext cx="116649" cy="109321"/>
            </a:xfrm>
            <a:custGeom>
              <a:avLst/>
              <a:gdLst/>
              <a:ahLst/>
              <a:cxnLst/>
              <a:rect l="l" t="t" r="r" b="b"/>
              <a:pathLst>
                <a:path w="2340" h="2193" extrusionOk="0">
                  <a:moveTo>
                    <a:pt x="2340" y="2024"/>
                  </a:moveTo>
                  <a:cubicBezTo>
                    <a:pt x="2340" y="2024"/>
                    <a:pt x="0" y="2192"/>
                    <a:pt x="0" y="295"/>
                  </a:cubicBezTo>
                  <a:cubicBezTo>
                    <a:pt x="0" y="295"/>
                    <a:pt x="2066" y="0"/>
                    <a:pt x="2340" y="2024"/>
                  </a:cubicBezTo>
                  <a:close/>
                </a:path>
              </a:pathLst>
            </a:custGeom>
            <a:solidFill>
              <a:srgbClr val="464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3"/>
            <p:cNvSpPr/>
            <p:nvPr/>
          </p:nvSpPr>
          <p:spPr>
            <a:xfrm>
              <a:off x="3583708" y="2537281"/>
              <a:ext cx="137686" cy="124027"/>
            </a:xfrm>
            <a:custGeom>
              <a:avLst/>
              <a:gdLst/>
              <a:ahLst/>
              <a:cxnLst/>
              <a:rect l="l" t="t" r="r" b="b"/>
              <a:pathLst>
                <a:path w="2762" h="2488" extrusionOk="0">
                  <a:moveTo>
                    <a:pt x="2235" y="2488"/>
                  </a:moveTo>
                  <a:cubicBezTo>
                    <a:pt x="2235" y="2488"/>
                    <a:pt x="1" y="1750"/>
                    <a:pt x="739" y="1"/>
                  </a:cubicBezTo>
                  <a:cubicBezTo>
                    <a:pt x="739" y="1"/>
                    <a:pt x="2762" y="507"/>
                    <a:pt x="2235" y="24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3"/>
            <p:cNvSpPr/>
            <p:nvPr/>
          </p:nvSpPr>
          <p:spPr>
            <a:xfrm>
              <a:off x="3643626" y="2508917"/>
              <a:ext cx="143967" cy="141873"/>
            </a:xfrm>
            <a:custGeom>
              <a:avLst/>
              <a:gdLst/>
              <a:ahLst/>
              <a:cxnLst/>
              <a:rect l="l" t="t" r="r" b="b"/>
              <a:pathLst>
                <a:path w="2888" h="2846" extrusionOk="0">
                  <a:moveTo>
                    <a:pt x="1159" y="2846"/>
                  </a:moveTo>
                  <a:cubicBezTo>
                    <a:pt x="1159" y="2846"/>
                    <a:pt x="0" y="802"/>
                    <a:pt x="1707" y="1"/>
                  </a:cubicBezTo>
                  <a:cubicBezTo>
                    <a:pt x="1707" y="1"/>
                    <a:pt x="2888" y="1729"/>
                    <a:pt x="1159" y="2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3"/>
            <p:cNvSpPr/>
            <p:nvPr/>
          </p:nvSpPr>
          <p:spPr>
            <a:xfrm>
              <a:off x="3387254" y="3094142"/>
              <a:ext cx="703982" cy="327814"/>
            </a:xfrm>
            <a:custGeom>
              <a:avLst/>
              <a:gdLst/>
              <a:ahLst/>
              <a:cxnLst/>
              <a:rect l="l" t="t" r="r" b="b"/>
              <a:pathLst>
                <a:path w="14122" h="6576" extrusionOk="0">
                  <a:moveTo>
                    <a:pt x="528" y="0"/>
                  </a:moveTo>
                  <a:lnTo>
                    <a:pt x="13363" y="0"/>
                  </a:lnTo>
                  <a:cubicBezTo>
                    <a:pt x="13363" y="0"/>
                    <a:pt x="14122" y="5100"/>
                    <a:pt x="8916" y="6576"/>
                  </a:cubicBezTo>
                  <a:lnTo>
                    <a:pt x="4616" y="6576"/>
                  </a:lnTo>
                  <a:cubicBezTo>
                    <a:pt x="4616" y="6576"/>
                    <a:pt x="1" y="5100"/>
                    <a:pt x="528" y="0"/>
                  </a:cubicBezTo>
                  <a:close/>
                </a:path>
              </a:pathLst>
            </a:custGeom>
            <a:solidFill>
              <a:srgbClr val="FF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3"/>
            <p:cNvSpPr/>
            <p:nvPr/>
          </p:nvSpPr>
          <p:spPr>
            <a:xfrm>
              <a:off x="3387254" y="3094142"/>
              <a:ext cx="703982" cy="327814"/>
            </a:xfrm>
            <a:custGeom>
              <a:avLst/>
              <a:gdLst/>
              <a:ahLst/>
              <a:cxnLst/>
              <a:rect l="l" t="t" r="r" b="b"/>
              <a:pathLst>
                <a:path w="14122" h="6576" extrusionOk="0">
                  <a:moveTo>
                    <a:pt x="528" y="0"/>
                  </a:moveTo>
                  <a:lnTo>
                    <a:pt x="13363" y="0"/>
                  </a:lnTo>
                  <a:cubicBezTo>
                    <a:pt x="13363" y="0"/>
                    <a:pt x="14122" y="5100"/>
                    <a:pt x="8916" y="6576"/>
                  </a:cubicBezTo>
                  <a:lnTo>
                    <a:pt x="4616" y="6576"/>
                  </a:lnTo>
                  <a:cubicBezTo>
                    <a:pt x="4616" y="6576"/>
                    <a:pt x="1" y="5100"/>
                    <a:pt x="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3"/>
            <p:cNvSpPr/>
            <p:nvPr/>
          </p:nvSpPr>
          <p:spPr>
            <a:xfrm>
              <a:off x="3617355" y="2734832"/>
              <a:ext cx="84097" cy="359369"/>
            </a:xfrm>
            <a:custGeom>
              <a:avLst/>
              <a:gdLst/>
              <a:ahLst/>
              <a:cxnLst/>
              <a:rect l="l" t="t" r="r" b="b"/>
              <a:pathLst>
                <a:path w="1687" h="7209" extrusionOk="0">
                  <a:moveTo>
                    <a:pt x="0" y="0"/>
                  </a:moveTo>
                  <a:cubicBezTo>
                    <a:pt x="0" y="0"/>
                    <a:pt x="780" y="2023"/>
                    <a:pt x="1686" y="72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3"/>
            <p:cNvSpPr/>
            <p:nvPr/>
          </p:nvSpPr>
          <p:spPr>
            <a:xfrm>
              <a:off x="3665659" y="2797841"/>
              <a:ext cx="104087" cy="119839"/>
            </a:xfrm>
            <a:custGeom>
              <a:avLst/>
              <a:gdLst/>
              <a:ahLst/>
              <a:cxnLst/>
              <a:rect l="l" t="t" r="r" b="b"/>
              <a:pathLst>
                <a:path w="2088" h="2404" extrusionOk="0">
                  <a:moveTo>
                    <a:pt x="1" y="2340"/>
                  </a:moveTo>
                  <a:cubicBezTo>
                    <a:pt x="1" y="2340"/>
                    <a:pt x="212" y="1"/>
                    <a:pt x="2087" y="317"/>
                  </a:cubicBezTo>
                  <a:cubicBezTo>
                    <a:pt x="2087" y="317"/>
                    <a:pt x="2045" y="2403"/>
                    <a:pt x="1"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3"/>
            <p:cNvSpPr/>
            <p:nvPr/>
          </p:nvSpPr>
          <p:spPr>
            <a:xfrm>
              <a:off x="3553250" y="2667586"/>
              <a:ext cx="151345" cy="143967"/>
            </a:xfrm>
            <a:custGeom>
              <a:avLst/>
              <a:gdLst/>
              <a:ahLst/>
              <a:cxnLst/>
              <a:rect l="l" t="t" r="r" b="b"/>
              <a:pathLst>
                <a:path w="3036" h="2888" extrusionOk="0">
                  <a:moveTo>
                    <a:pt x="1729" y="2888"/>
                  </a:moveTo>
                  <a:cubicBezTo>
                    <a:pt x="1729" y="2888"/>
                    <a:pt x="1" y="1307"/>
                    <a:pt x="1371" y="0"/>
                  </a:cubicBezTo>
                  <a:cubicBezTo>
                    <a:pt x="1371" y="0"/>
                    <a:pt x="3036" y="1286"/>
                    <a:pt x="1729" y="2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3"/>
            <p:cNvSpPr/>
            <p:nvPr/>
          </p:nvSpPr>
          <p:spPr>
            <a:xfrm>
              <a:off x="3535404" y="2768430"/>
              <a:ext cx="116649" cy="106181"/>
            </a:xfrm>
            <a:custGeom>
              <a:avLst/>
              <a:gdLst/>
              <a:ahLst/>
              <a:cxnLst/>
              <a:rect l="l" t="t" r="r" b="b"/>
              <a:pathLst>
                <a:path w="2340" h="2130" extrusionOk="0">
                  <a:moveTo>
                    <a:pt x="2340" y="2045"/>
                  </a:moveTo>
                  <a:cubicBezTo>
                    <a:pt x="2340" y="2045"/>
                    <a:pt x="0" y="2129"/>
                    <a:pt x="64" y="232"/>
                  </a:cubicBezTo>
                  <a:cubicBezTo>
                    <a:pt x="64" y="232"/>
                    <a:pt x="2150" y="0"/>
                    <a:pt x="2340" y="20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3"/>
            <p:cNvSpPr/>
            <p:nvPr/>
          </p:nvSpPr>
          <p:spPr>
            <a:xfrm>
              <a:off x="3570049" y="2921815"/>
              <a:ext cx="119839" cy="104087"/>
            </a:xfrm>
            <a:custGeom>
              <a:avLst/>
              <a:gdLst/>
              <a:ahLst/>
              <a:cxnLst/>
              <a:rect l="l" t="t" r="r" b="b"/>
              <a:pathLst>
                <a:path w="2404" h="2088" extrusionOk="0">
                  <a:moveTo>
                    <a:pt x="2340" y="2087"/>
                  </a:moveTo>
                  <a:cubicBezTo>
                    <a:pt x="2340" y="2087"/>
                    <a:pt x="1" y="1855"/>
                    <a:pt x="317" y="1"/>
                  </a:cubicBezTo>
                  <a:cubicBezTo>
                    <a:pt x="317" y="1"/>
                    <a:pt x="2404" y="43"/>
                    <a:pt x="2340" y="20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3"/>
            <p:cNvSpPr/>
            <p:nvPr/>
          </p:nvSpPr>
          <p:spPr>
            <a:xfrm>
              <a:off x="3793870" y="2528906"/>
              <a:ext cx="62013" cy="565299"/>
            </a:xfrm>
            <a:custGeom>
              <a:avLst/>
              <a:gdLst/>
              <a:ahLst/>
              <a:cxnLst/>
              <a:rect l="l" t="t" r="r" b="b"/>
              <a:pathLst>
                <a:path w="1244" h="11340" extrusionOk="0">
                  <a:moveTo>
                    <a:pt x="0" y="11339"/>
                  </a:moveTo>
                  <a:cubicBezTo>
                    <a:pt x="0" y="11339"/>
                    <a:pt x="211" y="5796"/>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3"/>
            <p:cNvSpPr/>
            <p:nvPr/>
          </p:nvSpPr>
          <p:spPr>
            <a:xfrm>
              <a:off x="3819043" y="2760005"/>
              <a:ext cx="140876" cy="150298"/>
            </a:xfrm>
            <a:custGeom>
              <a:avLst/>
              <a:gdLst/>
              <a:ahLst/>
              <a:cxnLst/>
              <a:rect l="l" t="t" r="r" b="b"/>
              <a:pathLst>
                <a:path w="2826" h="3015" extrusionOk="0">
                  <a:moveTo>
                    <a:pt x="1" y="1919"/>
                  </a:moveTo>
                  <a:cubicBezTo>
                    <a:pt x="1" y="1919"/>
                    <a:pt x="1371" y="1"/>
                    <a:pt x="2825" y="1223"/>
                  </a:cubicBezTo>
                  <a:cubicBezTo>
                    <a:pt x="2825" y="1223"/>
                    <a:pt x="1750" y="3015"/>
                    <a:pt x="1" y="19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3"/>
            <p:cNvSpPr/>
            <p:nvPr/>
          </p:nvSpPr>
          <p:spPr>
            <a:xfrm>
              <a:off x="3802244" y="2929192"/>
              <a:ext cx="140826" cy="150298"/>
            </a:xfrm>
            <a:custGeom>
              <a:avLst/>
              <a:gdLst/>
              <a:ahLst/>
              <a:cxnLst/>
              <a:rect l="l" t="t" r="r" b="b"/>
              <a:pathLst>
                <a:path w="2825" h="3015" extrusionOk="0">
                  <a:moveTo>
                    <a:pt x="1" y="1918"/>
                  </a:moveTo>
                  <a:cubicBezTo>
                    <a:pt x="1" y="1918"/>
                    <a:pt x="1371" y="0"/>
                    <a:pt x="2825" y="1223"/>
                  </a:cubicBezTo>
                  <a:cubicBezTo>
                    <a:pt x="2825" y="1223"/>
                    <a:pt x="1750" y="3014"/>
                    <a:pt x="1" y="19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3"/>
            <p:cNvSpPr/>
            <p:nvPr/>
          </p:nvSpPr>
          <p:spPr>
            <a:xfrm>
              <a:off x="3698260" y="2960697"/>
              <a:ext cx="104037" cy="119839"/>
            </a:xfrm>
            <a:custGeom>
              <a:avLst/>
              <a:gdLst/>
              <a:ahLst/>
              <a:cxnLst/>
              <a:rect l="l" t="t" r="r" b="b"/>
              <a:pathLst>
                <a:path w="2087" h="2404" extrusionOk="0">
                  <a:moveTo>
                    <a:pt x="0" y="2340"/>
                  </a:moveTo>
                  <a:cubicBezTo>
                    <a:pt x="0" y="2340"/>
                    <a:pt x="211" y="0"/>
                    <a:pt x="2087" y="317"/>
                  </a:cubicBezTo>
                  <a:cubicBezTo>
                    <a:pt x="2087" y="317"/>
                    <a:pt x="2066" y="2403"/>
                    <a:pt x="0"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3"/>
            <p:cNvSpPr/>
            <p:nvPr/>
          </p:nvSpPr>
          <p:spPr>
            <a:xfrm>
              <a:off x="3832702" y="2620279"/>
              <a:ext cx="139829" cy="149251"/>
            </a:xfrm>
            <a:custGeom>
              <a:avLst/>
              <a:gdLst/>
              <a:ahLst/>
              <a:cxnLst/>
              <a:rect l="l" t="t" r="r" b="b"/>
              <a:pathLst>
                <a:path w="2805" h="2994" extrusionOk="0">
                  <a:moveTo>
                    <a:pt x="1" y="1919"/>
                  </a:moveTo>
                  <a:cubicBezTo>
                    <a:pt x="1" y="1919"/>
                    <a:pt x="1350" y="1"/>
                    <a:pt x="2804" y="1202"/>
                  </a:cubicBezTo>
                  <a:cubicBezTo>
                    <a:pt x="2804" y="1202"/>
                    <a:pt x="1729" y="2994"/>
                    <a:pt x="1" y="19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3"/>
            <p:cNvSpPr/>
            <p:nvPr/>
          </p:nvSpPr>
          <p:spPr>
            <a:xfrm>
              <a:off x="3705588" y="2660208"/>
              <a:ext cx="131405" cy="116699"/>
            </a:xfrm>
            <a:custGeom>
              <a:avLst/>
              <a:gdLst/>
              <a:ahLst/>
              <a:cxnLst/>
              <a:rect l="l" t="t" r="r" b="b"/>
              <a:pathLst>
                <a:path w="2636" h="2341" extrusionOk="0">
                  <a:moveTo>
                    <a:pt x="2298" y="2340"/>
                  </a:moveTo>
                  <a:cubicBezTo>
                    <a:pt x="2298" y="2340"/>
                    <a:pt x="1" y="1813"/>
                    <a:pt x="570" y="1"/>
                  </a:cubicBezTo>
                  <a:cubicBezTo>
                    <a:pt x="570" y="1"/>
                    <a:pt x="2635" y="296"/>
                    <a:pt x="2298"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3"/>
            <p:cNvSpPr/>
            <p:nvPr/>
          </p:nvSpPr>
          <p:spPr>
            <a:xfrm>
              <a:off x="3690882" y="2850381"/>
              <a:ext cx="119839" cy="104037"/>
            </a:xfrm>
            <a:custGeom>
              <a:avLst/>
              <a:gdLst/>
              <a:ahLst/>
              <a:cxnLst/>
              <a:rect l="l" t="t" r="r" b="b"/>
              <a:pathLst>
                <a:path w="2404" h="2087" extrusionOk="0">
                  <a:moveTo>
                    <a:pt x="2340" y="2087"/>
                  </a:moveTo>
                  <a:cubicBezTo>
                    <a:pt x="2340" y="2087"/>
                    <a:pt x="1" y="1855"/>
                    <a:pt x="317" y="0"/>
                  </a:cubicBezTo>
                  <a:cubicBezTo>
                    <a:pt x="317" y="0"/>
                    <a:pt x="2403" y="43"/>
                    <a:pt x="2340" y="20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3"/>
            <p:cNvSpPr/>
            <p:nvPr/>
          </p:nvSpPr>
          <p:spPr>
            <a:xfrm>
              <a:off x="3743423" y="2435390"/>
              <a:ext cx="146110" cy="135592"/>
            </a:xfrm>
            <a:custGeom>
              <a:avLst/>
              <a:gdLst/>
              <a:ahLst/>
              <a:cxnLst/>
              <a:rect l="l" t="t" r="r" b="b"/>
              <a:pathLst>
                <a:path w="2931" h="2720" extrusionOk="0">
                  <a:moveTo>
                    <a:pt x="2066" y="2719"/>
                  </a:moveTo>
                  <a:cubicBezTo>
                    <a:pt x="2066" y="2719"/>
                    <a:pt x="0" y="1602"/>
                    <a:pt x="1033" y="0"/>
                  </a:cubicBezTo>
                  <a:cubicBezTo>
                    <a:pt x="1033" y="0"/>
                    <a:pt x="2930" y="843"/>
                    <a:pt x="2066" y="27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3"/>
            <p:cNvSpPr/>
            <p:nvPr/>
          </p:nvSpPr>
          <p:spPr>
            <a:xfrm>
              <a:off x="3814856" y="2425918"/>
              <a:ext cx="133498" cy="135592"/>
            </a:xfrm>
            <a:custGeom>
              <a:avLst/>
              <a:gdLst/>
              <a:ahLst/>
              <a:cxnLst/>
              <a:rect l="l" t="t" r="r" b="b"/>
              <a:pathLst>
                <a:path w="2678" h="2720" extrusionOk="0">
                  <a:moveTo>
                    <a:pt x="802" y="2720"/>
                  </a:moveTo>
                  <a:cubicBezTo>
                    <a:pt x="802" y="2720"/>
                    <a:pt x="1" y="507"/>
                    <a:pt x="1834" y="1"/>
                  </a:cubicBezTo>
                  <a:cubicBezTo>
                    <a:pt x="1834" y="1"/>
                    <a:pt x="2677" y="1919"/>
                    <a:pt x="802" y="2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3"/>
            <p:cNvSpPr/>
            <p:nvPr/>
          </p:nvSpPr>
          <p:spPr>
            <a:xfrm>
              <a:off x="3592132" y="2536234"/>
              <a:ext cx="94615" cy="561112"/>
            </a:xfrm>
            <a:custGeom>
              <a:avLst/>
              <a:gdLst/>
              <a:ahLst/>
              <a:cxnLst/>
              <a:rect l="l" t="t" r="r" b="b"/>
              <a:pathLst>
                <a:path w="1898" h="11256" extrusionOk="0">
                  <a:moveTo>
                    <a:pt x="1897" y="11255"/>
                  </a:moveTo>
                  <a:cubicBezTo>
                    <a:pt x="1897" y="11255"/>
                    <a:pt x="591" y="5860"/>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3"/>
            <p:cNvSpPr/>
            <p:nvPr/>
          </p:nvSpPr>
          <p:spPr>
            <a:xfrm>
              <a:off x="3645719" y="2750584"/>
              <a:ext cx="125074" cy="138733"/>
            </a:xfrm>
            <a:custGeom>
              <a:avLst/>
              <a:gdLst/>
              <a:ahLst/>
              <a:cxnLst/>
              <a:rect l="l" t="t" r="r" b="b"/>
              <a:pathLst>
                <a:path w="2509" h="2783" extrusionOk="0">
                  <a:moveTo>
                    <a:pt x="0" y="2213"/>
                  </a:moveTo>
                  <a:cubicBezTo>
                    <a:pt x="0" y="2213"/>
                    <a:pt x="780" y="0"/>
                    <a:pt x="2508" y="759"/>
                  </a:cubicBezTo>
                  <a:cubicBezTo>
                    <a:pt x="2508" y="759"/>
                    <a:pt x="1960"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3"/>
            <p:cNvSpPr/>
            <p:nvPr/>
          </p:nvSpPr>
          <p:spPr>
            <a:xfrm>
              <a:off x="3675130" y="2917627"/>
              <a:ext cx="126121" cy="138733"/>
            </a:xfrm>
            <a:custGeom>
              <a:avLst/>
              <a:gdLst/>
              <a:ahLst/>
              <a:cxnLst/>
              <a:rect l="l" t="t" r="r" b="b"/>
              <a:pathLst>
                <a:path w="2530" h="2783" extrusionOk="0">
                  <a:moveTo>
                    <a:pt x="0" y="2213"/>
                  </a:moveTo>
                  <a:cubicBezTo>
                    <a:pt x="0" y="2213"/>
                    <a:pt x="801" y="0"/>
                    <a:pt x="2530" y="780"/>
                  </a:cubicBezTo>
                  <a:cubicBezTo>
                    <a:pt x="2530" y="780"/>
                    <a:pt x="1982"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3"/>
            <p:cNvSpPr/>
            <p:nvPr/>
          </p:nvSpPr>
          <p:spPr>
            <a:xfrm>
              <a:off x="3553250" y="2954366"/>
              <a:ext cx="132451" cy="130358"/>
            </a:xfrm>
            <a:custGeom>
              <a:avLst/>
              <a:gdLst/>
              <a:ahLst/>
              <a:cxnLst/>
              <a:rect l="l" t="t" r="r" b="b"/>
              <a:pathLst>
                <a:path w="2657" h="2615" extrusionOk="0">
                  <a:moveTo>
                    <a:pt x="1" y="675"/>
                  </a:moveTo>
                  <a:cubicBezTo>
                    <a:pt x="1" y="675"/>
                    <a:pt x="2256" y="1"/>
                    <a:pt x="2656" y="1856"/>
                  </a:cubicBezTo>
                  <a:cubicBezTo>
                    <a:pt x="2656" y="1856"/>
                    <a:pt x="717" y="2614"/>
                    <a:pt x="1" y="6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3"/>
            <p:cNvSpPr/>
            <p:nvPr/>
          </p:nvSpPr>
          <p:spPr>
            <a:xfrm>
              <a:off x="3619449" y="2611904"/>
              <a:ext cx="126121" cy="138733"/>
            </a:xfrm>
            <a:custGeom>
              <a:avLst/>
              <a:gdLst/>
              <a:ahLst/>
              <a:cxnLst/>
              <a:rect l="l" t="t" r="r" b="b"/>
              <a:pathLst>
                <a:path w="2530" h="2783" extrusionOk="0">
                  <a:moveTo>
                    <a:pt x="0" y="2213"/>
                  </a:moveTo>
                  <a:cubicBezTo>
                    <a:pt x="0" y="2213"/>
                    <a:pt x="801" y="0"/>
                    <a:pt x="2530" y="759"/>
                  </a:cubicBezTo>
                  <a:cubicBezTo>
                    <a:pt x="2530" y="759"/>
                    <a:pt x="1982"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3"/>
            <p:cNvSpPr/>
            <p:nvPr/>
          </p:nvSpPr>
          <p:spPr>
            <a:xfrm>
              <a:off x="3508087" y="2682291"/>
              <a:ext cx="116649" cy="108274"/>
            </a:xfrm>
            <a:custGeom>
              <a:avLst/>
              <a:gdLst/>
              <a:ahLst/>
              <a:cxnLst/>
              <a:rect l="l" t="t" r="r" b="b"/>
              <a:pathLst>
                <a:path w="2340" h="2172" extrusionOk="0">
                  <a:moveTo>
                    <a:pt x="2340" y="2045"/>
                  </a:moveTo>
                  <a:cubicBezTo>
                    <a:pt x="2340" y="2045"/>
                    <a:pt x="0" y="2171"/>
                    <a:pt x="43" y="274"/>
                  </a:cubicBezTo>
                  <a:cubicBezTo>
                    <a:pt x="43" y="274"/>
                    <a:pt x="2108" y="0"/>
                    <a:pt x="2340" y="20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3"/>
            <p:cNvSpPr/>
            <p:nvPr/>
          </p:nvSpPr>
          <p:spPr>
            <a:xfrm>
              <a:off x="3536451" y="2859853"/>
              <a:ext cx="125074" cy="119790"/>
            </a:xfrm>
            <a:custGeom>
              <a:avLst/>
              <a:gdLst/>
              <a:ahLst/>
              <a:cxnLst/>
              <a:rect l="l" t="t" r="r" b="b"/>
              <a:pathLst>
                <a:path w="2509" h="2403" extrusionOk="0">
                  <a:moveTo>
                    <a:pt x="2509" y="1981"/>
                  </a:moveTo>
                  <a:cubicBezTo>
                    <a:pt x="2509" y="1981"/>
                    <a:pt x="190" y="2403"/>
                    <a:pt x="0" y="527"/>
                  </a:cubicBezTo>
                  <a:cubicBezTo>
                    <a:pt x="0" y="527"/>
                    <a:pt x="2003" y="0"/>
                    <a:pt x="2509" y="198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3"/>
            <p:cNvSpPr/>
            <p:nvPr/>
          </p:nvSpPr>
          <p:spPr>
            <a:xfrm>
              <a:off x="3497569" y="2568835"/>
              <a:ext cx="130358" cy="115602"/>
            </a:xfrm>
            <a:custGeom>
              <a:avLst/>
              <a:gdLst/>
              <a:ahLst/>
              <a:cxnLst/>
              <a:rect l="l" t="t" r="r" b="b"/>
              <a:pathLst>
                <a:path w="2615" h="2319" extrusionOk="0">
                  <a:moveTo>
                    <a:pt x="2298" y="2318"/>
                  </a:moveTo>
                  <a:cubicBezTo>
                    <a:pt x="2298" y="2318"/>
                    <a:pt x="1" y="1813"/>
                    <a:pt x="549" y="0"/>
                  </a:cubicBezTo>
                  <a:cubicBezTo>
                    <a:pt x="549" y="0"/>
                    <a:pt x="2614" y="295"/>
                    <a:pt x="2298" y="231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3"/>
            <p:cNvSpPr/>
            <p:nvPr/>
          </p:nvSpPr>
          <p:spPr>
            <a:xfrm>
              <a:off x="3531217" y="2423825"/>
              <a:ext cx="147107" cy="143967"/>
            </a:xfrm>
            <a:custGeom>
              <a:avLst/>
              <a:gdLst/>
              <a:ahLst/>
              <a:cxnLst/>
              <a:rect l="l" t="t" r="r" b="b"/>
              <a:pathLst>
                <a:path w="2951" h="2888" extrusionOk="0">
                  <a:moveTo>
                    <a:pt x="1370" y="2888"/>
                  </a:moveTo>
                  <a:cubicBezTo>
                    <a:pt x="1370" y="2888"/>
                    <a:pt x="0" y="991"/>
                    <a:pt x="1602" y="1"/>
                  </a:cubicBezTo>
                  <a:cubicBezTo>
                    <a:pt x="1602" y="1"/>
                    <a:pt x="2951" y="1602"/>
                    <a:pt x="1370" y="28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3"/>
            <p:cNvSpPr/>
            <p:nvPr/>
          </p:nvSpPr>
          <p:spPr>
            <a:xfrm>
              <a:off x="3738189" y="2547799"/>
              <a:ext cx="94565" cy="560065"/>
            </a:xfrm>
            <a:custGeom>
              <a:avLst/>
              <a:gdLst/>
              <a:ahLst/>
              <a:cxnLst/>
              <a:rect l="l" t="t" r="r" b="b"/>
              <a:pathLst>
                <a:path w="1897" h="11235" extrusionOk="0">
                  <a:moveTo>
                    <a:pt x="0" y="11234"/>
                  </a:moveTo>
                  <a:cubicBezTo>
                    <a:pt x="0" y="11234"/>
                    <a:pt x="1307" y="5860"/>
                    <a:pt x="1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3"/>
            <p:cNvSpPr/>
            <p:nvPr/>
          </p:nvSpPr>
          <p:spPr>
            <a:xfrm>
              <a:off x="3653047" y="2761052"/>
              <a:ext cx="126170" cy="139829"/>
            </a:xfrm>
            <a:custGeom>
              <a:avLst/>
              <a:gdLst/>
              <a:ahLst/>
              <a:cxnLst/>
              <a:rect l="l" t="t" r="r" b="b"/>
              <a:pathLst>
                <a:path w="2531" h="2805" extrusionOk="0">
                  <a:moveTo>
                    <a:pt x="2530" y="2235"/>
                  </a:moveTo>
                  <a:cubicBezTo>
                    <a:pt x="2530" y="2235"/>
                    <a:pt x="1750" y="1"/>
                    <a:pt x="1" y="781"/>
                  </a:cubicBezTo>
                  <a:cubicBezTo>
                    <a:pt x="1" y="781"/>
                    <a:pt x="549" y="2804"/>
                    <a:pt x="2530" y="22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3"/>
            <p:cNvSpPr/>
            <p:nvPr/>
          </p:nvSpPr>
          <p:spPr>
            <a:xfrm>
              <a:off x="3623636" y="2929192"/>
              <a:ext cx="126121" cy="138733"/>
            </a:xfrm>
            <a:custGeom>
              <a:avLst/>
              <a:gdLst/>
              <a:ahLst/>
              <a:cxnLst/>
              <a:rect l="l" t="t" r="r" b="b"/>
              <a:pathLst>
                <a:path w="2530" h="2783" extrusionOk="0">
                  <a:moveTo>
                    <a:pt x="2530" y="2213"/>
                  </a:moveTo>
                  <a:cubicBezTo>
                    <a:pt x="2530" y="2213"/>
                    <a:pt x="1729" y="0"/>
                    <a:pt x="1" y="759"/>
                  </a:cubicBezTo>
                  <a:cubicBezTo>
                    <a:pt x="1" y="759"/>
                    <a:pt x="549" y="2782"/>
                    <a:pt x="253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3"/>
            <p:cNvSpPr/>
            <p:nvPr/>
          </p:nvSpPr>
          <p:spPr>
            <a:xfrm>
              <a:off x="3738189" y="2965931"/>
              <a:ext cx="133448" cy="130358"/>
            </a:xfrm>
            <a:custGeom>
              <a:avLst/>
              <a:gdLst/>
              <a:ahLst/>
              <a:cxnLst/>
              <a:rect l="l" t="t" r="r" b="b"/>
              <a:pathLst>
                <a:path w="2677" h="2615" extrusionOk="0">
                  <a:moveTo>
                    <a:pt x="2677" y="675"/>
                  </a:moveTo>
                  <a:cubicBezTo>
                    <a:pt x="2677" y="675"/>
                    <a:pt x="422" y="1"/>
                    <a:pt x="0" y="1855"/>
                  </a:cubicBezTo>
                  <a:cubicBezTo>
                    <a:pt x="0" y="1855"/>
                    <a:pt x="1960" y="2614"/>
                    <a:pt x="2677" y="6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3"/>
            <p:cNvSpPr/>
            <p:nvPr/>
          </p:nvSpPr>
          <p:spPr>
            <a:xfrm>
              <a:off x="3679317" y="2623469"/>
              <a:ext cx="126121" cy="138733"/>
            </a:xfrm>
            <a:custGeom>
              <a:avLst/>
              <a:gdLst/>
              <a:ahLst/>
              <a:cxnLst/>
              <a:rect l="l" t="t" r="r" b="b"/>
              <a:pathLst>
                <a:path w="2530" h="2783" extrusionOk="0">
                  <a:moveTo>
                    <a:pt x="2530" y="2213"/>
                  </a:moveTo>
                  <a:cubicBezTo>
                    <a:pt x="2530" y="2213"/>
                    <a:pt x="1729" y="0"/>
                    <a:pt x="1" y="759"/>
                  </a:cubicBezTo>
                  <a:cubicBezTo>
                    <a:pt x="1" y="759"/>
                    <a:pt x="549" y="2782"/>
                    <a:pt x="253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3"/>
            <p:cNvSpPr/>
            <p:nvPr/>
          </p:nvSpPr>
          <p:spPr>
            <a:xfrm>
              <a:off x="3800151" y="2693856"/>
              <a:ext cx="116649" cy="107178"/>
            </a:xfrm>
            <a:custGeom>
              <a:avLst/>
              <a:gdLst/>
              <a:ahLst/>
              <a:cxnLst/>
              <a:rect l="l" t="t" r="r" b="b"/>
              <a:pathLst>
                <a:path w="2340" h="2150" extrusionOk="0">
                  <a:moveTo>
                    <a:pt x="1" y="2044"/>
                  </a:moveTo>
                  <a:cubicBezTo>
                    <a:pt x="1" y="2044"/>
                    <a:pt x="2340" y="2150"/>
                    <a:pt x="2298" y="253"/>
                  </a:cubicBezTo>
                  <a:cubicBezTo>
                    <a:pt x="2298" y="253"/>
                    <a:pt x="232" y="0"/>
                    <a:pt x="1" y="20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3"/>
            <p:cNvSpPr/>
            <p:nvPr/>
          </p:nvSpPr>
          <p:spPr>
            <a:xfrm>
              <a:off x="3763362" y="2870321"/>
              <a:ext cx="125074" cy="120886"/>
            </a:xfrm>
            <a:custGeom>
              <a:avLst/>
              <a:gdLst/>
              <a:ahLst/>
              <a:cxnLst/>
              <a:rect l="l" t="t" r="r" b="b"/>
              <a:pathLst>
                <a:path w="2509" h="2425" extrusionOk="0">
                  <a:moveTo>
                    <a:pt x="1" y="2003"/>
                  </a:moveTo>
                  <a:cubicBezTo>
                    <a:pt x="1" y="2003"/>
                    <a:pt x="2319" y="2425"/>
                    <a:pt x="2509" y="528"/>
                  </a:cubicBezTo>
                  <a:cubicBezTo>
                    <a:pt x="2509" y="528"/>
                    <a:pt x="486" y="1"/>
                    <a:pt x="1" y="20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3"/>
            <p:cNvSpPr/>
            <p:nvPr/>
          </p:nvSpPr>
          <p:spPr>
            <a:xfrm>
              <a:off x="3797010" y="2580350"/>
              <a:ext cx="130308" cy="115652"/>
            </a:xfrm>
            <a:custGeom>
              <a:avLst/>
              <a:gdLst/>
              <a:ahLst/>
              <a:cxnLst/>
              <a:rect l="l" t="t" r="r" b="b"/>
              <a:pathLst>
                <a:path w="2614" h="2320" extrusionOk="0">
                  <a:moveTo>
                    <a:pt x="316" y="2319"/>
                  </a:moveTo>
                  <a:cubicBezTo>
                    <a:pt x="316" y="2319"/>
                    <a:pt x="2614" y="1813"/>
                    <a:pt x="2066" y="1"/>
                  </a:cubicBezTo>
                  <a:cubicBezTo>
                    <a:pt x="2066" y="1"/>
                    <a:pt x="0" y="275"/>
                    <a:pt x="316" y="23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3"/>
            <p:cNvSpPr/>
            <p:nvPr/>
          </p:nvSpPr>
          <p:spPr>
            <a:xfrm>
              <a:off x="3746563" y="2435390"/>
              <a:ext cx="147157" cy="143967"/>
            </a:xfrm>
            <a:custGeom>
              <a:avLst/>
              <a:gdLst/>
              <a:ahLst/>
              <a:cxnLst/>
              <a:rect l="l" t="t" r="r" b="b"/>
              <a:pathLst>
                <a:path w="2952" h="2888" extrusionOk="0">
                  <a:moveTo>
                    <a:pt x="1581" y="2888"/>
                  </a:moveTo>
                  <a:cubicBezTo>
                    <a:pt x="1581" y="2888"/>
                    <a:pt x="2951" y="991"/>
                    <a:pt x="1328" y="0"/>
                  </a:cubicBezTo>
                  <a:cubicBezTo>
                    <a:pt x="1328" y="0"/>
                    <a:pt x="1" y="1602"/>
                    <a:pt x="1581" y="28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3"/>
            <p:cNvSpPr/>
            <p:nvPr/>
          </p:nvSpPr>
          <p:spPr>
            <a:xfrm>
              <a:off x="-1255574" y="3322687"/>
              <a:ext cx="1624362" cy="35742"/>
            </a:xfrm>
            <a:custGeom>
              <a:avLst/>
              <a:gdLst/>
              <a:ahLst/>
              <a:cxnLst/>
              <a:rect l="l" t="t" r="r" b="b"/>
              <a:pathLst>
                <a:path w="32585" h="717" extrusionOk="0">
                  <a:moveTo>
                    <a:pt x="1" y="675"/>
                  </a:moveTo>
                  <a:lnTo>
                    <a:pt x="1" y="0"/>
                  </a:lnTo>
                  <a:lnTo>
                    <a:pt x="32585" y="0"/>
                  </a:lnTo>
                  <a:lnTo>
                    <a:pt x="32585" y="71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3"/>
            <p:cNvSpPr/>
            <p:nvPr/>
          </p:nvSpPr>
          <p:spPr>
            <a:xfrm>
              <a:off x="-1575954" y="3497050"/>
              <a:ext cx="3099525" cy="1646446"/>
            </a:xfrm>
            <a:custGeom>
              <a:avLst/>
              <a:gdLst/>
              <a:ahLst/>
              <a:cxnLst/>
              <a:rect l="l" t="t" r="r" b="b"/>
              <a:pathLst>
                <a:path w="93790" h="33028" extrusionOk="0">
                  <a:moveTo>
                    <a:pt x="190" y="32922"/>
                  </a:moveTo>
                  <a:lnTo>
                    <a:pt x="1" y="1"/>
                  </a:lnTo>
                  <a:lnTo>
                    <a:pt x="93789" y="1"/>
                  </a:lnTo>
                  <a:lnTo>
                    <a:pt x="93094" y="33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3"/>
            <p:cNvSpPr/>
            <p:nvPr/>
          </p:nvSpPr>
          <p:spPr>
            <a:xfrm>
              <a:off x="-1568624" y="3497058"/>
              <a:ext cx="38933" cy="1639068"/>
            </a:xfrm>
            <a:custGeom>
              <a:avLst/>
              <a:gdLst/>
              <a:ahLst/>
              <a:cxnLst/>
              <a:rect l="l" t="t" r="r" b="b"/>
              <a:pathLst>
                <a:path w="781" h="32880" extrusionOk="0">
                  <a:moveTo>
                    <a:pt x="422" y="32880"/>
                  </a:moveTo>
                  <a:lnTo>
                    <a:pt x="0" y="1"/>
                  </a:lnTo>
                  <a:lnTo>
                    <a:pt x="422" y="1"/>
                  </a:lnTo>
                  <a:lnTo>
                    <a:pt x="780" y="3288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3"/>
            <p:cNvSpPr/>
            <p:nvPr/>
          </p:nvSpPr>
          <p:spPr>
            <a:xfrm>
              <a:off x="607172" y="3497058"/>
              <a:ext cx="16899" cy="1639068"/>
            </a:xfrm>
            <a:custGeom>
              <a:avLst/>
              <a:gdLst/>
              <a:ahLst/>
              <a:cxnLst/>
              <a:rect l="l" t="t" r="r" b="b"/>
              <a:pathLst>
                <a:path w="339" h="32880" extrusionOk="0">
                  <a:moveTo>
                    <a:pt x="1" y="1"/>
                  </a:moveTo>
                  <a:lnTo>
                    <a:pt x="1" y="32880"/>
                  </a:lnTo>
                  <a:lnTo>
                    <a:pt x="254" y="32880"/>
                  </a:lnTo>
                  <a:lnTo>
                    <a:pt x="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3"/>
            <p:cNvSpPr/>
            <p:nvPr/>
          </p:nvSpPr>
          <p:spPr>
            <a:xfrm>
              <a:off x="-1546591" y="3783888"/>
              <a:ext cx="2153869" cy="13709"/>
            </a:xfrm>
            <a:custGeom>
              <a:avLst/>
              <a:gdLst/>
              <a:ahLst/>
              <a:cxnLst/>
              <a:rect l="l" t="t" r="r" b="b"/>
              <a:pathLst>
                <a:path w="43207" h="275" extrusionOk="0">
                  <a:moveTo>
                    <a:pt x="22" y="190"/>
                  </a:moveTo>
                  <a:lnTo>
                    <a:pt x="43207" y="275"/>
                  </a:lnTo>
                  <a:lnTo>
                    <a:pt x="43207"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3"/>
            <p:cNvSpPr/>
            <p:nvPr/>
          </p:nvSpPr>
          <p:spPr>
            <a:xfrm>
              <a:off x="768981" y="3606327"/>
              <a:ext cx="581052" cy="1396348"/>
            </a:xfrm>
            <a:custGeom>
              <a:avLst/>
              <a:gdLst/>
              <a:ahLst/>
              <a:cxnLst/>
              <a:rect l="l" t="t" r="r" b="b"/>
              <a:pathLst>
                <a:path w="11656" h="28011" extrusionOk="0">
                  <a:moveTo>
                    <a:pt x="1" y="28011"/>
                  </a:moveTo>
                  <a:lnTo>
                    <a:pt x="11066" y="28011"/>
                  </a:lnTo>
                  <a:lnTo>
                    <a:pt x="11656" y="1"/>
                  </a:lnTo>
                  <a:lnTo>
                    <a:pt x="148"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3"/>
            <p:cNvSpPr/>
            <p:nvPr/>
          </p:nvSpPr>
          <p:spPr>
            <a:xfrm>
              <a:off x="776358" y="3606327"/>
              <a:ext cx="573674" cy="46311"/>
            </a:xfrm>
            <a:custGeom>
              <a:avLst/>
              <a:gdLst/>
              <a:ahLst/>
              <a:cxnLst/>
              <a:rect l="l" t="t" r="r" b="b"/>
              <a:pathLst>
                <a:path w="11508" h="929" extrusionOk="0">
                  <a:moveTo>
                    <a:pt x="0" y="422"/>
                  </a:moveTo>
                  <a:lnTo>
                    <a:pt x="422" y="928"/>
                  </a:lnTo>
                  <a:lnTo>
                    <a:pt x="10897" y="823"/>
                  </a:lnTo>
                  <a:lnTo>
                    <a:pt x="11508"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3"/>
            <p:cNvSpPr/>
            <p:nvPr/>
          </p:nvSpPr>
          <p:spPr>
            <a:xfrm>
              <a:off x="768981" y="3627363"/>
              <a:ext cx="28414" cy="1375312"/>
            </a:xfrm>
            <a:custGeom>
              <a:avLst/>
              <a:gdLst/>
              <a:ahLst/>
              <a:cxnLst/>
              <a:rect l="l" t="t" r="r" b="b"/>
              <a:pathLst>
                <a:path w="570" h="27589" extrusionOk="0">
                  <a:moveTo>
                    <a:pt x="148" y="0"/>
                  </a:moveTo>
                  <a:lnTo>
                    <a:pt x="1" y="27589"/>
                  </a:lnTo>
                  <a:lnTo>
                    <a:pt x="549" y="26936"/>
                  </a:lnTo>
                  <a:lnTo>
                    <a:pt x="570" y="5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3"/>
            <p:cNvSpPr/>
            <p:nvPr/>
          </p:nvSpPr>
          <p:spPr>
            <a:xfrm>
              <a:off x="-1414193" y="3913147"/>
              <a:ext cx="1869126" cy="568440"/>
            </a:xfrm>
            <a:custGeom>
              <a:avLst/>
              <a:gdLst/>
              <a:ahLst/>
              <a:cxnLst/>
              <a:rect l="l" t="t" r="r" b="b"/>
              <a:pathLst>
                <a:path w="37495" h="11403" extrusionOk="0">
                  <a:moveTo>
                    <a:pt x="274" y="11402"/>
                  </a:moveTo>
                  <a:lnTo>
                    <a:pt x="37368" y="11402"/>
                  </a:lnTo>
                  <a:lnTo>
                    <a:pt x="37495" y="0"/>
                  </a:lnTo>
                  <a:lnTo>
                    <a:pt x="0" y="37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3"/>
            <p:cNvSpPr/>
            <p:nvPr/>
          </p:nvSpPr>
          <p:spPr>
            <a:xfrm>
              <a:off x="-1414193" y="3913147"/>
              <a:ext cx="1869126" cy="40977"/>
            </a:xfrm>
            <a:custGeom>
              <a:avLst/>
              <a:gdLst/>
              <a:ahLst/>
              <a:cxnLst/>
              <a:rect l="l" t="t" r="r" b="b"/>
              <a:pathLst>
                <a:path w="37495" h="822" extrusionOk="0">
                  <a:moveTo>
                    <a:pt x="0" y="379"/>
                  </a:moveTo>
                  <a:lnTo>
                    <a:pt x="422" y="822"/>
                  </a:lnTo>
                  <a:lnTo>
                    <a:pt x="36926" y="738"/>
                  </a:lnTo>
                  <a:lnTo>
                    <a:pt x="3749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3"/>
            <p:cNvSpPr/>
            <p:nvPr/>
          </p:nvSpPr>
          <p:spPr>
            <a:xfrm>
              <a:off x="-1414193" y="3932039"/>
              <a:ext cx="38933" cy="549546"/>
            </a:xfrm>
            <a:custGeom>
              <a:avLst/>
              <a:gdLst/>
              <a:ahLst/>
              <a:cxnLst/>
              <a:rect l="l" t="t" r="r" b="b"/>
              <a:pathLst>
                <a:path w="781" h="11024" extrusionOk="0">
                  <a:moveTo>
                    <a:pt x="0" y="0"/>
                  </a:moveTo>
                  <a:lnTo>
                    <a:pt x="274" y="11023"/>
                  </a:lnTo>
                  <a:lnTo>
                    <a:pt x="780" y="10433"/>
                  </a:lnTo>
                  <a:lnTo>
                    <a:pt x="422"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3"/>
            <p:cNvSpPr/>
            <p:nvPr/>
          </p:nvSpPr>
          <p:spPr>
            <a:xfrm>
              <a:off x="-1414193" y="3565351"/>
              <a:ext cx="1869126" cy="125074"/>
            </a:xfrm>
            <a:custGeom>
              <a:avLst/>
              <a:gdLst/>
              <a:ahLst/>
              <a:cxnLst/>
              <a:rect l="l" t="t" r="r" b="b"/>
              <a:pathLst>
                <a:path w="37495" h="2509" extrusionOk="0">
                  <a:moveTo>
                    <a:pt x="274" y="2509"/>
                  </a:moveTo>
                  <a:lnTo>
                    <a:pt x="37368" y="2509"/>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3"/>
            <p:cNvSpPr/>
            <p:nvPr/>
          </p:nvSpPr>
          <p:spPr>
            <a:xfrm>
              <a:off x="-1414193" y="3565351"/>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3"/>
            <p:cNvSpPr/>
            <p:nvPr/>
          </p:nvSpPr>
          <p:spPr>
            <a:xfrm>
              <a:off x="-1414193" y="3584294"/>
              <a:ext cx="38933" cy="106131"/>
            </a:xfrm>
            <a:custGeom>
              <a:avLst/>
              <a:gdLst/>
              <a:ahLst/>
              <a:cxnLst/>
              <a:rect l="l" t="t" r="r" b="b"/>
              <a:pathLst>
                <a:path w="781" h="2129" extrusionOk="0">
                  <a:moveTo>
                    <a:pt x="0" y="0"/>
                  </a:moveTo>
                  <a:lnTo>
                    <a:pt x="274" y="2129"/>
                  </a:lnTo>
                  <a:lnTo>
                    <a:pt x="780" y="1539"/>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3"/>
            <p:cNvSpPr/>
            <p:nvPr/>
          </p:nvSpPr>
          <p:spPr>
            <a:xfrm>
              <a:off x="-504354" y="3845900"/>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3"/>
            <p:cNvSpPr/>
            <p:nvPr/>
          </p:nvSpPr>
          <p:spPr>
            <a:xfrm>
              <a:off x="-504354" y="3817536"/>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3"/>
            <p:cNvSpPr/>
            <p:nvPr/>
          </p:nvSpPr>
          <p:spPr>
            <a:xfrm>
              <a:off x="656572" y="3589528"/>
              <a:ext cx="80956" cy="129261"/>
            </a:xfrm>
            <a:custGeom>
              <a:avLst/>
              <a:gdLst/>
              <a:ahLst/>
              <a:cxnLst/>
              <a:rect l="l" t="t" r="r" b="b"/>
              <a:pathLst>
                <a:path w="1624" h="2593" extrusionOk="0">
                  <a:moveTo>
                    <a:pt x="1623" y="1286"/>
                  </a:moveTo>
                  <a:cubicBezTo>
                    <a:pt x="1623" y="2003"/>
                    <a:pt x="1265" y="2593"/>
                    <a:pt x="801" y="2593"/>
                  </a:cubicBezTo>
                  <a:cubicBezTo>
                    <a:pt x="359" y="2593"/>
                    <a:pt x="0" y="2003"/>
                    <a:pt x="0" y="1286"/>
                  </a:cubicBezTo>
                  <a:cubicBezTo>
                    <a:pt x="0" y="570"/>
                    <a:pt x="359" y="1"/>
                    <a:pt x="801" y="1"/>
                  </a:cubicBezTo>
                  <a:cubicBezTo>
                    <a:pt x="1244" y="1"/>
                    <a:pt x="1623" y="570"/>
                    <a:pt x="1623"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3"/>
            <p:cNvSpPr/>
            <p:nvPr/>
          </p:nvSpPr>
          <p:spPr>
            <a:xfrm>
              <a:off x="656572" y="3560117"/>
              <a:ext cx="80956" cy="80956"/>
            </a:xfrm>
            <a:custGeom>
              <a:avLst/>
              <a:gdLst/>
              <a:ahLst/>
              <a:cxnLst/>
              <a:rect l="l" t="t" r="r" b="b"/>
              <a:pathLst>
                <a:path w="1624" h="1624" extrusionOk="0">
                  <a:moveTo>
                    <a:pt x="1623" y="801"/>
                  </a:moveTo>
                  <a:cubicBezTo>
                    <a:pt x="1623" y="1265"/>
                    <a:pt x="1244" y="1623"/>
                    <a:pt x="801" y="1623"/>
                  </a:cubicBezTo>
                  <a:cubicBezTo>
                    <a:pt x="359" y="1623"/>
                    <a:pt x="0" y="1265"/>
                    <a:pt x="0" y="801"/>
                  </a:cubicBezTo>
                  <a:cubicBezTo>
                    <a:pt x="0" y="359"/>
                    <a:pt x="359" y="0"/>
                    <a:pt x="801" y="0"/>
                  </a:cubicBezTo>
                  <a:cubicBezTo>
                    <a:pt x="1244" y="0"/>
                    <a:pt x="1623" y="359"/>
                    <a:pt x="162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3"/>
            <p:cNvSpPr/>
            <p:nvPr/>
          </p:nvSpPr>
          <p:spPr>
            <a:xfrm>
              <a:off x="-504354" y="3513907"/>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3"/>
            <p:cNvSpPr/>
            <p:nvPr/>
          </p:nvSpPr>
          <p:spPr>
            <a:xfrm>
              <a:off x="-1576004" y="3353150"/>
              <a:ext cx="3099463" cy="143952"/>
            </a:xfrm>
            <a:custGeom>
              <a:avLst/>
              <a:gdLst/>
              <a:ahLst/>
              <a:cxnLst/>
              <a:rect l="l" t="t" r="r" b="b"/>
              <a:pathLst>
                <a:path w="93916" h="2888" extrusionOk="0">
                  <a:moveTo>
                    <a:pt x="127" y="2888"/>
                  </a:moveTo>
                  <a:lnTo>
                    <a:pt x="0" y="0"/>
                  </a:lnTo>
                  <a:lnTo>
                    <a:pt x="93915" y="148"/>
                  </a:lnTo>
                  <a:lnTo>
                    <a:pt x="93915" y="28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3"/>
            <p:cNvSpPr/>
            <p:nvPr/>
          </p:nvSpPr>
          <p:spPr>
            <a:xfrm>
              <a:off x="-504354" y="3485543"/>
              <a:ext cx="79910" cy="80907"/>
            </a:xfrm>
            <a:custGeom>
              <a:avLst/>
              <a:gdLst/>
              <a:ahLst/>
              <a:cxnLst/>
              <a:rect l="l" t="t" r="r" b="b"/>
              <a:pathLst>
                <a:path w="1603" h="1623" extrusionOk="0">
                  <a:moveTo>
                    <a:pt x="1602" y="801"/>
                  </a:moveTo>
                  <a:cubicBezTo>
                    <a:pt x="1602" y="1244"/>
                    <a:pt x="1244" y="1623"/>
                    <a:pt x="801" y="1623"/>
                  </a:cubicBezTo>
                  <a:cubicBezTo>
                    <a:pt x="359" y="1623"/>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3"/>
            <p:cNvSpPr/>
            <p:nvPr/>
          </p:nvSpPr>
          <p:spPr>
            <a:xfrm>
              <a:off x="-968745" y="3356285"/>
              <a:ext cx="221733" cy="140826"/>
            </a:xfrm>
            <a:custGeom>
              <a:avLst/>
              <a:gdLst/>
              <a:ahLst/>
              <a:cxnLst/>
              <a:rect l="l" t="t" r="r" b="b"/>
              <a:pathLst>
                <a:path w="4448" h="2825" extrusionOk="0">
                  <a:moveTo>
                    <a:pt x="1" y="2825"/>
                  </a:moveTo>
                  <a:lnTo>
                    <a:pt x="2087" y="1"/>
                  </a:lnTo>
                  <a:lnTo>
                    <a:pt x="4448" y="22"/>
                  </a:lnTo>
                  <a:lnTo>
                    <a:pt x="383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3"/>
            <p:cNvSpPr/>
            <p:nvPr/>
          </p:nvSpPr>
          <p:spPr>
            <a:xfrm>
              <a:off x="103949" y="3358379"/>
              <a:ext cx="69391" cy="138733"/>
            </a:xfrm>
            <a:custGeom>
              <a:avLst/>
              <a:gdLst/>
              <a:ahLst/>
              <a:cxnLst/>
              <a:rect l="l" t="t" r="r" b="b"/>
              <a:pathLst>
                <a:path w="1392" h="2783" extrusionOk="0">
                  <a:moveTo>
                    <a:pt x="317" y="2783"/>
                  </a:moveTo>
                  <a:lnTo>
                    <a:pt x="0" y="1"/>
                  </a:lnTo>
                  <a:lnTo>
                    <a:pt x="1391" y="1"/>
                  </a:lnTo>
                  <a:lnTo>
                    <a:pt x="1391"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3"/>
            <p:cNvSpPr/>
            <p:nvPr/>
          </p:nvSpPr>
          <p:spPr>
            <a:xfrm>
              <a:off x="202699" y="3358379"/>
              <a:ext cx="27368" cy="138733"/>
            </a:xfrm>
            <a:custGeom>
              <a:avLst/>
              <a:gdLst/>
              <a:ahLst/>
              <a:cxnLst/>
              <a:rect l="l" t="t" r="r" b="b"/>
              <a:pathLst>
                <a:path w="549" h="2783" extrusionOk="0">
                  <a:moveTo>
                    <a:pt x="148" y="2783"/>
                  </a:moveTo>
                  <a:lnTo>
                    <a:pt x="1" y="1"/>
                  </a:lnTo>
                  <a:lnTo>
                    <a:pt x="549" y="1"/>
                  </a:lnTo>
                  <a:lnTo>
                    <a:pt x="549"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3"/>
            <p:cNvSpPr/>
            <p:nvPr/>
          </p:nvSpPr>
          <p:spPr>
            <a:xfrm>
              <a:off x="916084" y="3356285"/>
              <a:ext cx="134545" cy="140826"/>
            </a:xfrm>
            <a:custGeom>
              <a:avLst/>
              <a:gdLst/>
              <a:ahLst/>
              <a:cxnLst/>
              <a:rect l="l" t="t" r="r" b="b"/>
              <a:pathLst>
                <a:path w="2699" h="2825" extrusionOk="0">
                  <a:moveTo>
                    <a:pt x="0" y="2825"/>
                  </a:moveTo>
                  <a:lnTo>
                    <a:pt x="1181" y="1"/>
                  </a:lnTo>
                  <a:lnTo>
                    <a:pt x="2698" y="64"/>
                  </a:lnTo>
                  <a:lnTo>
                    <a:pt x="71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3"/>
            <p:cNvSpPr/>
            <p:nvPr/>
          </p:nvSpPr>
          <p:spPr>
            <a:xfrm>
              <a:off x="1007457" y="3359426"/>
              <a:ext cx="255382" cy="137686"/>
            </a:xfrm>
            <a:custGeom>
              <a:avLst/>
              <a:gdLst/>
              <a:ahLst/>
              <a:cxnLst/>
              <a:rect l="l" t="t" r="r" b="b"/>
              <a:pathLst>
                <a:path w="5123" h="2762" extrusionOk="0">
                  <a:moveTo>
                    <a:pt x="1350" y="1561"/>
                  </a:moveTo>
                  <a:lnTo>
                    <a:pt x="2383" y="1"/>
                  </a:lnTo>
                  <a:lnTo>
                    <a:pt x="5122" y="22"/>
                  </a:lnTo>
                  <a:lnTo>
                    <a:pt x="2783" y="2762"/>
                  </a:lnTo>
                  <a:lnTo>
                    <a:pt x="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3"/>
            <p:cNvSpPr/>
            <p:nvPr/>
          </p:nvSpPr>
          <p:spPr>
            <a:xfrm>
              <a:off x="-1414193" y="3359426"/>
              <a:ext cx="390874" cy="137686"/>
            </a:xfrm>
            <a:custGeom>
              <a:avLst/>
              <a:gdLst/>
              <a:ahLst/>
              <a:cxnLst/>
              <a:rect l="l" t="t" r="r" b="b"/>
              <a:pathLst>
                <a:path w="7841" h="2762" extrusionOk="0">
                  <a:moveTo>
                    <a:pt x="0" y="2762"/>
                  </a:moveTo>
                  <a:lnTo>
                    <a:pt x="1455" y="1"/>
                  </a:lnTo>
                  <a:lnTo>
                    <a:pt x="7841" y="1"/>
                  </a:lnTo>
                  <a:lnTo>
                    <a:pt x="628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3"/>
            <p:cNvSpPr/>
            <p:nvPr/>
          </p:nvSpPr>
          <p:spPr>
            <a:xfrm>
              <a:off x="1146136" y="3360522"/>
              <a:ext cx="250147" cy="136589"/>
            </a:xfrm>
            <a:custGeom>
              <a:avLst/>
              <a:gdLst/>
              <a:ahLst/>
              <a:cxnLst/>
              <a:rect l="l" t="t" r="r" b="b"/>
              <a:pathLst>
                <a:path w="5018" h="2740" extrusionOk="0">
                  <a:moveTo>
                    <a:pt x="1" y="2740"/>
                  </a:moveTo>
                  <a:lnTo>
                    <a:pt x="2340" y="0"/>
                  </a:lnTo>
                  <a:lnTo>
                    <a:pt x="5017" y="0"/>
                  </a:lnTo>
                  <a:lnTo>
                    <a:pt x="3879"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3"/>
            <p:cNvSpPr/>
            <p:nvPr/>
          </p:nvSpPr>
          <p:spPr>
            <a:xfrm>
              <a:off x="508421" y="3356285"/>
              <a:ext cx="229111" cy="140826"/>
            </a:xfrm>
            <a:custGeom>
              <a:avLst/>
              <a:gdLst/>
              <a:ahLst/>
              <a:cxnLst/>
              <a:rect l="l" t="t" r="r" b="b"/>
              <a:pathLst>
                <a:path w="4596" h="2825" extrusionOk="0">
                  <a:moveTo>
                    <a:pt x="4595" y="2825"/>
                  </a:moveTo>
                  <a:lnTo>
                    <a:pt x="4595" y="85"/>
                  </a:lnTo>
                  <a:lnTo>
                    <a:pt x="1" y="1"/>
                  </a:lnTo>
                  <a:lnTo>
                    <a:pt x="1"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3"/>
            <p:cNvSpPr/>
            <p:nvPr/>
          </p:nvSpPr>
          <p:spPr>
            <a:xfrm>
              <a:off x="413858" y="3360522"/>
              <a:ext cx="41027" cy="136589"/>
            </a:xfrm>
            <a:custGeom>
              <a:avLst/>
              <a:gdLst/>
              <a:ahLst/>
              <a:cxnLst/>
              <a:rect l="l" t="t" r="r" b="b"/>
              <a:pathLst>
                <a:path w="823" h="2740" extrusionOk="0">
                  <a:moveTo>
                    <a:pt x="696" y="2740"/>
                  </a:moveTo>
                  <a:lnTo>
                    <a:pt x="823" y="0"/>
                  </a:lnTo>
                  <a:lnTo>
                    <a:pt x="1" y="0"/>
                  </a:lnTo>
                  <a:lnTo>
                    <a:pt x="1"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3"/>
            <p:cNvSpPr/>
            <p:nvPr/>
          </p:nvSpPr>
          <p:spPr>
            <a:xfrm>
              <a:off x="1472894" y="3482353"/>
              <a:ext cx="1807162" cy="1661152"/>
            </a:xfrm>
            <a:custGeom>
              <a:avLst/>
              <a:gdLst/>
              <a:ahLst/>
              <a:cxnLst/>
              <a:rect l="l" t="t" r="r" b="b"/>
              <a:pathLst>
                <a:path w="36252" h="33323" extrusionOk="0">
                  <a:moveTo>
                    <a:pt x="1" y="296"/>
                  </a:moveTo>
                  <a:lnTo>
                    <a:pt x="36252" y="1"/>
                  </a:lnTo>
                  <a:lnTo>
                    <a:pt x="35324" y="33322"/>
                  </a:lnTo>
                  <a:lnTo>
                    <a:pt x="1" y="3332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3"/>
            <p:cNvSpPr/>
            <p:nvPr/>
          </p:nvSpPr>
          <p:spPr>
            <a:xfrm>
              <a:off x="3233749" y="3482353"/>
              <a:ext cx="1338572" cy="1661152"/>
            </a:xfrm>
            <a:custGeom>
              <a:avLst/>
              <a:gdLst/>
              <a:ahLst/>
              <a:cxnLst/>
              <a:rect l="l" t="t" r="r" b="b"/>
              <a:pathLst>
                <a:path w="26852" h="33323" extrusionOk="0">
                  <a:moveTo>
                    <a:pt x="928" y="1"/>
                  </a:moveTo>
                  <a:lnTo>
                    <a:pt x="26851" y="633"/>
                  </a:lnTo>
                  <a:lnTo>
                    <a:pt x="25144" y="33322"/>
                  </a:lnTo>
                  <a:lnTo>
                    <a:pt x="0" y="333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3"/>
            <p:cNvSpPr/>
            <p:nvPr/>
          </p:nvSpPr>
          <p:spPr>
            <a:xfrm>
              <a:off x="1472894" y="3328968"/>
              <a:ext cx="1807162" cy="168144"/>
            </a:xfrm>
            <a:custGeom>
              <a:avLst/>
              <a:gdLst/>
              <a:ahLst/>
              <a:cxnLst/>
              <a:rect l="l" t="t" r="r" b="b"/>
              <a:pathLst>
                <a:path w="36252" h="3373" extrusionOk="0">
                  <a:moveTo>
                    <a:pt x="1" y="591"/>
                  </a:moveTo>
                  <a:lnTo>
                    <a:pt x="1" y="3373"/>
                  </a:lnTo>
                  <a:lnTo>
                    <a:pt x="36252" y="3078"/>
                  </a:lnTo>
                  <a:lnTo>
                    <a:pt x="362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3"/>
            <p:cNvSpPr/>
            <p:nvPr/>
          </p:nvSpPr>
          <p:spPr>
            <a:xfrm>
              <a:off x="3279959" y="3328968"/>
              <a:ext cx="1308114" cy="184993"/>
            </a:xfrm>
            <a:custGeom>
              <a:avLst/>
              <a:gdLst/>
              <a:ahLst/>
              <a:cxnLst/>
              <a:rect l="l" t="t" r="r" b="b"/>
              <a:pathLst>
                <a:path w="26241" h="3711" extrusionOk="0">
                  <a:moveTo>
                    <a:pt x="25924" y="3710"/>
                  </a:moveTo>
                  <a:lnTo>
                    <a:pt x="26240" y="485"/>
                  </a:lnTo>
                  <a:lnTo>
                    <a:pt x="1" y="1"/>
                  </a:lnTo>
                  <a:lnTo>
                    <a:pt x="1" y="307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3"/>
            <p:cNvSpPr/>
            <p:nvPr/>
          </p:nvSpPr>
          <p:spPr>
            <a:xfrm>
              <a:off x="2655903" y="3487637"/>
              <a:ext cx="25274" cy="1651630"/>
            </a:xfrm>
            <a:custGeom>
              <a:avLst/>
              <a:gdLst/>
              <a:ahLst/>
              <a:cxnLst/>
              <a:rect l="l" t="t" r="r" b="b"/>
              <a:pathLst>
                <a:path w="507" h="33132" extrusionOk="0">
                  <a:moveTo>
                    <a:pt x="0" y="33132"/>
                  </a:moveTo>
                  <a:lnTo>
                    <a:pt x="316" y="0"/>
                  </a:lnTo>
                  <a:lnTo>
                    <a:pt x="506" y="0"/>
                  </a:lnTo>
                  <a:lnTo>
                    <a:pt x="19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3"/>
            <p:cNvSpPr/>
            <p:nvPr/>
          </p:nvSpPr>
          <p:spPr>
            <a:xfrm>
              <a:off x="1967742" y="3487637"/>
              <a:ext cx="9521" cy="1651630"/>
            </a:xfrm>
            <a:custGeom>
              <a:avLst/>
              <a:gdLst/>
              <a:ahLst/>
              <a:cxnLst/>
              <a:rect l="l" t="t" r="r" b="b"/>
              <a:pathLst>
                <a:path w="191" h="33132" extrusionOk="0">
                  <a:moveTo>
                    <a:pt x="0" y="0"/>
                  </a:moveTo>
                  <a:lnTo>
                    <a:pt x="190" y="0"/>
                  </a:lnTo>
                  <a:lnTo>
                    <a:pt x="190" y="33132"/>
                  </a:lnTo>
                  <a:lnTo>
                    <a:pt x="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3"/>
            <p:cNvSpPr/>
            <p:nvPr/>
          </p:nvSpPr>
          <p:spPr>
            <a:xfrm>
              <a:off x="1977213" y="4305008"/>
              <a:ext cx="678758" cy="11615"/>
            </a:xfrm>
            <a:custGeom>
              <a:avLst/>
              <a:gdLst/>
              <a:ahLst/>
              <a:cxnLst/>
              <a:rect l="l" t="t" r="r" b="b"/>
              <a:pathLst>
                <a:path w="13616" h="233" extrusionOk="0">
                  <a:moveTo>
                    <a:pt x="0" y="232"/>
                  </a:moveTo>
                  <a:lnTo>
                    <a:pt x="13615" y="232"/>
                  </a:lnTo>
                  <a:lnTo>
                    <a:pt x="13615" y="0"/>
                  </a:lnTo>
                  <a:lnTo>
                    <a:pt x="0" y="1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3"/>
            <p:cNvSpPr/>
            <p:nvPr/>
          </p:nvSpPr>
          <p:spPr>
            <a:xfrm>
              <a:off x="3326169" y="3483400"/>
              <a:ext cx="44217" cy="1660105"/>
            </a:xfrm>
            <a:custGeom>
              <a:avLst/>
              <a:gdLst/>
              <a:ahLst/>
              <a:cxnLst/>
              <a:rect l="l" t="t" r="r" b="b"/>
              <a:pathLst>
                <a:path w="887" h="33302" extrusionOk="0">
                  <a:moveTo>
                    <a:pt x="886" y="1"/>
                  </a:moveTo>
                  <a:lnTo>
                    <a:pt x="1" y="33301"/>
                  </a:lnTo>
                  <a:lnTo>
                    <a:pt x="275" y="3330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3"/>
            <p:cNvSpPr/>
            <p:nvPr/>
          </p:nvSpPr>
          <p:spPr>
            <a:xfrm>
              <a:off x="1557986" y="3598999"/>
              <a:ext cx="304733" cy="1378502"/>
            </a:xfrm>
            <a:custGeom>
              <a:avLst/>
              <a:gdLst/>
              <a:ahLst/>
              <a:cxnLst/>
              <a:rect l="l" t="t" r="r" b="b"/>
              <a:pathLst>
                <a:path w="6113" h="27653" extrusionOk="0">
                  <a:moveTo>
                    <a:pt x="1" y="27652"/>
                  </a:moveTo>
                  <a:lnTo>
                    <a:pt x="5523" y="27652"/>
                  </a:lnTo>
                  <a:lnTo>
                    <a:pt x="6113"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3"/>
            <p:cNvSpPr/>
            <p:nvPr/>
          </p:nvSpPr>
          <p:spPr>
            <a:xfrm>
              <a:off x="1561176" y="3598999"/>
              <a:ext cx="301543" cy="45214"/>
            </a:xfrm>
            <a:custGeom>
              <a:avLst/>
              <a:gdLst/>
              <a:ahLst/>
              <a:cxnLst/>
              <a:rect l="l" t="t" r="r" b="b"/>
              <a:pathLst>
                <a:path w="6049" h="907" extrusionOk="0">
                  <a:moveTo>
                    <a:pt x="0" y="148"/>
                  </a:moveTo>
                  <a:lnTo>
                    <a:pt x="485" y="907"/>
                  </a:lnTo>
                  <a:lnTo>
                    <a:pt x="5438" y="801"/>
                  </a:lnTo>
                  <a:lnTo>
                    <a:pt x="6049"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3"/>
            <p:cNvSpPr/>
            <p:nvPr/>
          </p:nvSpPr>
          <p:spPr>
            <a:xfrm>
              <a:off x="1557986" y="3606327"/>
              <a:ext cx="27368" cy="1371174"/>
            </a:xfrm>
            <a:custGeom>
              <a:avLst/>
              <a:gdLst/>
              <a:ahLst/>
              <a:cxnLst/>
              <a:rect l="l" t="t" r="r" b="b"/>
              <a:pathLst>
                <a:path w="549" h="27506" extrusionOk="0">
                  <a:moveTo>
                    <a:pt x="64" y="1"/>
                  </a:moveTo>
                  <a:lnTo>
                    <a:pt x="1" y="27505"/>
                  </a:lnTo>
                  <a:lnTo>
                    <a:pt x="528" y="26873"/>
                  </a:lnTo>
                  <a:lnTo>
                    <a:pt x="549"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3"/>
            <p:cNvSpPr/>
            <p:nvPr/>
          </p:nvSpPr>
          <p:spPr>
            <a:xfrm>
              <a:off x="2768312" y="3598999"/>
              <a:ext cx="396158" cy="1420526"/>
            </a:xfrm>
            <a:custGeom>
              <a:avLst/>
              <a:gdLst/>
              <a:ahLst/>
              <a:cxnLst/>
              <a:rect l="l" t="t" r="r" b="b"/>
              <a:pathLst>
                <a:path w="7947" h="28496" extrusionOk="0">
                  <a:moveTo>
                    <a:pt x="0" y="28495"/>
                  </a:moveTo>
                  <a:lnTo>
                    <a:pt x="7356" y="28495"/>
                  </a:lnTo>
                  <a:lnTo>
                    <a:pt x="7946"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3"/>
            <p:cNvSpPr/>
            <p:nvPr/>
          </p:nvSpPr>
          <p:spPr>
            <a:xfrm>
              <a:off x="2771453" y="3598999"/>
              <a:ext cx="393017" cy="46261"/>
            </a:xfrm>
            <a:custGeom>
              <a:avLst/>
              <a:gdLst/>
              <a:ahLst/>
              <a:cxnLst/>
              <a:rect l="l" t="t" r="r" b="b"/>
              <a:pathLst>
                <a:path w="7884" h="928" extrusionOk="0">
                  <a:moveTo>
                    <a:pt x="1" y="169"/>
                  </a:moveTo>
                  <a:lnTo>
                    <a:pt x="485" y="928"/>
                  </a:lnTo>
                  <a:lnTo>
                    <a:pt x="7293" y="822"/>
                  </a:lnTo>
                  <a:lnTo>
                    <a:pt x="788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3"/>
            <p:cNvSpPr/>
            <p:nvPr/>
          </p:nvSpPr>
          <p:spPr>
            <a:xfrm>
              <a:off x="2768312" y="3607374"/>
              <a:ext cx="27368" cy="1412151"/>
            </a:xfrm>
            <a:custGeom>
              <a:avLst/>
              <a:gdLst/>
              <a:ahLst/>
              <a:cxnLst/>
              <a:rect l="l" t="t" r="r" b="b"/>
              <a:pathLst>
                <a:path w="549" h="28328" extrusionOk="0">
                  <a:moveTo>
                    <a:pt x="64" y="1"/>
                  </a:moveTo>
                  <a:lnTo>
                    <a:pt x="0" y="28327"/>
                  </a:lnTo>
                  <a:lnTo>
                    <a:pt x="527" y="27653"/>
                  </a:lnTo>
                  <a:lnTo>
                    <a:pt x="548"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3"/>
            <p:cNvSpPr/>
            <p:nvPr/>
          </p:nvSpPr>
          <p:spPr>
            <a:xfrm>
              <a:off x="2059165" y="3586387"/>
              <a:ext cx="497005" cy="634640"/>
            </a:xfrm>
            <a:custGeom>
              <a:avLst/>
              <a:gdLst/>
              <a:ahLst/>
              <a:cxnLst/>
              <a:rect l="l" t="t" r="r" b="b"/>
              <a:pathLst>
                <a:path w="9970" h="12731" extrusionOk="0">
                  <a:moveTo>
                    <a:pt x="169" y="12730"/>
                  </a:moveTo>
                  <a:lnTo>
                    <a:pt x="9695" y="12730"/>
                  </a:lnTo>
                  <a:lnTo>
                    <a:pt x="9969" y="0"/>
                  </a:lnTo>
                  <a:lnTo>
                    <a:pt x="0"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3"/>
            <p:cNvSpPr/>
            <p:nvPr/>
          </p:nvSpPr>
          <p:spPr>
            <a:xfrm>
              <a:off x="2067539" y="4189459"/>
              <a:ext cx="474971" cy="31555"/>
            </a:xfrm>
            <a:custGeom>
              <a:avLst/>
              <a:gdLst/>
              <a:ahLst/>
              <a:cxnLst/>
              <a:rect l="l" t="t" r="r" b="b"/>
              <a:pathLst>
                <a:path w="9528" h="633" extrusionOk="0">
                  <a:moveTo>
                    <a:pt x="1" y="632"/>
                  </a:moveTo>
                  <a:lnTo>
                    <a:pt x="549" y="0"/>
                  </a:lnTo>
                  <a:lnTo>
                    <a:pt x="8874" y="0"/>
                  </a:lnTo>
                  <a:lnTo>
                    <a:pt x="9527" y="63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3"/>
            <p:cNvSpPr/>
            <p:nvPr/>
          </p:nvSpPr>
          <p:spPr>
            <a:xfrm>
              <a:off x="2055974" y="3586387"/>
              <a:ext cx="500195" cy="44167"/>
            </a:xfrm>
            <a:custGeom>
              <a:avLst/>
              <a:gdLst/>
              <a:ahLst/>
              <a:cxnLst/>
              <a:rect l="l" t="t" r="r" b="b"/>
              <a:pathLst>
                <a:path w="10034" h="886" extrusionOk="0">
                  <a:moveTo>
                    <a:pt x="1" y="148"/>
                  </a:moveTo>
                  <a:lnTo>
                    <a:pt x="486" y="886"/>
                  </a:lnTo>
                  <a:lnTo>
                    <a:pt x="9443" y="801"/>
                  </a:lnTo>
                  <a:lnTo>
                    <a:pt x="1003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3"/>
            <p:cNvSpPr/>
            <p:nvPr/>
          </p:nvSpPr>
          <p:spPr>
            <a:xfrm>
              <a:off x="2055974" y="3593715"/>
              <a:ext cx="38933" cy="627312"/>
            </a:xfrm>
            <a:custGeom>
              <a:avLst/>
              <a:gdLst/>
              <a:ahLst/>
              <a:cxnLst/>
              <a:rect l="l" t="t" r="r" b="b"/>
              <a:pathLst>
                <a:path w="781" h="12584" extrusionOk="0">
                  <a:moveTo>
                    <a:pt x="1" y="1"/>
                  </a:moveTo>
                  <a:lnTo>
                    <a:pt x="233" y="12583"/>
                  </a:lnTo>
                  <a:lnTo>
                    <a:pt x="781" y="11951"/>
                  </a:lnTo>
                  <a:lnTo>
                    <a:pt x="486" y="73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3"/>
            <p:cNvSpPr/>
            <p:nvPr/>
          </p:nvSpPr>
          <p:spPr>
            <a:xfrm>
              <a:off x="2065445" y="4447875"/>
              <a:ext cx="490723" cy="556924"/>
            </a:xfrm>
            <a:custGeom>
              <a:avLst/>
              <a:gdLst/>
              <a:ahLst/>
              <a:cxnLst/>
              <a:rect l="l" t="t" r="r" b="b"/>
              <a:pathLst>
                <a:path w="9844" h="11172" extrusionOk="0">
                  <a:moveTo>
                    <a:pt x="43" y="11171"/>
                  </a:moveTo>
                  <a:lnTo>
                    <a:pt x="9569" y="11171"/>
                  </a:lnTo>
                  <a:lnTo>
                    <a:pt x="9843" y="1"/>
                  </a:lnTo>
                  <a:lnTo>
                    <a:pt x="1" y="29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3"/>
            <p:cNvSpPr/>
            <p:nvPr/>
          </p:nvSpPr>
          <p:spPr>
            <a:xfrm>
              <a:off x="2063352" y="4447875"/>
              <a:ext cx="492817" cy="36839"/>
            </a:xfrm>
            <a:custGeom>
              <a:avLst/>
              <a:gdLst/>
              <a:ahLst/>
              <a:cxnLst/>
              <a:rect l="l" t="t" r="r" b="b"/>
              <a:pathLst>
                <a:path w="9886" h="739" extrusionOk="0">
                  <a:moveTo>
                    <a:pt x="0" y="64"/>
                  </a:moveTo>
                  <a:lnTo>
                    <a:pt x="485" y="738"/>
                  </a:lnTo>
                  <a:lnTo>
                    <a:pt x="9295" y="738"/>
                  </a:lnTo>
                  <a:lnTo>
                    <a:pt x="988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3"/>
            <p:cNvSpPr/>
            <p:nvPr/>
          </p:nvSpPr>
          <p:spPr>
            <a:xfrm>
              <a:off x="2063352" y="4451016"/>
              <a:ext cx="31555" cy="553784"/>
            </a:xfrm>
            <a:custGeom>
              <a:avLst/>
              <a:gdLst/>
              <a:ahLst/>
              <a:cxnLst/>
              <a:rect l="l" t="t" r="r" b="b"/>
              <a:pathLst>
                <a:path w="633" h="11109" extrusionOk="0">
                  <a:moveTo>
                    <a:pt x="0" y="1"/>
                  </a:moveTo>
                  <a:lnTo>
                    <a:pt x="85" y="11108"/>
                  </a:lnTo>
                  <a:lnTo>
                    <a:pt x="633" y="10518"/>
                  </a:lnTo>
                  <a:lnTo>
                    <a:pt x="485" y="67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3"/>
            <p:cNvSpPr/>
            <p:nvPr/>
          </p:nvSpPr>
          <p:spPr>
            <a:xfrm>
              <a:off x="1876320" y="3546458"/>
              <a:ext cx="61016" cy="129261"/>
            </a:xfrm>
            <a:custGeom>
              <a:avLst/>
              <a:gdLst/>
              <a:ahLst/>
              <a:cxnLst/>
              <a:rect l="l" t="t" r="r" b="b"/>
              <a:pathLst>
                <a:path w="1224" h="2593" extrusionOk="0">
                  <a:moveTo>
                    <a:pt x="1223" y="1307"/>
                  </a:moveTo>
                  <a:cubicBezTo>
                    <a:pt x="1223" y="2024"/>
                    <a:pt x="949" y="2593"/>
                    <a:pt x="612" y="2593"/>
                  </a:cubicBezTo>
                  <a:cubicBezTo>
                    <a:pt x="275" y="2593"/>
                    <a:pt x="1" y="2024"/>
                    <a:pt x="1" y="1307"/>
                  </a:cubicBezTo>
                  <a:cubicBezTo>
                    <a:pt x="1" y="591"/>
                    <a:pt x="275"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3"/>
            <p:cNvSpPr/>
            <p:nvPr/>
          </p:nvSpPr>
          <p:spPr>
            <a:xfrm>
              <a:off x="1860567" y="3532800"/>
              <a:ext cx="68344" cy="65204"/>
            </a:xfrm>
            <a:custGeom>
              <a:avLst/>
              <a:gdLst/>
              <a:ahLst/>
              <a:cxnLst/>
              <a:rect l="l" t="t" r="r" b="b"/>
              <a:pathLst>
                <a:path w="1371" h="1308" extrusionOk="0">
                  <a:moveTo>
                    <a:pt x="85" y="1"/>
                  </a:moveTo>
                  <a:cubicBezTo>
                    <a:pt x="85" y="1"/>
                    <a:pt x="507" y="1"/>
                    <a:pt x="1160" y="422"/>
                  </a:cubicBezTo>
                  <a:cubicBezTo>
                    <a:pt x="1160" y="422"/>
                    <a:pt x="1371" y="696"/>
                    <a:pt x="1202" y="991"/>
                  </a:cubicBezTo>
                  <a:cubicBezTo>
                    <a:pt x="1202" y="991"/>
                    <a:pt x="549" y="1307"/>
                    <a:pt x="1"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3"/>
            <p:cNvSpPr/>
            <p:nvPr/>
          </p:nvSpPr>
          <p:spPr>
            <a:xfrm>
              <a:off x="1820639" y="3525422"/>
              <a:ext cx="79910" cy="79910"/>
            </a:xfrm>
            <a:custGeom>
              <a:avLst/>
              <a:gdLst/>
              <a:ahLst/>
              <a:cxnLst/>
              <a:rect l="l" t="t" r="r" b="b"/>
              <a:pathLst>
                <a:path w="1603" h="1603" extrusionOk="0">
                  <a:moveTo>
                    <a:pt x="1603" y="802"/>
                  </a:moveTo>
                  <a:cubicBezTo>
                    <a:pt x="1603" y="1244"/>
                    <a:pt x="1244" y="1603"/>
                    <a:pt x="802" y="1603"/>
                  </a:cubicBezTo>
                  <a:cubicBezTo>
                    <a:pt x="359" y="1603"/>
                    <a:pt x="1" y="1244"/>
                    <a:pt x="1" y="802"/>
                  </a:cubicBezTo>
                  <a:cubicBezTo>
                    <a:pt x="1" y="359"/>
                    <a:pt x="359" y="1"/>
                    <a:pt x="802" y="1"/>
                  </a:cubicBezTo>
                  <a:cubicBezTo>
                    <a:pt x="1244" y="1"/>
                    <a:pt x="1603" y="359"/>
                    <a:pt x="1603"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3"/>
            <p:cNvSpPr/>
            <p:nvPr/>
          </p:nvSpPr>
          <p:spPr>
            <a:xfrm>
              <a:off x="2244053" y="3521235"/>
              <a:ext cx="60967" cy="130358"/>
            </a:xfrm>
            <a:custGeom>
              <a:avLst/>
              <a:gdLst/>
              <a:ahLst/>
              <a:cxnLst/>
              <a:rect l="l" t="t" r="r" b="b"/>
              <a:pathLst>
                <a:path w="1223" h="2615" extrusionOk="0">
                  <a:moveTo>
                    <a:pt x="1223" y="1307"/>
                  </a:moveTo>
                  <a:cubicBezTo>
                    <a:pt x="1223" y="2024"/>
                    <a:pt x="949" y="2614"/>
                    <a:pt x="612" y="2614"/>
                  </a:cubicBezTo>
                  <a:cubicBezTo>
                    <a:pt x="274" y="2614"/>
                    <a:pt x="0" y="2024"/>
                    <a:pt x="0" y="1307"/>
                  </a:cubicBezTo>
                  <a:cubicBezTo>
                    <a:pt x="0" y="591"/>
                    <a:pt x="274" y="1"/>
                    <a:pt x="612" y="1"/>
                  </a:cubicBezTo>
                  <a:cubicBezTo>
                    <a:pt x="949" y="1"/>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3"/>
            <p:cNvSpPr/>
            <p:nvPr/>
          </p:nvSpPr>
          <p:spPr>
            <a:xfrm>
              <a:off x="2227254" y="3507576"/>
              <a:ext cx="68344" cy="65204"/>
            </a:xfrm>
            <a:custGeom>
              <a:avLst/>
              <a:gdLst/>
              <a:ahLst/>
              <a:cxnLst/>
              <a:rect l="l" t="t" r="r" b="b"/>
              <a:pathLst>
                <a:path w="1371" h="1308" extrusionOk="0">
                  <a:moveTo>
                    <a:pt x="85" y="1"/>
                  </a:moveTo>
                  <a:cubicBezTo>
                    <a:pt x="85" y="1"/>
                    <a:pt x="506" y="22"/>
                    <a:pt x="1181" y="422"/>
                  </a:cubicBezTo>
                  <a:cubicBezTo>
                    <a:pt x="1181" y="422"/>
                    <a:pt x="1370" y="696"/>
                    <a:pt x="1202" y="991"/>
                  </a:cubicBezTo>
                  <a:cubicBezTo>
                    <a:pt x="1202"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3"/>
            <p:cNvSpPr/>
            <p:nvPr/>
          </p:nvSpPr>
          <p:spPr>
            <a:xfrm>
              <a:off x="2187326" y="3500249"/>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3"/>
            <p:cNvSpPr/>
            <p:nvPr/>
          </p:nvSpPr>
          <p:spPr>
            <a:xfrm>
              <a:off x="2241960" y="4347031"/>
              <a:ext cx="60967" cy="130308"/>
            </a:xfrm>
            <a:custGeom>
              <a:avLst/>
              <a:gdLst/>
              <a:ahLst/>
              <a:cxnLst/>
              <a:rect l="l" t="t" r="r" b="b"/>
              <a:pathLst>
                <a:path w="1223" h="2614" extrusionOk="0">
                  <a:moveTo>
                    <a:pt x="1223" y="1307"/>
                  </a:moveTo>
                  <a:cubicBezTo>
                    <a:pt x="1223" y="2024"/>
                    <a:pt x="949" y="2614"/>
                    <a:pt x="612" y="2614"/>
                  </a:cubicBezTo>
                  <a:cubicBezTo>
                    <a:pt x="274" y="2614"/>
                    <a:pt x="0" y="2024"/>
                    <a:pt x="0" y="1307"/>
                  </a:cubicBezTo>
                  <a:cubicBezTo>
                    <a:pt x="0" y="591"/>
                    <a:pt x="274"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3"/>
            <p:cNvSpPr/>
            <p:nvPr/>
          </p:nvSpPr>
          <p:spPr>
            <a:xfrm>
              <a:off x="2225161" y="4333372"/>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3"/>
            <p:cNvSpPr/>
            <p:nvPr/>
          </p:nvSpPr>
          <p:spPr>
            <a:xfrm>
              <a:off x="2185232" y="4325995"/>
              <a:ext cx="79860" cy="79910"/>
            </a:xfrm>
            <a:custGeom>
              <a:avLst/>
              <a:gdLst/>
              <a:ahLst/>
              <a:cxnLst/>
              <a:rect l="l" t="t" r="r" b="b"/>
              <a:pathLst>
                <a:path w="1602" h="1603" extrusionOk="0">
                  <a:moveTo>
                    <a:pt x="1602" y="802"/>
                  </a:moveTo>
                  <a:cubicBezTo>
                    <a:pt x="1602" y="1244"/>
                    <a:pt x="1244" y="1603"/>
                    <a:pt x="801" y="1603"/>
                  </a:cubicBezTo>
                  <a:cubicBezTo>
                    <a:pt x="359" y="1603"/>
                    <a:pt x="0" y="1244"/>
                    <a:pt x="0" y="802"/>
                  </a:cubicBezTo>
                  <a:cubicBezTo>
                    <a:pt x="0" y="359"/>
                    <a:pt x="359"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3"/>
            <p:cNvSpPr/>
            <p:nvPr/>
          </p:nvSpPr>
          <p:spPr>
            <a:xfrm>
              <a:off x="2710537" y="3531753"/>
              <a:ext cx="60967" cy="130308"/>
            </a:xfrm>
            <a:custGeom>
              <a:avLst/>
              <a:gdLst/>
              <a:ahLst/>
              <a:cxnLst/>
              <a:rect l="l" t="t" r="r" b="b"/>
              <a:pathLst>
                <a:path w="1223" h="2614" extrusionOk="0">
                  <a:moveTo>
                    <a:pt x="1223" y="1307"/>
                  </a:moveTo>
                  <a:cubicBezTo>
                    <a:pt x="1223" y="2024"/>
                    <a:pt x="949" y="2614"/>
                    <a:pt x="611" y="2614"/>
                  </a:cubicBezTo>
                  <a:cubicBezTo>
                    <a:pt x="274" y="2614"/>
                    <a:pt x="0" y="2024"/>
                    <a:pt x="0" y="1307"/>
                  </a:cubicBezTo>
                  <a:cubicBezTo>
                    <a:pt x="0" y="591"/>
                    <a:pt x="274" y="0"/>
                    <a:pt x="611"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3"/>
            <p:cNvSpPr/>
            <p:nvPr/>
          </p:nvSpPr>
          <p:spPr>
            <a:xfrm>
              <a:off x="2693738" y="3518094"/>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3"/>
            <p:cNvSpPr/>
            <p:nvPr/>
          </p:nvSpPr>
          <p:spPr>
            <a:xfrm>
              <a:off x="2653810" y="3510717"/>
              <a:ext cx="79860" cy="79910"/>
            </a:xfrm>
            <a:custGeom>
              <a:avLst/>
              <a:gdLst/>
              <a:ahLst/>
              <a:cxnLst/>
              <a:rect l="l" t="t" r="r" b="b"/>
              <a:pathLst>
                <a:path w="1602" h="1603" extrusionOk="0">
                  <a:moveTo>
                    <a:pt x="1602" y="802"/>
                  </a:moveTo>
                  <a:cubicBezTo>
                    <a:pt x="1602" y="1244"/>
                    <a:pt x="1244" y="1603"/>
                    <a:pt x="801" y="1603"/>
                  </a:cubicBezTo>
                  <a:cubicBezTo>
                    <a:pt x="358" y="1603"/>
                    <a:pt x="0" y="1244"/>
                    <a:pt x="0" y="802"/>
                  </a:cubicBezTo>
                  <a:cubicBezTo>
                    <a:pt x="0" y="359"/>
                    <a:pt x="358"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3"/>
            <p:cNvSpPr/>
            <p:nvPr/>
          </p:nvSpPr>
          <p:spPr>
            <a:xfrm>
              <a:off x="2067539" y="3347910"/>
              <a:ext cx="139779" cy="143967"/>
            </a:xfrm>
            <a:custGeom>
              <a:avLst/>
              <a:gdLst/>
              <a:ahLst/>
              <a:cxnLst/>
              <a:rect l="l" t="t" r="r" b="b"/>
              <a:pathLst>
                <a:path w="2804" h="2888" extrusionOk="0">
                  <a:moveTo>
                    <a:pt x="1" y="2888"/>
                  </a:moveTo>
                  <a:lnTo>
                    <a:pt x="549" y="0"/>
                  </a:lnTo>
                  <a:lnTo>
                    <a:pt x="2804" y="0"/>
                  </a:lnTo>
                  <a:lnTo>
                    <a:pt x="2403" y="280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3"/>
            <p:cNvSpPr/>
            <p:nvPr/>
          </p:nvSpPr>
          <p:spPr>
            <a:xfrm>
              <a:off x="2207265" y="3344720"/>
              <a:ext cx="75722" cy="146110"/>
            </a:xfrm>
            <a:custGeom>
              <a:avLst/>
              <a:gdLst/>
              <a:ahLst/>
              <a:cxnLst/>
              <a:rect l="l" t="t" r="r" b="b"/>
              <a:pathLst>
                <a:path w="1519" h="2931" extrusionOk="0">
                  <a:moveTo>
                    <a:pt x="1" y="2930"/>
                  </a:moveTo>
                  <a:lnTo>
                    <a:pt x="1034" y="22"/>
                  </a:lnTo>
                  <a:lnTo>
                    <a:pt x="1518" y="1"/>
                  </a:lnTo>
                  <a:lnTo>
                    <a:pt x="738" y="293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3"/>
            <p:cNvSpPr/>
            <p:nvPr/>
          </p:nvSpPr>
          <p:spPr>
            <a:xfrm>
              <a:off x="2870203" y="3335299"/>
              <a:ext cx="176569" cy="152391"/>
            </a:xfrm>
            <a:custGeom>
              <a:avLst/>
              <a:gdLst/>
              <a:ahLst/>
              <a:cxnLst/>
              <a:rect l="l" t="t" r="r" b="b"/>
              <a:pathLst>
                <a:path w="3542" h="3057" extrusionOk="0">
                  <a:moveTo>
                    <a:pt x="1" y="2951"/>
                  </a:moveTo>
                  <a:lnTo>
                    <a:pt x="549" y="0"/>
                  </a:lnTo>
                  <a:lnTo>
                    <a:pt x="3542" y="0"/>
                  </a:lnTo>
                  <a:lnTo>
                    <a:pt x="288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3"/>
            <p:cNvSpPr/>
            <p:nvPr/>
          </p:nvSpPr>
          <p:spPr>
            <a:xfrm>
              <a:off x="3046717" y="3335299"/>
              <a:ext cx="71485" cy="152391"/>
            </a:xfrm>
            <a:custGeom>
              <a:avLst/>
              <a:gdLst/>
              <a:ahLst/>
              <a:cxnLst/>
              <a:rect l="l" t="t" r="r" b="b"/>
              <a:pathLst>
                <a:path w="1434" h="3057" extrusionOk="0">
                  <a:moveTo>
                    <a:pt x="1" y="3056"/>
                  </a:moveTo>
                  <a:lnTo>
                    <a:pt x="1054" y="0"/>
                  </a:lnTo>
                  <a:lnTo>
                    <a:pt x="1434" y="0"/>
                  </a:lnTo>
                  <a:lnTo>
                    <a:pt x="33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3"/>
            <p:cNvSpPr/>
            <p:nvPr/>
          </p:nvSpPr>
          <p:spPr>
            <a:xfrm>
              <a:off x="3414451" y="3328968"/>
              <a:ext cx="198602" cy="161863"/>
            </a:xfrm>
            <a:custGeom>
              <a:avLst/>
              <a:gdLst/>
              <a:ahLst/>
              <a:cxnLst/>
              <a:rect l="l" t="t" r="r" b="b"/>
              <a:pathLst>
                <a:path w="3984" h="3247" extrusionOk="0">
                  <a:moveTo>
                    <a:pt x="0" y="1"/>
                  </a:moveTo>
                  <a:lnTo>
                    <a:pt x="1244" y="3183"/>
                  </a:lnTo>
                  <a:lnTo>
                    <a:pt x="3984" y="3246"/>
                  </a:lnTo>
                  <a:lnTo>
                    <a:pt x="2319" y="12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3"/>
            <p:cNvSpPr/>
            <p:nvPr/>
          </p:nvSpPr>
          <p:spPr>
            <a:xfrm>
              <a:off x="3612998" y="3335299"/>
              <a:ext cx="160816" cy="156579"/>
            </a:xfrm>
            <a:custGeom>
              <a:avLst/>
              <a:gdLst/>
              <a:ahLst/>
              <a:cxnLst/>
              <a:rect l="l" t="t" r="r" b="b"/>
              <a:pathLst>
                <a:path w="3226" h="3141" extrusionOk="0">
                  <a:moveTo>
                    <a:pt x="1" y="0"/>
                  </a:moveTo>
                  <a:lnTo>
                    <a:pt x="1624" y="3141"/>
                  </a:lnTo>
                  <a:lnTo>
                    <a:pt x="3225" y="3141"/>
                  </a:lnTo>
                  <a:lnTo>
                    <a:pt x="1097" y="2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3"/>
            <p:cNvSpPr/>
            <p:nvPr/>
          </p:nvSpPr>
          <p:spPr>
            <a:xfrm>
              <a:off x="3704421" y="3335299"/>
              <a:ext cx="133448" cy="161813"/>
            </a:xfrm>
            <a:custGeom>
              <a:avLst/>
              <a:gdLst/>
              <a:ahLst/>
              <a:cxnLst/>
              <a:rect l="l" t="t" r="r" b="b"/>
              <a:pathLst>
                <a:path w="2677" h="3246" extrusionOk="0">
                  <a:moveTo>
                    <a:pt x="0" y="21"/>
                  </a:moveTo>
                  <a:lnTo>
                    <a:pt x="1855" y="3246"/>
                  </a:lnTo>
                  <a:lnTo>
                    <a:pt x="2677" y="3246"/>
                  </a:lnTo>
                  <a:lnTo>
                    <a:pt x="25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3"/>
            <p:cNvSpPr/>
            <p:nvPr/>
          </p:nvSpPr>
          <p:spPr>
            <a:xfrm>
              <a:off x="4165621" y="3344720"/>
              <a:ext cx="195462" cy="159769"/>
            </a:xfrm>
            <a:custGeom>
              <a:avLst/>
              <a:gdLst/>
              <a:ahLst/>
              <a:cxnLst/>
              <a:rect l="l" t="t" r="r" b="b"/>
              <a:pathLst>
                <a:path w="3921" h="3205" extrusionOk="0">
                  <a:moveTo>
                    <a:pt x="1" y="1"/>
                  </a:moveTo>
                  <a:lnTo>
                    <a:pt x="1" y="3120"/>
                  </a:lnTo>
                  <a:lnTo>
                    <a:pt x="3310" y="3204"/>
                  </a:lnTo>
                  <a:lnTo>
                    <a:pt x="3921" y="8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3"/>
            <p:cNvSpPr/>
            <p:nvPr/>
          </p:nvSpPr>
          <p:spPr>
            <a:xfrm>
              <a:off x="4347369" y="3350004"/>
              <a:ext cx="75722" cy="158673"/>
            </a:xfrm>
            <a:custGeom>
              <a:avLst/>
              <a:gdLst/>
              <a:ahLst/>
              <a:cxnLst/>
              <a:rect l="l" t="t" r="r" b="b"/>
              <a:pathLst>
                <a:path w="1519" h="3183" extrusionOk="0">
                  <a:moveTo>
                    <a:pt x="865" y="63"/>
                  </a:moveTo>
                  <a:lnTo>
                    <a:pt x="1" y="3183"/>
                  </a:lnTo>
                  <a:lnTo>
                    <a:pt x="443" y="3183"/>
                  </a:lnTo>
                  <a:lnTo>
                    <a:pt x="151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3"/>
            <p:cNvSpPr/>
            <p:nvPr/>
          </p:nvSpPr>
          <p:spPr>
            <a:xfrm>
              <a:off x="2244053" y="3344720"/>
              <a:ext cx="185990" cy="146110"/>
            </a:xfrm>
            <a:custGeom>
              <a:avLst/>
              <a:gdLst/>
              <a:ahLst/>
              <a:cxnLst/>
              <a:rect l="l" t="t" r="r" b="b"/>
              <a:pathLst>
                <a:path w="3731" h="2931" extrusionOk="0">
                  <a:moveTo>
                    <a:pt x="0" y="2930"/>
                  </a:moveTo>
                  <a:lnTo>
                    <a:pt x="780" y="1"/>
                  </a:lnTo>
                  <a:lnTo>
                    <a:pt x="3731" y="1"/>
                  </a:lnTo>
                  <a:lnTo>
                    <a:pt x="3225" y="286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3"/>
            <p:cNvSpPr/>
            <p:nvPr/>
          </p:nvSpPr>
          <p:spPr>
            <a:xfrm>
              <a:off x="1571644" y="3355238"/>
              <a:ext cx="92522" cy="141873"/>
            </a:xfrm>
            <a:custGeom>
              <a:avLst/>
              <a:gdLst/>
              <a:ahLst/>
              <a:cxnLst/>
              <a:rect l="l" t="t" r="r" b="b"/>
              <a:pathLst>
                <a:path w="1856" h="2846" extrusionOk="0">
                  <a:moveTo>
                    <a:pt x="1" y="2846"/>
                  </a:moveTo>
                  <a:lnTo>
                    <a:pt x="612" y="22"/>
                  </a:lnTo>
                  <a:lnTo>
                    <a:pt x="1855" y="1"/>
                  </a:lnTo>
                  <a:lnTo>
                    <a:pt x="1244" y="28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3"/>
            <p:cNvSpPr/>
            <p:nvPr/>
          </p:nvSpPr>
          <p:spPr>
            <a:xfrm>
              <a:off x="1664114" y="3354191"/>
              <a:ext cx="65204" cy="142920"/>
            </a:xfrm>
            <a:custGeom>
              <a:avLst/>
              <a:gdLst/>
              <a:ahLst/>
              <a:cxnLst/>
              <a:rect l="l" t="t" r="r" b="b"/>
              <a:pathLst>
                <a:path w="1308" h="2867" extrusionOk="0">
                  <a:moveTo>
                    <a:pt x="0" y="2867"/>
                  </a:moveTo>
                  <a:lnTo>
                    <a:pt x="759" y="22"/>
                  </a:lnTo>
                  <a:lnTo>
                    <a:pt x="1307" y="1"/>
                  </a:lnTo>
                  <a:lnTo>
                    <a:pt x="443"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3"/>
            <p:cNvSpPr/>
            <p:nvPr/>
          </p:nvSpPr>
          <p:spPr>
            <a:xfrm>
              <a:off x="3719126" y="3336346"/>
              <a:ext cx="222780" cy="160766"/>
            </a:xfrm>
            <a:custGeom>
              <a:avLst/>
              <a:gdLst/>
              <a:ahLst/>
              <a:cxnLst/>
              <a:rect l="l" t="t" r="r" b="b"/>
              <a:pathLst>
                <a:path w="4469" h="3225" extrusionOk="0">
                  <a:moveTo>
                    <a:pt x="0" y="0"/>
                  </a:moveTo>
                  <a:lnTo>
                    <a:pt x="2277" y="3120"/>
                  </a:lnTo>
                  <a:lnTo>
                    <a:pt x="4468" y="3225"/>
                  </a:lnTo>
                  <a:lnTo>
                    <a:pt x="2677" y="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3"/>
            <p:cNvSpPr/>
            <p:nvPr/>
          </p:nvSpPr>
          <p:spPr>
            <a:xfrm>
              <a:off x="4110987" y="3344720"/>
              <a:ext cx="62063" cy="158722"/>
            </a:xfrm>
            <a:custGeom>
              <a:avLst/>
              <a:gdLst/>
              <a:ahLst/>
              <a:cxnLst/>
              <a:rect l="l" t="t" r="r" b="b"/>
              <a:pathLst>
                <a:path w="1245" h="3184" extrusionOk="0">
                  <a:moveTo>
                    <a:pt x="1097" y="1"/>
                  </a:moveTo>
                  <a:lnTo>
                    <a:pt x="1" y="1"/>
                  </a:lnTo>
                  <a:lnTo>
                    <a:pt x="1" y="3183"/>
                  </a:lnTo>
                  <a:lnTo>
                    <a:pt x="1244" y="31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3"/>
            <p:cNvSpPr/>
            <p:nvPr/>
          </p:nvSpPr>
          <p:spPr>
            <a:xfrm>
              <a:off x="4448263" y="3350004"/>
              <a:ext cx="93519" cy="161813"/>
            </a:xfrm>
            <a:custGeom>
              <a:avLst/>
              <a:gdLst/>
              <a:ahLst/>
              <a:cxnLst/>
              <a:rect l="l" t="t" r="r" b="b"/>
              <a:pathLst>
                <a:path w="1876" h="3246" extrusionOk="0">
                  <a:moveTo>
                    <a:pt x="885" y="0"/>
                  </a:moveTo>
                  <a:lnTo>
                    <a:pt x="0" y="3246"/>
                  </a:lnTo>
                  <a:lnTo>
                    <a:pt x="443" y="3246"/>
                  </a:lnTo>
                  <a:lnTo>
                    <a:pt x="1876" y="4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3"/>
            <p:cNvSpPr/>
            <p:nvPr/>
          </p:nvSpPr>
          <p:spPr>
            <a:xfrm>
              <a:off x="1472894" y="3469741"/>
              <a:ext cx="3099474" cy="44217"/>
            </a:xfrm>
            <a:custGeom>
              <a:avLst/>
              <a:gdLst/>
              <a:ahLst/>
              <a:cxnLst/>
              <a:rect l="l" t="t" r="r" b="b"/>
              <a:pathLst>
                <a:path w="62176" h="887" extrusionOk="0">
                  <a:moveTo>
                    <a:pt x="62175" y="886"/>
                  </a:moveTo>
                  <a:lnTo>
                    <a:pt x="36252" y="254"/>
                  </a:lnTo>
                  <a:lnTo>
                    <a:pt x="1" y="549"/>
                  </a:lnTo>
                  <a:lnTo>
                    <a:pt x="36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3"/>
            <p:cNvSpPr/>
            <p:nvPr/>
          </p:nvSpPr>
          <p:spPr>
            <a:xfrm>
              <a:off x="1090575" y="3322687"/>
              <a:ext cx="540075" cy="952982"/>
            </a:xfrm>
            <a:custGeom>
              <a:avLst/>
              <a:gdLst/>
              <a:ahLst/>
              <a:cxnLst/>
              <a:rect l="l" t="t" r="r" b="b"/>
              <a:pathLst>
                <a:path w="10834" h="19117" extrusionOk="0">
                  <a:moveTo>
                    <a:pt x="0" y="253"/>
                  </a:moveTo>
                  <a:lnTo>
                    <a:pt x="885" y="0"/>
                  </a:lnTo>
                  <a:lnTo>
                    <a:pt x="2340" y="253"/>
                  </a:lnTo>
                  <a:lnTo>
                    <a:pt x="3625" y="0"/>
                  </a:lnTo>
                  <a:lnTo>
                    <a:pt x="5543" y="253"/>
                  </a:lnTo>
                  <a:lnTo>
                    <a:pt x="10517" y="0"/>
                  </a:lnTo>
                  <a:lnTo>
                    <a:pt x="10833" y="18526"/>
                  </a:lnTo>
                  <a:lnTo>
                    <a:pt x="2930" y="18526"/>
                  </a:lnTo>
                  <a:lnTo>
                    <a:pt x="2740" y="19116"/>
                  </a:lnTo>
                  <a:lnTo>
                    <a:pt x="885" y="1911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3"/>
            <p:cNvSpPr/>
            <p:nvPr/>
          </p:nvSpPr>
          <p:spPr>
            <a:xfrm>
              <a:off x="1225067" y="3359426"/>
              <a:ext cx="46261" cy="916243"/>
            </a:xfrm>
            <a:custGeom>
              <a:avLst/>
              <a:gdLst/>
              <a:ahLst/>
              <a:cxnLst/>
              <a:rect l="l" t="t" r="r" b="b"/>
              <a:pathLst>
                <a:path w="928" h="18380" extrusionOk="0">
                  <a:moveTo>
                    <a:pt x="927" y="17789"/>
                  </a:moveTo>
                  <a:lnTo>
                    <a:pt x="0" y="1"/>
                  </a:lnTo>
                  <a:lnTo>
                    <a:pt x="42" y="18379"/>
                  </a:lnTo>
                  <a:lnTo>
                    <a:pt x="232" y="1778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3"/>
            <p:cNvSpPr/>
            <p:nvPr/>
          </p:nvSpPr>
          <p:spPr>
            <a:xfrm>
              <a:off x="1366887" y="3335299"/>
              <a:ext cx="21037" cy="821628"/>
            </a:xfrm>
            <a:custGeom>
              <a:avLst/>
              <a:gdLst/>
              <a:ahLst/>
              <a:cxnLst/>
              <a:rect l="l" t="t" r="r" b="b"/>
              <a:pathLst>
                <a:path w="422" h="16482" extrusionOk="0">
                  <a:moveTo>
                    <a:pt x="0" y="0"/>
                  </a:moveTo>
                  <a:lnTo>
                    <a:pt x="316" y="16482"/>
                  </a:lnTo>
                  <a:lnTo>
                    <a:pt x="422" y="219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3"/>
            <p:cNvSpPr/>
            <p:nvPr/>
          </p:nvSpPr>
          <p:spPr>
            <a:xfrm>
              <a:off x="1121033" y="4064438"/>
              <a:ext cx="509617" cy="133448"/>
            </a:xfrm>
            <a:custGeom>
              <a:avLst/>
              <a:gdLst/>
              <a:ahLst/>
              <a:cxnLst/>
              <a:rect l="l" t="t" r="r" b="b"/>
              <a:pathLst>
                <a:path w="10223" h="2677" extrusionOk="0">
                  <a:moveTo>
                    <a:pt x="10222" y="1855"/>
                  </a:moveTo>
                  <a:lnTo>
                    <a:pt x="2930" y="2192"/>
                  </a:lnTo>
                  <a:lnTo>
                    <a:pt x="2129" y="2192"/>
                  </a:lnTo>
                  <a:lnTo>
                    <a:pt x="1729" y="2677"/>
                  </a:lnTo>
                  <a:lnTo>
                    <a:pt x="190" y="2677"/>
                  </a:lnTo>
                  <a:lnTo>
                    <a:pt x="0" y="527"/>
                  </a:lnTo>
                  <a:lnTo>
                    <a:pt x="2129" y="337"/>
                  </a:lnTo>
                  <a:lnTo>
                    <a:pt x="2551" y="0"/>
                  </a:lnTo>
                  <a:lnTo>
                    <a:pt x="100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3">
    <p:spTree>
      <p:nvGrpSpPr>
        <p:cNvPr id="1" name="Shape 2132"/>
        <p:cNvGrpSpPr/>
        <p:nvPr/>
      </p:nvGrpSpPr>
      <p:grpSpPr>
        <a:xfrm>
          <a:off x="0" y="0"/>
          <a:ext cx="0" cy="0"/>
          <a:chOff x="0" y="0"/>
          <a:chExt cx="0" cy="0"/>
        </a:xfrm>
      </p:grpSpPr>
      <p:sp>
        <p:nvSpPr>
          <p:cNvPr id="2133" name="Google Shape;2133;p14"/>
          <p:cNvSpPr txBox="1">
            <a:spLocks noGrp="1"/>
          </p:cNvSpPr>
          <p:nvPr>
            <p:ph type="title"/>
          </p:nvPr>
        </p:nvSpPr>
        <p:spPr>
          <a:xfrm>
            <a:off x="713100" y="3325150"/>
            <a:ext cx="3858900" cy="3753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3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134" name="Google Shape;2134;p14"/>
          <p:cNvSpPr txBox="1">
            <a:spLocks noGrp="1"/>
          </p:cNvSpPr>
          <p:nvPr>
            <p:ph type="subTitle" idx="1"/>
          </p:nvPr>
        </p:nvSpPr>
        <p:spPr>
          <a:xfrm>
            <a:off x="713100" y="1443035"/>
            <a:ext cx="3858900" cy="1693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2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135" name="Google Shape;2135;p14"/>
          <p:cNvGrpSpPr/>
          <p:nvPr/>
        </p:nvGrpSpPr>
        <p:grpSpPr>
          <a:xfrm rot="5400000">
            <a:off x="409657" y="478135"/>
            <a:ext cx="606890" cy="729401"/>
            <a:chOff x="7856271" y="5897069"/>
            <a:chExt cx="392886" cy="472196"/>
          </a:xfrm>
        </p:grpSpPr>
        <p:sp>
          <p:nvSpPr>
            <p:cNvPr id="2136" name="Google Shape;2136;p14"/>
            <p:cNvSpPr/>
            <p:nvPr/>
          </p:nvSpPr>
          <p:spPr>
            <a:xfrm rot="10800000" flipH="1">
              <a:off x="7944354" y="6075037"/>
              <a:ext cx="304803" cy="294228"/>
            </a:xfrm>
            <a:custGeom>
              <a:avLst/>
              <a:gdLst/>
              <a:ahLst/>
              <a:cxnLst/>
              <a:rect l="l" t="t" r="r" b="b"/>
              <a:pathLst>
                <a:path w="20522" h="19810" extrusionOk="0">
                  <a:moveTo>
                    <a:pt x="1069" y="9134"/>
                  </a:moveTo>
                  <a:cubicBezTo>
                    <a:pt x="475" y="10083"/>
                    <a:pt x="1" y="11150"/>
                    <a:pt x="1" y="12218"/>
                  </a:cubicBezTo>
                  <a:cubicBezTo>
                    <a:pt x="1" y="13879"/>
                    <a:pt x="1069" y="15302"/>
                    <a:pt x="2017" y="16607"/>
                  </a:cubicBezTo>
                  <a:cubicBezTo>
                    <a:pt x="3085" y="17912"/>
                    <a:pt x="4271" y="19335"/>
                    <a:pt x="5813" y="19691"/>
                  </a:cubicBezTo>
                  <a:cubicBezTo>
                    <a:pt x="7118" y="19810"/>
                    <a:pt x="8423" y="19335"/>
                    <a:pt x="9609" y="18742"/>
                  </a:cubicBezTo>
                  <a:cubicBezTo>
                    <a:pt x="11388" y="17912"/>
                    <a:pt x="13168" y="17081"/>
                    <a:pt x="14947" y="16251"/>
                  </a:cubicBezTo>
                  <a:cubicBezTo>
                    <a:pt x="16489" y="15658"/>
                    <a:pt x="18031" y="14828"/>
                    <a:pt x="18980" y="13641"/>
                  </a:cubicBezTo>
                  <a:cubicBezTo>
                    <a:pt x="20522" y="11506"/>
                    <a:pt x="20047" y="8304"/>
                    <a:pt x="18268" y="6169"/>
                  </a:cubicBezTo>
                  <a:cubicBezTo>
                    <a:pt x="13168" y="0"/>
                    <a:pt x="4746" y="3203"/>
                    <a:pt x="1069"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4"/>
            <p:cNvSpPr/>
            <p:nvPr/>
          </p:nvSpPr>
          <p:spPr>
            <a:xfrm rot="10800000" flipH="1">
              <a:off x="7859792" y="5955209"/>
              <a:ext cx="77530" cy="77530"/>
            </a:xfrm>
            <a:custGeom>
              <a:avLst/>
              <a:gdLst/>
              <a:ahLst/>
              <a:cxnLst/>
              <a:rect l="l" t="t" r="r" b="b"/>
              <a:pathLst>
                <a:path w="5220" h="5220" extrusionOk="0">
                  <a:moveTo>
                    <a:pt x="2966" y="238"/>
                  </a:moveTo>
                  <a:cubicBezTo>
                    <a:pt x="1542" y="0"/>
                    <a:pt x="0" y="1305"/>
                    <a:pt x="238" y="2847"/>
                  </a:cubicBezTo>
                  <a:cubicBezTo>
                    <a:pt x="356" y="4271"/>
                    <a:pt x="2135" y="5220"/>
                    <a:pt x="3440" y="4626"/>
                  </a:cubicBezTo>
                  <a:cubicBezTo>
                    <a:pt x="4745" y="4033"/>
                    <a:pt x="5220" y="2017"/>
                    <a:pt x="4152"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4"/>
            <p:cNvSpPr/>
            <p:nvPr/>
          </p:nvSpPr>
          <p:spPr>
            <a:xfrm rot="10800000" flipH="1">
              <a:off x="8057123" y="6252966"/>
              <a:ext cx="151525" cy="72257"/>
            </a:xfrm>
            <a:custGeom>
              <a:avLst/>
              <a:gdLst/>
              <a:ahLst/>
              <a:cxnLst/>
              <a:rect l="l" t="t" r="r" b="b"/>
              <a:pathLst>
                <a:path w="10202" h="4865" extrusionOk="0">
                  <a:moveTo>
                    <a:pt x="1" y="1543"/>
                  </a:moveTo>
                  <a:cubicBezTo>
                    <a:pt x="1" y="1543"/>
                    <a:pt x="3322" y="1"/>
                    <a:pt x="6287" y="1068"/>
                  </a:cubicBezTo>
                  <a:cubicBezTo>
                    <a:pt x="9253" y="2136"/>
                    <a:pt x="10202" y="4864"/>
                    <a:pt x="10202" y="4864"/>
                  </a:cubicBezTo>
                  <a:cubicBezTo>
                    <a:pt x="10202" y="4864"/>
                    <a:pt x="7592" y="119"/>
                    <a:pt x="1" y="15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4"/>
            <p:cNvSpPr/>
            <p:nvPr/>
          </p:nvSpPr>
          <p:spPr>
            <a:xfrm rot="10800000" flipH="1">
              <a:off x="8217455" y="6196593"/>
              <a:ext cx="15877" cy="37012"/>
            </a:xfrm>
            <a:custGeom>
              <a:avLst/>
              <a:gdLst/>
              <a:ahLst/>
              <a:cxnLst/>
              <a:rect l="l" t="t" r="r" b="b"/>
              <a:pathLst>
                <a:path w="1069" h="2492" extrusionOk="0">
                  <a:moveTo>
                    <a:pt x="357" y="1"/>
                  </a:moveTo>
                  <a:cubicBezTo>
                    <a:pt x="357" y="1"/>
                    <a:pt x="1068" y="1899"/>
                    <a:pt x="1" y="2492"/>
                  </a:cubicBezTo>
                  <a:cubicBezTo>
                    <a:pt x="1" y="2492"/>
                    <a:pt x="594" y="1187"/>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4"/>
            <p:cNvSpPr/>
            <p:nvPr/>
          </p:nvSpPr>
          <p:spPr>
            <a:xfrm rot="10800000" flipH="1">
              <a:off x="7893272" y="6006301"/>
              <a:ext cx="26437" cy="19397"/>
            </a:xfrm>
            <a:custGeom>
              <a:avLst/>
              <a:gdLst/>
              <a:ahLst/>
              <a:cxnLst/>
              <a:rect l="l" t="t" r="r" b="b"/>
              <a:pathLst>
                <a:path w="1780" h="1306" extrusionOk="0">
                  <a:moveTo>
                    <a:pt x="0" y="357"/>
                  </a:moveTo>
                  <a:cubicBezTo>
                    <a:pt x="0" y="357"/>
                    <a:pt x="1542" y="1"/>
                    <a:pt x="1779" y="1306"/>
                  </a:cubicBezTo>
                  <a:cubicBezTo>
                    <a:pt x="1779" y="1306"/>
                    <a:pt x="1186" y="713"/>
                    <a:pt x="0" y="3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4"/>
            <p:cNvSpPr/>
            <p:nvPr/>
          </p:nvSpPr>
          <p:spPr>
            <a:xfrm rot="10800000" flipH="1">
              <a:off x="7856271" y="5897069"/>
              <a:ext cx="49340" cy="52860"/>
            </a:xfrm>
            <a:custGeom>
              <a:avLst/>
              <a:gdLst/>
              <a:ahLst/>
              <a:cxnLst/>
              <a:rect l="l" t="t" r="r" b="b"/>
              <a:pathLst>
                <a:path w="3322" h="3559" extrusionOk="0">
                  <a:moveTo>
                    <a:pt x="237" y="1780"/>
                  </a:moveTo>
                  <a:cubicBezTo>
                    <a:pt x="119" y="831"/>
                    <a:pt x="1424" y="0"/>
                    <a:pt x="2254" y="356"/>
                  </a:cubicBezTo>
                  <a:cubicBezTo>
                    <a:pt x="3203" y="831"/>
                    <a:pt x="3321" y="2136"/>
                    <a:pt x="2610" y="2847"/>
                  </a:cubicBezTo>
                  <a:cubicBezTo>
                    <a:pt x="1898" y="3559"/>
                    <a:pt x="593" y="3440"/>
                    <a:pt x="0" y="26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4"/>
            <p:cNvSpPr/>
            <p:nvPr/>
          </p:nvSpPr>
          <p:spPr>
            <a:xfrm rot="10800000" flipH="1">
              <a:off x="7872120" y="5923491"/>
              <a:ext cx="29972" cy="22917"/>
            </a:xfrm>
            <a:custGeom>
              <a:avLst/>
              <a:gdLst/>
              <a:ahLst/>
              <a:cxnLst/>
              <a:rect l="l" t="t" r="r" b="b"/>
              <a:pathLst>
                <a:path w="2018" h="1543" extrusionOk="0">
                  <a:moveTo>
                    <a:pt x="1" y="594"/>
                  </a:moveTo>
                  <a:cubicBezTo>
                    <a:pt x="1" y="594"/>
                    <a:pt x="475" y="1"/>
                    <a:pt x="1305" y="356"/>
                  </a:cubicBezTo>
                  <a:cubicBezTo>
                    <a:pt x="2017" y="712"/>
                    <a:pt x="1780" y="1543"/>
                    <a:pt x="1780" y="1543"/>
                  </a:cubicBezTo>
                  <a:cubicBezTo>
                    <a:pt x="1780" y="1543"/>
                    <a:pt x="1543" y="950"/>
                    <a:pt x="1068" y="594"/>
                  </a:cubicBezTo>
                  <a:cubicBezTo>
                    <a:pt x="594" y="238"/>
                    <a:pt x="1" y="594"/>
                    <a:pt x="1"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3" name="Google Shape;2143;p14"/>
          <p:cNvGrpSpPr/>
          <p:nvPr/>
        </p:nvGrpSpPr>
        <p:grpSpPr>
          <a:xfrm>
            <a:off x="6513525" y="834725"/>
            <a:ext cx="1255372" cy="1613879"/>
            <a:chOff x="7275525" y="834725"/>
            <a:chExt cx="1255372" cy="1613879"/>
          </a:xfrm>
        </p:grpSpPr>
        <p:sp>
          <p:nvSpPr>
            <p:cNvPr id="2144" name="Google Shape;2144;p14"/>
            <p:cNvSpPr/>
            <p:nvPr/>
          </p:nvSpPr>
          <p:spPr>
            <a:xfrm flipH="1">
              <a:off x="7275525" y="834725"/>
              <a:ext cx="1255372" cy="1613877"/>
            </a:xfrm>
            <a:custGeom>
              <a:avLst/>
              <a:gdLst/>
              <a:ahLst/>
              <a:cxnLst/>
              <a:rect l="l" t="t" r="r" b="b"/>
              <a:pathLst>
                <a:path w="35199" h="45251" extrusionOk="0">
                  <a:moveTo>
                    <a:pt x="675" y="45250"/>
                  </a:moveTo>
                  <a:lnTo>
                    <a:pt x="34250" y="45250"/>
                  </a:lnTo>
                  <a:lnTo>
                    <a:pt x="35198"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4"/>
            <p:cNvSpPr/>
            <p:nvPr/>
          </p:nvSpPr>
          <p:spPr>
            <a:xfrm flipH="1">
              <a:off x="7277806" y="964012"/>
              <a:ext cx="1117777" cy="1484591"/>
            </a:xfrm>
            <a:custGeom>
              <a:avLst/>
              <a:gdLst/>
              <a:ahLst/>
              <a:cxnLst/>
              <a:rect l="l" t="t" r="r" b="b"/>
              <a:pathLst>
                <a:path w="31341" h="41626" extrusionOk="0">
                  <a:moveTo>
                    <a:pt x="1054" y="41625"/>
                  </a:moveTo>
                  <a:lnTo>
                    <a:pt x="1" y="0"/>
                  </a:lnTo>
                  <a:lnTo>
                    <a:pt x="31341" y="0"/>
                  </a:lnTo>
                  <a:lnTo>
                    <a:pt x="30456" y="4162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4"/>
            <p:cNvSpPr/>
            <p:nvPr/>
          </p:nvSpPr>
          <p:spPr>
            <a:xfrm flipH="1">
              <a:off x="7794947" y="1048183"/>
              <a:ext cx="512684" cy="1350063"/>
            </a:xfrm>
            <a:custGeom>
              <a:avLst/>
              <a:gdLst/>
              <a:ahLst/>
              <a:cxnLst/>
              <a:rect l="l" t="t" r="r" b="b"/>
              <a:pathLst>
                <a:path w="14375" h="37854" extrusionOk="0">
                  <a:moveTo>
                    <a:pt x="928" y="37853"/>
                  </a:moveTo>
                  <a:lnTo>
                    <a:pt x="1" y="1"/>
                  </a:lnTo>
                  <a:lnTo>
                    <a:pt x="14374" y="1"/>
                  </a:lnTo>
                  <a:lnTo>
                    <a:pt x="14016" y="3785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4"/>
            <p:cNvSpPr/>
            <p:nvPr/>
          </p:nvSpPr>
          <p:spPr>
            <a:xfrm flipH="1">
              <a:off x="7280043" y="1069975"/>
              <a:ext cx="432260" cy="1295959"/>
            </a:xfrm>
            <a:custGeom>
              <a:avLst/>
              <a:gdLst/>
              <a:ahLst/>
              <a:cxnLst/>
              <a:rect l="l" t="t" r="r" b="b"/>
              <a:pathLst>
                <a:path w="12120" h="36337" extrusionOk="0">
                  <a:moveTo>
                    <a:pt x="1" y="36336"/>
                  </a:moveTo>
                  <a:lnTo>
                    <a:pt x="11319" y="36146"/>
                  </a:lnTo>
                  <a:lnTo>
                    <a:pt x="12120" y="1"/>
                  </a:lnTo>
                  <a:lnTo>
                    <a:pt x="464" y="2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4"/>
            <p:cNvSpPr/>
            <p:nvPr/>
          </p:nvSpPr>
          <p:spPr>
            <a:xfrm flipH="1">
              <a:off x="8250069" y="1048175"/>
              <a:ext cx="65198" cy="1350063"/>
            </a:xfrm>
            <a:custGeom>
              <a:avLst/>
              <a:gdLst/>
              <a:ahLst/>
              <a:cxnLst/>
              <a:rect l="l" t="t" r="r" b="b"/>
              <a:pathLst>
                <a:path w="1582" h="37854" extrusionOk="0">
                  <a:moveTo>
                    <a:pt x="1" y="1"/>
                  </a:moveTo>
                  <a:lnTo>
                    <a:pt x="654" y="1"/>
                  </a:lnTo>
                  <a:lnTo>
                    <a:pt x="1581" y="37853"/>
                  </a:lnTo>
                  <a:lnTo>
                    <a:pt x="1033" y="3785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4"/>
            <p:cNvSpPr/>
            <p:nvPr/>
          </p:nvSpPr>
          <p:spPr>
            <a:xfrm flipH="1">
              <a:off x="7685197" y="1076751"/>
              <a:ext cx="27105" cy="1289183"/>
            </a:xfrm>
            <a:custGeom>
              <a:avLst/>
              <a:gdLst/>
              <a:ahLst/>
              <a:cxnLst/>
              <a:rect l="l" t="t" r="r" b="b"/>
              <a:pathLst>
                <a:path w="760" h="36147" extrusionOk="0">
                  <a:moveTo>
                    <a:pt x="464" y="22"/>
                  </a:moveTo>
                  <a:lnTo>
                    <a:pt x="1" y="36146"/>
                  </a:lnTo>
                  <a:lnTo>
                    <a:pt x="464" y="36146"/>
                  </a:lnTo>
                  <a:lnTo>
                    <a:pt x="760"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4"/>
            <p:cNvSpPr/>
            <p:nvPr/>
          </p:nvSpPr>
          <p:spPr>
            <a:xfrm flipH="1">
              <a:off x="7275525" y="834725"/>
              <a:ext cx="1255372" cy="172155"/>
            </a:xfrm>
            <a:custGeom>
              <a:avLst/>
              <a:gdLst/>
              <a:ahLst/>
              <a:cxnLst/>
              <a:rect l="l" t="t" r="r" b="b"/>
              <a:pathLst>
                <a:path w="35199" h="4827" extrusionOk="0">
                  <a:moveTo>
                    <a:pt x="1" y="0"/>
                  </a:moveTo>
                  <a:lnTo>
                    <a:pt x="3816" y="4827"/>
                  </a:lnTo>
                  <a:lnTo>
                    <a:pt x="35198" y="4827"/>
                  </a:lnTo>
                  <a:lnTo>
                    <a:pt x="351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1" name="Google Shape;2151;p14"/>
          <p:cNvGrpSpPr/>
          <p:nvPr/>
        </p:nvGrpSpPr>
        <p:grpSpPr>
          <a:xfrm>
            <a:off x="5570469" y="3073739"/>
            <a:ext cx="6164628" cy="1262712"/>
            <a:chOff x="5570469" y="3073739"/>
            <a:chExt cx="6164628" cy="1262712"/>
          </a:xfrm>
        </p:grpSpPr>
        <p:sp>
          <p:nvSpPr>
            <p:cNvPr id="2152" name="Google Shape;2152;p14"/>
            <p:cNvSpPr/>
            <p:nvPr/>
          </p:nvSpPr>
          <p:spPr>
            <a:xfrm>
              <a:off x="10311447" y="3073783"/>
              <a:ext cx="1423650" cy="1262667"/>
            </a:xfrm>
            <a:custGeom>
              <a:avLst/>
              <a:gdLst/>
              <a:ahLst/>
              <a:cxnLst/>
              <a:rect l="l" t="t" r="r" b="b"/>
              <a:pathLst>
                <a:path w="41226" h="27842" extrusionOk="0">
                  <a:moveTo>
                    <a:pt x="106" y="1328"/>
                  </a:moveTo>
                  <a:lnTo>
                    <a:pt x="41225" y="0"/>
                  </a:lnTo>
                  <a:lnTo>
                    <a:pt x="41225" y="27842"/>
                  </a:lnTo>
                  <a:lnTo>
                    <a:pt x="0" y="2710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4"/>
            <p:cNvSpPr/>
            <p:nvPr/>
          </p:nvSpPr>
          <p:spPr>
            <a:xfrm>
              <a:off x="5570504" y="3134009"/>
              <a:ext cx="4744672" cy="1169017"/>
            </a:xfrm>
            <a:custGeom>
              <a:avLst/>
              <a:gdLst/>
              <a:ahLst/>
              <a:cxnLst/>
              <a:rect l="l" t="t" r="r" b="b"/>
              <a:pathLst>
                <a:path w="137396" h="25777" extrusionOk="0">
                  <a:moveTo>
                    <a:pt x="51616" y="1075"/>
                  </a:moveTo>
                  <a:lnTo>
                    <a:pt x="137396" y="0"/>
                  </a:lnTo>
                  <a:lnTo>
                    <a:pt x="137290" y="25776"/>
                  </a:lnTo>
                  <a:lnTo>
                    <a:pt x="380" y="25060"/>
                  </a:lnTo>
                  <a:lnTo>
                    <a:pt x="1" y="10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4"/>
            <p:cNvSpPr/>
            <p:nvPr/>
          </p:nvSpPr>
          <p:spPr>
            <a:xfrm>
              <a:off x="5570469" y="3483800"/>
              <a:ext cx="4299645" cy="5760"/>
            </a:xfrm>
            <a:custGeom>
              <a:avLst/>
              <a:gdLst/>
              <a:ahLst/>
              <a:cxnLst/>
              <a:rect l="l" t="t" r="r" b="b"/>
              <a:pathLst>
                <a:path w="137564" h="127" extrusionOk="0">
                  <a:moveTo>
                    <a:pt x="0" y="0"/>
                  </a:moveTo>
                  <a:lnTo>
                    <a:pt x="0" y="126"/>
                  </a:lnTo>
                  <a:lnTo>
                    <a:pt x="137564" y="126"/>
                  </a:lnTo>
                  <a:lnTo>
                    <a:pt x="137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4"/>
            <p:cNvSpPr/>
            <p:nvPr/>
          </p:nvSpPr>
          <p:spPr>
            <a:xfrm>
              <a:off x="5582971" y="3862288"/>
              <a:ext cx="4285174" cy="6712"/>
            </a:xfrm>
            <a:custGeom>
              <a:avLst/>
              <a:gdLst/>
              <a:ahLst/>
              <a:cxnLst/>
              <a:rect l="l" t="t" r="r" b="b"/>
              <a:pathLst>
                <a:path w="137101" h="148" extrusionOk="0">
                  <a:moveTo>
                    <a:pt x="0" y="0"/>
                  </a:moveTo>
                  <a:lnTo>
                    <a:pt x="0" y="148"/>
                  </a:lnTo>
                  <a:lnTo>
                    <a:pt x="137101" y="148"/>
                  </a:lnTo>
                  <a:lnTo>
                    <a:pt x="137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4"/>
            <p:cNvSpPr/>
            <p:nvPr/>
          </p:nvSpPr>
          <p:spPr>
            <a:xfrm>
              <a:off x="9473141" y="3140631"/>
              <a:ext cx="28710" cy="1162351"/>
            </a:xfrm>
            <a:custGeom>
              <a:avLst/>
              <a:gdLst/>
              <a:ahLst/>
              <a:cxnLst/>
              <a:rect l="l" t="t" r="r" b="b"/>
              <a:pathLst>
                <a:path w="633" h="25630" extrusionOk="0">
                  <a:moveTo>
                    <a:pt x="485" y="1"/>
                  </a:moveTo>
                  <a:lnTo>
                    <a:pt x="0" y="25629"/>
                  </a:lnTo>
                  <a:lnTo>
                    <a:pt x="127" y="25629"/>
                  </a:lnTo>
                  <a:lnTo>
                    <a:pt x="6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4"/>
            <p:cNvSpPr/>
            <p:nvPr/>
          </p:nvSpPr>
          <p:spPr>
            <a:xfrm>
              <a:off x="9013333" y="3146390"/>
              <a:ext cx="5806" cy="1156591"/>
            </a:xfrm>
            <a:custGeom>
              <a:avLst/>
              <a:gdLst/>
              <a:ahLst/>
              <a:cxnLst/>
              <a:rect l="l" t="t" r="r" b="b"/>
              <a:pathLst>
                <a:path w="128" h="25503" extrusionOk="0">
                  <a:moveTo>
                    <a:pt x="1" y="0"/>
                  </a:moveTo>
                  <a:lnTo>
                    <a:pt x="1" y="25502"/>
                  </a:lnTo>
                  <a:lnTo>
                    <a:pt x="127" y="2550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4"/>
            <p:cNvSpPr/>
            <p:nvPr/>
          </p:nvSpPr>
          <p:spPr>
            <a:xfrm>
              <a:off x="8506719" y="3152104"/>
              <a:ext cx="41137" cy="1143212"/>
            </a:xfrm>
            <a:custGeom>
              <a:avLst/>
              <a:gdLst/>
              <a:ahLst/>
              <a:cxnLst/>
              <a:rect l="l" t="t" r="r" b="b"/>
              <a:pathLst>
                <a:path w="907" h="25208" extrusionOk="0">
                  <a:moveTo>
                    <a:pt x="780" y="1"/>
                  </a:moveTo>
                  <a:lnTo>
                    <a:pt x="0" y="25208"/>
                  </a:lnTo>
                  <a:lnTo>
                    <a:pt x="127" y="25208"/>
                  </a:lnTo>
                  <a:lnTo>
                    <a:pt x="9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4"/>
            <p:cNvSpPr/>
            <p:nvPr/>
          </p:nvSpPr>
          <p:spPr>
            <a:xfrm>
              <a:off x="8083241" y="3157864"/>
              <a:ext cx="6758" cy="1137453"/>
            </a:xfrm>
            <a:custGeom>
              <a:avLst/>
              <a:gdLst/>
              <a:ahLst/>
              <a:cxnLst/>
              <a:rect l="l" t="t" r="r" b="b"/>
              <a:pathLst>
                <a:path w="149" h="25081" extrusionOk="0">
                  <a:moveTo>
                    <a:pt x="1" y="0"/>
                  </a:moveTo>
                  <a:lnTo>
                    <a:pt x="1" y="25081"/>
                  </a:lnTo>
                  <a:lnTo>
                    <a:pt x="148" y="25081"/>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4"/>
            <p:cNvSpPr/>
            <p:nvPr/>
          </p:nvSpPr>
          <p:spPr>
            <a:xfrm>
              <a:off x="7655001" y="3162626"/>
              <a:ext cx="5760" cy="1127929"/>
            </a:xfrm>
            <a:custGeom>
              <a:avLst/>
              <a:gdLst/>
              <a:ahLst/>
              <a:cxnLst/>
              <a:rect l="l" t="t" r="r" b="b"/>
              <a:pathLst>
                <a:path w="127" h="24871" extrusionOk="0">
                  <a:moveTo>
                    <a:pt x="0" y="0"/>
                  </a:moveTo>
                  <a:lnTo>
                    <a:pt x="0" y="24870"/>
                  </a:lnTo>
                  <a:lnTo>
                    <a:pt x="127" y="24870"/>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4"/>
            <p:cNvSpPr/>
            <p:nvPr/>
          </p:nvSpPr>
          <p:spPr>
            <a:xfrm>
              <a:off x="6719149" y="3174100"/>
              <a:ext cx="5806" cy="1111648"/>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4"/>
            <p:cNvSpPr/>
            <p:nvPr/>
          </p:nvSpPr>
          <p:spPr>
            <a:xfrm>
              <a:off x="6266054" y="3179814"/>
              <a:ext cx="5806" cy="1110741"/>
            </a:xfrm>
            <a:custGeom>
              <a:avLst/>
              <a:gdLst/>
              <a:ahLst/>
              <a:cxnLst/>
              <a:rect l="l" t="t" r="r" b="b"/>
              <a:pathLst>
                <a:path w="128" h="24492" extrusionOk="0">
                  <a:moveTo>
                    <a:pt x="1" y="1"/>
                  </a:moveTo>
                  <a:lnTo>
                    <a:pt x="1" y="24491"/>
                  </a:lnTo>
                  <a:lnTo>
                    <a:pt x="127" y="2449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4"/>
            <p:cNvSpPr/>
            <p:nvPr/>
          </p:nvSpPr>
          <p:spPr>
            <a:xfrm>
              <a:off x="9893716" y="3446521"/>
              <a:ext cx="1836354" cy="42086"/>
            </a:xfrm>
            <a:custGeom>
              <a:avLst/>
              <a:gdLst/>
              <a:ahLst/>
              <a:cxnLst/>
              <a:rect l="l" t="t" r="r" b="b"/>
              <a:pathLst>
                <a:path w="40488" h="928" extrusionOk="0">
                  <a:moveTo>
                    <a:pt x="40488" y="0"/>
                  </a:moveTo>
                  <a:lnTo>
                    <a:pt x="1" y="801"/>
                  </a:lnTo>
                  <a:lnTo>
                    <a:pt x="1" y="927"/>
                  </a:lnTo>
                  <a:lnTo>
                    <a:pt x="40488" y="148"/>
                  </a:lnTo>
                  <a:lnTo>
                    <a:pt x="40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4"/>
            <p:cNvSpPr/>
            <p:nvPr/>
          </p:nvSpPr>
          <p:spPr>
            <a:xfrm>
              <a:off x="9866957" y="3862296"/>
              <a:ext cx="1867921" cy="15329"/>
            </a:xfrm>
            <a:custGeom>
              <a:avLst/>
              <a:gdLst/>
              <a:ahLst/>
              <a:cxnLst/>
              <a:rect l="l" t="t" r="r" b="b"/>
              <a:pathLst>
                <a:path w="41184" h="338" extrusionOk="0">
                  <a:moveTo>
                    <a:pt x="1" y="0"/>
                  </a:moveTo>
                  <a:lnTo>
                    <a:pt x="1" y="148"/>
                  </a:lnTo>
                  <a:lnTo>
                    <a:pt x="41183" y="337"/>
                  </a:lnTo>
                  <a:lnTo>
                    <a:pt x="41183" y="211"/>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4"/>
            <p:cNvSpPr/>
            <p:nvPr/>
          </p:nvSpPr>
          <p:spPr>
            <a:xfrm>
              <a:off x="10110739" y="3126300"/>
              <a:ext cx="32520" cy="1176682"/>
            </a:xfrm>
            <a:custGeom>
              <a:avLst/>
              <a:gdLst/>
              <a:ahLst/>
              <a:cxnLst/>
              <a:rect l="l" t="t" r="r" b="b"/>
              <a:pathLst>
                <a:path w="717" h="25946" extrusionOk="0">
                  <a:moveTo>
                    <a:pt x="0" y="1"/>
                  </a:moveTo>
                  <a:lnTo>
                    <a:pt x="590" y="25945"/>
                  </a:lnTo>
                  <a:lnTo>
                    <a:pt x="717" y="25945"/>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4"/>
            <p:cNvSpPr/>
            <p:nvPr/>
          </p:nvSpPr>
          <p:spPr>
            <a:xfrm>
              <a:off x="10386996" y="3116731"/>
              <a:ext cx="5760" cy="1186251"/>
            </a:xfrm>
            <a:custGeom>
              <a:avLst/>
              <a:gdLst/>
              <a:ahLst/>
              <a:cxnLst/>
              <a:rect l="l" t="t" r="r" b="b"/>
              <a:pathLst>
                <a:path w="127" h="26157" extrusionOk="0">
                  <a:moveTo>
                    <a:pt x="0" y="1"/>
                  </a:moveTo>
                  <a:lnTo>
                    <a:pt x="0" y="26156"/>
                  </a:lnTo>
                  <a:lnTo>
                    <a:pt x="126" y="26156"/>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4"/>
            <p:cNvSpPr/>
            <p:nvPr/>
          </p:nvSpPr>
          <p:spPr>
            <a:xfrm>
              <a:off x="10671824" y="3108160"/>
              <a:ext cx="6758" cy="1194822"/>
            </a:xfrm>
            <a:custGeom>
              <a:avLst/>
              <a:gdLst/>
              <a:ahLst/>
              <a:cxnLst/>
              <a:rect l="l" t="t" r="r" b="b"/>
              <a:pathLst>
                <a:path w="149" h="26346" extrusionOk="0">
                  <a:moveTo>
                    <a:pt x="1" y="0"/>
                  </a:moveTo>
                  <a:lnTo>
                    <a:pt x="1" y="26345"/>
                  </a:lnTo>
                  <a:lnTo>
                    <a:pt x="148" y="26345"/>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4"/>
            <p:cNvSpPr/>
            <p:nvPr/>
          </p:nvSpPr>
          <p:spPr>
            <a:xfrm>
              <a:off x="10925131" y="3099543"/>
              <a:ext cx="28755" cy="1222532"/>
            </a:xfrm>
            <a:custGeom>
              <a:avLst/>
              <a:gdLst/>
              <a:ahLst/>
              <a:cxnLst/>
              <a:rect l="l" t="t" r="r" b="b"/>
              <a:pathLst>
                <a:path w="634" h="26957" extrusionOk="0">
                  <a:moveTo>
                    <a:pt x="1" y="0"/>
                  </a:moveTo>
                  <a:lnTo>
                    <a:pt x="507" y="26957"/>
                  </a:lnTo>
                  <a:lnTo>
                    <a:pt x="633" y="26957"/>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4"/>
            <p:cNvSpPr/>
            <p:nvPr/>
          </p:nvSpPr>
          <p:spPr>
            <a:xfrm>
              <a:off x="11260666" y="3089022"/>
              <a:ext cx="5806" cy="1238813"/>
            </a:xfrm>
            <a:custGeom>
              <a:avLst/>
              <a:gdLst/>
              <a:ahLst/>
              <a:cxnLst/>
              <a:rect l="l" t="t" r="r" b="b"/>
              <a:pathLst>
                <a:path w="128" h="27316" extrusionOk="0">
                  <a:moveTo>
                    <a:pt x="1" y="1"/>
                  </a:moveTo>
                  <a:lnTo>
                    <a:pt x="1" y="27315"/>
                  </a:lnTo>
                  <a:lnTo>
                    <a:pt x="127" y="27315"/>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4"/>
            <p:cNvSpPr/>
            <p:nvPr/>
          </p:nvSpPr>
          <p:spPr>
            <a:xfrm>
              <a:off x="11580917" y="3073739"/>
              <a:ext cx="30615" cy="1258858"/>
            </a:xfrm>
            <a:custGeom>
              <a:avLst/>
              <a:gdLst/>
              <a:ahLst/>
              <a:cxnLst/>
              <a:rect l="l" t="t" r="r" b="b"/>
              <a:pathLst>
                <a:path w="675" h="27758" extrusionOk="0">
                  <a:moveTo>
                    <a:pt x="548" y="0"/>
                  </a:moveTo>
                  <a:lnTo>
                    <a:pt x="0" y="27758"/>
                  </a:lnTo>
                  <a:lnTo>
                    <a:pt x="148" y="27758"/>
                  </a:lnTo>
                  <a:lnTo>
                    <a:pt x="6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4"/>
            <p:cNvSpPr/>
            <p:nvPr/>
          </p:nvSpPr>
          <p:spPr>
            <a:xfrm>
              <a:off x="7187081" y="3174100"/>
              <a:ext cx="5806" cy="1111648"/>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4"/>
            <p:cNvSpPr/>
            <p:nvPr/>
          </p:nvSpPr>
          <p:spPr>
            <a:xfrm>
              <a:off x="5815345" y="3174100"/>
              <a:ext cx="5806" cy="1111648"/>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3" name="Google Shape;2173;p14"/>
          <p:cNvGrpSpPr/>
          <p:nvPr/>
        </p:nvGrpSpPr>
        <p:grpSpPr>
          <a:xfrm>
            <a:off x="8054604" y="3287765"/>
            <a:ext cx="907813" cy="998147"/>
            <a:chOff x="8054604" y="3287765"/>
            <a:chExt cx="907813" cy="998147"/>
          </a:xfrm>
        </p:grpSpPr>
        <p:sp>
          <p:nvSpPr>
            <p:cNvPr id="2174" name="Google Shape;2174;p14"/>
            <p:cNvSpPr/>
            <p:nvPr/>
          </p:nvSpPr>
          <p:spPr>
            <a:xfrm>
              <a:off x="8271047" y="3287765"/>
              <a:ext cx="691370" cy="998147"/>
            </a:xfrm>
            <a:custGeom>
              <a:avLst/>
              <a:gdLst/>
              <a:ahLst/>
              <a:cxnLst/>
              <a:rect l="l" t="t" r="r" b="b"/>
              <a:pathLst>
                <a:path w="13869" h="20023" extrusionOk="0">
                  <a:moveTo>
                    <a:pt x="9021" y="13447"/>
                  </a:moveTo>
                  <a:cubicBezTo>
                    <a:pt x="9358" y="13089"/>
                    <a:pt x="9506" y="12730"/>
                    <a:pt x="9506" y="12730"/>
                  </a:cubicBezTo>
                  <a:cubicBezTo>
                    <a:pt x="9337" y="12625"/>
                    <a:pt x="9168" y="12562"/>
                    <a:pt x="9021" y="12520"/>
                  </a:cubicBezTo>
                  <a:cubicBezTo>
                    <a:pt x="9084" y="12478"/>
                    <a:pt x="9126" y="12435"/>
                    <a:pt x="9190" y="12393"/>
                  </a:cubicBezTo>
                  <a:cubicBezTo>
                    <a:pt x="10412" y="12562"/>
                    <a:pt x="11150" y="11361"/>
                    <a:pt x="11150" y="11361"/>
                  </a:cubicBezTo>
                  <a:cubicBezTo>
                    <a:pt x="10285" y="10644"/>
                    <a:pt x="9463" y="11002"/>
                    <a:pt x="8937" y="11445"/>
                  </a:cubicBezTo>
                  <a:cubicBezTo>
                    <a:pt x="8768" y="11424"/>
                    <a:pt x="8578" y="11445"/>
                    <a:pt x="8389" y="11466"/>
                  </a:cubicBezTo>
                  <a:lnTo>
                    <a:pt x="8431" y="10981"/>
                  </a:lnTo>
                  <a:cubicBezTo>
                    <a:pt x="9105" y="10897"/>
                    <a:pt x="9948" y="10602"/>
                    <a:pt x="10054" y="9485"/>
                  </a:cubicBezTo>
                  <a:cubicBezTo>
                    <a:pt x="10054" y="9485"/>
                    <a:pt x="9674" y="9400"/>
                    <a:pt x="9211" y="9443"/>
                  </a:cubicBezTo>
                  <a:cubicBezTo>
                    <a:pt x="9253" y="9379"/>
                    <a:pt x="9253" y="9316"/>
                    <a:pt x="9253" y="9316"/>
                  </a:cubicBezTo>
                  <a:cubicBezTo>
                    <a:pt x="9042" y="9190"/>
                    <a:pt x="8831" y="9126"/>
                    <a:pt x="8642" y="9105"/>
                  </a:cubicBezTo>
                  <a:lnTo>
                    <a:pt x="8684" y="8684"/>
                  </a:lnTo>
                  <a:cubicBezTo>
                    <a:pt x="10412" y="9738"/>
                    <a:pt x="11487" y="7967"/>
                    <a:pt x="11487" y="7967"/>
                  </a:cubicBezTo>
                  <a:cubicBezTo>
                    <a:pt x="10159" y="6850"/>
                    <a:pt x="8894" y="8368"/>
                    <a:pt x="8705" y="8621"/>
                  </a:cubicBezTo>
                  <a:lnTo>
                    <a:pt x="8831" y="7419"/>
                  </a:lnTo>
                  <a:cubicBezTo>
                    <a:pt x="9421" y="7335"/>
                    <a:pt x="10349" y="7061"/>
                    <a:pt x="10538" y="6113"/>
                  </a:cubicBezTo>
                  <a:cubicBezTo>
                    <a:pt x="11318" y="5881"/>
                    <a:pt x="11740" y="5143"/>
                    <a:pt x="11740" y="5143"/>
                  </a:cubicBezTo>
                  <a:cubicBezTo>
                    <a:pt x="10496" y="4110"/>
                    <a:pt x="9316" y="5375"/>
                    <a:pt x="9000" y="5754"/>
                  </a:cubicBezTo>
                  <a:lnTo>
                    <a:pt x="9063" y="5270"/>
                  </a:lnTo>
                  <a:cubicBezTo>
                    <a:pt x="9695" y="4996"/>
                    <a:pt x="10665" y="4384"/>
                    <a:pt x="10285" y="3141"/>
                  </a:cubicBezTo>
                  <a:cubicBezTo>
                    <a:pt x="10285" y="3141"/>
                    <a:pt x="9737" y="3204"/>
                    <a:pt x="9253" y="3562"/>
                  </a:cubicBezTo>
                  <a:lnTo>
                    <a:pt x="9337" y="2677"/>
                  </a:lnTo>
                  <a:cubicBezTo>
                    <a:pt x="9358" y="2740"/>
                    <a:pt x="9379" y="2762"/>
                    <a:pt x="9379" y="2762"/>
                  </a:cubicBezTo>
                  <a:cubicBezTo>
                    <a:pt x="11276" y="1961"/>
                    <a:pt x="10412" y="43"/>
                    <a:pt x="10412" y="43"/>
                  </a:cubicBezTo>
                  <a:cubicBezTo>
                    <a:pt x="9716" y="232"/>
                    <a:pt x="9400" y="675"/>
                    <a:pt x="9274" y="1139"/>
                  </a:cubicBezTo>
                  <a:cubicBezTo>
                    <a:pt x="9190" y="801"/>
                    <a:pt x="8979" y="485"/>
                    <a:pt x="8557" y="232"/>
                  </a:cubicBezTo>
                  <a:cubicBezTo>
                    <a:pt x="8557" y="232"/>
                    <a:pt x="8494" y="275"/>
                    <a:pt x="8431" y="380"/>
                  </a:cubicBezTo>
                  <a:cubicBezTo>
                    <a:pt x="8283" y="296"/>
                    <a:pt x="8178" y="232"/>
                    <a:pt x="8178" y="232"/>
                  </a:cubicBezTo>
                  <a:cubicBezTo>
                    <a:pt x="7820" y="801"/>
                    <a:pt x="7841" y="1307"/>
                    <a:pt x="8009" y="1708"/>
                  </a:cubicBezTo>
                  <a:cubicBezTo>
                    <a:pt x="8030" y="2171"/>
                    <a:pt x="8241" y="2656"/>
                    <a:pt x="8789" y="3120"/>
                  </a:cubicBezTo>
                  <a:cubicBezTo>
                    <a:pt x="8789" y="3120"/>
                    <a:pt x="8810" y="3099"/>
                    <a:pt x="8852" y="3036"/>
                  </a:cubicBezTo>
                  <a:lnTo>
                    <a:pt x="8620" y="4342"/>
                  </a:lnTo>
                  <a:cubicBezTo>
                    <a:pt x="8536" y="4553"/>
                    <a:pt x="8494" y="4806"/>
                    <a:pt x="8494" y="5101"/>
                  </a:cubicBezTo>
                  <a:lnTo>
                    <a:pt x="8410" y="5607"/>
                  </a:lnTo>
                  <a:cubicBezTo>
                    <a:pt x="8115" y="5185"/>
                    <a:pt x="7693" y="4974"/>
                    <a:pt x="7377" y="4848"/>
                  </a:cubicBezTo>
                  <a:cubicBezTo>
                    <a:pt x="7293" y="4806"/>
                    <a:pt x="7208" y="4764"/>
                    <a:pt x="7124" y="4722"/>
                  </a:cubicBezTo>
                  <a:cubicBezTo>
                    <a:pt x="7166" y="4616"/>
                    <a:pt x="7187" y="4532"/>
                    <a:pt x="7187" y="4532"/>
                  </a:cubicBezTo>
                  <a:cubicBezTo>
                    <a:pt x="6955" y="4427"/>
                    <a:pt x="6745" y="4384"/>
                    <a:pt x="6555" y="4384"/>
                  </a:cubicBezTo>
                  <a:cubicBezTo>
                    <a:pt x="7904" y="3267"/>
                    <a:pt x="6850" y="1708"/>
                    <a:pt x="6850" y="1708"/>
                  </a:cubicBezTo>
                  <a:cubicBezTo>
                    <a:pt x="6155" y="2024"/>
                    <a:pt x="5944" y="2572"/>
                    <a:pt x="5923" y="3078"/>
                  </a:cubicBezTo>
                  <a:cubicBezTo>
                    <a:pt x="5564" y="2593"/>
                    <a:pt x="5016" y="2382"/>
                    <a:pt x="4785" y="2298"/>
                  </a:cubicBezTo>
                  <a:cubicBezTo>
                    <a:pt x="5480" y="1160"/>
                    <a:pt x="4490" y="1"/>
                    <a:pt x="4490" y="1"/>
                  </a:cubicBezTo>
                  <a:cubicBezTo>
                    <a:pt x="3162" y="823"/>
                    <a:pt x="3857" y="2256"/>
                    <a:pt x="4152" y="2740"/>
                  </a:cubicBezTo>
                  <a:cubicBezTo>
                    <a:pt x="4194" y="3120"/>
                    <a:pt x="4237" y="3478"/>
                    <a:pt x="4279" y="3836"/>
                  </a:cubicBezTo>
                  <a:cubicBezTo>
                    <a:pt x="3794" y="3057"/>
                    <a:pt x="2761" y="2909"/>
                    <a:pt x="2761" y="2909"/>
                  </a:cubicBezTo>
                  <a:cubicBezTo>
                    <a:pt x="2277" y="4532"/>
                    <a:pt x="4047" y="5101"/>
                    <a:pt x="4447" y="5206"/>
                  </a:cubicBezTo>
                  <a:cubicBezTo>
                    <a:pt x="4279" y="5459"/>
                    <a:pt x="4194" y="5712"/>
                    <a:pt x="4173" y="5965"/>
                  </a:cubicBezTo>
                  <a:cubicBezTo>
                    <a:pt x="3499" y="5333"/>
                    <a:pt x="2466" y="5459"/>
                    <a:pt x="2466" y="5459"/>
                  </a:cubicBezTo>
                  <a:cubicBezTo>
                    <a:pt x="2424" y="6766"/>
                    <a:pt x="3541" y="7103"/>
                    <a:pt x="4237" y="7209"/>
                  </a:cubicBezTo>
                  <a:cubicBezTo>
                    <a:pt x="4237" y="7251"/>
                    <a:pt x="4237" y="7293"/>
                    <a:pt x="4237" y="7335"/>
                  </a:cubicBezTo>
                  <a:cubicBezTo>
                    <a:pt x="3646" y="7082"/>
                    <a:pt x="3035" y="7145"/>
                    <a:pt x="3035" y="7145"/>
                  </a:cubicBezTo>
                  <a:cubicBezTo>
                    <a:pt x="2993" y="8663"/>
                    <a:pt x="4468" y="8916"/>
                    <a:pt x="5059" y="8937"/>
                  </a:cubicBezTo>
                  <a:cubicBezTo>
                    <a:pt x="5143" y="9400"/>
                    <a:pt x="5227" y="9822"/>
                    <a:pt x="5312" y="10244"/>
                  </a:cubicBezTo>
                  <a:cubicBezTo>
                    <a:pt x="4637" y="8831"/>
                    <a:pt x="2993" y="9274"/>
                    <a:pt x="2993" y="9274"/>
                  </a:cubicBezTo>
                  <a:cubicBezTo>
                    <a:pt x="3056" y="10033"/>
                    <a:pt x="3499" y="10412"/>
                    <a:pt x="3984" y="10602"/>
                  </a:cubicBezTo>
                  <a:cubicBezTo>
                    <a:pt x="4026" y="10834"/>
                    <a:pt x="4110" y="11044"/>
                    <a:pt x="4237" y="11213"/>
                  </a:cubicBezTo>
                  <a:cubicBezTo>
                    <a:pt x="3731" y="11213"/>
                    <a:pt x="3330" y="11318"/>
                    <a:pt x="3330" y="11318"/>
                  </a:cubicBezTo>
                  <a:cubicBezTo>
                    <a:pt x="3899" y="12878"/>
                    <a:pt x="5290" y="12688"/>
                    <a:pt x="5796" y="12562"/>
                  </a:cubicBezTo>
                  <a:cubicBezTo>
                    <a:pt x="5838" y="12773"/>
                    <a:pt x="5881" y="12962"/>
                    <a:pt x="5923" y="13110"/>
                  </a:cubicBezTo>
                  <a:cubicBezTo>
                    <a:pt x="5733" y="13194"/>
                    <a:pt x="5585" y="13321"/>
                    <a:pt x="5459" y="13447"/>
                  </a:cubicBezTo>
                  <a:lnTo>
                    <a:pt x="527" y="13447"/>
                  </a:lnTo>
                  <a:cubicBezTo>
                    <a:pt x="0" y="18547"/>
                    <a:pt x="4616" y="20023"/>
                    <a:pt x="4616" y="20023"/>
                  </a:cubicBezTo>
                  <a:lnTo>
                    <a:pt x="8916" y="20023"/>
                  </a:lnTo>
                  <a:cubicBezTo>
                    <a:pt x="10349" y="19665"/>
                    <a:pt x="11150" y="18948"/>
                    <a:pt x="11150" y="18948"/>
                  </a:cubicBezTo>
                  <a:cubicBezTo>
                    <a:pt x="11150" y="18948"/>
                    <a:pt x="11150" y="18948"/>
                    <a:pt x="11150" y="18948"/>
                  </a:cubicBezTo>
                  <a:cubicBezTo>
                    <a:pt x="13868" y="16904"/>
                    <a:pt x="13363" y="13447"/>
                    <a:pt x="13363" y="13447"/>
                  </a:cubicBezTo>
                  <a:lnTo>
                    <a:pt x="9021" y="13447"/>
                  </a:lnTo>
                  <a:close/>
                  <a:moveTo>
                    <a:pt x="7103" y="13447"/>
                  </a:moveTo>
                  <a:lnTo>
                    <a:pt x="7103" y="13447"/>
                  </a:lnTo>
                  <a:cubicBezTo>
                    <a:pt x="7124" y="13321"/>
                    <a:pt x="7166" y="13152"/>
                    <a:pt x="7208" y="12941"/>
                  </a:cubicBezTo>
                  <a:cubicBezTo>
                    <a:pt x="7293" y="12899"/>
                    <a:pt x="7356" y="12857"/>
                    <a:pt x="7419" y="12815"/>
                  </a:cubicBezTo>
                  <a:cubicBezTo>
                    <a:pt x="7503" y="12836"/>
                    <a:pt x="7588" y="12857"/>
                    <a:pt x="7672" y="12857"/>
                  </a:cubicBezTo>
                  <a:cubicBezTo>
                    <a:pt x="7440" y="13047"/>
                    <a:pt x="7251" y="13257"/>
                    <a:pt x="7103" y="13447"/>
                  </a:cubicBezTo>
                  <a:close/>
                  <a:moveTo>
                    <a:pt x="6576" y="9653"/>
                  </a:moveTo>
                  <a:cubicBezTo>
                    <a:pt x="6660" y="9801"/>
                    <a:pt x="6766" y="9906"/>
                    <a:pt x="6892" y="10012"/>
                  </a:cubicBezTo>
                  <a:cubicBezTo>
                    <a:pt x="6745" y="10201"/>
                    <a:pt x="6660" y="10370"/>
                    <a:pt x="6618" y="10454"/>
                  </a:cubicBezTo>
                  <a:lnTo>
                    <a:pt x="6576" y="9653"/>
                  </a:lnTo>
                  <a:cubicBezTo>
                    <a:pt x="6576" y="9653"/>
                    <a:pt x="6576" y="9653"/>
                    <a:pt x="6576" y="9653"/>
                  </a:cubicBezTo>
                  <a:close/>
                  <a:moveTo>
                    <a:pt x="6618" y="10496"/>
                  </a:moveTo>
                  <a:cubicBezTo>
                    <a:pt x="6766" y="10560"/>
                    <a:pt x="6913" y="10602"/>
                    <a:pt x="7040" y="10623"/>
                  </a:cubicBezTo>
                  <a:cubicBezTo>
                    <a:pt x="6892" y="10686"/>
                    <a:pt x="6766" y="10770"/>
                    <a:pt x="6660" y="10876"/>
                  </a:cubicBezTo>
                  <a:close/>
                  <a:moveTo>
                    <a:pt x="7166" y="12962"/>
                  </a:moveTo>
                  <a:lnTo>
                    <a:pt x="7082" y="13447"/>
                  </a:lnTo>
                  <a:lnTo>
                    <a:pt x="6808" y="13447"/>
                  </a:lnTo>
                  <a:lnTo>
                    <a:pt x="6787" y="13068"/>
                  </a:lnTo>
                  <a:cubicBezTo>
                    <a:pt x="6913" y="13047"/>
                    <a:pt x="7040" y="13004"/>
                    <a:pt x="7166" y="12962"/>
                  </a:cubicBezTo>
                  <a:close/>
                  <a:moveTo>
                    <a:pt x="7735" y="9021"/>
                  </a:moveTo>
                  <a:cubicBezTo>
                    <a:pt x="7777" y="9021"/>
                    <a:pt x="7798" y="9000"/>
                    <a:pt x="7841" y="9000"/>
                  </a:cubicBezTo>
                  <a:lnTo>
                    <a:pt x="7820" y="9084"/>
                  </a:lnTo>
                  <a:cubicBezTo>
                    <a:pt x="7798" y="9063"/>
                    <a:pt x="7777" y="9042"/>
                    <a:pt x="7735" y="9021"/>
                  </a:cubicBezTo>
                  <a:close/>
                  <a:moveTo>
                    <a:pt x="7841" y="8937"/>
                  </a:moveTo>
                  <a:cubicBezTo>
                    <a:pt x="7820" y="8852"/>
                    <a:pt x="7714" y="8642"/>
                    <a:pt x="7567" y="8389"/>
                  </a:cubicBezTo>
                  <a:cubicBezTo>
                    <a:pt x="7651" y="8073"/>
                    <a:pt x="7672" y="7820"/>
                    <a:pt x="7672" y="7820"/>
                  </a:cubicBezTo>
                  <a:cubicBezTo>
                    <a:pt x="7651" y="7799"/>
                    <a:pt x="7651" y="7799"/>
                    <a:pt x="7651" y="7799"/>
                  </a:cubicBezTo>
                  <a:cubicBezTo>
                    <a:pt x="7798" y="7778"/>
                    <a:pt x="7946" y="7714"/>
                    <a:pt x="8072" y="7630"/>
                  </a:cubicBezTo>
                  <a:close/>
                  <a:moveTo>
                    <a:pt x="7461" y="6471"/>
                  </a:moveTo>
                  <a:cubicBezTo>
                    <a:pt x="7124" y="6661"/>
                    <a:pt x="6871" y="6956"/>
                    <a:pt x="6681" y="7187"/>
                  </a:cubicBezTo>
                  <a:cubicBezTo>
                    <a:pt x="6597" y="7209"/>
                    <a:pt x="6513" y="7251"/>
                    <a:pt x="6429" y="7272"/>
                  </a:cubicBezTo>
                  <a:lnTo>
                    <a:pt x="6344" y="5775"/>
                  </a:lnTo>
                  <a:cubicBezTo>
                    <a:pt x="6365" y="5754"/>
                    <a:pt x="6386" y="5733"/>
                    <a:pt x="6407" y="5733"/>
                  </a:cubicBezTo>
                  <a:cubicBezTo>
                    <a:pt x="6597" y="5944"/>
                    <a:pt x="6871" y="6155"/>
                    <a:pt x="7229" y="6239"/>
                  </a:cubicBezTo>
                  <a:cubicBezTo>
                    <a:pt x="7314" y="6323"/>
                    <a:pt x="7377" y="6408"/>
                    <a:pt x="7461" y="6471"/>
                  </a:cubicBezTo>
                  <a:close/>
                  <a:moveTo>
                    <a:pt x="6239" y="5839"/>
                  </a:moveTo>
                  <a:cubicBezTo>
                    <a:pt x="6239" y="6344"/>
                    <a:pt x="6260" y="6850"/>
                    <a:pt x="6281" y="7356"/>
                  </a:cubicBezTo>
                  <a:cubicBezTo>
                    <a:pt x="6260" y="7356"/>
                    <a:pt x="6239" y="7377"/>
                    <a:pt x="6218" y="7398"/>
                  </a:cubicBezTo>
                  <a:cubicBezTo>
                    <a:pt x="6070" y="7377"/>
                    <a:pt x="5902" y="7377"/>
                    <a:pt x="5733" y="7419"/>
                  </a:cubicBezTo>
                  <a:cubicBezTo>
                    <a:pt x="5628" y="7335"/>
                    <a:pt x="5522" y="7272"/>
                    <a:pt x="5417" y="7209"/>
                  </a:cubicBezTo>
                  <a:cubicBezTo>
                    <a:pt x="5585" y="6787"/>
                    <a:pt x="5585" y="6408"/>
                    <a:pt x="5501" y="6070"/>
                  </a:cubicBezTo>
                  <a:cubicBezTo>
                    <a:pt x="5796" y="6049"/>
                    <a:pt x="6028" y="5965"/>
                    <a:pt x="6239" y="5839"/>
                  </a:cubicBezTo>
                  <a:close/>
                  <a:moveTo>
                    <a:pt x="5838" y="8874"/>
                  </a:moveTo>
                  <a:cubicBezTo>
                    <a:pt x="5670" y="9295"/>
                    <a:pt x="5607" y="9696"/>
                    <a:pt x="5585" y="9801"/>
                  </a:cubicBezTo>
                  <a:cubicBezTo>
                    <a:pt x="5501" y="9443"/>
                    <a:pt x="5438" y="9105"/>
                    <a:pt x="5354" y="8810"/>
                  </a:cubicBezTo>
                  <a:cubicBezTo>
                    <a:pt x="5522" y="8852"/>
                    <a:pt x="5691" y="8874"/>
                    <a:pt x="5838" y="8874"/>
                  </a:cubicBezTo>
                  <a:close/>
                  <a:moveTo>
                    <a:pt x="6407" y="9717"/>
                  </a:moveTo>
                  <a:cubicBezTo>
                    <a:pt x="6429" y="10159"/>
                    <a:pt x="6471" y="10602"/>
                    <a:pt x="6492" y="11002"/>
                  </a:cubicBezTo>
                  <a:cubicBezTo>
                    <a:pt x="6471" y="11044"/>
                    <a:pt x="6429" y="11065"/>
                    <a:pt x="6407" y="11108"/>
                  </a:cubicBezTo>
                  <a:cubicBezTo>
                    <a:pt x="6239" y="10960"/>
                    <a:pt x="6028" y="10834"/>
                    <a:pt x="5796" y="10791"/>
                  </a:cubicBezTo>
                  <a:cubicBezTo>
                    <a:pt x="5733" y="10454"/>
                    <a:pt x="5670" y="10138"/>
                    <a:pt x="5585" y="9843"/>
                  </a:cubicBezTo>
                  <a:cubicBezTo>
                    <a:pt x="5923" y="9843"/>
                    <a:pt x="6176" y="9801"/>
                    <a:pt x="6407" y="9717"/>
                  </a:cubicBezTo>
                  <a:close/>
                  <a:moveTo>
                    <a:pt x="6386" y="12478"/>
                  </a:moveTo>
                  <a:cubicBezTo>
                    <a:pt x="6323" y="12688"/>
                    <a:pt x="6281" y="12857"/>
                    <a:pt x="6260" y="12983"/>
                  </a:cubicBezTo>
                  <a:cubicBezTo>
                    <a:pt x="6260" y="12983"/>
                    <a:pt x="6239" y="12983"/>
                    <a:pt x="6218" y="12983"/>
                  </a:cubicBezTo>
                  <a:cubicBezTo>
                    <a:pt x="6197" y="12815"/>
                    <a:pt x="6155" y="12625"/>
                    <a:pt x="6133" y="12457"/>
                  </a:cubicBezTo>
                  <a:cubicBezTo>
                    <a:pt x="6218" y="12478"/>
                    <a:pt x="6302" y="12478"/>
                    <a:pt x="6386" y="12478"/>
                  </a:cubicBezTo>
                  <a:close/>
                  <a:moveTo>
                    <a:pt x="6703" y="13257"/>
                  </a:moveTo>
                  <a:cubicBezTo>
                    <a:pt x="6703" y="13321"/>
                    <a:pt x="6703" y="13384"/>
                    <a:pt x="6724" y="13447"/>
                  </a:cubicBezTo>
                  <a:lnTo>
                    <a:pt x="6681" y="13447"/>
                  </a:lnTo>
                  <a:cubicBezTo>
                    <a:pt x="6681" y="13384"/>
                    <a:pt x="6703" y="13321"/>
                    <a:pt x="6703" y="13257"/>
                  </a:cubicBezTo>
                  <a:close/>
                  <a:moveTo>
                    <a:pt x="8262" y="11487"/>
                  </a:moveTo>
                  <a:cubicBezTo>
                    <a:pt x="8283" y="11466"/>
                    <a:pt x="8283" y="11445"/>
                    <a:pt x="8283" y="11403"/>
                  </a:cubicBezTo>
                  <a:cubicBezTo>
                    <a:pt x="8283" y="11445"/>
                    <a:pt x="8283" y="11466"/>
                    <a:pt x="8283" y="11487"/>
                  </a:cubicBezTo>
                  <a:cubicBezTo>
                    <a:pt x="8283" y="11487"/>
                    <a:pt x="8283" y="11487"/>
                    <a:pt x="8262" y="11487"/>
                  </a:cubicBezTo>
                  <a:close/>
                  <a:moveTo>
                    <a:pt x="8304" y="11087"/>
                  </a:moveTo>
                  <a:cubicBezTo>
                    <a:pt x="8262" y="11065"/>
                    <a:pt x="8199" y="11065"/>
                    <a:pt x="8157" y="11065"/>
                  </a:cubicBezTo>
                  <a:cubicBezTo>
                    <a:pt x="8157" y="11044"/>
                    <a:pt x="8178" y="11023"/>
                    <a:pt x="8178" y="11002"/>
                  </a:cubicBezTo>
                  <a:cubicBezTo>
                    <a:pt x="8220" y="11002"/>
                    <a:pt x="8262" y="11002"/>
                    <a:pt x="8325" y="10981"/>
                  </a:cubicBezTo>
                  <a:cubicBezTo>
                    <a:pt x="8325" y="11023"/>
                    <a:pt x="8304" y="11044"/>
                    <a:pt x="8304" y="11087"/>
                  </a:cubicBezTo>
                  <a:close/>
                  <a:moveTo>
                    <a:pt x="8473" y="9084"/>
                  </a:moveTo>
                  <a:cubicBezTo>
                    <a:pt x="8304" y="9063"/>
                    <a:pt x="8136" y="9105"/>
                    <a:pt x="7988" y="9148"/>
                  </a:cubicBezTo>
                  <a:cubicBezTo>
                    <a:pt x="8072" y="8642"/>
                    <a:pt x="8178" y="8094"/>
                    <a:pt x="8262" y="7504"/>
                  </a:cubicBezTo>
                  <a:cubicBezTo>
                    <a:pt x="8283" y="7504"/>
                    <a:pt x="8325" y="7483"/>
                    <a:pt x="8346" y="7461"/>
                  </a:cubicBezTo>
                  <a:cubicBezTo>
                    <a:pt x="8410" y="7461"/>
                    <a:pt x="8515" y="7461"/>
                    <a:pt x="8642" y="7440"/>
                  </a:cubicBezTo>
                  <a:cubicBezTo>
                    <a:pt x="8578" y="8009"/>
                    <a:pt x="8536" y="8557"/>
                    <a:pt x="8473" y="9084"/>
                  </a:cubicBezTo>
                  <a:close/>
                  <a:moveTo>
                    <a:pt x="9147" y="5965"/>
                  </a:moveTo>
                  <a:cubicBezTo>
                    <a:pt x="9084" y="6007"/>
                    <a:pt x="9021" y="6049"/>
                    <a:pt x="8979" y="6092"/>
                  </a:cubicBezTo>
                  <a:lnTo>
                    <a:pt x="9000" y="5881"/>
                  </a:lnTo>
                  <a:cubicBezTo>
                    <a:pt x="9042" y="5923"/>
                    <a:pt x="9105" y="5944"/>
                    <a:pt x="9147" y="5965"/>
                  </a:cubicBezTo>
                  <a:close/>
                  <a:moveTo>
                    <a:pt x="8894" y="2972"/>
                  </a:moveTo>
                  <a:cubicBezTo>
                    <a:pt x="8916" y="2909"/>
                    <a:pt x="8958" y="2867"/>
                    <a:pt x="8979" y="2804"/>
                  </a:cubicBezTo>
                  <a:cubicBezTo>
                    <a:pt x="9126" y="2888"/>
                    <a:pt x="9211" y="2951"/>
                    <a:pt x="9211" y="2951"/>
                  </a:cubicBezTo>
                  <a:cubicBezTo>
                    <a:pt x="9253" y="2888"/>
                    <a:pt x="9274" y="2825"/>
                    <a:pt x="9295" y="2783"/>
                  </a:cubicBezTo>
                  <a:cubicBezTo>
                    <a:pt x="9253" y="3057"/>
                    <a:pt x="9190" y="3352"/>
                    <a:pt x="9147" y="3626"/>
                  </a:cubicBezTo>
                  <a:cubicBezTo>
                    <a:pt x="9000" y="3752"/>
                    <a:pt x="8873" y="3900"/>
                    <a:pt x="8768" y="4068"/>
                  </a:cubicBezTo>
                  <a:cubicBezTo>
                    <a:pt x="8810" y="3710"/>
                    <a:pt x="8852" y="3331"/>
                    <a:pt x="8894" y="2972"/>
                  </a:cubicBezTo>
                  <a:close/>
                  <a:moveTo>
                    <a:pt x="8578" y="5438"/>
                  </a:moveTo>
                  <a:cubicBezTo>
                    <a:pt x="8642" y="5417"/>
                    <a:pt x="8768" y="5396"/>
                    <a:pt x="8916" y="5333"/>
                  </a:cubicBezTo>
                  <a:cubicBezTo>
                    <a:pt x="8873" y="5649"/>
                    <a:pt x="8831" y="5965"/>
                    <a:pt x="8789" y="6260"/>
                  </a:cubicBezTo>
                  <a:cubicBezTo>
                    <a:pt x="8768" y="6302"/>
                    <a:pt x="8726" y="6323"/>
                    <a:pt x="8705" y="6344"/>
                  </a:cubicBezTo>
                  <a:cubicBezTo>
                    <a:pt x="8705" y="6344"/>
                    <a:pt x="8705" y="6344"/>
                    <a:pt x="8705" y="6344"/>
                  </a:cubicBezTo>
                  <a:cubicBezTo>
                    <a:pt x="8663" y="6134"/>
                    <a:pt x="8620" y="5965"/>
                    <a:pt x="8536" y="5796"/>
                  </a:cubicBezTo>
                  <a:cubicBezTo>
                    <a:pt x="8557" y="5691"/>
                    <a:pt x="8557" y="5565"/>
                    <a:pt x="8578" y="5438"/>
                  </a:cubicBezTo>
                  <a:close/>
                  <a:moveTo>
                    <a:pt x="4194" y="2804"/>
                  </a:moveTo>
                  <a:cubicBezTo>
                    <a:pt x="4237" y="2867"/>
                    <a:pt x="4258" y="2888"/>
                    <a:pt x="4258" y="2888"/>
                  </a:cubicBezTo>
                  <a:cubicBezTo>
                    <a:pt x="4384" y="2804"/>
                    <a:pt x="4490" y="2677"/>
                    <a:pt x="4574" y="2572"/>
                  </a:cubicBezTo>
                  <a:cubicBezTo>
                    <a:pt x="4321" y="3647"/>
                    <a:pt x="5206" y="4279"/>
                    <a:pt x="5754" y="4574"/>
                  </a:cubicBezTo>
                  <a:cubicBezTo>
                    <a:pt x="5459" y="4743"/>
                    <a:pt x="5227" y="4996"/>
                    <a:pt x="5059" y="5248"/>
                  </a:cubicBezTo>
                  <a:cubicBezTo>
                    <a:pt x="4869" y="5017"/>
                    <a:pt x="4721" y="4890"/>
                    <a:pt x="4721" y="4890"/>
                  </a:cubicBezTo>
                  <a:cubicBezTo>
                    <a:pt x="4658" y="4953"/>
                    <a:pt x="4616" y="4996"/>
                    <a:pt x="4574" y="5038"/>
                  </a:cubicBezTo>
                  <a:lnTo>
                    <a:pt x="4553" y="4890"/>
                  </a:lnTo>
                  <a:cubicBezTo>
                    <a:pt x="4553" y="4595"/>
                    <a:pt x="4511" y="4342"/>
                    <a:pt x="4426" y="4110"/>
                  </a:cubicBezTo>
                  <a:close/>
                  <a:moveTo>
                    <a:pt x="5248" y="8958"/>
                  </a:moveTo>
                  <a:lnTo>
                    <a:pt x="5670" y="10749"/>
                  </a:lnTo>
                  <a:cubicBezTo>
                    <a:pt x="5649" y="10749"/>
                    <a:pt x="5628" y="10749"/>
                    <a:pt x="5607" y="10749"/>
                  </a:cubicBezTo>
                  <a:cubicBezTo>
                    <a:pt x="5585" y="10707"/>
                    <a:pt x="5564" y="10686"/>
                    <a:pt x="5522" y="10644"/>
                  </a:cubicBezTo>
                  <a:lnTo>
                    <a:pt x="5248" y="8958"/>
                  </a:lnTo>
                  <a:close/>
                  <a:moveTo>
                    <a:pt x="5859" y="12541"/>
                  </a:moveTo>
                  <a:cubicBezTo>
                    <a:pt x="5944" y="12520"/>
                    <a:pt x="5986" y="12499"/>
                    <a:pt x="5986" y="12499"/>
                  </a:cubicBezTo>
                  <a:cubicBezTo>
                    <a:pt x="5986" y="12478"/>
                    <a:pt x="5986" y="12457"/>
                    <a:pt x="5986" y="12435"/>
                  </a:cubicBezTo>
                  <a:cubicBezTo>
                    <a:pt x="6007" y="12435"/>
                    <a:pt x="6049" y="12457"/>
                    <a:pt x="6070" y="12457"/>
                  </a:cubicBezTo>
                  <a:lnTo>
                    <a:pt x="6197" y="13004"/>
                  </a:lnTo>
                  <a:cubicBezTo>
                    <a:pt x="6112" y="13026"/>
                    <a:pt x="6028" y="13047"/>
                    <a:pt x="5944" y="1308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4"/>
            <p:cNvSpPr/>
            <p:nvPr/>
          </p:nvSpPr>
          <p:spPr>
            <a:xfrm>
              <a:off x="8363516" y="3482126"/>
              <a:ext cx="35742" cy="568440"/>
            </a:xfrm>
            <a:custGeom>
              <a:avLst/>
              <a:gdLst/>
              <a:ahLst/>
              <a:cxnLst/>
              <a:rect l="l" t="t" r="r" b="b"/>
              <a:pathLst>
                <a:path w="717" h="11403" extrusionOk="0">
                  <a:moveTo>
                    <a:pt x="717" y="11403"/>
                  </a:moveTo>
                  <a:cubicBezTo>
                    <a:pt x="717" y="11403"/>
                    <a:pt x="0" y="588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4"/>
            <p:cNvSpPr/>
            <p:nvPr/>
          </p:nvSpPr>
          <p:spPr>
            <a:xfrm>
              <a:off x="8383456" y="3704850"/>
              <a:ext cx="132451" cy="145064"/>
            </a:xfrm>
            <a:custGeom>
              <a:avLst/>
              <a:gdLst/>
              <a:ahLst/>
              <a:cxnLst/>
              <a:rect l="l" t="t" r="r" b="b"/>
              <a:pathLst>
                <a:path w="2657" h="2910" extrusionOk="0">
                  <a:moveTo>
                    <a:pt x="0" y="2129"/>
                  </a:moveTo>
                  <a:cubicBezTo>
                    <a:pt x="0" y="2129"/>
                    <a:pt x="1033" y="1"/>
                    <a:pt x="2656" y="949"/>
                  </a:cubicBezTo>
                  <a:cubicBezTo>
                    <a:pt x="2656" y="949"/>
                    <a:pt x="1897" y="2909"/>
                    <a:pt x="0" y="2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4"/>
            <p:cNvSpPr/>
            <p:nvPr/>
          </p:nvSpPr>
          <p:spPr>
            <a:xfrm>
              <a:off x="8396068" y="3875084"/>
              <a:ext cx="132402" cy="143967"/>
            </a:xfrm>
            <a:custGeom>
              <a:avLst/>
              <a:gdLst/>
              <a:ahLst/>
              <a:cxnLst/>
              <a:rect l="l" t="t" r="r" b="b"/>
              <a:pathLst>
                <a:path w="2656" h="2888" extrusionOk="0">
                  <a:moveTo>
                    <a:pt x="0" y="2108"/>
                  </a:moveTo>
                  <a:cubicBezTo>
                    <a:pt x="0" y="2108"/>
                    <a:pt x="1012" y="0"/>
                    <a:pt x="2656" y="948"/>
                  </a:cubicBezTo>
                  <a:cubicBezTo>
                    <a:pt x="2656" y="948"/>
                    <a:pt x="1897" y="2887"/>
                    <a:pt x="0" y="2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4"/>
            <p:cNvSpPr/>
            <p:nvPr/>
          </p:nvSpPr>
          <p:spPr>
            <a:xfrm>
              <a:off x="8293080" y="3931812"/>
              <a:ext cx="110368" cy="117696"/>
            </a:xfrm>
            <a:custGeom>
              <a:avLst/>
              <a:gdLst/>
              <a:ahLst/>
              <a:cxnLst/>
              <a:rect l="l" t="t" r="r" b="b"/>
              <a:pathLst>
                <a:path w="2214" h="2361" extrusionOk="0">
                  <a:moveTo>
                    <a:pt x="191" y="2361"/>
                  </a:moveTo>
                  <a:cubicBezTo>
                    <a:pt x="191" y="2361"/>
                    <a:pt x="1" y="21"/>
                    <a:pt x="1898" y="0"/>
                  </a:cubicBezTo>
                  <a:cubicBezTo>
                    <a:pt x="1898" y="0"/>
                    <a:pt x="2214" y="2066"/>
                    <a:pt x="191" y="23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4"/>
            <p:cNvSpPr/>
            <p:nvPr/>
          </p:nvSpPr>
          <p:spPr>
            <a:xfrm>
              <a:off x="8372938" y="3565124"/>
              <a:ext cx="132451" cy="144017"/>
            </a:xfrm>
            <a:custGeom>
              <a:avLst/>
              <a:gdLst/>
              <a:ahLst/>
              <a:cxnLst/>
              <a:rect l="l" t="t" r="r" b="b"/>
              <a:pathLst>
                <a:path w="2657" h="2889" extrusionOk="0">
                  <a:moveTo>
                    <a:pt x="1" y="2108"/>
                  </a:moveTo>
                  <a:cubicBezTo>
                    <a:pt x="1" y="2108"/>
                    <a:pt x="1012" y="1"/>
                    <a:pt x="2656" y="949"/>
                  </a:cubicBezTo>
                  <a:cubicBezTo>
                    <a:pt x="2656" y="949"/>
                    <a:pt x="1898" y="2888"/>
                    <a:pt x="1" y="2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4"/>
            <p:cNvSpPr/>
            <p:nvPr/>
          </p:nvSpPr>
          <p:spPr>
            <a:xfrm>
              <a:off x="8254248" y="3630276"/>
              <a:ext cx="116649" cy="101943"/>
            </a:xfrm>
            <a:custGeom>
              <a:avLst/>
              <a:gdLst/>
              <a:ahLst/>
              <a:cxnLst/>
              <a:rect l="l" t="t" r="r" b="b"/>
              <a:pathLst>
                <a:path w="2340" h="2045" extrusionOk="0">
                  <a:moveTo>
                    <a:pt x="2340" y="2045"/>
                  </a:moveTo>
                  <a:cubicBezTo>
                    <a:pt x="2340" y="2045"/>
                    <a:pt x="0" y="1918"/>
                    <a:pt x="253" y="42"/>
                  </a:cubicBezTo>
                  <a:cubicBezTo>
                    <a:pt x="253" y="42"/>
                    <a:pt x="2340" y="0"/>
                    <a:pt x="2340" y="20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4"/>
            <p:cNvSpPr/>
            <p:nvPr/>
          </p:nvSpPr>
          <p:spPr>
            <a:xfrm>
              <a:off x="8272094" y="3808885"/>
              <a:ext cx="116649" cy="109321"/>
            </a:xfrm>
            <a:custGeom>
              <a:avLst/>
              <a:gdLst/>
              <a:ahLst/>
              <a:cxnLst/>
              <a:rect l="l" t="t" r="r" b="b"/>
              <a:pathLst>
                <a:path w="2340" h="2193" extrusionOk="0">
                  <a:moveTo>
                    <a:pt x="2340" y="2024"/>
                  </a:moveTo>
                  <a:cubicBezTo>
                    <a:pt x="2340" y="2024"/>
                    <a:pt x="0" y="2192"/>
                    <a:pt x="0" y="295"/>
                  </a:cubicBezTo>
                  <a:cubicBezTo>
                    <a:pt x="0" y="295"/>
                    <a:pt x="2066" y="0"/>
                    <a:pt x="2340" y="2024"/>
                  </a:cubicBezTo>
                  <a:close/>
                </a:path>
              </a:pathLst>
            </a:custGeom>
            <a:solidFill>
              <a:srgbClr val="464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4"/>
            <p:cNvSpPr/>
            <p:nvPr/>
          </p:nvSpPr>
          <p:spPr>
            <a:xfrm>
              <a:off x="8251058" y="3401221"/>
              <a:ext cx="137686" cy="124027"/>
            </a:xfrm>
            <a:custGeom>
              <a:avLst/>
              <a:gdLst/>
              <a:ahLst/>
              <a:cxnLst/>
              <a:rect l="l" t="t" r="r" b="b"/>
              <a:pathLst>
                <a:path w="2762" h="2488" extrusionOk="0">
                  <a:moveTo>
                    <a:pt x="2235" y="2488"/>
                  </a:moveTo>
                  <a:cubicBezTo>
                    <a:pt x="2235" y="2488"/>
                    <a:pt x="1" y="1750"/>
                    <a:pt x="739" y="1"/>
                  </a:cubicBezTo>
                  <a:cubicBezTo>
                    <a:pt x="739" y="1"/>
                    <a:pt x="2762" y="507"/>
                    <a:pt x="2235" y="24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4"/>
            <p:cNvSpPr/>
            <p:nvPr/>
          </p:nvSpPr>
          <p:spPr>
            <a:xfrm>
              <a:off x="8310976" y="3372857"/>
              <a:ext cx="143967" cy="141873"/>
            </a:xfrm>
            <a:custGeom>
              <a:avLst/>
              <a:gdLst/>
              <a:ahLst/>
              <a:cxnLst/>
              <a:rect l="l" t="t" r="r" b="b"/>
              <a:pathLst>
                <a:path w="2888" h="2846" extrusionOk="0">
                  <a:moveTo>
                    <a:pt x="1159" y="2846"/>
                  </a:moveTo>
                  <a:cubicBezTo>
                    <a:pt x="1159" y="2846"/>
                    <a:pt x="0" y="802"/>
                    <a:pt x="1707" y="1"/>
                  </a:cubicBezTo>
                  <a:cubicBezTo>
                    <a:pt x="1707" y="1"/>
                    <a:pt x="2888" y="1729"/>
                    <a:pt x="1159" y="2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4"/>
            <p:cNvSpPr/>
            <p:nvPr/>
          </p:nvSpPr>
          <p:spPr>
            <a:xfrm>
              <a:off x="8054604" y="3958082"/>
              <a:ext cx="703982" cy="327814"/>
            </a:xfrm>
            <a:custGeom>
              <a:avLst/>
              <a:gdLst/>
              <a:ahLst/>
              <a:cxnLst/>
              <a:rect l="l" t="t" r="r" b="b"/>
              <a:pathLst>
                <a:path w="14122" h="6576" extrusionOk="0">
                  <a:moveTo>
                    <a:pt x="528" y="0"/>
                  </a:moveTo>
                  <a:lnTo>
                    <a:pt x="13363" y="0"/>
                  </a:lnTo>
                  <a:cubicBezTo>
                    <a:pt x="13363" y="0"/>
                    <a:pt x="14122" y="5100"/>
                    <a:pt x="8916" y="6576"/>
                  </a:cubicBezTo>
                  <a:lnTo>
                    <a:pt x="4616" y="6576"/>
                  </a:lnTo>
                  <a:cubicBezTo>
                    <a:pt x="4616" y="6576"/>
                    <a:pt x="1" y="5100"/>
                    <a:pt x="528" y="0"/>
                  </a:cubicBezTo>
                  <a:close/>
                </a:path>
              </a:pathLst>
            </a:custGeom>
            <a:solidFill>
              <a:srgbClr val="FF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4"/>
            <p:cNvSpPr/>
            <p:nvPr/>
          </p:nvSpPr>
          <p:spPr>
            <a:xfrm>
              <a:off x="8054604" y="3958082"/>
              <a:ext cx="703982" cy="327814"/>
            </a:xfrm>
            <a:custGeom>
              <a:avLst/>
              <a:gdLst/>
              <a:ahLst/>
              <a:cxnLst/>
              <a:rect l="l" t="t" r="r" b="b"/>
              <a:pathLst>
                <a:path w="14122" h="6576" extrusionOk="0">
                  <a:moveTo>
                    <a:pt x="528" y="0"/>
                  </a:moveTo>
                  <a:lnTo>
                    <a:pt x="13363" y="0"/>
                  </a:lnTo>
                  <a:cubicBezTo>
                    <a:pt x="13363" y="0"/>
                    <a:pt x="14122" y="5100"/>
                    <a:pt x="8916" y="6576"/>
                  </a:cubicBezTo>
                  <a:lnTo>
                    <a:pt x="4616" y="6576"/>
                  </a:lnTo>
                  <a:cubicBezTo>
                    <a:pt x="4616" y="6576"/>
                    <a:pt x="1" y="5100"/>
                    <a:pt x="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4"/>
            <p:cNvSpPr/>
            <p:nvPr/>
          </p:nvSpPr>
          <p:spPr>
            <a:xfrm>
              <a:off x="8284706" y="3598772"/>
              <a:ext cx="84097" cy="359369"/>
            </a:xfrm>
            <a:custGeom>
              <a:avLst/>
              <a:gdLst/>
              <a:ahLst/>
              <a:cxnLst/>
              <a:rect l="l" t="t" r="r" b="b"/>
              <a:pathLst>
                <a:path w="1687" h="7209" extrusionOk="0">
                  <a:moveTo>
                    <a:pt x="0" y="0"/>
                  </a:moveTo>
                  <a:cubicBezTo>
                    <a:pt x="0" y="0"/>
                    <a:pt x="780" y="2023"/>
                    <a:pt x="1686" y="72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4"/>
            <p:cNvSpPr/>
            <p:nvPr/>
          </p:nvSpPr>
          <p:spPr>
            <a:xfrm>
              <a:off x="8333009" y="3661781"/>
              <a:ext cx="104087" cy="119839"/>
            </a:xfrm>
            <a:custGeom>
              <a:avLst/>
              <a:gdLst/>
              <a:ahLst/>
              <a:cxnLst/>
              <a:rect l="l" t="t" r="r" b="b"/>
              <a:pathLst>
                <a:path w="2088" h="2404" extrusionOk="0">
                  <a:moveTo>
                    <a:pt x="1" y="2340"/>
                  </a:moveTo>
                  <a:cubicBezTo>
                    <a:pt x="1" y="2340"/>
                    <a:pt x="212" y="1"/>
                    <a:pt x="2087" y="317"/>
                  </a:cubicBezTo>
                  <a:cubicBezTo>
                    <a:pt x="2087" y="317"/>
                    <a:pt x="2045" y="2403"/>
                    <a:pt x="1"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4"/>
            <p:cNvSpPr/>
            <p:nvPr/>
          </p:nvSpPr>
          <p:spPr>
            <a:xfrm>
              <a:off x="8220600" y="3531526"/>
              <a:ext cx="151345" cy="143967"/>
            </a:xfrm>
            <a:custGeom>
              <a:avLst/>
              <a:gdLst/>
              <a:ahLst/>
              <a:cxnLst/>
              <a:rect l="l" t="t" r="r" b="b"/>
              <a:pathLst>
                <a:path w="3036" h="2888" extrusionOk="0">
                  <a:moveTo>
                    <a:pt x="1729" y="2888"/>
                  </a:moveTo>
                  <a:cubicBezTo>
                    <a:pt x="1729" y="2888"/>
                    <a:pt x="1" y="1307"/>
                    <a:pt x="1371" y="0"/>
                  </a:cubicBezTo>
                  <a:cubicBezTo>
                    <a:pt x="1371" y="0"/>
                    <a:pt x="3036" y="1286"/>
                    <a:pt x="1729" y="2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4"/>
            <p:cNvSpPr/>
            <p:nvPr/>
          </p:nvSpPr>
          <p:spPr>
            <a:xfrm>
              <a:off x="8202754" y="3632370"/>
              <a:ext cx="116649" cy="106181"/>
            </a:xfrm>
            <a:custGeom>
              <a:avLst/>
              <a:gdLst/>
              <a:ahLst/>
              <a:cxnLst/>
              <a:rect l="l" t="t" r="r" b="b"/>
              <a:pathLst>
                <a:path w="2340" h="2130" extrusionOk="0">
                  <a:moveTo>
                    <a:pt x="2340" y="2045"/>
                  </a:moveTo>
                  <a:cubicBezTo>
                    <a:pt x="2340" y="2045"/>
                    <a:pt x="0" y="2129"/>
                    <a:pt x="64" y="232"/>
                  </a:cubicBezTo>
                  <a:cubicBezTo>
                    <a:pt x="64" y="232"/>
                    <a:pt x="2150" y="0"/>
                    <a:pt x="2340" y="20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4"/>
            <p:cNvSpPr/>
            <p:nvPr/>
          </p:nvSpPr>
          <p:spPr>
            <a:xfrm>
              <a:off x="8237399" y="3785755"/>
              <a:ext cx="119839" cy="104087"/>
            </a:xfrm>
            <a:custGeom>
              <a:avLst/>
              <a:gdLst/>
              <a:ahLst/>
              <a:cxnLst/>
              <a:rect l="l" t="t" r="r" b="b"/>
              <a:pathLst>
                <a:path w="2404" h="2088" extrusionOk="0">
                  <a:moveTo>
                    <a:pt x="2340" y="2087"/>
                  </a:moveTo>
                  <a:cubicBezTo>
                    <a:pt x="2340" y="2087"/>
                    <a:pt x="1" y="1855"/>
                    <a:pt x="317" y="1"/>
                  </a:cubicBezTo>
                  <a:cubicBezTo>
                    <a:pt x="317" y="1"/>
                    <a:pt x="2404" y="43"/>
                    <a:pt x="2340" y="20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4"/>
            <p:cNvSpPr/>
            <p:nvPr/>
          </p:nvSpPr>
          <p:spPr>
            <a:xfrm>
              <a:off x="8461220" y="3392846"/>
              <a:ext cx="62013" cy="565299"/>
            </a:xfrm>
            <a:custGeom>
              <a:avLst/>
              <a:gdLst/>
              <a:ahLst/>
              <a:cxnLst/>
              <a:rect l="l" t="t" r="r" b="b"/>
              <a:pathLst>
                <a:path w="1244" h="11340" extrusionOk="0">
                  <a:moveTo>
                    <a:pt x="0" y="11339"/>
                  </a:moveTo>
                  <a:cubicBezTo>
                    <a:pt x="0" y="11339"/>
                    <a:pt x="211" y="5796"/>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4"/>
            <p:cNvSpPr/>
            <p:nvPr/>
          </p:nvSpPr>
          <p:spPr>
            <a:xfrm>
              <a:off x="8486394" y="3623946"/>
              <a:ext cx="140876" cy="150298"/>
            </a:xfrm>
            <a:custGeom>
              <a:avLst/>
              <a:gdLst/>
              <a:ahLst/>
              <a:cxnLst/>
              <a:rect l="l" t="t" r="r" b="b"/>
              <a:pathLst>
                <a:path w="2826" h="3015" extrusionOk="0">
                  <a:moveTo>
                    <a:pt x="1" y="1919"/>
                  </a:moveTo>
                  <a:cubicBezTo>
                    <a:pt x="1" y="1919"/>
                    <a:pt x="1371" y="1"/>
                    <a:pt x="2825" y="1223"/>
                  </a:cubicBezTo>
                  <a:cubicBezTo>
                    <a:pt x="2825" y="1223"/>
                    <a:pt x="1750" y="3015"/>
                    <a:pt x="1" y="19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4"/>
            <p:cNvSpPr/>
            <p:nvPr/>
          </p:nvSpPr>
          <p:spPr>
            <a:xfrm>
              <a:off x="8469595" y="3793133"/>
              <a:ext cx="140826" cy="150298"/>
            </a:xfrm>
            <a:custGeom>
              <a:avLst/>
              <a:gdLst/>
              <a:ahLst/>
              <a:cxnLst/>
              <a:rect l="l" t="t" r="r" b="b"/>
              <a:pathLst>
                <a:path w="2825" h="3015" extrusionOk="0">
                  <a:moveTo>
                    <a:pt x="1" y="1918"/>
                  </a:moveTo>
                  <a:cubicBezTo>
                    <a:pt x="1" y="1918"/>
                    <a:pt x="1371" y="0"/>
                    <a:pt x="2825" y="1223"/>
                  </a:cubicBezTo>
                  <a:cubicBezTo>
                    <a:pt x="2825" y="1223"/>
                    <a:pt x="1750" y="3014"/>
                    <a:pt x="1" y="19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4"/>
            <p:cNvSpPr/>
            <p:nvPr/>
          </p:nvSpPr>
          <p:spPr>
            <a:xfrm>
              <a:off x="8365610" y="3824637"/>
              <a:ext cx="104037" cy="119839"/>
            </a:xfrm>
            <a:custGeom>
              <a:avLst/>
              <a:gdLst/>
              <a:ahLst/>
              <a:cxnLst/>
              <a:rect l="l" t="t" r="r" b="b"/>
              <a:pathLst>
                <a:path w="2087" h="2404" extrusionOk="0">
                  <a:moveTo>
                    <a:pt x="0" y="2340"/>
                  </a:moveTo>
                  <a:cubicBezTo>
                    <a:pt x="0" y="2340"/>
                    <a:pt x="211" y="0"/>
                    <a:pt x="2087" y="317"/>
                  </a:cubicBezTo>
                  <a:cubicBezTo>
                    <a:pt x="2087" y="317"/>
                    <a:pt x="2066" y="2403"/>
                    <a:pt x="0"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4"/>
            <p:cNvSpPr/>
            <p:nvPr/>
          </p:nvSpPr>
          <p:spPr>
            <a:xfrm>
              <a:off x="8500052" y="3484219"/>
              <a:ext cx="139829" cy="149251"/>
            </a:xfrm>
            <a:custGeom>
              <a:avLst/>
              <a:gdLst/>
              <a:ahLst/>
              <a:cxnLst/>
              <a:rect l="l" t="t" r="r" b="b"/>
              <a:pathLst>
                <a:path w="2805" h="2994" extrusionOk="0">
                  <a:moveTo>
                    <a:pt x="1" y="1919"/>
                  </a:moveTo>
                  <a:cubicBezTo>
                    <a:pt x="1" y="1919"/>
                    <a:pt x="1350" y="1"/>
                    <a:pt x="2804" y="1202"/>
                  </a:cubicBezTo>
                  <a:cubicBezTo>
                    <a:pt x="2804" y="1202"/>
                    <a:pt x="1729" y="2994"/>
                    <a:pt x="1" y="19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4"/>
            <p:cNvSpPr/>
            <p:nvPr/>
          </p:nvSpPr>
          <p:spPr>
            <a:xfrm>
              <a:off x="8372938" y="3524148"/>
              <a:ext cx="131405" cy="116699"/>
            </a:xfrm>
            <a:custGeom>
              <a:avLst/>
              <a:gdLst/>
              <a:ahLst/>
              <a:cxnLst/>
              <a:rect l="l" t="t" r="r" b="b"/>
              <a:pathLst>
                <a:path w="2636" h="2341" extrusionOk="0">
                  <a:moveTo>
                    <a:pt x="2298" y="2340"/>
                  </a:moveTo>
                  <a:cubicBezTo>
                    <a:pt x="2298" y="2340"/>
                    <a:pt x="1" y="1813"/>
                    <a:pt x="570" y="1"/>
                  </a:cubicBezTo>
                  <a:cubicBezTo>
                    <a:pt x="570" y="1"/>
                    <a:pt x="2635" y="296"/>
                    <a:pt x="2298"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4"/>
            <p:cNvSpPr/>
            <p:nvPr/>
          </p:nvSpPr>
          <p:spPr>
            <a:xfrm>
              <a:off x="8358233" y="3714321"/>
              <a:ext cx="119839" cy="104037"/>
            </a:xfrm>
            <a:custGeom>
              <a:avLst/>
              <a:gdLst/>
              <a:ahLst/>
              <a:cxnLst/>
              <a:rect l="l" t="t" r="r" b="b"/>
              <a:pathLst>
                <a:path w="2404" h="2087" extrusionOk="0">
                  <a:moveTo>
                    <a:pt x="2340" y="2087"/>
                  </a:moveTo>
                  <a:cubicBezTo>
                    <a:pt x="2340" y="2087"/>
                    <a:pt x="1" y="1855"/>
                    <a:pt x="317" y="0"/>
                  </a:cubicBezTo>
                  <a:cubicBezTo>
                    <a:pt x="317" y="0"/>
                    <a:pt x="2403" y="43"/>
                    <a:pt x="2340" y="20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4"/>
            <p:cNvSpPr/>
            <p:nvPr/>
          </p:nvSpPr>
          <p:spPr>
            <a:xfrm>
              <a:off x="8410773" y="3299330"/>
              <a:ext cx="146110" cy="135592"/>
            </a:xfrm>
            <a:custGeom>
              <a:avLst/>
              <a:gdLst/>
              <a:ahLst/>
              <a:cxnLst/>
              <a:rect l="l" t="t" r="r" b="b"/>
              <a:pathLst>
                <a:path w="2931" h="2720" extrusionOk="0">
                  <a:moveTo>
                    <a:pt x="2066" y="2719"/>
                  </a:moveTo>
                  <a:cubicBezTo>
                    <a:pt x="2066" y="2719"/>
                    <a:pt x="0" y="1602"/>
                    <a:pt x="1033" y="0"/>
                  </a:cubicBezTo>
                  <a:cubicBezTo>
                    <a:pt x="1033" y="0"/>
                    <a:pt x="2930" y="843"/>
                    <a:pt x="2066" y="27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4"/>
            <p:cNvSpPr/>
            <p:nvPr/>
          </p:nvSpPr>
          <p:spPr>
            <a:xfrm>
              <a:off x="8482206" y="3289859"/>
              <a:ext cx="133498" cy="135592"/>
            </a:xfrm>
            <a:custGeom>
              <a:avLst/>
              <a:gdLst/>
              <a:ahLst/>
              <a:cxnLst/>
              <a:rect l="l" t="t" r="r" b="b"/>
              <a:pathLst>
                <a:path w="2678" h="2720" extrusionOk="0">
                  <a:moveTo>
                    <a:pt x="802" y="2720"/>
                  </a:moveTo>
                  <a:cubicBezTo>
                    <a:pt x="802" y="2720"/>
                    <a:pt x="1" y="507"/>
                    <a:pt x="1834" y="1"/>
                  </a:cubicBezTo>
                  <a:cubicBezTo>
                    <a:pt x="1834" y="1"/>
                    <a:pt x="2677" y="1919"/>
                    <a:pt x="802" y="2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4"/>
            <p:cNvSpPr/>
            <p:nvPr/>
          </p:nvSpPr>
          <p:spPr>
            <a:xfrm>
              <a:off x="8259482" y="3400174"/>
              <a:ext cx="94615" cy="561112"/>
            </a:xfrm>
            <a:custGeom>
              <a:avLst/>
              <a:gdLst/>
              <a:ahLst/>
              <a:cxnLst/>
              <a:rect l="l" t="t" r="r" b="b"/>
              <a:pathLst>
                <a:path w="1898" h="11256" extrusionOk="0">
                  <a:moveTo>
                    <a:pt x="1897" y="11255"/>
                  </a:moveTo>
                  <a:cubicBezTo>
                    <a:pt x="1897" y="11255"/>
                    <a:pt x="591" y="5860"/>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4"/>
            <p:cNvSpPr/>
            <p:nvPr/>
          </p:nvSpPr>
          <p:spPr>
            <a:xfrm>
              <a:off x="8313070" y="3614524"/>
              <a:ext cx="125074" cy="138733"/>
            </a:xfrm>
            <a:custGeom>
              <a:avLst/>
              <a:gdLst/>
              <a:ahLst/>
              <a:cxnLst/>
              <a:rect l="l" t="t" r="r" b="b"/>
              <a:pathLst>
                <a:path w="2509" h="2783" extrusionOk="0">
                  <a:moveTo>
                    <a:pt x="0" y="2213"/>
                  </a:moveTo>
                  <a:cubicBezTo>
                    <a:pt x="0" y="2213"/>
                    <a:pt x="780" y="0"/>
                    <a:pt x="2508" y="759"/>
                  </a:cubicBezTo>
                  <a:cubicBezTo>
                    <a:pt x="2508" y="759"/>
                    <a:pt x="1960"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4"/>
            <p:cNvSpPr/>
            <p:nvPr/>
          </p:nvSpPr>
          <p:spPr>
            <a:xfrm>
              <a:off x="8342480" y="3781568"/>
              <a:ext cx="126121" cy="138733"/>
            </a:xfrm>
            <a:custGeom>
              <a:avLst/>
              <a:gdLst/>
              <a:ahLst/>
              <a:cxnLst/>
              <a:rect l="l" t="t" r="r" b="b"/>
              <a:pathLst>
                <a:path w="2530" h="2783" extrusionOk="0">
                  <a:moveTo>
                    <a:pt x="0" y="2213"/>
                  </a:moveTo>
                  <a:cubicBezTo>
                    <a:pt x="0" y="2213"/>
                    <a:pt x="801" y="0"/>
                    <a:pt x="2530" y="780"/>
                  </a:cubicBezTo>
                  <a:cubicBezTo>
                    <a:pt x="2530" y="780"/>
                    <a:pt x="1982"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4"/>
            <p:cNvSpPr/>
            <p:nvPr/>
          </p:nvSpPr>
          <p:spPr>
            <a:xfrm>
              <a:off x="8220600" y="3818306"/>
              <a:ext cx="132451" cy="130358"/>
            </a:xfrm>
            <a:custGeom>
              <a:avLst/>
              <a:gdLst/>
              <a:ahLst/>
              <a:cxnLst/>
              <a:rect l="l" t="t" r="r" b="b"/>
              <a:pathLst>
                <a:path w="2657" h="2615" extrusionOk="0">
                  <a:moveTo>
                    <a:pt x="1" y="675"/>
                  </a:moveTo>
                  <a:cubicBezTo>
                    <a:pt x="1" y="675"/>
                    <a:pt x="2256" y="1"/>
                    <a:pt x="2656" y="1856"/>
                  </a:cubicBezTo>
                  <a:cubicBezTo>
                    <a:pt x="2656" y="1856"/>
                    <a:pt x="717" y="2614"/>
                    <a:pt x="1" y="6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4"/>
            <p:cNvSpPr/>
            <p:nvPr/>
          </p:nvSpPr>
          <p:spPr>
            <a:xfrm>
              <a:off x="8286799" y="3475845"/>
              <a:ext cx="126121" cy="138733"/>
            </a:xfrm>
            <a:custGeom>
              <a:avLst/>
              <a:gdLst/>
              <a:ahLst/>
              <a:cxnLst/>
              <a:rect l="l" t="t" r="r" b="b"/>
              <a:pathLst>
                <a:path w="2530" h="2783" extrusionOk="0">
                  <a:moveTo>
                    <a:pt x="0" y="2213"/>
                  </a:moveTo>
                  <a:cubicBezTo>
                    <a:pt x="0" y="2213"/>
                    <a:pt x="801" y="0"/>
                    <a:pt x="2530" y="759"/>
                  </a:cubicBezTo>
                  <a:cubicBezTo>
                    <a:pt x="2530" y="759"/>
                    <a:pt x="1982"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4"/>
            <p:cNvSpPr/>
            <p:nvPr/>
          </p:nvSpPr>
          <p:spPr>
            <a:xfrm>
              <a:off x="8175437" y="3546231"/>
              <a:ext cx="116649" cy="108274"/>
            </a:xfrm>
            <a:custGeom>
              <a:avLst/>
              <a:gdLst/>
              <a:ahLst/>
              <a:cxnLst/>
              <a:rect l="l" t="t" r="r" b="b"/>
              <a:pathLst>
                <a:path w="2340" h="2172" extrusionOk="0">
                  <a:moveTo>
                    <a:pt x="2340" y="2045"/>
                  </a:moveTo>
                  <a:cubicBezTo>
                    <a:pt x="2340" y="2045"/>
                    <a:pt x="0" y="2171"/>
                    <a:pt x="43" y="274"/>
                  </a:cubicBezTo>
                  <a:cubicBezTo>
                    <a:pt x="43" y="274"/>
                    <a:pt x="2108" y="0"/>
                    <a:pt x="2340" y="20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4"/>
            <p:cNvSpPr/>
            <p:nvPr/>
          </p:nvSpPr>
          <p:spPr>
            <a:xfrm>
              <a:off x="8203801" y="3723793"/>
              <a:ext cx="125074" cy="119790"/>
            </a:xfrm>
            <a:custGeom>
              <a:avLst/>
              <a:gdLst/>
              <a:ahLst/>
              <a:cxnLst/>
              <a:rect l="l" t="t" r="r" b="b"/>
              <a:pathLst>
                <a:path w="2509" h="2403" extrusionOk="0">
                  <a:moveTo>
                    <a:pt x="2509" y="1981"/>
                  </a:moveTo>
                  <a:cubicBezTo>
                    <a:pt x="2509" y="1981"/>
                    <a:pt x="190" y="2403"/>
                    <a:pt x="0" y="527"/>
                  </a:cubicBezTo>
                  <a:cubicBezTo>
                    <a:pt x="0" y="527"/>
                    <a:pt x="2003" y="0"/>
                    <a:pt x="2509" y="198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4"/>
            <p:cNvSpPr/>
            <p:nvPr/>
          </p:nvSpPr>
          <p:spPr>
            <a:xfrm>
              <a:off x="8164919" y="3432775"/>
              <a:ext cx="130358" cy="115602"/>
            </a:xfrm>
            <a:custGeom>
              <a:avLst/>
              <a:gdLst/>
              <a:ahLst/>
              <a:cxnLst/>
              <a:rect l="l" t="t" r="r" b="b"/>
              <a:pathLst>
                <a:path w="2615" h="2319" extrusionOk="0">
                  <a:moveTo>
                    <a:pt x="2298" y="2318"/>
                  </a:moveTo>
                  <a:cubicBezTo>
                    <a:pt x="2298" y="2318"/>
                    <a:pt x="1" y="1813"/>
                    <a:pt x="549" y="0"/>
                  </a:cubicBezTo>
                  <a:cubicBezTo>
                    <a:pt x="549" y="0"/>
                    <a:pt x="2614" y="295"/>
                    <a:pt x="2298" y="231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4"/>
            <p:cNvSpPr/>
            <p:nvPr/>
          </p:nvSpPr>
          <p:spPr>
            <a:xfrm>
              <a:off x="8198567" y="3287765"/>
              <a:ext cx="147107" cy="143967"/>
            </a:xfrm>
            <a:custGeom>
              <a:avLst/>
              <a:gdLst/>
              <a:ahLst/>
              <a:cxnLst/>
              <a:rect l="l" t="t" r="r" b="b"/>
              <a:pathLst>
                <a:path w="2951" h="2888" extrusionOk="0">
                  <a:moveTo>
                    <a:pt x="1370" y="2888"/>
                  </a:moveTo>
                  <a:cubicBezTo>
                    <a:pt x="1370" y="2888"/>
                    <a:pt x="0" y="991"/>
                    <a:pt x="1602" y="1"/>
                  </a:cubicBezTo>
                  <a:cubicBezTo>
                    <a:pt x="1602" y="1"/>
                    <a:pt x="2951" y="1602"/>
                    <a:pt x="1370" y="28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4"/>
            <p:cNvSpPr/>
            <p:nvPr/>
          </p:nvSpPr>
          <p:spPr>
            <a:xfrm>
              <a:off x="8405539" y="3411739"/>
              <a:ext cx="94565" cy="560065"/>
            </a:xfrm>
            <a:custGeom>
              <a:avLst/>
              <a:gdLst/>
              <a:ahLst/>
              <a:cxnLst/>
              <a:rect l="l" t="t" r="r" b="b"/>
              <a:pathLst>
                <a:path w="1897" h="11235" extrusionOk="0">
                  <a:moveTo>
                    <a:pt x="0" y="11234"/>
                  </a:moveTo>
                  <a:cubicBezTo>
                    <a:pt x="0" y="11234"/>
                    <a:pt x="1307" y="5860"/>
                    <a:pt x="1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4"/>
            <p:cNvSpPr/>
            <p:nvPr/>
          </p:nvSpPr>
          <p:spPr>
            <a:xfrm>
              <a:off x="8320397" y="3624992"/>
              <a:ext cx="126170" cy="139829"/>
            </a:xfrm>
            <a:custGeom>
              <a:avLst/>
              <a:gdLst/>
              <a:ahLst/>
              <a:cxnLst/>
              <a:rect l="l" t="t" r="r" b="b"/>
              <a:pathLst>
                <a:path w="2531" h="2805" extrusionOk="0">
                  <a:moveTo>
                    <a:pt x="2530" y="2235"/>
                  </a:moveTo>
                  <a:cubicBezTo>
                    <a:pt x="2530" y="2235"/>
                    <a:pt x="1750" y="1"/>
                    <a:pt x="1" y="781"/>
                  </a:cubicBezTo>
                  <a:cubicBezTo>
                    <a:pt x="1" y="781"/>
                    <a:pt x="549" y="2804"/>
                    <a:pt x="2530" y="22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4"/>
            <p:cNvSpPr/>
            <p:nvPr/>
          </p:nvSpPr>
          <p:spPr>
            <a:xfrm>
              <a:off x="8290987" y="3793133"/>
              <a:ext cx="126121" cy="138733"/>
            </a:xfrm>
            <a:custGeom>
              <a:avLst/>
              <a:gdLst/>
              <a:ahLst/>
              <a:cxnLst/>
              <a:rect l="l" t="t" r="r" b="b"/>
              <a:pathLst>
                <a:path w="2530" h="2783" extrusionOk="0">
                  <a:moveTo>
                    <a:pt x="2530" y="2213"/>
                  </a:moveTo>
                  <a:cubicBezTo>
                    <a:pt x="2530" y="2213"/>
                    <a:pt x="1729" y="0"/>
                    <a:pt x="1" y="759"/>
                  </a:cubicBezTo>
                  <a:cubicBezTo>
                    <a:pt x="1" y="759"/>
                    <a:pt x="549" y="2782"/>
                    <a:pt x="253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4"/>
            <p:cNvSpPr/>
            <p:nvPr/>
          </p:nvSpPr>
          <p:spPr>
            <a:xfrm>
              <a:off x="8405539" y="3829871"/>
              <a:ext cx="133448" cy="130358"/>
            </a:xfrm>
            <a:custGeom>
              <a:avLst/>
              <a:gdLst/>
              <a:ahLst/>
              <a:cxnLst/>
              <a:rect l="l" t="t" r="r" b="b"/>
              <a:pathLst>
                <a:path w="2677" h="2615" extrusionOk="0">
                  <a:moveTo>
                    <a:pt x="2677" y="675"/>
                  </a:moveTo>
                  <a:cubicBezTo>
                    <a:pt x="2677" y="675"/>
                    <a:pt x="422" y="1"/>
                    <a:pt x="0" y="1855"/>
                  </a:cubicBezTo>
                  <a:cubicBezTo>
                    <a:pt x="0" y="1855"/>
                    <a:pt x="1960" y="2614"/>
                    <a:pt x="2677" y="6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4"/>
            <p:cNvSpPr/>
            <p:nvPr/>
          </p:nvSpPr>
          <p:spPr>
            <a:xfrm>
              <a:off x="8346668" y="3487410"/>
              <a:ext cx="126121" cy="138733"/>
            </a:xfrm>
            <a:custGeom>
              <a:avLst/>
              <a:gdLst/>
              <a:ahLst/>
              <a:cxnLst/>
              <a:rect l="l" t="t" r="r" b="b"/>
              <a:pathLst>
                <a:path w="2530" h="2783" extrusionOk="0">
                  <a:moveTo>
                    <a:pt x="2530" y="2213"/>
                  </a:moveTo>
                  <a:cubicBezTo>
                    <a:pt x="2530" y="2213"/>
                    <a:pt x="1729" y="0"/>
                    <a:pt x="1" y="759"/>
                  </a:cubicBezTo>
                  <a:cubicBezTo>
                    <a:pt x="1" y="759"/>
                    <a:pt x="549" y="2782"/>
                    <a:pt x="253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4"/>
            <p:cNvSpPr/>
            <p:nvPr/>
          </p:nvSpPr>
          <p:spPr>
            <a:xfrm>
              <a:off x="8467501" y="3557796"/>
              <a:ext cx="116649" cy="107178"/>
            </a:xfrm>
            <a:custGeom>
              <a:avLst/>
              <a:gdLst/>
              <a:ahLst/>
              <a:cxnLst/>
              <a:rect l="l" t="t" r="r" b="b"/>
              <a:pathLst>
                <a:path w="2340" h="2150" extrusionOk="0">
                  <a:moveTo>
                    <a:pt x="1" y="2044"/>
                  </a:moveTo>
                  <a:cubicBezTo>
                    <a:pt x="1" y="2044"/>
                    <a:pt x="2340" y="2150"/>
                    <a:pt x="2298" y="253"/>
                  </a:cubicBezTo>
                  <a:cubicBezTo>
                    <a:pt x="2298" y="253"/>
                    <a:pt x="232" y="0"/>
                    <a:pt x="1" y="20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4"/>
            <p:cNvSpPr/>
            <p:nvPr/>
          </p:nvSpPr>
          <p:spPr>
            <a:xfrm>
              <a:off x="8430713" y="3734261"/>
              <a:ext cx="125074" cy="120886"/>
            </a:xfrm>
            <a:custGeom>
              <a:avLst/>
              <a:gdLst/>
              <a:ahLst/>
              <a:cxnLst/>
              <a:rect l="l" t="t" r="r" b="b"/>
              <a:pathLst>
                <a:path w="2509" h="2425" extrusionOk="0">
                  <a:moveTo>
                    <a:pt x="1" y="2003"/>
                  </a:moveTo>
                  <a:cubicBezTo>
                    <a:pt x="1" y="2003"/>
                    <a:pt x="2319" y="2425"/>
                    <a:pt x="2509" y="528"/>
                  </a:cubicBezTo>
                  <a:cubicBezTo>
                    <a:pt x="2509" y="528"/>
                    <a:pt x="486" y="1"/>
                    <a:pt x="1" y="20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4"/>
            <p:cNvSpPr/>
            <p:nvPr/>
          </p:nvSpPr>
          <p:spPr>
            <a:xfrm>
              <a:off x="8464360" y="3444290"/>
              <a:ext cx="130308" cy="115652"/>
            </a:xfrm>
            <a:custGeom>
              <a:avLst/>
              <a:gdLst/>
              <a:ahLst/>
              <a:cxnLst/>
              <a:rect l="l" t="t" r="r" b="b"/>
              <a:pathLst>
                <a:path w="2614" h="2320" extrusionOk="0">
                  <a:moveTo>
                    <a:pt x="316" y="2319"/>
                  </a:moveTo>
                  <a:cubicBezTo>
                    <a:pt x="316" y="2319"/>
                    <a:pt x="2614" y="1813"/>
                    <a:pt x="2066" y="1"/>
                  </a:cubicBezTo>
                  <a:cubicBezTo>
                    <a:pt x="2066" y="1"/>
                    <a:pt x="0" y="275"/>
                    <a:pt x="316" y="23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4"/>
            <p:cNvSpPr/>
            <p:nvPr/>
          </p:nvSpPr>
          <p:spPr>
            <a:xfrm>
              <a:off x="8413914" y="3299330"/>
              <a:ext cx="147157" cy="143967"/>
            </a:xfrm>
            <a:custGeom>
              <a:avLst/>
              <a:gdLst/>
              <a:ahLst/>
              <a:cxnLst/>
              <a:rect l="l" t="t" r="r" b="b"/>
              <a:pathLst>
                <a:path w="2952" h="2888" extrusionOk="0">
                  <a:moveTo>
                    <a:pt x="1581" y="2888"/>
                  </a:moveTo>
                  <a:cubicBezTo>
                    <a:pt x="1581" y="2888"/>
                    <a:pt x="2951" y="991"/>
                    <a:pt x="1328" y="0"/>
                  </a:cubicBezTo>
                  <a:cubicBezTo>
                    <a:pt x="1328" y="0"/>
                    <a:pt x="1" y="1602"/>
                    <a:pt x="1581" y="28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8" name="Google Shape;2218;p14"/>
          <p:cNvGrpSpPr/>
          <p:nvPr/>
        </p:nvGrpSpPr>
        <p:grpSpPr>
          <a:xfrm>
            <a:off x="5570463" y="4237087"/>
            <a:ext cx="6164077" cy="1820817"/>
            <a:chOff x="5570463" y="4237087"/>
            <a:chExt cx="6164077" cy="1820817"/>
          </a:xfrm>
        </p:grpSpPr>
        <p:sp>
          <p:nvSpPr>
            <p:cNvPr id="2219" name="Google Shape;2219;p14"/>
            <p:cNvSpPr/>
            <p:nvPr/>
          </p:nvSpPr>
          <p:spPr>
            <a:xfrm>
              <a:off x="5570513" y="4411450"/>
              <a:ext cx="3099525" cy="1646446"/>
            </a:xfrm>
            <a:custGeom>
              <a:avLst/>
              <a:gdLst/>
              <a:ahLst/>
              <a:cxnLst/>
              <a:rect l="l" t="t" r="r" b="b"/>
              <a:pathLst>
                <a:path w="93790" h="33028" extrusionOk="0">
                  <a:moveTo>
                    <a:pt x="190" y="32922"/>
                  </a:moveTo>
                  <a:lnTo>
                    <a:pt x="1" y="1"/>
                  </a:lnTo>
                  <a:lnTo>
                    <a:pt x="93789" y="1"/>
                  </a:lnTo>
                  <a:lnTo>
                    <a:pt x="93094" y="33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4"/>
            <p:cNvSpPr/>
            <p:nvPr/>
          </p:nvSpPr>
          <p:spPr>
            <a:xfrm>
              <a:off x="5577843" y="4411458"/>
              <a:ext cx="38933" cy="1639068"/>
            </a:xfrm>
            <a:custGeom>
              <a:avLst/>
              <a:gdLst/>
              <a:ahLst/>
              <a:cxnLst/>
              <a:rect l="l" t="t" r="r" b="b"/>
              <a:pathLst>
                <a:path w="781" h="32880" extrusionOk="0">
                  <a:moveTo>
                    <a:pt x="422" y="32880"/>
                  </a:moveTo>
                  <a:lnTo>
                    <a:pt x="0" y="1"/>
                  </a:lnTo>
                  <a:lnTo>
                    <a:pt x="422" y="1"/>
                  </a:lnTo>
                  <a:lnTo>
                    <a:pt x="780" y="3288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4"/>
            <p:cNvSpPr/>
            <p:nvPr/>
          </p:nvSpPr>
          <p:spPr>
            <a:xfrm>
              <a:off x="7753639" y="4411458"/>
              <a:ext cx="16899" cy="1639068"/>
            </a:xfrm>
            <a:custGeom>
              <a:avLst/>
              <a:gdLst/>
              <a:ahLst/>
              <a:cxnLst/>
              <a:rect l="l" t="t" r="r" b="b"/>
              <a:pathLst>
                <a:path w="339" h="32880" extrusionOk="0">
                  <a:moveTo>
                    <a:pt x="1" y="1"/>
                  </a:moveTo>
                  <a:lnTo>
                    <a:pt x="1" y="32880"/>
                  </a:lnTo>
                  <a:lnTo>
                    <a:pt x="254" y="32880"/>
                  </a:lnTo>
                  <a:lnTo>
                    <a:pt x="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4"/>
            <p:cNvSpPr/>
            <p:nvPr/>
          </p:nvSpPr>
          <p:spPr>
            <a:xfrm>
              <a:off x="5599876" y="4698288"/>
              <a:ext cx="2153869" cy="13709"/>
            </a:xfrm>
            <a:custGeom>
              <a:avLst/>
              <a:gdLst/>
              <a:ahLst/>
              <a:cxnLst/>
              <a:rect l="l" t="t" r="r" b="b"/>
              <a:pathLst>
                <a:path w="43207" h="275" extrusionOk="0">
                  <a:moveTo>
                    <a:pt x="22" y="190"/>
                  </a:moveTo>
                  <a:lnTo>
                    <a:pt x="43207" y="275"/>
                  </a:lnTo>
                  <a:lnTo>
                    <a:pt x="43207"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4"/>
            <p:cNvSpPr/>
            <p:nvPr/>
          </p:nvSpPr>
          <p:spPr>
            <a:xfrm>
              <a:off x="7915448" y="4520727"/>
              <a:ext cx="581052" cy="1396348"/>
            </a:xfrm>
            <a:custGeom>
              <a:avLst/>
              <a:gdLst/>
              <a:ahLst/>
              <a:cxnLst/>
              <a:rect l="l" t="t" r="r" b="b"/>
              <a:pathLst>
                <a:path w="11656" h="28011" extrusionOk="0">
                  <a:moveTo>
                    <a:pt x="1" y="28011"/>
                  </a:moveTo>
                  <a:lnTo>
                    <a:pt x="11066" y="28011"/>
                  </a:lnTo>
                  <a:lnTo>
                    <a:pt x="11656" y="1"/>
                  </a:lnTo>
                  <a:lnTo>
                    <a:pt x="148"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4"/>
            <p:cNvSpPr/>
            <p:nvPr/>
          </p:nvSpPr>
          <p:spPr>
            <a:xfrm>
              <a:off x="7922825" y="4520727"/>
              <a:ext cx="573674" cy="46311"/>
            </a:xfrm>
            <a:custGeom>
              <a:avLst/>
              <a:gdLst/>
              <a:ahLst/>
              <a:cxnLst/>
              <a:rect l="l" t="t" r="r" b="b"/>
              <a:pathLst>
                <a:path w="11508" h="929" extrusionOk="0">
                  <a:moveTo>
                    <a:pt x="0" y="422"/>
                  </a:moveTo>
                  <a:lnTo>
                    <a:pt x="422" y="928"/>
                  </a:lnTo>
                  <a:lnTo>
                    <a:pt x="10897" y="823"/>
                  </a:lnTo>
                  <a:lnTo>
                    <a:pt x="11508"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4"/>
            <p:cNvSpPr/>
            <p:nvPr/>
          </p:nvSpPr>
          <p:spPr>
            <a:xfrm>
              <a:off x="7915448" y="4541763"/>
              <a:ext cx="28415" cy="1375312"/>
            </a:xfrm>
            <a:custGeom>
              <a:avLst/>
              <a:gdLst/>
              <a:ahLst/>
              <a:cxnLst/>
              <a:rect l="l" t="t" r="r" b="b"/>
              <a:pathLst>
                <a:path w="570" h="27589" extrusionOk="0">
                  <a:moveTo>
                    <a:pt x="148" y="0"/>
                  </a:moveTo>
                  <a:lnTo>
                    <a:pt x="1" y="27589"/>
                  </a:lnTo>
                  <a:lnTo>
                    <a:pt x="549" y="26936"/>
                  </a:lnTo>
                  <a:lnTo>
                    <a:pt x="570" y="5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4"/>
            <p:cNvSpPr/>
            <p:nvPr/>
          </p:nvSpPr>
          <p:spPr>
            <a:xfrm>
              <a:off x="5732274" y="4827547"/>
              <a:ext cx="1869126" cy="568440"/>
            </a:xfrm>
            <a:custGeom>
              <a:avLst/>
              <a:gdLst/>
              <a:ahLst/>
              <a:cxnLst/>
              <a:rect l="l" t="t" r="r" b="b"/>
              <a:pathLst>
                <a:path w="37495" h="11403" extrusionOk="0">
                  <a:moveTo>
                    <a:pt x="274" y="11402"/>
                  </a:moveTo>
                  <a:lnTo>
                    <a:pt x="37368" y="11402"/>
                  </a:lnTo>
                  <a:lnTo>
                    <a:pt x="37495" y="0"/>
                  </a:lnTo>
                  <a:lnTo>
                    <a:pt x="0" y="37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4"/>
            <p:cNvSpPr/>
            <p:nvPr/>
          </p:nvSpPr>
          <p:spPr>
            <a:xfrm>
              <a:off x="5732274" y="4827547"/>
              <a:ext cx="1869126" cy="40977"/>
            </a:xfrm>
            <a:custGeom>
              <a:avLst/>
              <a:gdLst/>
              <a:ahLst/>
              <a:cxnLst/>
              <a:rect l="l" t="t" r="r" b="b"/>
              <a:pathLst>
                <a:path w="37495" h="822" extrusionOk="0">
                  <a:moveTo>
                    <a:pt x="0" y="379"/>
                  </a:moveTo>
                  <a:lnTo>
                    <a:pt x="422" y="822"/>
                  </a:lnTo>
                  <a:lnTo>
                    <a:pt x="36926" y="738"/>
                  </a:lnTo>
                  <a:lnTo>
                    <a:pt x="3749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4"/>
            <p:cNvSpPr/>
            <p:nvPr/>
          </p:nvSpPr>
          <p:spPr>
            <a:xfrm>
              <a:off x="5732274" y="4846439"/>
              <a:ext cx="38933" cy="549546"/>
            </a:xfrm>
            <a:custGeom>
              <a:avLst/>
              <a:gdLst/>
              <a:ahLst/>
              <a:cxnLst/>
              <a:rect l="l" t="t" r="r" b="b"/>
              <a:pathLst>
                <a:path w="781" h="11024" extrusionOk="0">
                  <a:moveTo>
                    <a:pt x="0" y="0"/>
                  </a:moveTo>
                  <a:lnTo>
                    <a:pt x="274" y="11023"/>
                  </a:lnTo>
                  <a:lnTo>
                    <a:pt x="780" y="10433"/>
                  </a:lnTo>
                  <a:lnTo>
                    <a:pt x="422"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4"/>
            <p:cNvSpPr/>
            <p:nvPr/>
          </p:nvSpPr>
          <p:spPr>
            <a:xfrm>
              <a:off x="5732274" y="4479751"/>
              <a:ext cx="1869126" cy="125074"/>
            </a:xfrm>
            <a:custGeom>
              <a:avLst/>
              <a:gdLst/>
              <a:ahLst/>
              <a:cxnLst/>
              <a:rect l="l" t="t" r="r" b="b"/>
              <a:pathLst>
                <a:path w="37495" h="2509" extrusionOk="0">
                  <a:moveTo>
                    <a:pt x="274" y="2509"/>
                  </a:moveTo>
                  <a:lnTo>
                    <a:pt x="37368" y="2509"/>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4"/>
            <p:cNvSpPr/>
            <p:nvPr/>
          </p:nvSpPr>
          <p:spPr>
            <a:xfrm>
              <a:off x="5732274" y="4479751"/>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4"/>
            <p:cNvSpPr/>
            <p:nvPr/>
          </p:nvSpPr>
          <p:spPr>
            <a:xfrm>
              <a:off x="5732274" y="4498694"/>
              <a:ext cx="38933" cy="106131"/>
            </a:xfrm>
            <a:custGeom>
              <a:avLst/>
              <a:gdLst/>
              <a:ahLst/>
              <a:cxnLst/>
              <a:rect l="l" t="t" r="r" b="b"/>
              <a:pathLst>
                <a:path w="781" h="2129" extrusionOk="0">
                  <a:moveTo>
                    <a:pt x="0" y="0"/>
                  </a:moveTo>
                  <a:lnTo>
                    <a:pt x="274" y="2129"/>
                  </a:lnTo>
                  <a:lnTo>
                    <a:pt x="780" y="1539"/>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4"/>
            <p:cNvSpPr/>
            <p:nvPr/>
          </p:nvSpPr>
          <p:spPr>
            <a:xfrm>
              <a:off x="6642112" y="4760300"/>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4"/>
            <p:cNvSpPr/>
            <p:nvPr/>
          </p:nvSpPr>
          <p:spPr>
            <a:xfrm>
              <a:off x="6642112" y="4731936"/>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4"/>
            <p:cNvSpPr/>
            <p:nvPr/>
          </p:nvSpPr>
          <p:spPr>
            <a:xfrm>
              <a:off x="7803039" y="4503928"/>
              <a:ext cx="80956" cy="129261"/>
            </a:xfrm>
            <a:custGeom>
              <a:avLst/>
              <a:gdLst/>
              <a:ahLst/>
              <a:cxnLst/>
              <a:rect l="l" t="t" r="r" b="b"/>
              <a:pathLst>
                <a:path w="1624" h="2593" extrusionOk="0">
                  <a:moveTo>
                    <a:pt x="1623" y="1286"/>
                  </a:moveTo>
                  <a:cubicBezTo>
                    <a:pt x="1623" y="2003"/>
                    <a:pt x="1265" y="2593"/>
                    <a:pt x="801" y="2593"/>
                  </a:cubicBezTo>
                  <a:cubicBezTo>
                    <a:pt x="359" y="2593"/>
                    <a:pt x="0" y="2003"/>
                    <a:pt x="0" y="1286"/>
                  </a:cubicBezTo>
                  <a:cubicBezTo>
                    <a:pt x="0" y="570"/>
                    <a:pt x="359" y="1"/>
                    <a:pt x="801" y="1"/>
                  </a:cubicBezTo>
                  <a:cubicBezTo>
                    <a:pt x="1244" y="1"/>
                    <a:pt x="1623" y="570"/>
                    <a:pt x="1623"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4"/>
            <p:cNvSpPr/>
            <p:nvPr/>
          </p:nvSpPr>
          <p:spPr>
            <a:xfrm>
              <a:off x="7803039" y="4474517"/>
              <a:ext cx="80956" cy="80956"/>
            </a:xfrm>
            <a:custGeom>
              <a:avLst/>
              <a:gdLst/>
              <a:ahLst/>
              <a:cxnLst/>
              <a:rect l="l" t="t" r="r" b="b"/>
              <a:pathLst>
                <a:path w="1624" h="1624" extrusionOk="0">
                  <a:moveTo>
                    <a:pt x="1623" y="801"/>
                  </a:moveTo>
                  <a:cubicBezTo>
                    <a:pt x="1623" y="1265"/>
                    <a:pt x="1244" y="1623"/>
                    <a:pt x="801" y="1623"/>
                  </a:cubicBezTo>
                  <a:cubicBezTo>
                    <a:pt x="359" y="1623"/>
                    <a:pt x="0" y="1265"/>
                    <a:pt x="0" y="801"/>
                  </a:cubicBezTo>
                  <a:cubicBezTo>
                    <a:pt x="0" y="359"/>
                    <a:pt x="359" y="0"/>
                    <a:pt x="801" y="0"/>
                  </a:cubicBezTo>
                  <a:cubicBezTo>
                    <a:pt x="1244" y="0"/>
                    <a:pt x="1623" y="359"/>
                    <a:pt x="162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4"/>
            <p:cNvSpPr/>
            <p:nvPr/>
          </p:nvSpPr>
          <p:spPr>
            <a:xfrm>
              <a:off x="6642112" y="4428307"/>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4"/>
            <p:cNvSpPr/>
            <p:nvPr/>
          </p:nvSpPr>
          <p:spPr>
            <a:xfrm>
              <a:off x="5570463" y="4267550"/>
              <a:ext cx="3099463" cy="143952"/>
            </a:xfrm>
            <a:custGeom>
              <a:avLst/>
              <a:gdLst/>
              <a:ahLst/>
              <a:cxnLst/>
              <a:rect l="l" t="t" r="r" b="b"/>
              <a:pathLst>
                <a:path w="93916" h="2888" extrusionOk="0">
                  <a:moveTo>
                    <a:pt x="127" y="2888"/>
                  </a:moveTo>
                  <a:lnTo>
                    <a:pt x="0" y="0"/>
                  </a:lnTo>
                  <a:lnTo>
                    <a:pt x="93915" y="148"/>
                  </a:lnTo>
                  <a:lnTo>
                    <a:pt x="93915" y="28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4"/>
            <p:cNvSpPr/>
            <p:nvPr/>
          </p:nvSpPr>
          <p:spPr>
            <a:xfrm>
              <a:off x="6642112" y="4399943"/>
              <a:ext cx="79910" cy="80907"/>
            </a:xfrm>
            <a:custGeom>
              <a:avLst/>
              <a:gdLst/>
              <a:ahLst/>
              <a:cxnLst/>
              <a:rect l="l" t="t" r="r" b="b"/>
              <a:pathLst>
                <a:path w="1603" h="1623" extrusionOk="0">
                  <a:moveTo>
                    <a:pt x="1602" y="801"/>
                  </a:moveTo>
                  <a:cubicBezTo>
                    <a:pt x="1602" y="1244"/>
                    <a:pt x="1244" y="1623"/>
                    <a:pt x="801" y="1623"/>
                  </a:cubicBezTo>
                  <a:cubicBezTo>
                    <a:pt x="359" y="1623"/>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4"/>
            <p:cNvSpPr/>
            <p:nvPr/>
          </p:nvSpPr>
          <p:spPr>
            <a:xfrm>
              <a:off x="6177722" y="4270685"/>
              <a:ext cx="221733" cy="140826"/>
            </a:xfrm>
            <a:custGeom>
              <a:avLst/>
              <a:gdLst/>
              <a:ahLst/>
              <a:cxnLst/>
              <a:rect l="l" t="t" r="r" b="b"/>
              <a:pathLst>
                <a:path w="4448" h="2825" extrusionOk="0">
                  <a:moveTo>
                    <a:pt x="1" y="2825"/>
                  </a:moveTo>
                  <a:lnTo>
                    <a:pt x="2087" y="1"/>
                  </a:lnTo>
                  <a:lnTo>
                    <a:pt x="4448" y="22"/>
                  </a:lnTo>
                  <a:lnTo>
                    <a:pt x="383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4"/>
            <p:cNvSpPr/>
            <p:nvPr/>
          </p:nvSpPr>
          <p:spPr>
            <a:xfrm>
              <a:off x="7250416" y="4272779"/>
              <a:ext cx="69391" cy="138733"/>
            </a:xfrm>
            <a:custGeom>
              <a:avLst/>
              <a:gdLst/>
              <a:ahLst/>
              <a:cxnLst/>
              <a:rect l="l" t="t" r="r" b="b"/>
              <a:pathLst>
                <a:path w="1392" h="2783" extrusionOk="0">
                  <a:moveTo>
                    <a:pt x="317" y="2783"/>
                  </a:moveTo>
                  <a:lnTo>
                    <a:pt x="0" y="1"/>
                  </a:lnTo>
                  <a:lnTo>
                    <a:pt x="1391" y="1"/>
                  </a:lnTo>
                  <a:lnTo>
                    <a:pt x="1391"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4"/>
            <p:cNvSpPr/>
            <p:nvPr/>
          </p:nvSpPr>
          <p:spPr>
            <a:xfrm>
              <a:off x="7349166" y="4272779"/>
              <a:ext cx="27368" cy="138733"/>
            </a:xfrm>
            <a:custGeom>
              <a:avLst/>
              <a:gdLst/>
              <a:ahLst/>
              <a:cxnLst/>
              <a:rect l="l" t="t" r="r" b="b"/>
              <a:pathLst>
                <a:path w="549" h="2783" extrusionOk="0">
                  <a:moveTo>
                    <a:pt x="148" y="2783"/>
                  </a:moveTo>
                  <a:lnTo>
                    <a:pt x="1" y="1"/>
                  </a:lnTo>
                  <a:lnTo>
                    <a:pt x="549" y="1"/>
                  </a:lnTo>
                  <a:lnTo>
                    <a:pt x="549"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4"/>
            <p:cNvSpPr/>
            <p:nvPr/>
          </p:nvSpPr>
          <p:spPr>
            <a:xfrm>
              <a:off x="8062551" y="4270685"/>
              <a:ext cx="134545" cy="140826"/>
            </a:xfrm>
            <a:custGeom>
              <a:avLst/>
              <a:gdLst/>
              <a:ahLst/>
              <a:cxnLst/>
              <a:rect l="l" t="t" r="r" b="b"/>
              <a:pathLst>
                <a:path w="2699" h="2825" extrusionOk="0">
                  <a:moveTo>
                    <a:pt x="0" y="2825"/>
                  </a:moveTo>
                  <a:lnTo>
                    <a:pt x="1181" y="1"/>
                  </a:lnTo>
                  <a:lnTo>
                    <a:pt x="2698" y="64"/>
                  </a:lnTo>
                  <a:lnTo>
                    <a:pt x="71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4"/>
            <p:cNvSpPr/>
            <p:nvPr/>
          </p:nvSpPr>
          <p:spPr>
            <a:xfrm>
              <a:off x="8153924" y="4273826"/>
              <a:ext cx="255382" cy="137686"/>
            </a:xfrm>
            <a:custGeom>
              <a:avLst/>
              <a:gdLst/>
              <a:ahLst/>
              <a:cxnLst/>
              <a:rect l="l" t="t" r="r" b="b"/>
              <a:pathLst>
                <a:path w="5123" h="2762" extrusionOk="0">
                  <a:moveTo>
                    <a:pt x="1350" y="1561"/>
                  </a:moveTo>
                  <a:lnTo>
                    <a:pt x="2383" y="1"/>
                  </a:lnTo>
                  <a:lnTo>
                    <a:pt x="5122" y="22"/>
                  </a:lnTo>
                  <a:lnTo>
                    <a:pt x="2783" y="2762"/>
                  </a:lnTo>
                  <a:lnTo>
                    <a:pt x="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4"/>
            <p:cNvSpPr/>
            <p:nvPr/>
          </p:nvSpPr>
          <p:spPr>
            <a:xfrm>
              <a:off x="5732274" y="4273826"/>
              <a:ext cx="390874" cy="137686"/>
            </a:xfrm>
            <a:custGeom>
              <a:avLst/>
              <a:gdLst/>
              <a:ahLst/>
              <a:cxnLst/>
              <a:rect l="l" t="t" r="r" b="b"/>
              <a:pathLst>
                <a:path w="7841" h="2762" extrusionOk="0">
                  <a:moveTo>
                    <a:pt x="0" y="2762"/>
                  </a:moveTo>
                  <a:lnTo>
                    <a:pt x="1455" y="1"/>
                  </a:lnTo>
                  <a:lnTo>
                    <a:pt x="7841" y="1"/>
                  </a:lnTo>
                  <a:lnTo>
                    <a:pt x="628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4"/>
            <p:cNvSpPr/>
            <p:nvPr/>
          </p:nvSpPr>
          <p:spPr>
            <a:xfrm>
              <a:off x="8292603" y="4274922"/>
              <a:ext cx="250147" cy="136589"/>
            </a:xfrm>
            <a:custGeom>
              <a:avLst/>
              <a:gdLst/>
              <a:ahLst/>
              <a:cxnLst/>
              <a:rect l="l" t="t" r="r" b="b"/>
              <a:pathLst>
                <a:path w="5018" h="2740" extrusionOk="0">
                  <a:moveTo>
                    <a:pt x="1" y="2740"/>
                  </a:moveTo>
                  <a:lnTo>
                    <a:pt x="2340" y="0"/>
                  </a:lnTo>
                  <a:lnTo>
                    <a:pt x="5017" y="0"/>
                  </a:lnTo>
                  <a:lnTo>
                    <a:pt x="3879"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4"/>
            <p:cNvSpPr/>
            <p:nvPr/>
          </p:nvSpPr>
          <p:spPr>
            <a:xfrm>
              <a:off x="7654888" y="4270685"/>
              <a:ext cx="229111" cy="140826"/>
            </a:xfrm>
            <a:custGeom>
              <a:avLst/>
              <a:gdLst/>
              <a:ahLst/>
              <a:cxnLst/>
              <a:rect l="l" t="t" r="r" b="b"/>
              <a:pathLst>
                <a:path w="4596" h="2825" extrusionOk="0">
                  <a:moveTo>
                    <a:pt x="4595" y="2825"/>
                  </a:moveTo>
                  <a:lnTo>
                    <a:pt x="4595" y="85"/>
                  </a:lnTo>
                  <a:lnTo>
                    <a:pt x="1" y="1"/>
                  </a:lnTo>
                  <a:lnTo>
                    <a:pt x="1"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4"/>
            <p:cNvSpPr/>
            <p:nvPr/>
          </p:nvSpPr>
          <p:spPr>
            <a:xfrm>
              <a:off x="7560325" y="4274922"/>
              <a:ext cx="41027" cy="136589"/>
            </a:xfrm>
            <a:custGeom>
              <a:avLst/>
              <a:gdLst/>
              <a:ahLst/>
              <a:cxnLst/>
              <a:rect l="l" t="t" r="r" b="b"/>
              <a:pathLst>
                <a:path w="823" h="2740" extrusionOk="0">
                  <a:moveTo>
                    <a:pt x="696" y="2740"/>
                  </a:moveTo>
                  <a:lnTo>
                    <a:pt x="823" y="0"/>
                  </a:lnTo>
                  <a:lnTo>
                    <a:pt x="1" y="0"/>
                  </a:lnTo>
                  <a:lnTo>
                    <a:pt x="1"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4"/>
            <p:cNvSpPr/>
            <p:nvPr/>
          </p:nvSpPr>
          <p:spPr>
            <a:xfrm>
              <a:off x="5890893" y="4237087"/>
              <a:ext cx="1624362" cy="35742"/>
            </a:xfrm>
            <a:custGeom>
              <a:avLst/>
              <a:gdLst/>
              <a:ahLst/>
              <a:cxnLst/>
              <a:rect l="l" t="t" r="r" b="b"/>
              <a:pathLst>
                <a:path w="32585" h="717" extrusionOk="0">
                  <a:moveTo>
                    <a:pt x="1" y="675"/>
                  </a:moveTo>
                  <a:lnTo>
                    <a:pt x="1" y="0"/>
                  </a:lnTo>
                  <a:lnTo>
                    <a:pt x="32585" y="0"/>
                  </a:lnTo>
                  <a:lnTo>
                    <a:pt x="32585" y="71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4"/>
            <p:cNvSpPr/>
            <p:nvPr/>
          </p:nvSpPr>
          <p:spPr>
            <a:xfrm>
              <a:off x="8619361" y="4396753"/>
              <a:ext cx="1807162" cy="1661152"/>
            </a:xfrm>
            <a:custGeom>
              <a:avLst/>
              <a:gdLst/>
              <a:ahLst/>
              <a:cxnLst/>
              <a:rect l="l" t="t" r="r" b="b"/>
              <a:pathLst>
                <a:path w="36252" h="33323" extrusionOk="0">
                  <a:moveTo>
                    <a:pt x="1" y="296"/>
                  </a:moveTo>
                  <a:lnTo>
                    <a:pt x="36252" y="1"/>
                  </a:lnTo>
                  <a:lnTo>
                    <a:pt x="35324" y="33322"/>
                  </a:lnTo>
                  <a:lnTo>
                    <a:pt x="1" y="3332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4"/>
            <p:cNvSpPr/>
            <p:nvPr/>
          </p:nvSpPr>
          <p:spPr>
            <a:xfrm>
              <a:off x="10380216" y="4396753"/>
              <a:ext cx="1338572" cy="1661152"/>
            </a:xfrm>
            <a:custGeom>
              <a:avLst/>
              <a:gdLst/>
              <a:ahLst/>
              <a:cxnLst/>
              <a:rect l="l" t="t" r="r" b="b"/>
              <a:pathLst>
                <a:path w="26852" h="33323" extrusionOk="0">
                  <a:moveTo>
                    <a:pt x="928" y="1"/>
                  </a:moveTo>
                  <a:lnTo>
                    <a:pt x="26851" y="633"/>
                  </a:lnTo>
                  <a:lnTo>
                    <a:pt x="25144" y="33322"/>
                  </a:lnTo>
                  <a:lnTo>
                    <a:pt x="0" y="333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4"/>
            <p:cNvSpPr/>
            <p:nvPr/>
          </p:nvSpPr>
          <p:spPr>
            <a:xfrm>
              <a:off x="8619361" y="4243368"/>
              <a:ext cx="1807162" cy="168144"/>
            </a:xfrm>
            <a:custGeom>
              <a:avLst/>
              <a:gdLst/>
              <a:ahLst/>
              <a:cxnLst/>
              <a:rect l="l" t="t" r="r" b="b"/>
              <a:pathLst>
                <a:path w="36252" h="3373" extrusionOk="0">
                  <a:moveTo>
                    <a:pt x="1" y="591"/>
                  </a:moveTo>
                  <a:lnTo>
                    <a:pt x="1" y="3373"/>
                  </a:lnTo>
                  <a:lnTo>
                    <a:pt x="36252" y="3078"/>
                  </a:lnTo>
                  <a:lnTo>
                    <a:pt x="362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4"/>
            <p:cNvSpPr/>
            <p:nvPr/>
          </p:nvSpPr>
          <p:spPr>
            <a:xfrm>
              <a:off x="10426426" y="4243368"/>
              <a:ext cx="1308114" cy="184993"/>
            </a:xfrm>
            <a:custGeom>
              <a:avLst/>
              <a:gdLst/>
              <a:ahLst/>
              <a:cxnLst/>
              <a:rect l="l" t="t" r="r" b="b"/>
              <a:pathLst>
                <a:path w="26241" h="3711" extrusionOk="0">
                  <a:moveTo>
                    <a:pt x="25924" y="3710"/>
                  </a:moveTo>
                  <a:lnTo>
                    <a:pt x="26240" y="485"/>
                  </a:lnTo>
                  <a:lnTo>
                    <a:pt x="1" y="1"/>
                  </a:lnTo>
                  <a:lnTo>
                    <a:pt x="1" y="307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4"/>
            <p:cNvSpPr/>
            <p:nvPr/>
          </p:nvSpPr>
          <p:spPr>
            <a:xfrm>
              <a:off x="9802370" y="4402037"/>
              <a:ext cx="25274" cy="1651630"/>
            </a:xfrm>
            <a:custGeom>
              <a:avLst/>
              <a:gdLst/>
              <a:ahLst/>
              <a:cxnLst/>
              <a:rect l="l" t="t" r="r" b="b"/>
              <a:pathLst>
                <a:path w="507" h="33132" extrusionOk="0">
                  <a:moveTo>
                    <a:pt x="0" y="33132"/>
                  </a:moveTo>
                  <a:lnTo>
                    <a:pt x="316" y="0"/>
                  </a:lnTo>
                  <a:lnTo>
                    <a:pt x="506" y="0"/>
                  </a:lnTo>
                  <a:lnTo>
                    <a:pt x="19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4"/>
            <p:cNvSpPr/>
            <p:nvPr/>
          </p:nvSpPr>
          <p:spPr>
            <a:xfrm>
              <a:off x="9114209" y="4402037"/>
              <a:ext cx="9521" cy="1651630"/>
            </a:xfrm>
            <a:custGeom>
              <a:avLst/>
              <a:gdLst/>
              <a:ahLst/>
              <a:cxnLst/>
              <a:rect l="l" t="t" r="r" b="b"/>
              <a:pathLst>
                <a:path w="191" h="33132" extrusionOk="0">
                  <a:moveTo>
                    <a:pt x="0" y="0"/>
                  </a:moveTo>
                  <a:lnTo>
                    <a:pt x="190" y="0"/>
                  </a:lnTo>
                  <a:lnTo>
                    <a:pt x="190" y="33132"/>
                  </a:lnTo>
                  <a:lnTo>
                    <a:pt x="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4"/>
            <p:cNvSpPr/>
            <p:nvPr/>
          </p:nvSpPr>
          <p:spPr>
            <a:xfrm>
              <a:off x="9123680" y="5219408"/>
              <a:ext cx="678758" cy="11615"/>
            </a:xfrm>
            <a:custGeom>
              <a:avLst/>
              <a:gdLst/>
              <a:ahLst/>
              <a:cxnLst/>
              <a:rect l="l" t="t" r="r" b="b"/>
              <a:pathLst>
                <a:path w="13616" h="233" extrusionOk="0">
                  <a:moveTo>
                    <a:pt x="0" y="232"/>
                  </a:moveTo>
                  <a:lnTo>
                    <a:pt x="13615" y="232"/>
                  </a:lnTo>
                  <a:lnTo>
                    <a:pt x="13615" y="0"/>
                  </a:lnTo>
                  <a:lnTo>
                    <a:pt x="0" y="1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4"/>
            <p:cNvSpPr/>
            <p:nvPr/>
          </p:nvSpPr>
          <p:spPr>
            <a:xfrm>
              <a:off x="10472636" y="4397800"/>
              <a:ext cx="44217" cy="1660105"/>
            </a:xfrm>
            <a:custGeom>
              <a:avLst/>
              <a:gdLst/>
              <a:ahLst/>
              <a:cxnLst/>
              <a:rect l="l" t="t" r="r" b="b"/>
              <a:pathLst>
                <a:path w="887" h="33302" extrusionOk="0">
                  <a:moveTo>
                    <a:pt x="886" y="1"/>
                  </a:moveTo>
                  <a:lnTo>
                    <a:pt x="1" y="33301"/>
                  </a:lnTo>
                  <a:lnTo>
                    <a:pt x="275" y="3330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4"/>
            <p:cNvSpPr/>
            <p:nvPr/>
          </p:nvSpPr>
          <p:spPr>
            <a:xfrm>
              <a:off x="8704453" y="4513399"/>
              <a:ext cx="304733" cy="1378502"/>
            </a:xfrm>
            <a:custGeom>
              <a:avLst/>
              <a:gdLst/>
              <a:ahLst/>
              <a:cxnLst/>
              <a:rect l="l" t="t" r="r" b="b"/>
              <a:pathLst>
                <a:path w="6113" h="27653" extrusionOk="0">
                  <a:moveTo>
                    <a:pt x="1" y="27652"/>
                  </a:moveTo>
                  <a:lnTo>
                    <a:pt x="5523" y="27652"/>
                  </a:lnTo>
                  <a:lnTo>
                    <a:pt x="6113"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4"/>
            <p:cNvSpPr/>
            <p:nvPr/>
          </p:nvSpPr>
          <p:spPr>
            <a:xfrm>
              <a:off x="8707643" y="4513399"/>
              <a:ext cx="301543" cy="45214"/>
            </a:xfrm>
            <a:custGeom>
              <a:avLst/>
              <a:gdLst/>
              <a:ahLst/>
              <a:cxnLst/>
              <a:rect l="l" t="t" r="r" b="b"/>
              <a:pathLst>
                <a:path w="6049" h="907" extrusionOk="0">
                  <a:moveTo>
                    <a:pt x="0" y="148"/>
                  </a:moveTo>
                  <a:lnTo>
                    <a:pt x="485" y="907"/>
                  </a:lnTo>
                  <a:lnTo>
                    <a:pt x="5438" y="801"/>
                  </a:lnTo>
                  <a:lnTo>
                    <a:pt x="6049"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4"/>
            <p:cNvSpPr/>
            <p:nvPr/>
          </p:nvSpPr>
          <p:spPr>
            <a:xfrm>
              <a:off x="8704453" y="4520727"/>
              <a:ext cx="27368" cy="1371174"/>
            </a:xfrm>
            <a:custGeom>
              <a:avLst/>
              <a:gdLst/>
              <a:ahLst/>
              <a:cxnLst/>
              <a:rect l="l" t="t" r="r" b="b"/>
              <a:pathLst>
                <a:path w="549" h="27506" extrusionOk="0">
                  <a:moveTo>
                    <a:pt x="64" y="1"/>
                  </a:moveTo>
                  <a:lnTo>
                    <a:pt x="1" y="27505"/>
                  </a:lnTo>
                  <a:lnTo>
                    <a:pt x="528" y="26873"/>
                  </a:lnTo>
                  <a:lnTo>
                    <a:pt x="549"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4"/>
            <p:cNvSpPr/>
            <p:nvPr/>
          </p:nvSpPr>
          <p:spPr>
            <a:xfrm>
              <a:off x="9914779" y="4513399"/>
              <a:ext cx="396158" cy="1420526"/>
            </a:xfrm>
            <a:custGeom>
              <a:avLst/>
              <a:gdLst/>
              <a:ahLst/>
              <a:cxnLst/>
              <a:rect l="l" t="t" r="r" b="b"/>
              <a:pathLst>
                <a:path w="7947" h="28496" extrusionOk="0">
                  <a:moveTo>
                    <a:pt x="0" y="28495"/>
                  </a:moveTo>
                  <a:lnTo>
                    <a:pt x="7356" y="28495"/>
                  </a:lnTo>
                  <a:lnTo>
                    <a:pt x="7946"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4"/>
            <p:cNvSpPr/>
            <p:nvPr/>
          </p:nvSpPr>
          <p:spPr>
            <a:xfrm>
              <a:off x="9917920" y="4513399"/>
              <a:ext cx="393017" cy="46261"/>
            </a:xfrm>
            <a:custGeom>
              <a:avLst/>
              <a:gdLst/>
              <a:ahLst/>
              <a:cxnLst/>
              <a:rect l="l" t="t" r="r" b="b"/>
              <a:pathLst>
                <a:path w="7884" h="928" extrusionOk="0">
                  <a:moveTo>
                    <a:pt x="1" y="169"/>
                  </a:moveTo>
                  <a:lnTo>
                    <a:pt x="485" y="928"/>
                  </a:lnTo>
                  <a:lnTo>
                    <a:pt x="7293" y="822"/>
                  </a:lnTo>
                  <a:lnTo>
                    <a:pt x="788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4"/>
            <p:cNvSpPr/>
            <p:nvPr/>
          </p:nvSpPr>
          <p:spPr>
            <a:xfrm>
              <a:off x="9914779" y="4521774"/>
              <a:ext cx="27368" cy="1412151"/>
            </a:xfrm>
            <a:custGeom>
              <a:avLst/>
              <a:gdLst/>
              <a:ahLst/>
              <a:cxnLst/>
              <a:rect l="l" t="t" r="r" b="b"/>
              <a:pathLst>
                <a:path w="549" h="28328" extrusionOk="0">
                  <a:moveTo>
                    <a:pt x="64" y="1"/>
                  </a:moveTo>
                  <a:lnTo>
                    <a:pt x="0" y="28327"/>
                  </a:lnTo>
                  <a:lnTo>
                    <a:pt x="527" y="27653"/>
                  </a:lnTo>
                  <a:lnTo>
                    <a:pt x="548"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4"/>
            <p:cNvSpPr/>
            <p:nvPr/>
          </p:nvSpPr>
          <p:spPr>
            <a:xfrm>
              <a:off x="9205632" y="4500787"/>
              <a:ext cx="497004" cy="634640"/>
            </a:xfrm>
            <a:custGeom>
              <a:avLst/>
              <a:gdLst/>
              <a:ahLst/>
              <a:cxnLst/>
              <a:rect l="l" t="t" r="r" b="b"/>
              <a:pathLst>
                <a:path w="9970" h="12731" extrusionOk="0">
                  <a:moveTo>
                    <a:pt x="169" y="12730"/>
                  </a:moveTo>
                  <a:lnTo>
                    <a:pt x="9695" y="12730"/>
                  </a:lnTo>
                  <a:lnTo>
                    <a:pt x="9969" y="0"/>
                  </a:lnTo>
                  <a:lnTo>
                    <a:pt x="0"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4"/>
            <p:cNvSpPr/>
            <p:nvPr/>
          </p:nvSpPr>
          <p:spPr>
            <a:xfrm>
              <a:off x="9214006" y="5103859"/>
              <a:ext cx="474971" cy="31555"/>
            </a:xfrm>
            <a:custGeom>
              <a:avLst/>
              <a:gdLst/>
              <a:ahLst/>
              <a:cxnLst/>
              <a:rect l="l" t="t" r="r" b="b"/>
              <a:pathLst>
                <a:path w="9528" h="633" extrusionOk="0">
                  <a:moveTo>
                    <a:pt x="1" y="632"/>
                  </a:moveTo>
                  <a:lnTo>
                    <a:pt x="549" y="0"/>
                  </a:lnTo>
                  <a:lnTo>
                    <a:pt x="8874" y="0"/>
                  </a:lnTo>
                  <a:lnTo>
                    <a:pt x="9527" y="63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4"/>
            <p:cNvSpPr/>
            <p:nvPr/>
          </p:nvSpPr>
          <p:spPr>
            <a:xfrm>
              <a:off x="9202441" y="4500787"/>
              <a:ext cx="500195" cy="44167"/>
            </a:xfrm>
            <a:custGeom>
              <a:avLst/>
              <a:gdLst/>
              <a:ahLst/>
              <a:cxnLst/>
              <a:rect l="l" t="t" r="r" b="b"/>
              <a:pathLst>
                <a:path w="10034" h="886" extrusionOk="0">
                  <a:moveTo>
                    <a:pt x="1" y="148"/>
                  </a:moveTo>
                  <a:lnTo>
                    <a:pt x="486" y="886"/>
                  </a:lnTo>
                  <a:lnTo>
                    <a:pt x="9443" y="801"/>
                  </a:lnTo>
                  <a:lnTo>
                    <a:pt x="1003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4"/>
            <p:cNvSpPr/>
            <p:nvPr/>
          </p:nvSpPr>
          <p:spPr>
            <a:xfrm>
              <a:off x="9202441" y="4508115"/>
              <a:ext cx="38933" cy="627312"/>
            </a:xfrm>
            <a:custGeom>
              <a:avLst/>
              <a:gdLst/>
              <a:ahLst/>
              <a:cxnLst/>
              <a:rect l="l" t="t" r="r" b="b"/>
              <a:pathLst>
                <a:path w="781" h="12584" extrusionOk="0">
                  <a:moveTo>
                    <a:pt x="1" y="1"/>
                  </a:moveTo>
                  <a:lnTo>
                    <a:pt x="233" y="12583"/>
                  </a:lnTo>
                  <a:lnTo>
                    <a:pt x="781" y="11951"/>
                  </a:lnTo>
                  <a:lnTo>
                    <a:pt x="486" y="73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4"/>
            <p:cNvSpPr/>
            <p:nvPr/>
          </p:nvSpPr>
          <p:spPr>
            <a:xfrm>
              <a:off x="9211912" y="5362275"/>
              <a:ext cx="490723" cy="556924"/>
            </a:xfrm>
            <a:custGeom>
              <a:avLst/>
              <a:gdLst/>
              <a:ahLst/>
              <a:cxnLst/>
              <a:rect l="l" t="t" r="r" b="b"/>
              <a:pathLst>
                <a:path w="9844" h="11172" extrusionOk="0">
                  <a:moveTo>
                    <a:pt x="43" y="11171"/>
                  </a:moveTo>
                  <a:lnTo>
                    <a:pt x="9569" y="11171"/>
                  </a:lnTo>
                  <a:lnTo>
                    <a:pt x="9843" y="1"/>
                  </a:lnTo>
                  <a:lnTo>
                    <a:pt x="1" y="29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14"/>
            <p:cNvSpPr/>
            <p:nvPr/>
          </p:nvSpPr>
          <p:spPr>
            <a:xfrm>
              <a:off x="9209819" y="5362275"/>
              <a:ext cx="492817" cy="36839"/>
            </a:xfrm>
            <a:custGeom>
              <a:avLst/>
              <a:gdLst/>
              <a:ahLst/>
              <a:cxnLst/>
              <a:rect l="l" t="t" r="r" b="b"/>
              <a:pathLst>
                <a:path w="9886" h="739" extrusionOk="0">
                  <a:moveTo>
                    <a:pt x="0" y="64"/>
                  </a:moveTo>
                  <a:lnTo>
                    <a:pt x="485" y="738"/>
                  </a:lnTo>
                  <a:lnTo>
                    <a:pt x="9295" y="738"/>
                  </a:lnTo>
                  <a:lnTo>
                    <a:pt x="988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4"/>
            <p:cNvSpPr/>
            <p:nvPr/>
          </p:nvSpPr>
          <p:spPr>
            <a:xfrm>
              <a:off x="9209819" y="5365416"/>
              <a:ext cx="31555" cy="553784"/>
            </a:xfrm>
            <a:custGeom>
              <a:avLst/>
              <a:gdLst/>
              <a:ahLst/>
              <a:cxnLst/>
              <a:rect l="l" t="t" r="r" b="b"/>
              <a:pathLst>
                <a:path w="633" h="11109" extrusionOk="0">
                  <a:moveTo>
                    <a:pt x="0" y="1"/>
                  </a:moveTo>
                  <a:lnTo>
                    <a:pt x="85" y="11108"/>
                  </a:lnTo>
                  <a:lnTo>
                    <a:pt x="633" y="10518"/>
                  </a:lnTo>
                  <a:lnTo>
                    <a:pt x="485" y="67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4"/>
            <p:cNvSpPr/>
            <p:nvPr/>
          </p:nvSpPr>
          <p:spPr>
            <a:xfrm>
              <a:off x="9022787" y="4460858"/>
              <a:ext cx="61016" cy="129261"/>
            </a:xfrm>
            <a:custGeom>
              <a:avLst/>
              <a:gdLst/>
              <a:ahLst/>
              <a:cxnLst/>
              <a:rect l="l" t="t" r="r" b="b"/>
              <a:pathLst>
                <a:path w="1224" h="2593" extrusionOk="0">
                  <a:moveTo>
                    <a:pt x="1223" y="1307"/>
                  </a:moveTo>
                  <a:cubicBezTo>
                    <a:pt x="1223" y="2024"/>
                    <a:pt x="949" y="2593"/>
                    <a:pt x="612" y="2593"/>
                  </a:cubicBezTo>
                  <a:cubicBezTo>
                    <a:pt x="275" y="2593"/>
                    <a:pt x="1" y="2024"/>
                    <a:pt x="1" y="1307"/>
                  </a:cubicBezTo>
                  <a:cubicBezTo>
                    <a:pt x="1" y="591"/>
                    <a:pt x="275"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4"/>
            <p:cNvSpPr/>
            <p:nvPr/>
          </p:nvSpPr>
          <p:spPr>
            <a:xfrm>
              <a:off x="9007034" y="4447200"/>
              <a:ext cx="68344" cy="65204"/>
            </a:xfrm>
            <a:custGeom>
              <a:avLst/>
              <a:gdLst/>
              <a:ahLst/>
              <a:cxnLst/>
              <a:rect l="l" t="t" r="r" b="b"/>
              <a:pathLst>
                <a:path w="1371" h="1308" extrusionOk="0">
                  <a:moveTo>
                    <a:pt x="85" y="1"/>
                  </a:moveTo>
                  <a:cubicBezTo>
                    <a:pt x="85" y="1"/>
                    <a:pt x="507" y="1"/>
                    <a:pt x="1160" y="422"/>
                  </a:cubicBezTo>
                  <a:cubicBezTo>
                    <a:pt x="1160" y="422"/>
                    <a:pt x="1371" y="696"/>
                    <a:pt x="1202" y="991"/>
                  </a:cubicBezTo>
                  <a:cubicBezTo>
                    <a:pt x="1202" y="991"/>
                    <a:pt x="549" y="1307"/>
                    <a:pt x="1"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4"/>
            <p:cNvSpPr/>
            <p:nvPr/>
          </p:nvSpPr>
          <p:spPr>
            <a:xfrm>
              <a:off x="8967106" y="4439822"/>
              <a:ext cx="79910" cy="79910"/>
            </a:xfrm>
            <a:custGeom>
              <a:avLst/>
              <a:gdLst/>
              <a:ahLst/>
              <a:cxnLst/>
              <a:rect l="l" t="t" r="r" b="b"/>
              <a:pathLst>
                <a:path w="1603" h="1603" extrusionOk="0">
                  <a:moveTo>
                    <a:pt x="1603" y="802"/>
                  </a:moveTo>
                  <a:cubicBezTo>
                    <a:pt x="1603" y="1244"/>
                    <a:pt x="1244" y="1603"/>
                    <a:pt x="802" y="1603"/>
                  </a:cubicBezTo>
                  <a:cubicBezTo>
                    <a:pt x="359" y="1603"/>
                    <a:pt x="1" y="1244"/>
                    <a:pt x="1" y="802"/>
                  </a:cubicBezTo>
                  <a:cubicBezTo>
                    <a:pt x="1" y="359"/>
                    <a:pt x="359" y="1"/>
                    <a:pt x="802" y="1"/>
                  </a:cubicBezTo>
                  <a:cubicBezTo>
                    <a:pt x="1244" y="1"/>
                    <a:pt x="1603" y="359"/>
                    <a:pt x="1603"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4"/>
            <p:cNvSpPr/>
            <p:nvPr/>
          </p:nvSpPr>
          <p:spPr>
            <a:xfrm>
              <a:off x="9390520" y="4435635"/>
              <a:ext cx="60967" cy="130358"/>
            </a:xfrm>
            <a:custGeom>
              <a:avLst/>
              <a:gdLst/>
              <a:ahLst/>
              <a:cxnLst/>
              <a:rect l="l" t="t" r="r" b="b"/>
              <a:pathLst>
                <a:path w="1223" h="2615" extrusionOk="0">
                  <a:moveTo>
                    <a:pt x="1223" y="1307"/>
                  </a:moveTo>
                  <a:cubicBezTo>
                    <a:pt x="1223" y="2024"/>
                    <a:pt x="949" y="2614"/>
                    <a:pt x="612" y="2614"/>
                  </a:cubicBezTo>
                  <a:cubicBezTo>
                    <a:pt x="274" y="2614"/>
                    <a:pt x="0" y="2024"/>
                    <a:pt x="0" y="1307"/>
                  </a:cubicBezTo>
                  <a:cubicBezTo>
                    <a:pt x="0" y="591"/>
                    <a:pt x="274" y="1"/>
                    <a:pt x="612" y="1"/>
                  </a:cubicBezTo>
                  <a:cubicBezTo>
                    <a:pt x="949" y="1"/>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4"/>
            <p:cNvSpPr/>
            <p:nvPr/>
          </p:nvSpPr>
          <p:spPr>
            <a:xfrm>
              <a:off x="9373721" y="4421976"/>
              <a:ext cx="68344" cy="65204"/>
            </a:xfrm>
            <a:custGeom>
              <a:avLst/>
              <a:gdLst/>
              <a:ahLst/>
              <a:cxnLst/>
              <a:rect l="l" t="t" r="r" b="b"/>
              <a:pathLst>
                <a:path w="1371" h="1308" extrusionOk="0">
                  <a:moveTo>
                    <a:pt x="85" y="1"/>
                  </a:moveTo>
                  <a:cubicBezTo>
                    <a:pt x="85" y="1"/>
                    <a:pt x="506" y="22"/>
                    <a:pt x="1181" y="422"/>
                  </a:cubicBezTo>
                  <a:cubicBezTo>
                    <a:pt x="1181" y="422"/>
                    <a:pt x="1370" y="696"/>
                    <a:pt x="1202" y="991"/>
                  </a:cubicBezTo>
                  <a:cubicBezTo>
                    <a:pt x="1202"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4"/>
            <p:cNvSpPr/>
            <p:nvPr/>
          </p:nvSpPr>
          <p:spPr>
            <a:xfrm>
              <a:off x="9333793" y="4414649"/>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4"/>
            <p:cNvSpPr/>
            <p:nvPr/>
          </p:nvSpPr>
          <p:spPr>
            <a:xfrm>
              <a:off x="9388427" y="5261431"/>
              <a:ext cx="60967" cy="130308"/>
            </a:xfrm>
            <a:custGeom>
              <a:avLst/>
              <a:gdLst/>
              <a:ahLst/>
              <a:cxnLst/>
              <a:rect l="l" t="t" r="r" b="b"/>
              <a:pathLst>
                <a:path w="1223" h="2614" extrusionOk="0">
                  <a:moveTo>
                    <a:pt x="1223" y="1307"/>
                  </a:moveTo>
                  <a:cubicBezTo>
                    <a:pt x="1223" y="2024"/>
                    <a:pt x="949" y="2614"/>
                    <a:pt x="612" y="2614"/>
                  </a:cubicBezTo>
                  <a:cubicBezTo>
                    <a:pt x="274" y="2614"/>
                    <a:pt x="0" y="2024"/>
                    <a:pt x="0" y="1307"/>
                  </a:cubicBezTo>
                  <a:cubicBezTo>
                    <a:pt x="0" y="591"/>
                    <a:pt x="274"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4"/>
            <p:cNvSpPr/>
            <p:nvPr/>
          </p:nvSpPr>
          <p:spPr>
            <a:xfrm>
              <a:off x="9371628" y="5247772"/>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4"/>
            <p:cNvSpPr/>
            <p:nvPr/>
          </p:nvSpPr>
          <p:spPr>
            <a:xfrm>
              <a:off x="9331699" y="5240395"/>
              <a:ext cx="79860" cy="79910"/>
            </a:xfrm>
            <a:custGeom>
              <a:avLst/>
              <a:gdLst/>
              <a:ahLst/>
              <a:cxnLst/>
              <a:rect l="l" t="t" r="r" b="b"/>
              <a:pathLst>
                <a:path w="1602" h="1603" extrusionOk="0">
                  <a:moveTo>
                    <a:pt x="1602" y="802"/>
                  </a:moveTo>
                  <a:cubicBezTo>
                    <a:pt x="1602" y="1244"/>
                    <a:pt x="1244" y="1603"/>
                    <a:pt x="801" y="1603"/>
                  </a:cubicBezTo>
                  <a:cubicBezTo>
                    <a:pt x="359" y="1603"/>
                    <a:pt x="0" y="1244"/>
                    <a:pt x="0" y="802"/>
                  </a:cubicBezTo>
                  <a:cubicBezTo>
                    <a:pt x="0" y="359"/>
                    <a:pt x="359"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4"/>
            <p:cNvSpPr/>
            <p:nvPr/>
          </p:nvSpPr>
          <p:spPr>
            <a:xfrm>
              <a:off x="9857004" y="4446153"/>
              <a:ext cx="60967" cy="130308"/>
            </a:xfrm>
            <a:custGeom>
              <a:avLst/>
              <a:gdLst/>
              <a:ahLst/>
              <a:cxnLst/>
              <a:rect l="l" t="t" r="r" b="b"/>
              <a:pathLst>
                <a:path w="1223" h="2614" extrusionOk="0">
                  <a:moveTo>
                    <a:pt x="1223" y="1307"/>
                  </a:moveTo>
                  <a:cubicBezTo>
                    <a:pt x="1223" y="2024"/>
                    <a:pt x="949" y="2614"/>
                    <a:pt x="611" y="2614"/>
                  </a:cubicBezTo>
                  <a:cubicBezTo>
                    <a:pt x="274" y="2614"/>
                    <a:pt x="0" y="2024"/>
                    <a:pt x="0" y="1307"/>
                  </a:cubicBezTo>
                  <a:cubicBezTo>
                    <a:pt x="0" y="591"/>
                    <a:pt x="274" y="0"/>
                    <a:pt x="611"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4"/>
            <p:cNvSpPr/>
            <p:nvPr/>
          </p:nvSpPr>
          <p:spPr>
            <a:xfrm>
              <a:off x="9840205" y="4432494"/>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4"/>
            <p:cNvSpPr/>
            <p:nvPr/>
          </p:nvSpPr>
          <p:spPr>
            <a:xfrm>
              <a:off x="9800277" y="4425117"/>
              <a:ext cx="79860" cy="79910"/>
            </a:xfrm>
            <a:custGeom>
              <a:avLst/>
              <a:gdLst/>
              <a:ahLst/>
              <a:cxnLst/>
              <a:rect l="l" t="t" r="r" b="b"/>
              <a:pathLst>
                <a:path w="1602" h="1603" extrusionOk="0">
                  <a:moveTo>
                    <a:pt x="1602" y="802"/>
                  </a:moveTo>
                  <a:cubicBezTo>
                    <a:pt x="1602" y="1244"/>
                    <a:pt x="1244" y="1603"/>
                    <a:pt x="801" y="1603"/>
                  </a:cubicBezTo>
                  <a:cubicBezTo>
                    <a:pt x="358" y="1603"/>
                    <a:pt x="0" y="1244"/>
                    <a:pt x="0" y="802"/>
                  </a:cubicBezTo>
                  <a:cubicBezTo>
                    <a:pt x="0" y="359"/>
                    <a:pt x="358"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4"/>
            <p:cNvSpPr/>
            <p:nvPr/>
          </p:nvSpPr>
          <p:spPr>
            <a:xfrm>
              <a:off x="9214006" y="4262310"/>
              <a:ext cx="139779" cy="143967"/>
            </a:xfrm>
            <a:custGeom>
              <a:avLst/>
              <a:gdLst/>
              <a:ahLst/>
              <a:cxnLst/>
              <a:rect l="l" t="t" r="r" b="b"/>
              <a:pathLst>
                <a:path w="2804" h="2888" extrusionOk="0">
                  <a:moveTo>
                    <a:pt x="1" y="2888"/>
                  </a:moveTo>
                  <a:lnTo>
                    <a:pt x="549" y="0"/>
                  </a:lnTo>
                  <a:lnTo>
                    <a:pt x="2804" y="0"/>
                  </a:lnTo>
                  <a:lnTo>
                    <a:pt x="2403" y="280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4"/>
            <p:cNvSpPr/>
            <p:nvPr/>
          </p:nvSpPr>
          <p:spPr>
            <a:xfrm>
              <a:off x="9353732" y="4259120"/>
              <a:ext cx="75722" cy="146110"/>
            </a:xfrm>
            <a:custGeom>
              <a:avLst/>
              <a:gdLst/>
              <a:ahLst/>
              <a:cxnLst/>
              <a:rect l="l" t="t" r="r" b="b"/>
              <a:pathLst>
                <a:path w="1519" h="2931" extrusionOk="0">
                  <a:moveTo>
                    <a:pt x="1" y="2930"/>
                  </a:moveTo>
                  <a:lnTo>
                    <a:pt x="1034" y="22"/>
                  </a:lnTo>
                  <a:lnTo>
                    <a:pt x="1518" y="1"/>
                  </a:lnTo>
                  <a:lnTo>
                    <a:pt x="738" y="293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4"/>
            <p:cNvSpPr/>
            <p:nvPr/>
          </p:nvSpPr>
          <p:spPr>
            <a:xfrm>
              <a:off x="10016670" y="4249699"/>
              <a:ext cx="176569" cy="152391"/>
            </a:xfrm>
            <a:custGeom>
              <a:avLst/>
              <a:gdLst/>
              <a:ahLst/>
              <a:cxnLst/>
              <a:rect l="l" t="t" r="r" b="b"/>
              <a:pathLst>
                <a:path w="3542" h="3057" extrusionOk="0">
                  <a:moveTo>
                    <a:pt x="1" y="2951"/>
                  </a:moveTo>
                  <a:lnTo>
                    <a:pt x="549" y="0"/>
                  </a:lnTo>
                  <a:lnTo>
                    <a:pt x="3542" y="0"/>
                  </a:lnTo>
                  <a:lnTo>
                    <a:pt x="288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4"/>
            <p:cNvSpPr/>
            <p:nvPr/>
          </p:nvSpPr>
          <p:spPr>
            <a:xfrm>
              <a:off x="10193184" y="4249699"/>
              <a:ext cx="71485" cy="152391"/>
            </a:xfrm>
            <a:custGeom>
              <a:avLst/>
              <a:gdLst/>
              <a:ahLst/>
              <a:cxnLst/>
              <a:rect l="l" t="t" r="r" b="b"/>
              <a:pathLst>
                <a:path w="1434" h="3057" extrusionOk="0">
                  <a:moveTo>
                    <a:pt x="1" y="3056"/>
                  </a:moveTo>
                  <a:lnTo>
                    <a:pt x="1054" y="0"/>
                  </a:lnTo>
                  <a:lnTo>
                    <a:pt x="1434" y="0"/>
                  </a:lnTo>
                  <a:lnTo>
                    <a:pt x="33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4"/>
            <p:cNvSpPr/>
            <p:nvPr/>
          </p:nvSpPr>
          <p:spPr>
            <a:xfrm>
              <a:off x="10560918" y="4243368"/>
              <a:ext cx="198602" cy="161863"/>
            </a:xfrm>
            <a:custGeom>
              <a:avLst/>
              <a:gdLst/>
              <a:ahLst/>
              <a:cxnLst/>
              <a:rect l="l" t="t" r="r" b="b"/>
              <a:pathLst>
                <a:path w="3984" h="3247" extrusionOk="0">
                  <a:moveTo>
                    <a:pt x="0" y="1"/>
                  </a:moveTo>
                  <a:lnTo>
                    <a:pt x="1244" y="3183"/>
                  </a:lnTo>
                  <a:lnTo>
                    <a:pt x="3984" y="3246"/>
                  </a:lnTo>
                  <a:lnTo>
                    <a:pt x="2319" y="12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4"/>
            <p:cNvSpPr/>
            <p:nvPr/>
          </p:nvSpPr>
          <p:spPr>
            <a:xfrm>
              <a:off x="10759465" y="4249699"/>
              <a:ext cx="160816" cy="156579"/>
            </a:xfrm>
            <a:custGeom>
              <a:avLst/>
              <a:gdLst/>
              <a:ahLst/>
              <a:cxnLst/>
              <a:rect l="l" t="t" r="r" b="b"/>
              <a:pathLst>
                <a:path w="3226" h="3141" extrusionOk="0">
                  <a:moveTo>
                    <a:pt x="1" y="0"/>
                  </a:moveTo>
                  <a:lnTo>
                    <a:pt x="1624" y="3141"/>
                  </a:lnTo>
                  <a:lnTo>
                    <a:pt x="3225" y="3141"/>
                  </a:lnTo>
                  <a:lnTo>
                    <a:pt x="1097" y="2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4"/>
            <p:cNvSpPr/>
            <p:nvPr/>
          </p:nvSpPr>
          <p:spPr>
            <a:xfrm>
              <a:off x="10850888" y="4249699"/>
              <a:ext cx="133448" cy="161813"/>
            </a:xfrm>
            <a:custGeom>
              <a:avLst/>
              <a:gdLst/>
              <a:ahLst/>
              <a:cxnLst/>
              <a:rect l="l" t="t" r="r" b="b"/>
              <a:pathLst>
                <a:path w="2677" h="3246" extrusionOk="0">
                  <a:moveTo>
                    <a:pt x="0" y="21"/>
                  </a:moveTo>
                  <a:lnTo>
                    <a:pt x="1855" y="3246"/>
                  </a:lnTo>
                  <a:lnTo>
                    <a:pt x="2677" y="3246"/>
                  </a:lnTo>
                  <a:lnTo>
                    <a:pt x="25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4"/>
            <p:cNvSpPr/>
            <p:nvPr/>
          </p:nvSpPr>
          <p:spPr>
            <a:xfrm>
              <a:off x="11312088" y="4259120"/>
              <a:ext cx="195462" cy="159769"/>
            </a:xfrm>
            <a:custGeom>
              <a:avLst/>
              <a:gdLst/>
              <a:ahLst/>
              <a:cxnLst/>
              <a:rect l="l" t="t" r="r" b="b"/>
              <a:pathLst>
                <a:path w="3921" h="3205" extrusionOk="0">
                  <a:moveTo>
                    <a:pt x="1" y="1"/>
                  </a:moveTo>
                  <a:lnTo>
                    <a:pt x="1" y="3120"/>
                  </a:lnTo>
                  <a:lnTo>
                    <a:pt x="3310" y="3204"/>
                  </a:lnTo>
                  <a:lnTo>
                    <a:pt x="3921" y="8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4"/>
            <p:cNvSpPr/>
            <p:nvPr/>
          </p:nvSpPr>
          <p:spPr>
            <a:xfrm>
              <a:off x="11493836" y="4264404"/>
              <a:ext cx="75722" cy="158673"/>
            </a:xfrm>
            <a:custGeom>
              <a:avLst/>
              <a:gdLst/>
              <a:ahLst/>
              <a:cxnLst/>
              <a:rect l="l" t="t" r="r" b="b"/>
              <a:pathLst>
                <a:path w="1519" h="3183" extrusionOk="0">
                  <a:moveTo>
                    <a:pt x="865" y="63"/>
                  </a:moveTo>
                  <a:lnTo>
                    <a:pt x="1" y="3183"/>
                  </a:lnTo>
                  <a:lnTo>
                    <a:pt x="443" y="3183"/>
                  </a:lnTo>
                  <a:lnTo>
                    <a:pt x="151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4"/>
            <p:cNvSpPr/>
            <p:nvPr/>
          </p:nvSpPr>
          <p:spPr>
            <a:xfrm>
              <a:off x="9390520" y="4259120"/>
              <a:ext cx="185990" cy="146110"/>
            </a:xfrm>
            <a:custGeom>
              <a:avLst/>
              <a:gdLst/>
              <a:ahLst/>
              <a:cxnLst/>
              <a:rect l="l" t="t" r="r" b="b"/>
              <a:pathLst>
                <a:path w="3731" h="2931" extrusionOk="0">
                  <a:moveTo>
                    <a:pt x="0" y="2930"/>
                  </a:moveTo>
                  <a:lnTo>
                    <a:pt x="780" y="1"/>
                  </a:lnTo>
                  <a:lnTo>
                    <a:pt x="3731" y="1"/>
                  </a:lnTo>
                  <a:lnTo>
                    <a:pt x="3225" y="286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4"/>
            <p:cNvSpPr/>
            <p:nvPr/>
          </p:nvSpPr>
          <p:spPr>
            <a:xfrm>
              <a:off x="8718111" y="4269638"/>
              <a:ext cx="92522" cy="141873"/>
            </a:xfrm>
            <a:custGeom>
              <a:avLst/>
              <a:gdLst/>
              <a:ahLst/>
              <a:cxnLst/>
              <a:rect l="l" t="t" r="r" b="b"/>
              <a:pathLst>
                <a:path w="1856" h="2846" extrusionOk="0">
                  <a:moveTo>
                    <a:pt x="1" y="2846"/>
                  </a:moveTo>
                  <a:lnTo>
                    <a:pt x="612" y="22"/>
                  </a:lnTo>
                  <a:lnTo>
                    <a:pt x="1855" y="1"/>
                  </a:lnTo>
                  <a:lnTo>
                    <a:pt x="1244" y="28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4"/>
            <p:cNvSpPr/>
            <p:nvPr/>
          </p:nvSpPr>
          <p:spPr>
            <a:xfrm>
              <a:off x="8810581" y="4268591"/>
              <a:ext cx="65204" cy="142920"/>
            </a:xfrm>
            <a:custGeom>
              <a:avLst/>
              <a:gdLst/>
              <a:ahLst/>
              <a:cxnLst/>
              <a:rect l="l" t="t" r="r" b="b"/>
              <a:pathLst>
                <a:path w="1308" h="2867" extrusionOk="0">
                  <a:moveTo>
                    <a:pt x="0" y="2867"/>
                  </a:moveTo>
                  <a:lnTo>
                    <a:pt x="759" y="22"/>
                  </a:lnTo>
                  <a:lnTo>
                    <a:pt x="1307" y="1"/>
                  </a:lnTo>
                  <a:lnTo>
                    <a:pt x="443"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4"/>
            <p:cNvSpPr/>
            <p:nvPr/>
          </p:nvSpPr>
          <p:spPr>
            <a:xfrm>
              <a:off x="10865593" y="4250746"/>
              <a:ext cx="222780" cy="160766"/>
            </a:xfrm>
            <a:custGeom>
              <a:avLst/>
              <a:gdLst/>
              <a:ahLst/>
              <a:cxnLst/>
              <a:rect l="l" t="t" r="r" b="b"/>
              <a:pathLst>
                <a:path w="4469" h="3225" extrusionOk="0">
                  <a:moveTo>
                    <a:pt x="0" y="0"/>
                  </a:moveTo>
                  <a:lnTo>
                    <a:pt x="2277" y="3120"/>
                  </a:lnTo>
                  <a:lnTo>
                    <a:pt x="4468" y="3225"/>
                  </a:lnTo>
                  <a:lnTo>
                    <a:pt x="2677" y="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4"/>
            <p:cNvSpPr/>
            <p:nvPr/>
          </p:nvSpPr>
          <p:spPr>
            <a:xfrm>
              <a:off x="11257454" y="4259120"/>
              <a:ext cx="62063" cy="158722"/>
            </a:xfrm>
            <a:custGeom>
              <a:avLst/>
              <a:gdLst/>
              <a:ahLst/>
              <a:cxnLst/>
              <a:rect l="l" t="t" r="r" b="b"/>
              <a:pathLst>
                <a:path w="1245" h="3184" extrusionOk="0">
                  <a:moveTo>
                    <a:pt x="1097" y="1"/>
                  </a:moveTo>
                  <a:lnTo>
                    <a:pt x="1" y="1"/>
                  </a:lnTo>
                  <a:lnTo>
                    <a:pt x="1" y="3183"/>
                  </a:lnTo>
                  <a:lnTo>
                    <a:pt x="1244" y="31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4"/>
            <p:cNvSpPr/>
            <p:nvPr/>
          </p:nvSpPr>
          <p:spPr>
            <a:xfrm>
              <a:off x="11594730" y="4264404"/>
              <a:ext cx="93519" cy="161813"/>
            </a:xfrm>
            <a:custGeom>
              <a:avLst/>
              <a:gdLst/>
              <a:ahLst/>
              <a:cxnLst/>
              <a:rect l="l" t="t" r="r" b="b"/>
              <a:pathLst>
                <a:path w="1876" h="3246" extrusionOk="0">
                  <a:moveTo>
                    <a:pt x="885" y="0"/>
                  </a:moveTo>
                  <a:lnTo>
                    <a:pt x="0" y="3246"/>
                  </a:lnTo>
                  <a:lnTo>
                    <a:pt x="443" y="3246"/>
                  </a:lnTo>
                  <a:lnTo>
                    <a:pt x="1876" y="4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4"/>
            <p:cNvSpPr/>
            <p:nvPr/>
          </p:nvSpPr>
          <p:spPr>
            <a:xfrm>
              <a:off x="8619361" y="4384141"/>
              <a:ext cx="3099474" cy="44217"/>
            </a:xfrm>
            <a:custGeom>
              <a:avLst/>
              <a:gdLst/>
              <a:ahLst/>
              <a:cxnLst/>
              <a:rect l="l" t="t" r="r" b="b"/>
              <a:pathLst>
                <a:path w="62176" h="887" extrusionOk="0">
                  <a:moveTo>
                    <a:pt x="62175" y="886"/>
                  </a:moveTo>
                  <a:lnTo>
                    <a:pt x="36252" y="254"/>
                  </a:lnTo>
                  <a:lnTo>
                    <a:pt x="1" y="549"/>
                  </a:lnTo>
                  <a:lnTo>
                    <a:pt x="36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BLANK_8">
    <p:spTree>
      <p:nvGrpSpPr>
        <p:cNvPr id="1" name="Shape 2298"/>
        <p:cNvGrpSpPr/>
        <p:nvPr/>
      </p:nvGrpSpPr>
      <p:grpSpPr>
        <a:xfrm>
          <a:off x="0" y="0"/>
          <a:ext cx="0" cy="0"/>
          <a:chOff x="0" y="0"/>
          <a:chExt cx="0" cy="0"/>
        </a:xfrm>
      </p:grpSpPr>
      <p:sp>
        <p:nvSpPr>
          <p:cNvPr id="2299" name="Google Shape;2299;p15"/>
          <p:cNvSpPr txBox="1">
            <a:spLocks noGrp="1"/>
          </p:cNvSpPr>
          <p:nvPr>
            <p:ph type="title"/>
          </p:nvPr>
        </p:nvSpPr>
        <p:spPr>
          <a:xfrm>
            <a:off x="5109100" y="1701579"/>
            <a:ext cx="2899200" cy="930900"/>
          </a:xfrm>
          <a:prstGeom prst="rect">
            <a:avLst/>
          </a:prstGeom>
        </p:spPr>
        <p:txBody>
          <a:bodyPr spcFirstLastPara="1" wrap="square" lIns="91425" tIns="91425" rIns="91425" bIns="91425" anchor="ctr" anchorCtr="0">
            <a:noAutofit/>
          </a:bodyPr>
          <a:lstStyle>
            <a:lvl1pPr lvl="0" algn="r" rtl="0">
              <a:lnSpc>
                <a:spcPct val="70000"/>
              </a:lnSpc>
              <a:spcBef>
                <a:spcPts val="0"/>
              </a:spcBef>
              <a:spcAft>
                <a:spcPts val="0"/>
              </a:spcAft>
              <a:buSzPts val="4000"/>
              <a:buNone/>
              <a:defRPr/>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sp>
        <p:nvSpPr>
          <p:cNvPr id="2300" name="Google Shape;2300;p15"/>
          <p:cNvSpPr txBox="1">
            <a:spLocks noGrp="1"/>
          </p:cNvSpPr>
          <p:nvPr>
            <p:ph type="subTitle" idx="1"/>
          </p:nvPr>
        </p:nvSpPr>
        <p:spPr>
          <a:xfrm>
            <a:off x="5109100" y="2632602"/>
            <a:ext cx="2899200" cy="930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2301" name="Google Shape;2301;p15"/>
          <p:cNvGrpSpPr/>
          <p:nvPr/>
        </p:nvGrpSpPr>
        <p:grpSpPr>
          <a:xfrm>
            <a:off x="-444443" y="4050724"/>
            <a:ext cx="10005116" cy="1846055"/>
            <a:chOff x="-444443" y="4050724"/>
            <a:chExt cx="10005116" cy="1846055"/>
          </a:xfrm>
        </p:grpSpPr>
        <p:sp>
          <p:nvSpPr>
            <p:cNvPr id="2302" name="Google Shape;2302;p15"/>
            <p:cNvSpPr/>
            <p:nvPr/>
          </p:nvSpPr>
          <p:spPr>
            <a:xfrm>
              <a:off x="2408023" y="5435195"/>
              <a:ext cx="1005707" cy="27458"/>
            </a:xfrm>
            <a:custGeom>
              <a:avLst/>
              <a:gdLst/>
              <a:ahLst/>
              <a:cxnLst/>
              <a:rect l="l" t="t" r="r" b="b"/>
              <a:pathLst>
                <a:path w="23185" h="633" extrusionOk="0">
                  <a:moveTo>
                    <a:pt x="1" y="633"/>
                  </a:moveTo>
                  <a:lnTo>
                    <a:pt x="506" y="1"/>
                  </a:lnTo>
                  <a:lnTo>
                    <a:pt x="22594" y="1"/>
                  </a:lnTo>
                  <a:lnTo>
                    <a:pt x="23184" y="63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5"/>
            <p:cNvSpPr/>
            <p:nvPr/>
          </p:nvSpPr>
          <p:spPr>
            <a:xfrm>
              <a:off x="341896" y="5616207"/>
              <a:ext cx="1820293" cy="173770"/>
            </a:xfrm>
            <a:custGeom>
              <a:avLst/>
              <a:gdLst/>
              <a:ahLst/>
              <a:cxnLst/>
              <a:rect l="l" t="t" r="r" b="b"/>
              <a:pathLst>
                <a:path w="41964" h="4006" extrusionOk="0">
                  <a:moveTo>
                    <a:pt x="0" y="1"/>
                  </a:moveTo>
                  <a:lnTo>
                    <a:pt x="190" y="4005"/>
                  </a:lnTo>
                  <a:lnTo>
                    <a:pt x="41963" y="3626"/>
                  </a:lnTo>
                  <a:lnTo>
                    <a:pt x="419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5"/>
            <p:cNvSpPr/>
            <p:nvPr/>
          </p:nvSpPr>
          <p:spPr>
            <a:xfrm>
              <a:off x="341896" y="5616207"/>
              <a:ext cx="1501209" cy="173770"/>
            </a:xfrm>
            <a:custGeom>
              <a:avLst/>
              <a:gdLst/>
              <a:ahLst/>
              <a:cxnLst/>
              <a:rect l="l" t="t" r="r" b="b"/>
              <a:pathLst>
                <a:path w="34608" h="4006" extrusionOk="0">
                  <a:moveTo>
                    <a:pt x="34607" y="3626"/>
                  </a:moveTo>
                  <a:lnTo>
                    <a:pt x="34607" y="1"/>
                  </a:lnTo>
                  <a:lnTo>
                    <a:pt x="0" y="1"/>
                  </a:lnTo>
                  <a:lnTo>
                    <a:pt x="190" y="40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15"/>
            <p:cNvSpPr/>
            <p:nvPr/>
          </p:nvSpPr>
          <p:spPr>
            <a:xfrm>
              <a:off x="1909797" y="5513837"/>
              <a:ext cx="120720" cy="33878"/>
            </a:xfrm>
            <a:custGeom>
              <a:avLst/>
              <a:gdLst/>
              <a:ahLst/>
              <a:cxnLst/>
              <a:rect l="l" t="t" r="r" b="b"/>
              <a:pathLst>
                <a:path w="2783" h="781" extrusionOk="0">
                  <a:moveTo>
                    <a:pt x="2108" y="0"/>
                  </a:moveTo>
                  <a:lnTo>
                    <a:pt x="0" y="0"/>
                  </a:lnTo>
                  <a:lnTo>
                    <a:pt x="126" y="780"/>
                  </a:lnTo>
                  <a:lnTo>
                    <a:pt x="2782" y="78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15"/>
            <p:cNvSpPr/>
            <p:nvPr/>
          </p:nvSpPr>
          <p:spPr>
            <a:xfrm>
              <a:off x="1820682" y="4250333"/>
              <a:ext cx="4675432" cy="1646446"/>
            </a:xfrm>
            <a:custGeom>
              <a:avLst/>
              <a:gdLst/>
              <a:ahLst/>
              <a:cxnLst/>
              <a:rect l="l" t="t" r="r" b="b"/>
              <a:pathLst>
                <a:path w="93790" h="33028" extrusionOk="0">
                  <a:moveTo>
                    <a:pt x="190" y="32922"/>
                  </a:moveTo>
                  <a:lnTo>
                    <a:pt x="1" y="1"/>
                  </a:lnTo>
                  <a:lnTo>
                    <a:pt x="93789" y="1"/>
                  </a:lnTo>
                  <a:lnTo>
                    <a:pt x="93094" y="33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5"/>
            <p:cNvSpPr/>
            <p:nvPr/>
          </p:nvSpPr>
          <p:spPr>
            <a:xfrm>
              <a:off x="3403976" y="4250333"/>
              <a:ext cx="38933" cy="1639068"/>
            </a:xfrm>
            <a:custGeom>
              <a:avLst/>
              <a:gdLst/>
              <a:ahLst/>
              <a:cxnLst/>
              <a:rect l="l" t="t" r="r" b="b"/>
              <a:pathLst>
                <a:path w="781" h="32880" extrusionOk="0">
                  <a:moveTo>
                    <a:pt x="422" y="32880"/>
                  </a:moveTo>
                  <a:lnTo>
                    <a:pt x="0" y="1"/>
                  </a:lnTo>
                  <a:lnTo>
                    <a:pt x="422" y="1"/>
                  </a:lnTo>
                  <a:lnTo>
                    <a:pt x="780" y="3288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5"/>
            <p:cNvSpPr/>
            <p:nvPr/>
          </p:nvSpPr>
          <p:spPr>
            <a:xfrm>
              <a:off x="5579772" y="4250333"/>
              <a:ext cx="16899" cy="1639068"/>
            </a:xfrm>
            <a:custGeom>
              <a:avLst/>
              <a:gdLst/>
              <a:ahLst/>
              <a:cxnLst/>
              <a:rect l="l" t="t" r="r" b="b"/>
              <a:pathLst>
                <a:path w="339" h="32880" extrusionOk="0">
                  <a:moveTo>
                    <a:pt x="1" y="1"/>
                  </a:moveTo>
                  <a:lnTo>
                    <a:pt x="1" y="32880"/>
                  </a:lnTo>
                  <a:lnTo>
                    <a:pt x="254" y="32880"/>
                  </a:lnTo>
                  <a:lnTo>
                    <a:pt x="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5"/>
            <p:cNvSpPr/>
            <p:nvPr/>
          </p:nvSpPr>
          <p:spPr>
            <a:xfrm>
              <a:off x="3436527" y="5360866"/>
              <a:ext cx="2143351" cy="13709"/>
            </a:xfrm>
            <a:custGeom>
              <a:avLst/>
              <a:gdLst/>
              <a:ahLst/>
              <a:cxnLst/>
              <a:rect l="l" t="t" r="r" b="b"/>
              <a:pathLst>
                <a:path w="42996" h="275" extrusionOk="0">
                  <a:moveTo>
                    <a:pt x="43" y="190"/>
                  </a:moveTo>
                  <a:lnTo>
                    <a:pt x="42996" y="274"/>
                  </a:lnTo>
                  <a:lnTo>
                    <a:pt x="42996"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5"/>
            <p:cNvSpPr/>
            <p:nvPr/>
          </p:nvSpPr>
          <p:spPr>
            <a:xfrm>
              <a:off x="3426009" y="4537163"/>
              <a:ext cx="2153869" cy="13709"/>
            </a:xfrm>
            <a:custGeom>
              <a:avLst/>
              <a:gdLst/>
              <a:ahLst/>
              <a:cxnLst/>
              <a:rect l="l" t="t" r="r" b="b"/>
              <a:pathLst>
                <a:path w="43207" h="275" extrusionOk="0">
                  <a:moveTo>
                    <a:pt x="22" y="190"/>
                  </a:moveTo>
                  <a:lnTo>
                    <a:pt x="43207" y="275"/>
                  </a:lnTo>
                  <a:lnTo>
                    <a:pt x="43207"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5"/>
            <p:cNvSpPr/>
            <p:nvPr/>
          </p:nvSpPr>
          <p:spPr>
            <a:xfrm>
              <a:off x="2041312" y="4640151"/>
              <a:ext cx="1183090" cy="1074816"/>
            </a:xfrm>
            <a:custGeom>
              <a:avLst/>
              <a:gdLst/>
              <a:ahLst/>
              <a:cxnLst/>
              <a:rect l="l" t="t" r="r" b="b"/>
              <a:pathLst>
                <a:path w="23733" h="21561" extrusionOk="0">
                  <a:moveTo>
                    <a:pt x="549" y="21561"/>
                  </a:moveTo>
                  <a:lnTo>
                    <a:pt x="23732" y="21561"/>
                  </a:lnTo>
                  <a:lnTo>
                    <a:pt x="23648" y="0"/>
                  </a:lnTo>
                  <a:lnTo>
                    <a:pt x="1"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5"/>
            <p:cNvSpPr/>
            <p:nvPr/>
          </p:nvSpPr>
          <p:spPr>
            <a:xfrm>
              <a:off x="2041312" y="4640151"/>
              <a:ext cx="1178853" cy="44167"/>
            </a:xfrm>
            <a:custGeom>
              <a:avLst/>
              <a:gdLst/>
              <a:ahLst/>
              <a:cxnLst/>
              <a:rect l="l" t="t" r="r" b="b"/>
              <a:pathLst>
                <a:path w="23648" h="886" extrusionOk="0">
                  <a:moveTo>
                    <a:pt x="1" y="422"/>
                  </a:moveTo>
                  <a:lnTo>
                    <a:pt x="401" y="885"/>
                  </a:lnTo>
                  <a:lnTo>
                    <a:pt x="23100" y="801"/>
                  </a:lnTo>
                  <a:lnTo>
                    <a:pt x="2364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5"/>
            <p:cNvSpPr/>
            <p:nvPr/>
          </p:nvSpPr>
          <p:spPr>
            <a:xfrm>
              <a:off x="2041312" y="4661137"/>
              <a:ext cx="52592" cy="1053829"/>
            </a:xfrm>
            <a:custGeom>
              <a:avLst/>
              <a:gdLst/>
              <a:ahLst/>
              <a:cxnLst/>
              <a:rect l="l" t="t" r="r" b="b"/>
              <a:pathLst>
                <a:path w="1055" h="21140" extrusionOk="0">
                  <a:moveTo>
                    <a:pt x="1" y="1"/>
                  </a:moveTo>
                  <a:lnTo>
                    <a:pt x="549" y="21140"/>
                  </a:lnTo>
                  <a:lnTo>
                    <a:pt x="1054" y="20508"/>
                  </a:lnTo>
                  <a:lnTo>
                    <a:pt x="40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5"/>
            <p:cNvSpPr/>
            <p:nvPr/>
          </p:nvSpPr>
          <p:spPr>
            <a:xfrm>
              <a:off x="5741581" y="4359602"/>
              <a:ext cx="581052" cy="1396348"/>
            </a:xfrm>
            <a:custGeom>
              <a:avLst/>
              <a:gdLst/>
              <a:ahLst/>
              <a:cxnLst/>
              <a:rect l="l" t="t" r="r" b="b"/>
              <a:pathLst>
                <a:path w="11656" h="28011" extrusionOk="0">
                  <a:moveTo>
                    <a:pt x="1" y="28011"/>
                  </a:moveTo>
                  <a:lnTo>
                    <a:pt x="11066" y="28011"/>
                  </a:lnTo>
                  <a:lnTo>
                    <a:pt x="11656" y="1"/>
                  </a:lnTo>
                  <a:lnTo>
                    <a:pt x="148"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5"/>
            <p:cNvSpPr/>
            <p:nvPr/>
          </p:nvSpPr>
          <p:spPr>
            <a:xfrm>
              <a:off x="5748958" y="4359602"/>
              <a:ext cx="573674" cy="46311"/>
            </a:xfrm>
            <a:custGeom>
              <a:avLst/>
              <a:gdLst/>
              <a:ahLst/>
              <a:cxnLst/>
              <a:rect l="l" t="t" r="r" b="b"/>
              <a:pathLst>
                <a:path w="11508" h="929" extrusionOk="0">
                  <a:moveTo>
                    <a:pt x="0" y="422"/>
                  </a:moveTo>
                  <a:lnTo>
                    <a:pt x="422" y="928"/>
                  </a:lnTo>
                  <a:lnTo>
                    <a:pt x="10897" y="823"/>
                  </a:lnTo>
                  <a:lnTo>
                    <a:pt x="11508"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5"/>
            <p:cNvSpPr/>
            <p:nvPr/>
          </p:nvSpPr>
          <p:spPr>
            <a:xfrm>
              <a:off x="5741581" y="4380638"/>
              <a:ext cx="28414" cy="1375312"/>
            </a:xfrm>
            <a:custGeom>
              <a:avLst/>
              <a:gdLst/>
              <a:ahLst/>
              <a:cxnLst/>
              <a:rect l="l" t="t" r="r" b="b"/>
              <a:pathLst>
                <a:path w="570" h="27589" extrusionOk="0">
                  <a:moveTo>
                    <a:pt x="148" y="0"/>
                  </a:moveTo>
                  <a:lnTo>
                    <a:pt x="1" y="27589"/>
                  </a:lnTo>
                  <a:lnTo>
                    <a:pt x="549" y="26936"/>
                  </a:lnTo>
                  <a:lnTo>
                    <a:pt x="570" y="5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5"/>
            <p:cNvSpPr/>
            <p:nvPr/>
          </p:nvSpPr>
          <p:spPr>
            <a:xfrm>
              <a:off x="3558407" y="4666421"/>
              <a:ext cx="1869126" cy="568440"/>
            </a:xfrm>
            <a:custGeom>
              <a:avLst/>
              <a:gdLst/>
              <a:ahLst/>
              <a:cxnLst/>
              <a:rect l="l" t="t" r="r" b="b"/>
              <a:pathLst>
                <a:path w="37495" h="11403" extrusionOk="0">
                  <a:moveTo>
                    <a:pt x="274" y="11402"/>
                  </a:moveTo>
                  <a:lnTo>
                    <a:pt x="37368" y="11402"/>
                  </a:lnTo>
                  <a:lnTo>
                    <a:pt x="37495" y="0"/>
                  </a:lnTo>
                  <a:lnTo>
                    <a:pt x="0" y="37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5"/>
            <p:cNvSpPr/>
            <p:nvPr/>
          </p:nvSpPr>
          <p:spPr>
            <a:xfrm>
              <a:off x="3558407" y="4666421"/>
              <a:ext cx="1869126" cy="40977"/>
            </a:xfrm>
            <a:custGeom>
              <a:avLst/>
              <a:gdLst/>
              <a:ahLst/>
              <a:cxnLst/>
              <a:rect l="l" t="t" r="r" b="b"/>
              <a:pathLst>
                <a:path w="37495" h="822" extrusionOk="0">
                  <a:moveTo>
                    <a:pt x="0" y="379"/>
                  </a:moveTo>
                  <a:lnTo>
                    <a:pt x="422" y="822"/>
                  </a:lnTo>
                  <a:lnTo>
                    <a:pt x="36926" y="738"/>
                  </a:lnTo>
                  <a:lnTo>
                    <a:pt x="3749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5"/>
            <p:cNvSpPr/>
            <p:nvPr/>
          </p:nvSpPr>
          <p:spPr>
            <a:xfrm>
              <a:off x="3558407" y="4685314"/>
              <a:ext cx="38933" cy="549546"/>
            </a:xfrm>
            <a:custGeom>
              <a:avLst/>
              <a:gdLst/>
              <a:ahLst/>
              <a:cxnLst/>
              <a:rect l="l" t="t" r="r" b="b"/>
              <a:pathLst>
                <a:path w="781" h="11024" extrusionOk="0">
                  <a:moveTo>
                    <a:pt x="0" y="0"/>
                  </a:moveTo>
                  <a:lnTo>
                    <a:pt x="274" y="11023"/>
                  </a:lnTo>
                  <a:lnTo>
                    <a:pt x="780" y="10433"/>
                  </a:lnTo>
                  <a:lnTo>
                    <a:pt x="422"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5"/>
            <p:cNvSpPr/>
            <p:nvPr/>
          </p:nvSpPr>
          <p:spPr>
            <a:xfrm>
              <a:off x="3558407" y="5478509"/>
              <a:ext cx="1869126" cy="308970"/>
            </a:xfrm>
            <a:custGeom>
              <a:avLst/>
              <a:gdLst/>
              <a:ahLst/>
              <a:cxnLst/>
              <a:rect l="l" t="t" r="r" b="b"/>
              <a:pathLst>
                <a:path w="37495" h="6198" extrusionOk="0">
                  <a:moveTo>
                    <a:pt x="274" y="6197"/>
                  </a:moveTo>
                  <a:lnTo>
                    <a:pt x="37368" y="6197"/>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5"/>
            <p:cNvSpPr/>
            <p:nvPr/>
          </p:nvSpPr>
          <p:spPr>
            <a:xfrm>
              <a:off x="3558407" y="5478509"/>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5"/>
            <p:cNvSpPr/>
            <p:nvPr/>
          </p:nvSpPr>
          <p:spPr>
            <a:xfrm>
              <a:off x="3558407" y="5497451"/>
              <a:ext cx="38933" cy="290027"/>
            </a:xfrm>
            <a:custGeom>
              <a:avLst/>
              <a:gdLst/>
              <a:ahLst/>
              <a:cxnLst/>
              <a:rect l="l" t="t" r="r" b="b"/>
              <a:pathLst>
                <a:path w="781" h="5818" extrusionOk="0">
                  <a:moveTo>
                    <a:pt x="0" y="0"/>
                  </a:moveTo>
                  <a:lnTo>
                    <a:pt x="274" y="5817"/>
                  </a:lnTo>
                  <a:lnTo>
                    <a:pt x="780" y="5227"/>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5"/>
            <p:cNvSpPr/>
            <p:nvPr/>
          </p:nvSpPr>
          <p:spPr>
            <a:xfrm>
              <a:off x="3558407" y="4318626"/>
              <a:ext cx="1869126" cy="125074"/>
            </a:xfrm>
            <a:custGeom>
              <a:avLst/>
              <a:gdLst/>
              <a:ahLst/>
              <a:cxnLst/>
              <a:rect l="l" t="t" r="r" b="b"/>
              <a:pathLst>
                <a:path w="37495" h="2509" extrusionOk="0">
                  <a:moveTo>
                    <a:pt x="274" y="2509"/>
                  </a:moveTo>
                  <a:lnTo>
                    <a:pt x="37368" y="2509"/>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5"/>
            <p:cNvSpPr/>
            <p:nvPr/>
          </p:nvSpPr>
          <p:spPr>
            <a:xfrm>
              <a:off x="3558407" y="4318626"/>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5"/>
            <p:cNvSpPr/>
            <p:nvPr/>
          </p:nvSpPr>
          <p:spPr>
            <a:xfrm>
              <a:off x="3558407" y="4337569"/>
              <a:ext cx="38933" cy="106131"/>
            </a:xfrm>
            <a:custGeom>
              <a:avLst/>
              <a:gdLst/>
              <a:ahLst/>
              <a:cxnLst/>
              <a:rect l="l" t="t" r="r" b="b"/>
              <a:pathLst>
                <a:path w="781" h="2129" extrusionOk="0">
                  <a:moveTo>
                    <a:pt x="0" y="0"/>
                  </a:moveTo>
                  <a:lnTo>
                    <a:pt x="274" y="2129"/>
                  </a:lnTo>
                  <a:lnTo>
                    <a:pt x="780" y="1539"/>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5"/>
            <p:cNvSpPr/>
            <p:nvPr/>
          </p:nvSpPr>
          <p:spPr>
            <a:xfrm>
              <a:off x="1820682" y="4250333"/>
              <a:ext cx="4675432" cy="15852"/>
            </a:xfrm>
            <a:custGeom>
              <a:avLst/>
              <a:gdLst/>
              <a:ahLst/>
              <a:cxnLst/>
              <a:rect l="l" t="t" r="r" b="b"/>
              <a:pathLst>
                <a:path w="93790" h="318" extrusionOk="0">
                  <a:moveTo>
                    <a:pt x="1" y="1"/>
                  </a:moveTo>
                  <a:lnTo>
                    <a:pt x="93789" y="1"/>
                  </a:lnTo>
                  <a:lnTo>
                    <a:pt x="93789" y="317"/>
                  </a:lnTo>
                  <a:lnTo>
                    <a:pt x="1" y="8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5"/>
            <p:cNvSpPr/>
            <p:nvPr/>
          </p:nvSpPr>
          <p:spPr>
            <a:xfrm>
              <a:off x="4468246" y="4599175"/>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5"/>
            <p:cNvSpPr/>
            <p:nvPr/>
          </p:nvSpPr>
          <p:spPr>
            <a:xfrm>
              <a:off x="4468246" y="4570811"/>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5"/>
            <p:cNvSpPr/>
            <p:nvPr/>
          </p:nvSpPr>
          <p:spPr>
            <a:xfrm>
              <a:off x="5629172" y="4342803"/>
              <a:ext cx="80956" cy="129261"/>
            </a:xfrm>
            <a:custGeom>
              <a:avLst/>
              <a:gdLst/>
              <a:ahLst/>
              <a:cxnLst/>
              <a:rect l="l" t="t" r="r" b="b"/>
              <a:pathLst>
                <a:path w="1624" h="2593" extrusionOk="0">
                  <a:moveTo>
                    <a:pt x="1623" y="1286"/>
                  </a:moveTo>
                  <a:cubicBezTo>
                    <a:pt x="1623" y="2003"/>
                    <a:pt x="1265" y="2593"/>
                    <a:pt x="801" y="2593"/>
                  </a:cubicBezTo>
                  <a:cubicBezTo>
                    <a:pt x="359" y="2593"/>
                    <a:pt x="0" y="2003"/>
                    <a:pt x="0" y="1286"/>
                  </a:cubicBezTo>
                  <a:cubicBezTo>
                    <a:pt x="0" y="570"/>
                    <a:pt x="359" y="1"/>
                    <a:pt x="801" y="1"/>
                  </a:cubicBezTo>
                  <a:cubicBezTo>
                    <a:pt x="1244" y="1"/>
                    <a:pt x="1623" y="570"/>
                    <a:pt x="1623"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5"/>
            <p:cNvSpPr/>
            <p:nvPr/>
          </p:nvSpPr>
          <p:spPr>
            <a:xfrm>
              <a:off x="5629172" y="4313392"/>
              <a:ext cx="80956" cy="80956"/>
            </a:xfrm>
            <a:custGeom>
              <a:avLst/>
              <a:gdLst/>
              <a:ahLst/>
              <a:cxnLst/>
              <a:rect l="l" t="t" r="r" b="b"/>
              <a:pathLst>
                <a:path w="1624" h="1624" extrusionOk="0">
                  <a:moveTo>
                    <a:pt x="1623" y="801"/>
                  </a:moveTo>
                  <a:cubicBezTo>
                    <a:pt x="1623" y="1265"/>
                    <a:pt x="1244" y="1623"/>
                    <a:pt x="801" y="1623"/>
                  </a:cubicBezTo>
                  <a:cubicBezTo>
                    <a:pt x="359" y="1623"/>
                    <a:pt x="0" y="1265"/>
                    <a:pt x="0" y="801"/>
                  </a:cubicBezTo>
                  <a:cubicBezTo>
                    <a:pt x="0" y="359"/>
                    <a:pt x="359" y="0"/>
                    <a:pt x="801" y="0"/>
                  </a:cubicBezTo>
                  <a:cubicBezTo>
                    <a:pt x="1244" y="0"/>
                    <a:pt x="1623" y="359"/>
                    <a:pt x="162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5"/>
            <p:cNvSpPr/>
            <p:nvPr/>
          </p:nvSpPr>
          <p:spPr>
            <a:xfrm>
              <a:off x="4468246" y="4267182"/>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5"/>
            <p:cNvSpPr/>
            <p:nvPr/>
          </p:nvSpPr>
          <p:spPr>
            <a:xfrm>
              <a:off x="1814401" y="4106419"/>
              <a:ext cx="4681713" cy="143967"/>
            </a:xfrm>
            <a:custGeom>
              <a:avLst/>
              <a:gdLst/>
              <a:ahLst/>
              <a:cxnLst/>
              <a:rect l="l" t="t" r="r" b="b"/>
              <a:pathLst>
                <a:path w="93916" h="2888" extrusionOk="0">
                  <a:moveTo>
                    <a:pt x="127" y="2888"/>
                  </a:moveTo>
                  <a:lnTo>
                    <a:pt x="0" y="0"/>
                  </a:lnTo>
                  <a:lnTo>
                    <a:pt x="93915" y="148"/>
                  </a:lnTo>
                  <a:lnTo>
                    <a:pt x="93915" y="28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5"/>
            <p:cNvSpPr/>
            <p:nvPr/>
          </p:nvSpPr>
          <p:spPr>
            <a:xfrm>
              <a:off x="4468246" y="4238818"/>
              <a:ext cx="79910" cy="80907"/>
            </a:xfrm>
            <a:custGeom>
              <a:avLst/>
              <a:gdLst/>
              <a:ahLst/>
              <a:cxnLst/>
              <a:rect l="l" t="t" r="r" b="b"/>
              <a:pathLst>
                <a:path w="1603" h="1623" extrusionOk="0">
                  <a:moveTo>
                    <a:pt x="1602" y="801"/>
                  </a:moveTo>
                  <a:cubicBezTo>
                    <a:pt x="1602" y="1244"/>
                    <a:pt x="1244" y="1623"/>
                    <a:pt x="801" y="1623"/>
                  </a:cubicBezTo>
                  <a:cubicBezTo>
                    <a:pt x="359" y="1623"/>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5"/>
            <p:cNvSpPr/>
            <p:nvPr/>
          </p:nvSpPr>
          <p:spPr>
            <a:xfrm>
              <a:off x="4468246" y="5403935"/>
              <a:ext cx="79910" cy="129261"/>
            </a:xfrm>
            <a:custGeom>
              <a:avLst/>
              <a:gdLst/>
              <a:ahLst/>
              <a:cxnLst/>
              <a:rect l="l" t="t" r="r" b="b"/>
              <a:pathLst>
                <a:path w="1603" h="2593" extrusionOk="0">
                  <a:moveTo>
                    <a:pt x="1602" y="1286"/>
                  </a:moveTo>
                  <a:cubicBezTo>
                    <a:pt x="1602" y="2024"/>
                    <a:pt x="1244" y="2593"/>
                    <a:pt x="801" y="2593"/>
                  </a:cubicBezTo>
                  <a:cubicBezTo>
                    <a:pt x="359" y="2593"/>
                    <a:pt x="0" y="2024"/>
                    <a:pt x="0" y="1286"/>
                  </a:cubicBezTo>
                  <a:cubicBezTo>
                    <a:pt x="0" y="570"/>
                    <a:pt x="359" y="0"/>
                    <a:pt x="801" y="0"/>
                  </a:cubicBezTo>
                  <a:cubicBezTo>
                    <a:pt x="1244" y="0"/>
                    <a:pt x="1602" y="570"/>
                    <a:pt x="1602"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5"/>
            <p:cNvSpPr/>
            <p:nvPr/>
          </p:nvSpPr>
          <p:spPr>
            <a:xfrm>
              <a:off x="4468246" y="5374524"/>
              <a:ext cx="79910" cy="80956"/>
            </a:xfrm>
            <a:custGeom>
              <a:avLst/>
              <a:gdLst/>
              <a:ahLst/>
              <a:cxnLst/>
              <a:rect l="l" t="t" r="r" b="b"/>
              <a:pathLst>
                <a:path w="1603" h="1624" extrusionOk="0">
                  <a:moveTo>
                    <a:pt x="1602" y="822"/>
                  </a:moveTo>
                  <a:cubicBezTo>
                    <a:pt x="1602" y="1265"/>
                    <a:pt x="1244" y="1623"/>
                    <a:pt x="801" y="1623"/>
                  </a:cubicBezTo>
                  <a:cubicBezTo>
                    <a:pt x="359" y="1623"/>
                    <a:pt x="0" y="1265"/>
                    <a:pt x="0" y="822"/>
                  </a:cubicBezTo>
                  <a:cubicBezTo>
                    <a:pt x="0" y="380"/>
                    <a:pt x="359" y="0"/>
                    <a:pt x="801" y="0"/>
                  </a:cubicBezTo>
                  <a:cubicBezTo>
                    <a:pt x="1244" y="0"/>
                    <a:pt x="1602" y="380"/>
                    <a:pt x="1602" y="8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5"/>
            <p:cNvSpPr/>
            <p:nvPr/>
          </p:nvSpPr>
          <p:spPr>
            <a:xfrm>
              <a:off x="3274718" y="4631727"/>
              <a:ext cx="79910" cy="129261"/>
            </a:xfrm>
            <a:custGeom>
              <a:avLst/>
              <a:gdLst/>
              <a:ahLst/>
              <a:cxnLst/>
              <a:rect l="l" t="t" r="r" b="b"/>
              <a:pathLst>
                <a:path w="1603" h="2593" extrusionOk="0">
                  <a:moveTo>
                    <a:pt x="1603" y="1307"/>
                  </a:moveTo>
                  <a:cubicBezTo>
                    <a:pt x="1603" y="2024"/>
                    <a:pt x="1244" y="2593"/>
                    <a:pt x="802" y="2593"/>
                  </a:cubicBezTo>
                  <a:cubicBezTo>
                    <a:pt x="359" y="2593"/>
                    <a:pt x="1" y="2024"/>
                    <a:pt x="1" y="1307"/>
                  </a:cubicBezTo>
                  <a:cubicBezTo>
                    <a:pt x="1" y="591"/>
                    <a:pt x="359" y="1"/>
                    <a:pt x="802" y="1"/>
                  </a:cubicBezTo>
                  <a:cubicBezTo>
                    <a:pt x="1244" y="1"/>
                    <a:pt x="1603" y="591"/>
                    <a:pt x="160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5"/>
            <p:cNvSpPr/>
            <p:nvPr/>
          </p:nvSpPr>
          <p:spPr>
            <a:xfrm>
              <a:off x="3274718" y="4603363"/>
              <a:ext cx="79910" cy="79910"/>
            </a:xfrm>
            <a:custGeom>
              <a:avLst/>
              <a:gdLst/>
              <a:ahLst/>
              <a:cxnLst/>
              <a:rect l="l" t="t" r="r" b="b"/>
              <a:pathLst>
                <a:path w="1603" h="1603" extrusionOk="0">
                  <a:moveTo>
                    <a:pt x="1603" y="801"/>
                  </a:moveTo>
                  <a:cubicBezTo>
                    <a:pt x="1603" y="1244"/>
                    <a:pt x="1244" y="1602"/>
                    <a:pt x="802" y="1602"/>
                  </a:cubicBezTo>
                  <a:cubicBezTo>
                    <a:pt x="359" y="1602"/>
                    <a:pt x="1" y="1244"/>
                    <a:pt x="1" y="801"/>
                  </a:cubicBezTo>
                  <a:cubicBezTo>
                    <a:pt x="1" y="359"/>
                    <a:pt x="359" y="0"/>
                    <a:pt x="802" y="0"/>
                  </a:cubicBezTo>
                  <a:cubicBezTo>
                    <a:pt x="1244" y="0"/>
                    <a:pt x="1603" y="359"/>
                    <a:pt x="160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5"/>
            <p:cNvSpPr/>
            <p:nvPr/>
          </p:nvSpPr>
          <p:spPr>
            <a:xfrm>
              <a:off x="2072817" y="4106419"/>
              <a:ext cx="290027" cy="143967"/>
            </a:xfrm>
            <a:custGeom>
              <a:avLst/>
              <a:gdLst/>
              <a:ahLst/>
              <a:cxnLst/>
              <a:rect l="l" t="t" r="r" b="b"/>
              <a:pathLst>
                <a:path w="5818" h="2888" extrusionOk="0">
                  <a:moveTo>
                    <a:pt x="1" y="2888"/>
                  </a:moveTo>
                  <a:lnTo>
                    <a:pt x="4195" y="0"/>
                  </a:lnTo>
                  <a:lnTo>
                    <a:pt x="5818" y="22"/>
                  </a:lnTo>
                  <a:lnTo>
                    <a:pt x="1898"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5"/>
            <p:cNvSpPr/>
            <p:nvPr/>
          </p:nvSpPr>
          <p:spPr>
            <a:xfrm>
              <a:off x="2504656" y="4107466"/>
              <a:ext cx="132402" cy="149251"/>
            </a:xfrm>
            <a:custGeom>
              <a:avLst/>
              <a:gdLst/>
              <a:ahLst/>
              <a:cxnLst/>
              <a:rect l="l" t="t" r="r" b="b"/>
              <a:pathLst>
                <a:path w="2656" h="2994" extrusionOk="0">
                  <a:moveTo>
                    <a:pt x="0" y="2867"/>
                  </a:moveTo>
                  <a:lnTo>
                    <a:pt x="2424" y="1"/>
                  </a:lnTo>
                  <a:lnTo>
                    <a:pt x="2656" y="1"/>
                  </a:lnTo>
                  <a:lnTo>
                    <a:pt x="232" y="299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5"/>
            <p:cNvSpPr/>
            <p:nvPr/>
          </p:nvSpPr>
          <p:spPr>
            <a:xfrm>
              <a:off x="2736801" y="4106419"/>
              <a:ext cx="318392" cy="143967"/>
            </a:xfrm>
            <a:custGeom>
              <a:avLst/>
              <a:gdLst/>
              <a:ahLst/>
              <a:cxnLst/>
              <a:rect l="l" t="t" r="r" b="b"/>
              <a:pathLst>
                <a:path w="6387" h="2888" extrusionOk="0">
                  <a:moveTo>
                    <a:pt x="1" y="2888"/>
                  </a:moveTo>
                  <a:lnTo>
                    <a:pt x="2256" y="0"/>
                  </a:lnTo>
                  <a:lnTo>
                    <a:pt x="6387" y="43"/>
                  </a:lnTo>
                  <a:lnTo>
                    <a:pt x="3900"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5"/>
            <p:cNvSpPr/>
            <p:nvPr/>
          </p:nvSpPr>
          <p:spPr>
            <a:xfrm>
              <a:off x="4003855" y="4109560"/>
              <a:ext cx="221733" cy="140826"/>
            </a:xfrm>
            <a:custGeom>
              <a:avLst/>
              <a:gdLst/>
              <a:ahLst/>
              <a:cxnLst/>
              <a:rect l="l" t="t" r="r" b="b"/>
              <a:pathLst>
                <a:path w="4448" h="2825" extrusionOk="0">
                  <a:moveTo>
                    <a:pt x="1" y="2825"/>
                  </a:moveTo>
                  <a:lnTo>
                    <a:pt x="2087" y="1"/>
                  </a:lnTo>
                  <a:lnTo>
                    <a:pt x="4448" y="22"/>
                  </a:lnTo>
                  <a:lnTo>
                    <a:pt x="383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5"/>
            <p:cNvSpPr/>
            <p:nvPr/>
          </p:nvSpPr>
          <p:spPr>
            <a:xfrm>
              <a:off x="5076549" y="4111654"/>
              <a:ext cx="69391" cy="138733"/>
            </a:xfrm>
            <a:custGeom>
              <a:avLst/>
              <a:gdLst/>
              <a:ahLst/>
              <a:cxnLst/>
              <a:rect l="l" t="t" r="r" b="b"/>
              <a:pathLst>
                <a:path w="1392" h="2783" extrusionOk="0">
                  <a:moveTo>
                    <a:pt x="317" y="2783"/>
                  </a:moveTo>
                  <a:lnTo>
                    <a:pt x="0" y="1"/>
                  </a:lnTo>
                  <a:lnTo>
                    <a:pt x="1391" y="1"/>
                  </a:lnTo>
                  <a:lnTo>
                    <a:pt x="1391"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5"/>
            <p:cNvSpPr/>
            <p:nvPr/>
          </p:nvSpPr>
          <p:spPr>
            <a:xfrm>
              <a:off x="5175300" y="4111654"/>
              <a:ext cx="27368" cy="138733"/>
            </a:xfrm>
            <a:custGeom>
              <a:avLst/>
              <a:gdLst/>
              <a:ahLst/>
              <a:cxnLst/>
              <a:rect l="l" t="t" r="r" b="b"/>
              <a:pathLst>
                <a:path w="549" h="2783" extrusionOk="0">
                  <a:moveTo>
                    <a:pt x="148" y="2783"/>
                  </a:moveTo>
                  <a:lnTo>
                    <a:pt x="1" y="1"/>
                  </a:lnTo>
                  <a:lnTo>
                    <a:pt x="549" y="1"/>
                  </a:lnTo>
                  <a:lnTo>
                    <a:pt x="549"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5"/>
            <p:cNvSpPr/>
            <p:nvPr/>
          </p:nvSpPr>
          <p:spPr>
            <a:xfrm>
              <a:off x="5888684" y="4109560"/>
              <a:ext cx="134545" cy="140826"/>
            </a:xfrm>
            <a:custGeom>
              <a:avLst/>
              <a:gdLst/>
              <a:ahLst/>
              <a:cxnLst/>
              <a:rect l="l" t="t" r="r" b="b"/>
              <a:pathLst>
                <a:path w="2699" h="2825" extrusionOk="0">
                  <a:moveTo>
                    <a:pt x="0" y="2825"/>
                  </a:moveTo>
                  <a:lnTo>
                    <a:pt x="1181" y="1"/>
                  </a:lnTo>
                  <a:lnTo>
                    <a:pt x="2698" y="64"/>
                  </a:lnTo>
                  <a:lnTo>
                    <a:pt x="71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5"/>
            <p:cNvSpPr/>
            <p:nvPr/>
          </p:nvSpPr>
          <p:spPr>
            <a:xfrm>
              <a:off x="5980057" y="4112700"/>
              <a:ext cx="255382" cy="137686"/>
            </a:xfrm>
            <a:custGeom>
              <a:avLst/>
              <a:gdLst/>
              <a:ahLst/>
              <a:cxnLst/>
              <a:rect l="l" t="t" r="r" b="b"/>
              <a:pathLst>
                <a:path w="5123" h="2762" extrusionOk="0">
                  <a:moveTo>
                    <a:pt x="1350" y="1561"/>
                  </a:moveTo>
                  <a:lnTo>
                    <a:pt x="2383" y="1"/>
                  </a:lnTo>
                  <a:lnTo>
                    <a:pt x="5122" y="22"/>
                  </a:lnTo>
                  <a:lnTo>
                    <a:pt x="2783" y="2762"/>
                  </a:lnTo>
                  <a:lnTo>
                    <a:pt x="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5"/>
            <p:cNvSpPr/>
            <p:nvPr/>
          </p:nvSpPr>
          <p:spPr>
            <a:xfrm>
              <a:off x="3025724" y="4106419"/>
              <a:ext cx="157676" cy="143967"/>
            </a:xfrm>
            <a:custGeom>
              <a:avLst/>
              <a:gdLst/>
              <a:ahLst/>
              <a:cxnLst/>
              <a:rect l="l" t="t" r="r" b="b"/>
              <a:pathLst>
                <a:path w="3163" h="2888" extrusionOk="0">
                  <a:moveTo>
                    <a:pt x="1" y="2888"/>
                  </a:moveTo>
                  <a:lnTo>
                    <a:pt x="1940" y="22"/>
                  </a:lnTo>
                  <a:lnTo>
                    <a:pt x="3162" y="0"/>
                  </a:lnTo>
                  <a:lnTo>
                    <a:pt x="1076"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5"/>
            <p:cNvSpPr/>
            <p:nvPr/>
          </p:nvSpPr>
          <p:spPr>
            <a:xfrm>
              <a:off x="3558407" y="4112700"/>
              <a:ext cx="390874" cy="137686"/>
            </a:xfrm>
            <a:custGeom>
              <a:avLst/>
              <a:gdLst/>
              <a:ahLst/>
              <a:cxnLst/>
              <a:rect l="l" t="t" r="r" b="b"/>
              <a:pathLst>
                <a:path w="7841" h="2762" extrusionOk="0">
                  <a:moveTo>
                    <a:pt x="0" y="2762"/>
                  </a:moveTo>
                  <a:lnTo>
                    <a:pt x="1455" y="1"/>
                  </a:lnTo>
                  <a:lnTo>
                    <a:pt x="7841" y="1"/>
                  </a:lnTo>
                  <a:lnTo>
                    <a:pt x="628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5"/>
            <p:cNvSpPr/>
            <p:nvPr/>
          </p:nvSpPr>
          <p:spPr>
            <a:xfrm>
              <a:off x="6118736" y="4113797"/>
              <a:ext cx="250147" cy="136589"/>
            </a:xfrm>
            <a:custGeom>
              <a:avLst/>
              <a:gdLst/>
              <a:ahLst/>
              <a:cxnLst/>
              <a:rect l="l" t="t" r="r" b="b"/>
              <a:pathLst>
                <a:path w="5018" h="2740" extrusionOk="0">
                  <a:moveTo>
                    <a:pt x="1" y="2740"/>
                  </a:moveTo>
                  <a:lnTo>
                    <a:pt x="2340" y="0"/>
                  </a:lnTo>
                  <a:lnTo>
                    <a:pt x="5017" y="0"/>
                  </a:lnTo>
                  <a:lnTo>
                    <a:pt x="3879"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5"/>
            <p:cNvSpPr/>
            <p:nvPr/>
          </p:nvSpPr>
          <p:spPr>
            <a:xfrm>
              <a:off x="5481022" y="4109560"/>
              <a:ext cx="229111" cy="140826"/>
            </a:xfrm>
            <a:custGeom>
              <a:avLst/>
              <a:gdLst/>
              <a:ahLst/>
              <a:cxnLst/>
              <a:rect l="l" t="t" r="r" b="b"/>
              <a:pathLst>
                <a:path w="4596" h="2825" extrusionOk="0">
                  <a:moveTo>
                    <a:pt x="4595" y="2825"/>
                  </a:moveTo>
                  <a:lnTo>
                    <a:pt x="4595" y="85"/>
                  </a:lnTo>
                  <a:lnTo>
                    <a:pt x="1" y="1"/>
                  </a:lnTo>
                  <a:lnTo>
                    <a:pt x="1"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5"/>
            <p:cNvSpPr/>
            <p:nvPr/>
          </p:nvSpPr>
          <p:spPr>
            <a:xfrm>
              <a:off x="5386459" y="4113797"/>
              <a:ext cx="41027" cy="136589"/>
            </a:xfrm>
            <a:custGeom>
              <a:avLst/>
              <a:gdLst/>
              <a:ahLst/>
              <a:cxnLst/>
              <a:rect l="l" t="t" r="r" b="b"/>
              <a:pathLst>
                <a:path w="823" h="2740" extrusionOk="0">
                  <a:moveTo>
                    <a:pt x="696" y="2740"/>
                  </a:moveTo>
                  <a:lnTo>
                    <a:pt x="823" y="0"/>
                  </a:lnTo>
                  <a:lnTo>
                    <a:pt x="1" y="0"/>
                  </a:lnTo>
                  <a:lnTo>
                    <a:pt x="1"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5"/>
            <p:cNvSpPr/>
            <p:nvPr/>
          </p:nvSpPr>
          <p:spPr>
            <a:xfrm>
              <a:off x="1933091" y="4109560"/>
              <a:ext cx="340476" cy="140826"/>
            </a:xfrm>
            <a:custGeom>
              <a:avLst/>
              <a:gdLst/>
              <a:ahLst/>
              <a:cxnLst/>
              <a:rect l="l" t="t" r="r" b="b"/>
              <a:pathLst>
                <a:path w="6830" h="2825" extrusionOk="0">
                  <a:moveTo>
                    <a:pt x="1" y="2825"/>
                  </a:moveTo>
                  <a:lnTo>
                    <a:pt x="5965" y="1"/>
                  </a:lnTo>
                  <a:lnTo>
                    <a:pt x="6829" y="1"/>
                  </a:lnTo>
                  <a:lnTo>
                    <a:pt x="2509"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5"/>
            <p:cNvSpPr/>
            <p:nvPr/>
          </p:nvSpPr>
          <p:spPr>
            <a:xfrm>
              <a:off x="6445494" y="4235628"/>
              <a:ext cx="1807162" cy="1661152"/>
            </a:xfrm>
            <a:custGeom>
              <a:avLst/>
              <a:gdLst/>
              <a:ahLst/>
              <a:cxnLst/>
              <a:rect l="l" t="t" r="r" b="b"/>
              <a:pathLst>
                <a:path w="36252" h="33323" extrusionOk="0">
                  <a:moveTo>
                    <a:pt x="1" y="296"/>
                  </a:moveTo>
                  <a:lnTo>
                    <a:pt x="36252" y="1"/>
                  </a:lnTo>
                  <a:lnTo>
                    <a:pt x="35324" y="33322"/>
                  </a:lnTo>
                  <a:lnTo>
                    <a:pt x="1" y="3332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5"/>
            <p:cNvSpPr/>
            <p:nvPr/>
          </p:nvSpPr>
          <p:spPr>
            <a:xfrm>
              <a:off x="8206350" y="4235628"/>
              <a:ext cx="1338572" cy="1661152"/>
            </a:xfrm>
            <a:custGeom>
              <a:avLst/>
              <a:gdLst/>
              <a:ahLst/>
              <a:cxnLst/>
              <a:rect l="l" t="t" r="r" b="b"/>
              <a:pathLst>
                <a:path w="26852" h="33323" extrusionOk="0">
                  <a:moveTo>
                    <a:pt x="928" y="1"/>
                  </a:moveTo>
                  <a:lnTo>
                    <a:pt x="26851" y="633"/>
                  </a:lnTo>
                  <a:lnTo>
                    <a:pt x="25144" y="33322"/>
                  </a:lnTo>
                  <a:lnTo>
                    <a:pt x="0" y="333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5"/>
            <p:cNvSpPr/>
            <p:nvPr/>
          </p:nvSpPr>
          <p:spPr>
            <a:xfrm>
              <a:off x="6445494" y="4082243"/>
              <a:ext cx="1807162" cy="168144"/>
            </a:xfrm>
            <a:custGeom>
              <a:avLst/>
              <a:gdLst/>
              <a:ahLst/>
              <a:cxnLst/>
              <a:rect l="l" t="t" r="r" b="b"/>
              <a:pathLst>
                <a:path w="36252" h="3373" extrusionOk="0">
                  <a:moveTo>
                    <a:pt x="1" y="591"/>
                  </a:moveTo>
                  <a:lnTo>
                    <a:pt x="1" y="3373"/>
                  </a:lnTo>
                  <a:lnTo>
                    <a:pt x="36252" y="3078"/>
                  </a:lnTo>
                  <a:lnTo>
                    <a:pt x="362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5"/>
            <p:cNvSpPr/>
            <p:nvPr/>
          </p:nvSpPr>
          <p:spPr>
            <a:xfrm>
              <a:off x="8252559" y="4082243"/>
              <a:ext cx="1308114" cy="184993"/>
            </a:xfrm>
            <a:custGeom>
              <a:avLst/>
              <a:gdLst/>
              <a:ahLst/>
              <a:cxnLst/>
              <a:rect l="l" t="t" r="r" b="b"/>
              <a:pathLst>
                <a:path w="26241" h="3711" extrusionOk="0">
                  <a:moveTo>
                    <a:pt x="25924" y="3710"/>
                  </a:moveTo>
                  <a:lnTo>
                    <a:pt x="26240" y="485"/>
                  </a:lnTo>
                  <a:lnTo>
                    <a:pt x="1" y="1"/>
                  </a:lnTo>
                  <a:lnTo>
                    <a:pt x="1" y="307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5"/>
            <p:cNvSpPr/>
            <p:nvPr/>
          </p:nvSpPr>
          <p:spPr>
            <a:xfrm>
              <a:off x="7628504" y="4240912"/>
              <a:ext cx="25274" cy="1651630"/>
            </a:xfrm>
            <a:custGeom>
              <a:avLst/>
              <a:gdLst/>
              <a:ahLst/>
              <a:cxnLst/>
              <a:rect l="l" t="t" r="r" b="b"/>
              <a:pathLst>
                <a:path w="507" h="33132" extrusionOk="0">
                  <a:moveTo>
                    <a:pt x="0" y="33132"/>
                  </a:moveTo>
                  <a:lnTo>
                    <a:pt x="316" y="0"/>
                  </a:lnTo>
                  <a:lnTo>
                    <a:pt x="506" y="0"/>
                  </a:lnTo>
                  <a:lnTo>
                    <a:pt x="19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5"/>
            <p:cNvSpPr/>
            <p:nvPr/>
          </p:nvSpPr>
          <p:spPr>
            <a:xfrm>
              <a:off x="6940342" y="4240912"/>
              <a:ext cx="9521" cy="1651630"/>
            </a:xfrm>
            <a:custGeom>
              <a:avLst/>
              <a:gdLst/>
              <a:ahLst/>
              <a:cxnLst/>
              <a:rect l="l" t="t" r="r" b="b"/>
              <a:pathLst>
                <a:path w="191" h="33132" extrusionOk="0">
                  <a:moveTo>
                    <a:pt x="0" y="0"/>
                  </a:moveTo>
                  <a:lnTo>
                    <a:pt x="190" y="0"/>
                  </a:lnTo>
                  <a:lnTo>
                    <a:pt x="190" y="33132"/>
                  </a:lnTo>
                  <a:lnTo>
                    <a:pt x="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5"/>
            <p:cNvSpPr/>
            <p:nvPr/>
          </p:nvSpPr>
          <p:spPr>
            <a:xfrm>
              <a:off x="6949814" y="5058283"/>
              <a:ext cx="678758" cy="11615"/>
            </a:xfrm>
            <a:custGeom>
              <a:avLst/>
              <a:gdLst/>
              <a:ahLst/>
              <a:cxnLst/>
              <a:rect l="l" t="t" r="r" b="b"/>
              <a:pathLst>
                <a:path w="13616" h="233" extrusionOk="0">
                  <a:moveTo>
                    <a:pt x="0" y="232"/>
                  </a:moveTo>
                  <a:lnTo>
                    <a:pt x="13615" y="232"/>
                  </a:lnTo>
                  <a:lnTo>
                    <a:pt x="13615" y="0"/>
                  </a:lnTo>
                  <a:lnTo>
                    <a:pt x="0" y="1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15"/>
            <p:cNvSpPr/>
            <p:nvPr/>
          </p:nvSpPr>
          <p:spPr>
            <a:xfrm>
              <a:off x="8298769" y="4236674"/>
              <a:ext cx="44217" cy="1660105"/>
            </a:xfrm>
            <a:custGeom>
              <a:avLst/>
              <a:gdLst/>
              <a:ahLst/>
              <a:cxnLst/>
              <a:rect l="l" t="t" r="r" b="b"/>
              <a:pathLst>
                <a:path w="887" h="33302" extrusionOk="0">
                  <a:moveTo>
                    <a:pt x="886" y="1"/>
                  </a:moveTo>
                  <a:lnTo>
                    <a:pt x="1" y="33301"/>
                  </a:lnTo>
                  <a:lnTo>
                    <a:pt x="275" y="3330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15"/>
            <p:cNvSpPr/>
            <p:nvPr/>
          </p:nvSpPr>
          <p:spPr>
            <a:xfrm>
              <a:off x="6530586" y="4352274"/>
              <a:ext cx="304733" cy="1378502"/>
            </a:xfrm>
            <a:custGeom>
              <a:avLst/>
              <a:gdLst/>
              <a:ahLst/>
              <a:cxnLst/>
              <a:rect l="l" t="t" r="r" b="b"/>
              <a:pathLst>
                <a:path w="6113" h="27653" extrusionOk="0">
                  <a:moveTo>
                    <a:pt x="1" y="27652"/>
                  </a:moveTo>
                  <a:lnTo>
                    <a:pt x="5523" y="27652"/>
                  </a:lnTo>
                  <a:lnTo>
                    <a:pt x="6113"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5"/>
            <p:cNvSpPr/>
            <p:nvPr/>
          </p:nvSpPr>
          <p:spPr>
            <a:xfrm>
              <a:off x="6533776" y="4352274"/>
              <a:ext cx="301543" cy="45214"/>
            </a:xfrm>
            <a:custGeom>
              <a:avLst/>
              <a:gdLst/>
              <a:ahLst/>
              <a:cxnLst/>
              <a:rect l="l" t="t" r="r" b="b"/>
              <a:pathLst>
                <a:path w="6049" h="907" extrusionOk="0">
                  <a:moveTo>
                    <a:pt x="0" y="148"/>
                  </a:moveTo>
                  <a:lnTo>
                    <a:pt x="485" y="907"/>
                  </a:lnTo>
                  <a:lnTo>
                    <a:pt x="5438" y="801"/>
                  </a:lnTo>
                  <a:lnTo>
                    <a:pt x="6049"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5"/>
            <p:cNvSpPr/>
            <p:nvPr/>
          </p:nvSpPr>
          <p:spPr>
            <a:xfrm>
              <a:off x="6530586" y="4359602"/>
              <a:ext cx="27368" cy="1371174"/>
            </a:xfrm>
            <a:custGeom>
              <a:avLst/>
              <a:gdLst/>
              <a:ahLst/>
              <a:cxnLst/>
              <a:rect l="l" t="t" r="r" b="b"/>
              <a:pathLst>
                <a:path w="549" h="27506" extrusionOk="0">
                  <a:moveTo>
                    <a:pt x="64" y="1"/>
                  </a:moveTo>
                  <a:lnTo>
                    <a:pt x="1" y="27505"/>
                  </a:lnTo>
                  <a:lnTo>
                    <a:pt x="528" y="26873"/>
                  </a:lnTo>
                  <a:lnTo>
                    <a:pt x="549"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5"/>
            <p:cNvSpPr/>
            <p:nvPr/>
          </p:nvSpPr>
          <p:spPr>
            <a:xfrm>
              <a:off x="7740912" y="4352274"/>
              <a:ext cx="396158" cy="1420526"/>
            </a:xfrm>
            <a:custGeom>
              <a:avLst/>
              <a:gdLst/>
              <a:ahLst/>
              <a:cxnLst/>
              <a:rect l="l" t="t" r="r" b="b"/>
              <a:pathLst>
                <a:path w="7947" h="28496" extrusionOk="0">
                  <a:moveTo>
                    <a:pt x="0" y="28495"/>
                  </a:moveTo>
                  <a:lnTo>
                    <a:pt x="7356" y="28495"/>
                  </a:lnTo>
                  <a:lnTo>
                    <a:pt x="7946"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5"/>
            <p:cNvSpPr/>
            <p:nvPr/>
          </p:nvSpPr>
          <p:spPr>
            <a:xfrm>
              <a:off x="7744053" y="4352274"/>
              <a:ext cx="393017" cy="46261"/>
            </a:xfrm>
            <a:custGeom>
              <a:avLst/>
              <a:gdLst/>
              <a:ahLst/>
              <a:cxnLst/>
              <a:rect l="l" t="t" r="r" b="b"/>
              <a:pathLst>
                <a:path w="7884" h="928" extrusionOk="0">
                  <a:moveTo>
                    <a:pt x="1" y="169"/>
                  </a:moveTo>
                  <a:lnTo>
                    <a:pt x="485" y="928"/>
                  </a:lnTo>
                  <a:lnTo>
                    <a:pt x="7293" y="822"/>
                  </a:lnTo>
                  <a:lnTo>
                    <a:pt x="788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5"/>
            <p:cNvSpPr/>
            <p:nvPr/>
          </p:nvSpPr>
          <p:spPr>
            <a:xfrm>
              <a:off x="7740912" y="4360649"/>
              <a:ext cx="27368" cy="1412151"/>
            </a:xfrm>
            <a:custGeom>
              <a:avLst/>
              <a:gdLst/>
              <a:ahLst/>
              <a:cxnLst/>
              <a:rect l="l" t="t" r="r" b="b"/>
              <a:pathLst>
                <a:path w="549" h="28328" extrusionOk="0">
                  <a:moveTo>
                    <a:pt x="64" y="1"/>
                  </a:moveTo>
                  <a:lnTo>
                    <a:pt x="0" y="28327"/>
                  </a:lnTo>
                  <a:lnTo>
                    <a:pt x="527" y="27653"/>
                  </a:lnTo>
                  <a:lnTo>
                    <a:pt x="548"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15"/>
            <p:cNvSpPr/>
            <p:nvPr/>
          </p:nvSpPr>
          <p:spPr>
            <a:xfrm>
              <a:off x="7031765" y="4339662"/>
              <a:ext cx="497004" cy="634640"/>
            </a:xfrm>
            <a:custGeom>
              <a:avLst/>
              <a:gdLst/>
              <a:ahLst/>
              <a:cxnLst/>
              <a:rect l="l" t="t" r="r" b="b"/>
              <a:pathLst>
                <a:path w="9970" h="12731" extrusionOk="0">
                  <a:moveTo>
                    <a:pt x="169" y="12730"/>
                  </a:moveTo>
                  <a:lnTo>
                    <a:pt x="9695" y="12730"/>
                  </a:lnTo>
                  <a:lnTo>
                    <a:pt x="9969" y="0"/>
                  </a:lnTo>
                  <a:lnTo>
                    <a:pt x="0"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15"/>
            <p:cNvSpPr/>
            <p:nvPr/>
          </p:nvSpPr>
          <p:spPr>
            <a:xfrm>
              <a:off x="7040139" y="4942734"/>
              <a:ext cx="474971" cy="31555"/>
            </a:xfrm>
            <a:custGeom>
              <a:avLst/>
              <a:gdLst/>
              <a:ahLst/>
              <a:cxnLst/>
              <a:rect l="l" t="t" r="r" b="b"/>
              <a:pathLst>
                <a:path w="9528" h="633" extrusionOk="0">
                  <a:moveTo>
                    <a:pt x="1" y="632"/>
                  </a:moveTo>
                  <a:lnTo>
                    <a:pt x="549" y="0"/>
                  </a:lnTo>
                  <a:lnTo>
                    <a:pt x="8874" y="0"/>
                  </a:lnTo>
                  <a:lnTo>
                    <a:pt x="9527" y="63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15"/>
            <p:cNvSpPr/>
            <p:nvPr/>
          </p:nvSpPr>
          <p:spPr>
            <a:xfrm>
              <a:off x="7028575" y="4339662"/>
              <a:ext cx="500195" cy="44167"/>
            </a:xfrm>
            <a:custGeom>
              <a:avLst/>
              <a:gdLst/>
              <a:ahLst/>
              <a:cxnLst/>
              <a:rect l="l" t="t" r="r" b="b"/>
              <a:pathLst>
                <a:path w="10034" h="886" extrusionOk="0">
                  <a:moveTo>
                    <a:pt x="1" y="148"/>
                  </a:moveTo>
                  <a:lnTo>
                    <a:pt x="486" y="886"/>
                  </a:lnTo>
                  <a:lnTo>
                    <a:pt x="9443" y="801"/>
                  </a:lnTo>
                  <a:lnTo>
                    <a:pt x="1003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15"/>
            <p:cNvSpPr/>
            <p:nvPr/>
          </p:nvSpPr>
          <p:spPr>
            <a:xfrm>
              <a:off x="7028575" y="4346990"/>
              <a:ext cx="38933" cy="627312"/>
            </a:xfrm>
            <a:custGeom>
              <a:avLst/>
              <a:gdLst/>
              <a:ahLst/>
              <a:cxnLst/>
              <a:rect l="l" t="t" r="r" b="b"/>
              <a:pathLst>
                <a:path w="781" h="12584" extrusionOk="0">
                  <a:moveTo>
                    <a:pt x="1" y="1"/>
                  </a:moveTo>
                  <a:lnTo>
                    <a:pt x="233" y="12583"/>
                  </a:lnTo>
                  <a:lnTo>
                    <a:pt x="781" y="11951"/>
                  </a:lnTo>
                  <a:lnTo>
                    <a:pt x="486" y="73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15"/>
            <p:cNvSpPr/>
            <p:nvPr/>
          </p:nvSpPr>
          <p:spPr>
            <a:xfrm>
              <a:off x="7038046" y="5201150"/>
              <a:ext cx="490723" cy="556924"/>
            </a:xfrm>
            <a:custGeom>
              <a:avLst/>
              <a:gdLst/>
              <a:ahLst/>
              <a:cxnLst/>
              <a:rect l="l" t="t" r="r" b="b"/>
              <a:pathLst>
                <a:path w="9844" h="11172" extrusionOk="0">
                  <a:moveTo>
                    <a:pt x="43" y="11171"/>
                  </a:moveTo>
                  <a:lnTo>
                    <a:pt x="9569" y="11171"/>
                  </a:lnTo>
                  <a:lnTo>
                    <a:pt x="9843" y="1"/>
                  </a:lnTo>
                  <a:lnTo>
                    <a:pt x="1" y="29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15"/>
            <p:cNvSpPr/>
            <p:nvPr/>
          </p:nvSpPr>
          <p:spPr>
            <a:xfrm>
              <a:off x="7035952" y="5201150"/>
              <a:ext cx="492817" cy="36839"/>
            </a:xfrm>
            <a:custGeom>
              <a:avLst/>
              <a:gdLst/>
              <a:ahLst/>
              <a:cxnLst/>
              <a:rect l="l" t="t" r="r" b="b"/>
              <a:pathLst>
                <a:path w="9886" h="739" extrusionOk="0">
                  <a:moveTo>
                    <a:pt x="0" y="64"/>
                  </a:moveTo>
                  <a:lnTo>
                    <a:pt x="485" y="738"/>
                  </a:lnTo>
                  <a:lnTo>
                    <a:pt x="9295" y="738"/>
                  </a:lnTo>
                  <a:lnTo>
                    <a:pt x="988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15"/>
            <p:cNvSpPr/>
            <p:nvPr/>
          </p:nvSpPr>
          <p:spPr>
            <a:xfrm>
              <a:off x="7035952" y="5204290"/>
              <a:ext cx="31555" cy="553784"/>
            </a:xfrm>
            <a:custGeom>
              <a:avLst/>
              <a:gdLst/>
              <a:ahLst/>
              <a:cxnLst/>
              <a:rect l="l" t="t" r="r" b="b"/>
              <a:pathLst>
                <a:path w="633" h="11109" extrusionOk="0">
                  <a:moveTo>
                    <a:pt x="0" y="1"/>
                  </a:moveTo>
                  <a:lnTo>
                    <a:pt x="85" y="11108"/>
                  </a:lnTo>
                  <a:lnTo>
                    <a:pt x="633" y="10518"/>
                  </a:lnTo>
                  <a:lnTo>
                    <a:pt x="485" y="67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15"/>
            <p:cNvSpPr/>
            <p:nvPr/>
          </p:nvSpPr>
          <p:spPr>
            <a:xfrm>
              <a:off x="6848920" y="4299733"/>
              <a:ext cx="61016" cy="129261"/>
            </a:xfrm>
            <a:custGeom>
              <a:avLst/>
              <a:gdLst/>
              <a:ahLst/>
              <a:cxnLst/>
              <a:rect l="l" t="t" r="r" b="b"/>
              <a:pathLst>
                <a:path w="1224" h="2593" extrusionOk="0">
                  <a:moveTo>
                    <a:pt x="1223" y="1307"/>
                  </a:moveTo>
                  <a:cubicBezTo>
                    <a:pt x="1223" y="2024"/>
                    <a:pt x="949" y="2593"/>
                    <a:pt x="612" y="2593"/>
                  </a:cubicBezTo>
                  <a:cubicBezTo>
                    <a:pt x="275" y="2593"/>
                    <a:pt x="1" y="2024"/>
                    <a:pt x="1" y="1307"/>
                  </a:cubicBezTo>
                  <a:cubicBezTo>
                    <a:pt x="1" y="591"/>
                    <a:pt x="275"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15"/>
            <p:cNvSpPr/>
            <p:nvPr/>
          </p:nvSpPr>
          <p:spPr>
            <a:xfrm>
              <a:off x="6833168" y="4286075"/>
              <a:ext cx="68344" cy="65204"/>
            </a:xfrm>
            <a:custGeom>
              <a:avLst/>
              <a:gdLst/>
              <a:ahLst/>
              <a:cxnLst/>
              <a:rect l="l" t="t" r="r" b="b"/>
              <a:pathLst>
                <a:path w="1371" h="1308" extrusionOk="0">
                  <a:moveTo>
                    <a:pt x="85" y="1"/>
                  </a:moveTo>
                  <a:cubicBezTo>
                    <a:pt x="85" y="1"/>
                    <a:pt x="507" y="1"/>
                    <a:pt x="1160" y="422"/>
                  </a:cubicBezTo>
                  <a:cubicBezTo>
                    <a:pt x="1160" y="422"/>
                    <a:pt x="1371" y="696"/>
                    <a:pt x="1202" y="991"/>
                  </a:cubicBezTo>
                  <a:cubicBezTo>
                    <a:pt x="1202" y="991"/>
                    <a:pt x="549" y="1307"/>
                    <a:pt x="1"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15"/>
            <p:cNvSpPr/>
            <p:nvPr/>
          </p:nvSpPr>
          <p:spPr>
            <a:xfrm>
              <a:off x="6793239" y="4278697"/>
              <a:ext cx="79910" cy="79910"/>
            </a:xfrm>
            <a:custGeom>
              <a:avLst/>
              <a:gdLst/>
              <a:ahLst/>
              <a:cxnLst/>
              <a:rect l="l" t="t" r="r" b="b"/>
              <a:pathLst>
                <a:path w="1603" h="1603" extrusionOk="0">
                  <a:moveTo>
                    <a:pt x="1603" y="802"/>
                  </a:moveTo>
                  <a:cubicBezTo>
                    <a:pt x="1603" y="1244"/>
                    <a:pt x="1244" y="1603"/>
                    <a:pt x="802" y="1603"/>
                  </a:cubicBezTo>
                  <a:cubicBezTo>
                    <a:pt x="359" y="1603"/>
                    <a:pt x="1" y="1244"/>
                    <a:pt x="1" y="802"/>
                  </a:cubicBezTo>
                  <a:cubicBezTo>
                    <a:pt x="1" y="359"/>
                    <a:pt x="359" y="1"/>
                    <a:pt x="802" y="1"/>
                  </a:cubicBezTo>
                  <a:cubicBezTo>
                    <a:pt x="1244" y="1"/>
                    <a:pt x="1603" y="359"/>
                    <a:pt x="1603"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15"/>
            <p:cNvSpPr/>
            <p:nvPr/>
          </p:nvSpPr>
          <p:spPr>
            <a:xfrm>
              <a:off x="7216654" y="4274510"/>
              <a:ext cx="60967" cy="130358"/>
            </a:xfrm>
            <a:custGeom>
              <a:avLst/>
              <a:gdLst/>
              <a:ahLst/>
              <a:cxnLst/>
              <a:rect l="l" t="t" r="r" b="b"/>
              <a:pathLst>
                <a:path w="1223" h="2615" extrusionOk="0">
                  <a:moveTo>
                    <a:pt x="1223" y="1307"/>
                  </a:moveTo>
                  <a:cubicBezTo>
                    <a:pt x="1223" y="2024"/>
                    <a:pt x="949" y="2614"/>
                    <a:pt x="612" y="2614"/>
                  </a:cubicBezTo>
                  <a:cubicBezTo>
                    <a:pt x="274" y="2614"/>
                    <a:pt x="0" y="2024"/>
                    <a:pt x="0" y="1307"/>
                  </a:cubicBezTo>
                  <a:cubicBezTo>
                    <a:pt x="0" y="591"/>
                    <a:pt x="274" y="1"/>
                    <a:pt x="612" y="1"/>
                  </a:cubicBezTo>
                  <a:cubicBezTo>
                    <a:pt x="949" y="1"/>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15"/>
            <p:cNvSpPr/>
            <p:nvPr/>
          </p:nvSpPr>
          <p:spPr>
            <a:xfrm>
              <a:off x="7199855" y="4260851"/>
              <a:ext cx="68344" cy="65204"/>
            </a:xfrm>
            <a:custGeom>
              <a:avLst/>
              <a:gdLst/>
              <a:ahLst/>
              <a:cxnLst/>
              <a:rect l="l" t="t" r="r" b="b"/>
              <a:pathLst>
                <a:path w="1371" h="1308" extrusionOk="0">
                  <a:moveTo>
                    <a:pt x="85" y="1"/>
                  </a:moveTo>
                  <a:cubicBezTo>
                    <a:pt x="85" y="1"/>
                    <a:pt x="506" y="22"/>
                    <a:pt x="1181" y="422"/>
                  </a:cubicBezTo>
                  <a:cubicBezTo>
                    <a:pt x="1181" y="422"/>
                    <a:pt x="1370" y="696"/>
                    <a:pt x="1202" y="991"/>
                  </a:cubicBezTo>
                  <a:cubicBezTo>
                    <a:pt x="1202"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15"/>
            <p:cNvSpPr/>
            <p:nvPr/>
          </p:nvSpPr>
          <p:spPr>
            <a:xfrm>
              <a:off x="7159926" y="4253523"/>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15"/>
            <p:cNvSpPr/>
            <p:nvPr/>
          </p:nvSpPr>
          <p:spPr>
            <a:xfrm>
              <a:off x="7214560" y="5100306"/>
              <a:ext cx="60967" cy="130308"/>
            </a:xfrm>
            <a:custGeom>
              <a:avLst/>
              <a:gdLst/>
              <a:ahLst/>
              <a:cxnLst/>
              <a:rect l="l" t="t" r="r" b="b"/>
              <a:pathLst>
                <a:path w="1223" h="2614" extrusionOk="0">
                  <a:moveTo>
                    <a:pt x="1223" y="1307"/>
                  </a:moveTo>
                  <a:cubicBezTo>
                    <a:pt x="1223" y="2024"/>
                    <a:pt x="949" y="2614"/>
                    <a:pt x="612" y="2614"/>
                  </a:cubicBezTo>
                  <a:cubicBezTo>
                    <a:pt x="274" y="2614"/>
                    <a:pt x="0" y="2024"/>
                    <a:pt x="0" y="1307"/>
                  </a:cubicBezTo>
                  <a:cubicBezTo>
                    <a:pt x="0" y="591"/>
                    <a:pt x="274"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15"/>
            <p:cNvSpPr/>
            <p:nvPr/>
          </p:nvSpPr>
          <p:spPr>
            <a:xfrm>
              <a:off x="7197761" y="5086647"/>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15"/>
            <p:cNvSpPr/>
            <p:nvPr/>
          </p:nvSpPr>
          <p:spPr>
            <a:xfrm>
              <a:off x="7157832" y="5079270"/>
              <a:ext cx="79860" cy="79910"/>
            </a:xfrm>
            <a:custGeom>
              <a:avLst/>
              <a:gdLst/>
              <a:ahLst/>
              <a:cxnLst/>
              <a:rect l="l" t="t" r="r" b="b"/>
              <a:pathLst>
                <a:path w="1602" h="1603" extrusionOk="0">
                  <a:moveTo>
                    <a:pt x="1602" y="802"/>
                  </a:moveTo>
                  <a:cubicBezTo>
                    <a:pt x="1602" y="1244"/>
                    <a:pt x="1244" y="1603"/>
                    <a:pt x="801" y="1603"/>
                  </a:cubicBezTo>
                  <a:cubicBezTo>
                    <a:pt x="359" y="1603"/>
                    <a:pt x="0" y="1244"/>
                    <a:pt x="0" y="802"/>
                  </a:cubicBezTo>
                  <a:cubicBezTo>
                    <a:pt x="0" y="359"/>
                    <a:pt x="359"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15"/>
            <p:cNvSpPr/>
            <p:nvPr/>
          </p:nvSpPr>
          <p:spPr>
            <a:xfrm>
              <a:off x="7683138" y="4285028"/>
              <a:ext cx="60967" cy="130308"/>
            </a:xfrm>
            <a:custGeom>
              <a:avLst/>
              <a:gdLst/>
              <a:ahLst/>
              <a:cxnLst/>
              <a:rect l="l" t="t" r="r" b="b"/>
              <a:pathLst>
                <a:path w="1223" h="2614" extrusionOk="0">
                  <a:moveTo>
                    <a:pt x="1223" y="1307"/>
                  </a:moveTo>
                  <a:cubicBezTo>
                    <a:pt x="1223" y="2024"/>
                    <a:pt x="949" y="2614"/>
                    <a:pt x="611" y="2614"/>
                  </a:cubicBezTo>
                  <a:cubicBezTo>
                    <a:pt x="274" y="2614"/>
                    <a:pt x="0" y="2024"/>
                    <a:pt x="0" y="1307"/>
                  </a:cubicBezTo>
                  <a:cubicBezTo>
                    <a:pt x="0" y="591"/>
                    <a:pt x="274" y="0"/>
                    <a:pt x="611"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15"/>
            <p:cNvSpPr/>
            <p:nvPr/>
          </p:nvSpPr>
          <p:spPr>
            <a:xfrm>
              <a:off x="7666339" y="4271369"/>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15"/>
            <p:cNvSpPr/>
            <p:nvPr/>
          </p:nvSpPr>
          <p:spPr>
            <a:xfrm>
              <a:off x="7626410" y="4263992"/>
              <a:ext cx="79860" cy="79910"/>
            </a:xfrm>
            <a:custGeom>
              <a:avLst/>
              <a:gdLst/>
              <a:ahLst/>
              <a:cxnLst/>
              <a:rect l="l" t="t" r="r" b="b"/>
              <a:pathLst>
                <a:path w="1602" h="1603" extrusionOk="0">
                  <a:moveTo>
                    <a:pt x="1602" y="802"/>
                  </a:moveTo>
                  <a:cubicBezTo>
                    <a:pt x="1602" y="1244"/>
                    <a:pt x="1244" y="1603"/>
                    <a:pt x="801" y="1603"/>
                  </a:cubicBezTo>
                  <a:cubicBezTo>
                    <a:pt x="358" y="1603"/>
                    <a:pt x="0" y="1244"/>
                    <a:pt x="0" y="802"/>
                  </a:cubicBezTo>
                  <a:cubicBezTo>
                    <a:pt x="0" y="359"/>
                    <a:pt x="358"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15"/>
            <p:cNvSpPr/>
            <p:nvPr/>
          </p:nvSpPr>
          <p:spPr>
            <a:xfrm>
              <a:off x="7040139" y="4101185"/>
              <a:ext cx="139779" cy="143967"/>
            </a:xfrm>
            <a:custGeom>
              <a:avLst/>
              <a:gdLst/>
              <a:ahLst/>
              <a:cxnLst/>
              <a:rect l="l" t="t" r="r" b="b"/>
              <a:pathLst>
                <a:path w="2804" h="2888" extrusionOk="0">
                  <a:moveTo>
                    <a:pt x="1" y="2888"/>
                  </a:moveTo>
                  <a:lnTo>
                    <a:pt x="549" y="0"/>
                  </a:lnTo>
                  <a:lnTo>
                    <a:pt x="2804" y="0"/>
                  </a:lnTo>
                  <a:lnTo>
                    <a:pt x="2403" y="280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15"/>
            <p:cNvSpPr/>
            <p:nvPr/>
          </p:nvSpPr>
          <p:spPr>
            <a:xfrm>
              <a:off x="7179865" y="4097995"/>
              <a:ext cx="75722" cy="146110"/>
            </a:xfrm>
            <a:custGeom>
              <a:avLst/>
              <a:gdLst/>
              <a:ahLst/>
              <a:cxnLst/>
              <a:rect l="l" t="t" r="r" b="b"/>
              <a:pathLst>
                <a:path w="1519" h="2931" extrusionOk="0">
                  <a:moveTo>
                    <a:pt x="1" y="2930"/>
                  </a:moveTo>
                  <a:lnTo>
                    <a:pt x="1034" y="22"/>
                  </a:lnTo>
                  <a:lnTo>
                    <a:pt x="1518" y="1"/>
                  </a:lnTo>
                  <a:lnTo>
                    <a:pt x="738" y="293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15"/>
            <p:cNvSpPr/>
            <p:nvPr/>
          </p:nvSpPr>
          <p:spPr>
            <a:xfrm>
              <a:off x="7842803" y="4088574"/>
              <a:ext cx="176569" cy="152391"/>
            </a:xfrm>
            <a:custGeom>
              <a:avLst/>
              <a:gdLst/>
              <a:ahLst/>
              <a:cxnLst/>
              <a:rect l="l" t="t" r="r" b="b"/>
              <a:pathLst>
                <a:path w="3542" h="3057" extrusionOk="0">
                  <a:moveTo>
                    <a:pt x="1" y="2951"/>
                  </a:moveTo>
                  <a:lnTo>
                    <a:pt x="549" y="0"/>
                  </a:lnTo>
                  <a:lnTo>
                    <a:pt x="3542" y="0"/>
                  </a:lnTo>
                  <a:lnTo>
                    <a:pt x="288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5"/>
            <p:cNvSpPr/>
            <p:nvPr/>
          </p:nvSpPr>
          <p:spPr>
            <a:xfrm>
              <a:off x="8019317" y="4088574"/>
              <a:ext cx="71485" cy="152391"/>
            </a:xfrm>
            <a:custGeom>
              <a:avLst/>
              <a:gdLst/>
              <a:ahLst/>
              <a:cxnLst/>
              <a:rect l="l" t="t" r="r" b="b"/>
              <a:pathLst>
                <a:path w="1434" h="3057" extrusionOk="0">
                  <a:moveTo>
                    <a:pt x="1" y="3056"/>
                  </a:moveTo>
                  <a:lnTo>
                    <a:pt x="1054" y="0"/>
                  </a:lnTo>
                  <a:lnTo>
                    <a:pt x="1434" y="0"/>
                  </a:lnTo>
                  <a:lnTo>
                    <a:pt x="33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5"/>
            <p:cNvSpPr/>
            <p:nvPr/>
          </p:nvSpPr>
          <p:spPr>
            <a:xfrm>
              <a:off x="8387051" y="4082243"/>
              <a:ext cx="198602" cy="161863"/>
            </a:xfrm>
            <a:custGeom>
              <a:avLst/>
              <a:gdLst/>
              <a:ahLst/>
              <a:cxnLst/>
              <a:rect l="l" t="t" r="r" b="b"/>
              <a:pathLst>
                <a:path w="3984" h="3247" extrusionOk="0">
                  <a:moveTo>
                    <a:pt x="0" y="1"/>
                  </a:moveTo>
                  <a:lnTo>
                    <a:pt x="1244" y="3183"/>
                  </a:lnTo>
                  <a:lnTo>
                    <a:pt x="3984" y="3246"/>
                  </a:lnTo>
                  <a:lnTo>
                    <a:pt x="2319" y="12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5"/>
            <p:cNvSpPr/>
            <p:nvPr/>
          </p:nvSpPr>
          <p:spPr>
            <a:xfrm>
              <a:off x="8585599" y="4088574"/>
              <a:ext cx="160816" cy="156579"/>
            </a:xfrm>
            <a:custGeom>
              <a:avLst/>
              <a:gdLst/>
              <a:ahLst/>
              <a:cxnLst/>
              <a:rect l="l" t="t" r="r" b="b"/>
              <a:pathLst>
                <a:path w="3226" h="3141" extrusionOk="0">
                  <a:moveTo>
                    <a:pt x="1" y="0"/>
                  </a:moveTo>
                  <a:lnTo>
                    <a:pt x="1624" y="3141"/>
                  </a:lnTo>
                  <a:lnTo>
                    <a:pt x="3225" y="3141"/>
                  </a:lnTo>
                  <a:lnTo>
                    <a:pt x="1097" y="2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5"/>
            <p:cNvSpPr/>
            <p:nvPr/>
          </p:nvSpPr>
          <p:spPr>
            <a:xfrm>
              <a:off x="8677021" y="4088574"/>
              <a:ext cx="133448" cy="161813"/>
            </a:xfrm>
            <a:custGeom>
              <a:avLst/>
              <a:gdLst/>
              <a:ahLst/>
              <a:cxnLst/>
              <a:rect l="l" t="t" r="r" b="b"/>
              <a:pathLst>
                <a:path w="2677" h="3246" extrusionOk="0">
                  <a:moveTo>
                    <a:pt x="0" y="21"/>
                  </a:moveTo>
                  <a:lnTo>
                    <a:pt x="1855" y="3246"/>
                  </a:lnTo>
                  <a:lnTo>
                    <a:pt x="2677" y="3246"/>
                  </a:lnTo>
                  <a:lnTo>
                    <a:pt x="25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5"/>
            <p:cNvSpPr/>
            <p:nvPr/>
          </p:nvSpPr>
          <p:spPr>
            <a:xfrm>
              <a:off x="9138221" y="4097995"/>
              <a:ext cx="195462" cy="159769"/>
            </a:xfrm>
            <a:custGeom>
              <a:avLst/>
              <a:gdLst/>
              <a:ahLst/>
              <a:cxnLst/>
              <a:rect l="l" t="t" r="r" b="b"/>
              <a:pathLst>
                <a:path w="3921" h="3205" extrusionOk="0">
                  <a:moveTo>
                    <a:pt x="1" y="1"/>
                  </a:moveTo>
                  <a:lnTo>
                    <a:pt x="1" y="3120"/>
                  </a:lnTo>
                  <a:lnTo>
                    <a:pt x="3310" y="3204"/>
                  </a:lnTo>
                  <a:lnTo>
                    <a:pt x="3921" y="8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5"/>
            <p:cNvSpPr/>
            <p:nvPr/>
          </p:nvSpPr>
          <p:spPr>
            <a:xfrm>
              <a:off x="9319970" y="4103279"/>
              <a:ext cx="75722" cy="158673"/>
            </a:xfrm>
            <a:custGeom>
              <a:avLst/>
              <a:gdLst/>
              <a:ahLst/>
              <a:cxnLst/>
              <a:rect l="l" t="t" r="r" b="b"/>
              <a:pathLst>
                <a:path w="1519" h="3183" extrusionOk="0">
                  <a:moveTo>
                    <a:pt x="865" y="63"/>
                  </a:moveTo>
                  <a:lnTo>
                    <a:pt x="1" y="3183"/>
                  </a:lnTo>
                  <a:lnTo>
                    <a:pt x="443" y="3183"/>
                  </a:lnTo>
                  <a:lnTo>
                    <a:pt x="151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5"/>
            <p:cNvSpPr/>
            <p:nvPr/>
          </p:nvSpPr>
          <p:spPr>
            <a:xfrm>
              <a:off x="7216654" y="4097995"/>
              <a:ext cx="185990" cy="146110"/>
            </a:xfrm>
            <a:custGeom>
              <a:avLst/>
              <a:gdLst/>
              <a:ahLst/>
              <a:cxnLst/>
              <a:rect l="l" t="t" r="r" b="b"/>
              <a:pathLst>
                <a:path w="3731" h="2931" extrusionOk="0">
                  <a:moveTo>
                    <a:pt x="0" y="2930"/>
                  </a:moveTo>
                  <a:lnTo>
                    <a:pt x="780" y="1"/>
                  </a:lnTo>
                  <a:lnTo>
                    <a:pt x="3731" y="1"/>
                  </a:lnTo>
                  <a:lnTo>
                    <a:pt x="3225" y="286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5"/>
            <p:cNvSpPr/>
            <p:nvPr/>
          </p:nvSpPr>
          <p:spPr>
            <a:xfrm>
              <a:off x="6544245" y="4108513"/>
              <a:ext cx="92522" cy="141873"/>
            </a:xfrm>
            <a:custGeom>
              <a:avLst/>
              <a:gdLst/>
              <a:ahLst/>
              <a:cxnLst/>
              <a:rect l="l" t="t" r="r" b="b"/>
              <a:pathLst>
                <a:path w="1856" h="2846" extrusionOk="0">
                  <a:moveTo>
                    <a:pt x="1" y="2846"/>
                  </a:moveTo>
                  <a:lnTo>
                    <a:pt x="612" y="22"/>
                  </a:lnTo>
                  <a:lnTo>
                    <a:pt x="1855" y="1"/>
                  </a:lnTo>
                  <a:lnTo>
                    <a:pt x="1244" y="28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5"/>
            <p:cNvSpPr/>
            <p:nvPr/>
          </p:nvSpPr>
          <p:spPr>
            <a:xfrm>
              <a:off x="6636714" y="4107466"/>
              <a:ext cx="65204" cy="142920"/>
            </a:xfrm>
            <a:custGeom>
              <a:avLst/>
              <a:gdLst/>
              <a:ahLst/>
              <a:cxnLst/>
              <a:rect l="l" t="t" r="r" b="b"/>
              <a:pathLst>
                <a:path w="1308" h="2867" extrusionOk="0">
                  <a:moveTo>
                    <a:pt x="0" y="2867"/>
                  </a:moveTo>
                  <a:lnTo>
                    <a:pt x="759" y="22"/>
                  </a:lnTo>
                  <a:lnTo>
                    <a:pt x="1307" y="1"/>
                  </a:lnTo>
                  <a:lnTo>
                    <a:pt x="443"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15"/>
            <p:cNvSpPr/>
            <p:nvPr/>
          </p:nvSpPr>
          <p:spPr>
            <a:xfrm>
              <a:off x="8691726" y="4089620"/>
              <a:ext cx="222780" cy="160766"/>
            </a:xfrm>
            <a:custGeom>
              <a:avLst/>
              <a:gdLst/>
              <a:ahLst/>
              <a:cxnLst/>
              <a:rect l="l" t="t" r="r" b="b"/>
              <a:pathLst>
                <a:path w="4469" h="3225" extrusionOk="0">
                  <a:moveTo>
                    <a:pt x="0" y="0"/>
                  </a:moveTo>
                  <a:lnTo>
                    <a:pt x="2277" y="3120"/>
                  </a:lnTo>
                  <a:lnTo>
                    <a:pt x="4468" y="3225"/>
                  </a:lnTo>
                  <a:lnTo>
                    <a:pt x="2677" y="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5"/>
            <p:cNvSpPr/>
            <p:nvPr/>
          </p:nvSpPr>
          <p:spPr>
            <a:xfrm>
              <a:off x="9083587" y="4097995"/>
              <a:ext cx="62063" cy="158722"/>
            </a:xfrm>
            <a:custGeom>
              <a:avLst/>
              <a:gdLst/>
              <a:ahLst/>
              <a:cxnLst/>
              <a:rect l="l" t="t" r="r" b="b"/>
              <a:pathLst>
                <a:path w="1245" h="3184" extrusionOk="0">
                  <a:moveTo>
                    <a:pt x="1097" y="1"/>
                  </a:moveTo>
                  <a:lnTo>
                    <a:pt x="1" y="1"/>
                  </a:lnTo>
                  <a:lnTo>
                    <a:pt x="1" y="3183"/>
                  </a:lnTo>
                  <a:lnTo>
                    <a:pt x="1244" y="31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5"/>
            <p:cNvSpPr/>
            <p:nvPr/>
          </p:nvSpPr>
          <p:spPr>
            <a:xfrm>
              <a:off x="9420863" y="4103279"/>
              <a:ext cx="93519" cy="161813"/>
            </a:xfrm>
            <a:custGeom>
              <a:avLst/>
              <a:gdLst/>
              <a:ahLst/>
              <a:cxnLst/>
              <a:rect l="l" t="t" r="r" b="b"/>
              <a:pathLst>
                <a:path w="1876" h="3246" extrusionOk="0">
                  <a:moveTo>
                    <a:pt x="885" y="0"/>
                  </a:moveTo>
                  <a:lnTo>
                    <a:pt x="0" y="3246"/>
                  </a:lnTo>
                  <a:lnTo>
                    <a:pt x="443" y="3246"/>
                  </a:lnTo>
                  <a:lnTo>
                    <a:pt x="1876" y="4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5"/>
            <p:cNvSpPr/>
            <p:nvPr/>
          </p:nvSpPr>
          <p:spPr>
            <a:xfrm>
              <a:off x="6445494" y="4223016"/>
              <a:ext cx="3099474" cy="44217"/>
            </a:xfrm>
            <a:custGeom>
              <a:avLst/>
              <a:gdLst/>
              <a:ahLst/>
              <a:cxnLst/>
              <a:rect l="l" t="t" r="r" b="b"/>
              <a:pathLst>
                <a:path w="62176" h="887" extrusionOk="0">
                  <a:moveTo>
                    <a:pt x="62175" y="886"/>
                  </a:moveTo>
                  <a:lnTo>
                    <a:pt x="36252" y="254"/>
                  </a:lnTo>
                  <a:lnTo>
                    <a:pt x="1" y="549"/>
                  </a:lnTo>
                  <a:lnTo>
                    <a:pt x="36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5"/>
            <p:cNvSpPr/>
            <p:nvPr/>
          </p:nvSpPr>
          <p:spPr>
            <a:xfrm>
              <a:off x="-444443" y="4050738"/>
              <a:ext cx="1898537" cy="196509"/>
            </a:xfrm>
            <a:custGeom>
              <a:avLst/>
              <a:gdLst/>
              <a:ahLst/>
              <a:cxnLst/>
              <a:rect l="l" t="t" r="r" b="b"/>
              <a:pathLst>
                <a:path w="38085" h="3942" extrusionOk="0">
                  <a:moveTo>
                    <a:pt x="0" y="0"/>
                  </a:moveTo>
                  <a:lnTo>
                    <a:pt x="38085" y="0"/>
                  </a:lnTo>
                  <a:lnTo>
                    <a:pt x="38085" y="3942"/>
                  </a:lnTo>
                  <a:lnTo>
                    <a:pt x="0" y="32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5"/>
            <p:cNvSpPr/>
            <p:nvPr/>
          </p:nvSpPr>
          <p:spPr>
            <a:xfrm>
              <a:off x="-444443" y="4200983"/>
              <a:ext cx="1898537" cy="1690513"/>
            </a:xfrm>
            <a:custGeom>
              <a:avLst/>
              <a:gdLst/>
              <a:ahLst/>
              <a:cxnLst/>
              <a:rect l="l" t="t" r="r" b="b"/>
              <a:pathLst>
                <a:path w="38085" h="33912" extrusionOk="0">
                  <a:moveTo>
                    <a:pt x="0" y="274"/>
                  </a:moveTo>
                  <a:lnTo>
                    <a:pt x="1117" y="33912"/>
                  </a:lnTo>
                  <a:lnTo>
                    <a:pt x="38085" y="33912"/>
                  </a:lnTo>
                  <a:lnTo>
                    <a:pt x="38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5"/>
            <p:cNvSpPr/>
            <p:nvPr/>
          </p:nvSpPr>
          <p:spPr>
            <a:xfrm>
              <a:off x="1453995" y="4050738"/>
              <a:ext cx="376218" cy="1840761"/>
            </a:xfrm>
            <a:custGeom>
              <a:avLst/>
              <a:gdLst/>
              <a:ahLst/>
              <a:cxnLst/>
              <a:rect l="l" t="t" r="r" b="b"/>
              <a:pathLst>
                <a:path w="7547" h="36926" extrusionOk="0">
                  <a:moveTo>
                    <a:pt x="1" y="0"/>
                  </a:moveTo>
                  <a:lnTo>
                    <a:pt x="7230" y="1139"/>
                  </a:lnTo>
                  <a:lnTo>
                    <a:pt x="7546" y="36926"/>
                  </a:lnTo>
                  <a:lnTo>
                    <a:pt x="1" y="3692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5"/>
            <p:cNvSpPr/>
            <p:nvPr/>
          </p:nvSpPr>
          <p:spPr>
            <a:xfrm>
              <a:off x="1453995" y="4050738"/>
              <a:ext cx="361512" cy="196509"/>
            </a:xfrm>
            <a:custGeom>
              <a:avLst/>
              <a:gdLst/>
              <a:ahLst/>
              <a:cxnLst/>
              <a:rect l="l" t="t" r="r" b="b"/>
              <a:pathLst>
                <a:path w="7252" h="3942" extrusionOk="0">
                  <a:moveTo>
                    <a:pt x="1" y="0"/>
                  </a:moveTo>
                  <a:lnTo>
                    <a:pt x="7230" y="1139"/>
                  </a:lnTo>
                  <a:lnTo>
                    <a:pt x="7251" y="3942"/>
                  </a:lnTo>
                  <a:lnTo>
                    <a:pt x="1" y="301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5"/>
            <p:cNvSpPr/>
            <p:nvPr/>
          </p:nvSpPr>
          <p:spPr>
            <a:xfrm>
              <a:off x="1669391" y="4228300"/>
              <a:ext cx="9521" cy="1663195"/>
            </a:xfrm>
            <a:custGeom>
              <a:avLst/>
              <a:gdLst/>
              <a:ahLst/>
              <a:cxnLst/>
              <a:rect l="l" t="t" r="r" b="b"/>
              <a:pathLst>
                <a:path w="191" h="33364" extrusionOk="0">
                  <a:moveTo>
                    <a:pt x="1" y="0"/>
                  </a:moveTo>
                  <a:lnTo>
                    <a:pt x="1" y="33364"/>
                  </a:lnTo>
                  <a:lnTo>
                    <a:pt x="190" y="33364"/>
                  </a:lnTo>
                  <a:lnTo>
                    <a:pt x="190" y="2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5"/>
            <p:cNvSpPr/>
            <p:nvPr/>
          </p:nvSpPr>
          <p:spPr>
            <a:xfrm>
              <a:off x="1706179" y="4361695"/>
              <a:ext cx="92472" cy="1159960"/>
            </a:xfrm>
            <a:custGeom>
              <a:avLst/>
              <a:gdLst/>
              <a:ahLst/>
              <a:cxnLst/>
              <a:rect l="l" t="t" r="r" b="b"/>
              <a:pathLst>
                <a:path w="1855" h="23269" extrusionOk="0">
                  <a:moveTo>
                    <a:pt x="0" y="1"/>
                  </a:moveTo>
                  <a:lnTo>
                    <a:pt x="1855" y="1"/>
                  </a:lnTo>
                  <a:lnTo>
                    <a:pt x="1855" y="23269"/>
                  </a:lnTo>
                  <a:lnTo>
                    <a:pt x="0" y="2326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5"/>
            <p:cNvSpPr/>
            <p:nvPr/>
          </p:nvSpPr>
          <p:spPr>
            <a:xfrm>
              <a:off x="1762907" y="4361695"/>
              <a:ext cx="35742" cy="1159960"/>
            </a:xfrm>
            <a:custGeom>
              <a:avLst/>
              <a:gdLst/>
              <a:ahLst/>
              <a:cxnLst/>
              <a:rect l="l" t="t" r="r" b="b"/>
              <a:pathLst>
                <a:path w="717" h="23269" extrusionOk="0">
                  <a:moveTo>
                    <a:pt x="253" y="1"/>
                  </a:moveTo>
                  <a:lnTo>
                    <a:pt x="0" y="23269"/>
                  </a:lnTo>
                  <a:lnTo>
                    <a:pt x="717" y="23269"/>
                  </a:lnTo>
                  <a:lnTo>
                    <a:pt x="717"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5"/>
            <p:cNvSpPr/>
            <p:nvPr/>
          </p:nvSpPr>
          <p:spPr>
            <a:xfrm>
              <a:off x="1502348" y="4291309"/>
              <a:ext cx="132451" cy="1521422"/>
            </a:xfrm>
            <a:custGeom>
              <a:avLst/>
              <a:gdLst/>
              <a:ahLst/>
              <a:cxnLst/>
              <a:rect l="l" t="t" r="r" b="b"/>
              <a:pathLst>
                <a:path w="2657" h="30520" extrusionOk="0">
                  <a:moveTo>
                    <a:pt x="127" y="1"/>
                  </a:moveTo>
                  <a:lnTo>
                    <a:pt x="0" y="30519"/>
                  </a:lnTo>
                  <a:lnTo>
                    <a:pt x="2656" y="30519"/>
                  </a:lnTo>
                  <a:lnTo>
                    <a:pt x="2656" y="40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5"/>
            <p:cNvSpPr/>
            <p:nvPr/>
          </p:nvSpPr>
          <p:spPr>
            <a:xfrm>
              <a:off x="1601098" y="4311298"/>
              <a:ext cx="33699" cy="1501432"/>
            </a:xfrm>
            <a:custGeom>
              <a:avLst/>
              <a:gdLst/>
              <a:ahLst/>
              <a:cxnLst/>
              <a:rect l="l" t="t" r="r" b="b"/>
              <a:pathLst>
                <a:path w="676" h="30119" extrusionOk="0">
                  <a:moveTo>
                    <a:pt x="675" y="0"/>
                  </a:moveTo>
                  <a:lnTo>
                    <a:pt x="675" y="30118"/>
                  </a:lnTo>
                  <a:lnTo>
                    <a:pt x="1" y="29338"/>
                  </a:lnTo>
                  <a:lnTo>
                    <a:pt x="1" y="16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5"/>
            <p:cNvSpPr/>
            <p:nvPr/>
          </p:nvSpPr>
          <p:spPr>
            <a:xfrm>
              <a:off x="1508629" y="4291309"/>
              <a:ext cx="126170" cy="35792"/>
            </a:xfrm>
            <a:custGeom>
              <a:avLst/>
              <a:gdLst/>
              <a:ahLst/>
              <a:cxnLst/>
              <a:rect l="l" t="t" r="r" b="b"/>
              <a:pathLst>
                <a:path w="2531" h="718" extrusionOk="0">
                  <a:moveTo>
                    <a:pt x="2530" y="401"/>
                  </a:moveTo>
                  <a:lnTo>
                    <a:pt x="1" y="1"/>
                  </a:lnTo>
                  <a:lnTo>
                    <a:pt x="1" y="401"/>
                  </a:lnTo>
                  <a:lnTo>
                    <a:pt x="1856" y="71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5"/>
            <p:cNvSpPr/>
            <p:nvPr/>
          </p:nvSpPr>
          <p:spPr>
            <a:xfrm>
              <a:off x="1638934" y="4267182"/>
              <a:ext cx="27368" cy="118743"/>
            </a:xfrm>
            <a:custGeom>
              <a:avLst/>
              <a:gdLst/>
              <a:ahLst/>
              <a:cxnLst/>
              <a:rect l="l" t="t" r="r" b="b"/>
              <a:pathLst>
                <a:path w="549" h="2382" extrusionOk="0">
                  <a:moveTo>
                    <a:pt x="0" y="1180"/>
                  </a:moveTo>
                  <a:cubicBezTo>
                    <a:pt x="0" y="1855"/>
                    <a:pt x="127" y="2382"/>
                    <a:pt x="274" y="2382"/>
                  </a:cubicBezTo>
                  <a:cubicBezTo>
                    <a:pt x="422" y="2382"/>
                    <a:pt x="548" y="1834"/>
                    <a:pt x="548" y="1180"/>
                  </a:cubicBezTo>
                  <a:cubicBezTo>
                    <a:pt x="548" y="527"/>
                    <a:pt x="422" y="0"/>
                    <a:pt x="274" y="0"/>
                  </a:cubicBezTo>
                  <a:cubicBezTo>
                    <a:pt x="127" y="0"/>
                    <a:pt x="0" y="527"/>
                    <a:pt x="0" y="118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5"/>
            <p:cNvSpPr/>
            <p:nvPr/>
          </p:nvSpPr>
          <p:spPr>
            <a:xfrm>
              <a:off x="1639980" y="4249286"/>
              <a:ext cx="62013" cy="59970"/>
            </a:xfrm>
            <a:custGeom>
              <a:avLst/>
              <a:gdLst/>
              <a:ahLst/>
              <a:cxnLst/>
              <a:rect l="l" t="t" r="r" b="b"/>
              <a:pathLst>
                <a:path w="1244" h="1203" extrusionOk="0">
                  <a:moveTo>
                    <a:pt x="1181" y="1"/>
                  </a:moveTo>
                  <a:cubicBezTo>
                    <a:pt x="1181" y="1"/>
                    <a:pt x="780" y="22"/>
                    <a:pt x="169" y="401"/>
                  </a:cubicBezTo>
                  <a:cubicBezTo>
                    <a:pt x="169" y="401"/>
                    <a:pt x="0" y="633"/>
                    <a:pt x="148" y="907"/>
                  </a:cubicBezTo>
                  <a:cubicBezTo>
                    <a:pt x="148" y="907"/>
                    <a:pt x="738" y="1202"/>
                    <a:pt x="1244" y="1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5"/>
            <p:cNvSpPr/>
            <p:nvPr/>
          </p:nvSpPr>
          <p:spPr>
            <a:xfrm>
              <a:off x="1673578" y="4241958"/>
              <a:ext cx="73628" cy="73579"/>
            </a:xfrm>
            <a:custGeom>
              <a:avLst/>
              <a:gdLst/>
              <a:ahLst/>
              <a:cxnLst/>
              <a:rect l="l" t="t" r="r" b="b"/>
              <a:pathLst>
                <a:path w="1477" h="1476" extrusionOk="0">
                  <a:moveTo>
                    <a:pt x="1" y="738"/>
                  </a:moveTo>
                  <a:cubicBezTo>
                    <a:pt x="1" y="1159"/>
                    <a:pt x="317" y="1476"/>
                    <a:pt x="739" y="1476"/>
                  </a:cubicBezTo>
                  <a:cubicBezTo>
                    <a:pt x="1139" y="1476"/>
                    <a:pt x="1476" y="1159"/>
                    <a:pt x="1476" y="738"/>
                  </a:cubicBezTo>
                  <a:cubicBezTo>
                    <a:pt x="1476" y="338"/>
                    <a:pt x="1139" y="0"/>
                    <a:pt x="739" y="0"/>
                  </a:cubicBezTo>
                  <a:cubicBezTo>
                    <a:pt x="317" y="0"/>
                    <a:pt x="1" y="338"/>
                    <a:pt x="1"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5"/>
            <p:cNvSpPr/>
            <p:nvPr/>
          </p:nvSpPr>
          <p:spPr>
            <a:xfrm>
              <a:off x="692307" y="4050738"/>
              <a:ext cx="255382" cy="155532"/>
            </a:xfrm>
            <a:custGeom>
              <a:avLst/>
              <a:gdLst/>
              <a:ahLst/>
              <a:cxnLst/>
              <a:rect l="l" t="t" r="r" b="b"/>
              <a:pathLst>
                <a:path w="5123" h="3120" extrusionOk="0">
                  <a:moveTo>
                    <a:pt x="1" y="3120"/>
                  </a:moveTo>
                  <a:lnTo>
                    <a:pt x="2530" y="0"/>
                  </a:lnTo>
                  <a:lnTo>
                    <a:pt x="5122" y="0"/>
                  </a:lnTo>
                  <a:lnTo>
                    <a:pt x="164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5"/>
            <p:cNvSpPr/>
            <p:nvPr/>
          </p:nvSpPr>
          <p:spPr>
            <a:xfrm>
              <a:off x="517936" y="4050738"/>
              <a:ext cx="229061" cy="156579"/>
            </a:xfrm>
            <a:custGeom>
              <a:avLst/>
              <a:gdLst/>
              <a:ahLst/>
              <a:cxnLst/>
              <a:rect l="l" t="t" r="r" b="b"/>
              <a:pathLst>
                <a:path w="4595" h="3141" extrusionOk="0">
                  <a:moveTo>
                    <a:pt x="2023" y="3141"/>
                  </a:moveTo>
                  <a:lnTo>
                    <a:pt x="4595" y="0"/>
                  </a:lnTo>
                  <a:lnTo>
                    <a:pt x="2276" y="0"/>
                  </a:lnTo>
                  <a:lnTo>
                    <a:pt x="0" y="312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5"/>
            <p:cNvSpPr/>
            <p:nvPr/>
          </p:nvSpPr>
          <p:spPr>
            <a:xfrm>
              <a:off x="1229177" y="4050738"/>
              <a:ext cx="111415" cy="152391"/>
            </a:xfrm>
            <a:custGeom>
              <a:avLst/>
              <a:gdLst/>
              <a:ahLst/>
              <a:cxnLst/>
              <a:rect l="l" t="t" r="r" b="b"/>
              <a:pathLst>
                <a:path w="2235" h="3057" extrusionOk="0">
                  <a:moveTo>
                    <a:pt x="1" y="3056"/>
                  </a:moveTo>
                  <a:lnTo>
                    <a:pt x="802" y="0"/>
                  </a:lnTo>
                  <a:lnTo>
                    <a:pt x="2235" y="0"/>
                  </a:lnTo>
                  <a:lnTo>
                    <a:pt x="1497"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5"/>
            <p:cNvSpPr/>
            <p:nvPr/>
          </p:nvSpPr>
          <p:spPr>
            <a:xfrm>
              <a:off x="1502348" y="4058066"/>
              <a:ext cx="115602" cy="163957"/>
            </a:xfrm>
            <a:custGeom>
              <a:avLst/>
              <a:gdLst/>
              <a:ahLst/>
              <a:cxnLst/>
              <a:rect l="l" t="t" r="r" b="b"/>
              <a:pathLst>
                <a:path w="2319" h="3289" extrusionOk="0">
                  <a:moveTo>
                    <a:pt x="0" y="1"/>
                  </a:moveTo>
                  <a:lnTo>
                    <a:pt x="1813" y="3226"/>
                  </a:lnTo>
                  <a:lnTo>
                    <a:pt x="2319" y="3289"/>
                  </a:lnTo>
                  <a:lnTo>
                    <a:pt x="612" y="1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5"/>
            <p:cNvSpPr/>
            <p:nvPr/>
          </p:nvSpPr>
          <p:spPr>
            <a:xfrm>
              <a:off x="1551748" y="4066490"/>
              <a:ext cx="100896" cy="159769"/>
            </a:xfrm>
            <a:custGeom>
              <a:avLst/>
              <a:gdLst/>
              <a:ahLst/>
              <a:cxnLst/>
              <a:rect l="l" t="t" r="r" b="b"/>
              <a:pathLst>
                <a:path w="2024" h="3205" extrusionOk="0">
                  <a:moveTo>
                    <a:pt x="1328" y="3120"/>
                  </a:moveTo>
                  <a:lnTo>
                    <a:pt x="0" y="1"/>
                  </a:lnTo>
                  <a:lnTo>
                    <a:pt x="674" y="106"/>
                  </a:lnTo>
                  <a:lnTo>
                    <a:pt x="2023" y="32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5"/>
            <p:cNvSpPr/>
            <p:nvPr/>
          </p:nvSpPr>
          <p:spPr>
            <a:xfrm>
              <a:off x="876192" y="4050725"/>
              <a:ext cx="221744" cy="155547"/>
            </a:xfrm>
            <a:custGeom>
              <a:avLst/>
              <a:gdLst/>
              <a:ahLst/>
              <a:cxnLst/>
              <a:rect l="l" t="t" r="r" b="b"/>
              <a:pathLst>
                <a:path w="4448" h="2973" extrusionOk="0">
                  <a:moveTo>
                    <a:pt x="0" y="2972"/>
                  </a:moveTo>
                  <a:lnTo>
                    <a:pt x="2972" y="0"/>
                  </a:lnTo>
                  <a:lnTo>
                    <a:pt x="4447" y="0"/>
                  </a:lnTo>
                  <a:lnTo>
                    <a:pt x="2234"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5"/>
            <p:cNvSpPr/>
            <p:nvPr/>
          </p:nvSpPr>
          <p:spPr>
            <a:xfrm>
              <a:off x="299409" y="4050724"/>
              <a:ext cx="267944" cy="158672"/>
            </a:xfrm>
            <a:custGeom>
              <a:avLst/>
              <a:gdLst/>
              <a:ahLst/>
              <a:cxnLst/>
              <a:rect l="l" t="t" r="r" b="b"/>
              <a:pathLst>
                <a:path w="5375" h="3015" extrusionOk="0">
                  <a:moveTo>
                    <a:pt x="0" y="3014"/>
                  </a:moveTo>
                  <a:lnTo>
                    <a:pt x="1876" y="0"/>
                  </a:lnTo>
                  <a:lnTo>
                    <a:pt x="5375" y="0"/>
                  </a:lnTo>
                  <a:lnTo>
                    <a:pt x="341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1" name="Google Shape;2421;p15"/>
          <p:cNvGrpSpPr/>
          <p:nvPr/>
        </p:nvGrpSpPr>
        <p:grpSpPr>
          <a:xfrm>
            <a:off x="8131593" y="3131724"/>
            <a:ext cx="1089565" cy="951936"/>
            <a:chOff x="8131593" y="3131724"/>
            <a:chExt cx="1089565" cy="951936"/>
          </a:xfrm>
        </p:grpSpPr>
        <p:sp>
          <p:nvSpPr>
            <p:cNvPr id="2422" name="Google Shape;2422;p15"/>
            <p:cNvSpPr/>
            <p:nvPr/>
          </p:nvSpPr>
          <p:spPr>
            <a:xfrm>
              <a:off x="8385872" y="3131724"/>
              <a:ext cx="835287" cy="951936"/>
            </a:xfrm>
            <a:custGeom>
              <a:avLst/>
              <a:gdLst/>
              <a:ahLst/>
              <a:cxnLst/>
              <a:rect l="l" t="t" r="r" b="b"/>
              <a:pathLst>
                <a:path w="16756" h="19096" extrusionOk="0">
                  <a:moveTo>
                    <a:pt x="10623" y="12625"/>
                  </a:moveTo>
                  <a:lnTo>
                    <a:pt x="10791" y="11950"/>
                  </a:lnTo>
                  <a:cubicBezTo>
                    <a:pt x="13763" y="8515"/>
                    <a:pt x="16756" y="8136"/>
                    <a:pt x="16756" y="8136"/>
                  </a:cubicBezTo>
                  <a:cubicBezTo>
                    <a:pt x="14374" y="8199"/>
                    <a:pt x="12751" y="9232"/>
                    <a:pt x="11676" y="10328"/>
                  </a:cubicBezTo>
                  <a:cubicBezTo>
                    <a:pt x="12056" y="9569"/>
                    <a:pt x="12351" y="8768"/>
                    <a:pt x="12372" y="8094"/>
                  </a:cubicBezTo>
                  <a:cubicBezTo>
                    <a:pt x="12372" y="7546"/>
                    <a:pt x="12351" y="6955"/>
                    <a:pt x="12330" y="6365"/>
                  </a:cubicBezTo>
                  <a:lnTo>
                    <a:pt x="12941" y="4110"/>
                  </a:lnTo>
                  <a:cubicBezTo>
                    <a:pt x="12709" y="4426"/>
                    <a:pt x="12477" y="4806"/>
                    <a:pt x="12267" y="5206"/>
                  </a:cubicBezTo>
                  <a:cubicBezTo>
                    <a:pt x="12203" y="4110"/>
                    <a:pt x="12140" y="3267"/>
                    <a:pt x="12140" y="3267"/>
                  </a:cubicBezTo>
                  <a:cubicBezTo>
                    <a:pt x="12140" y="3267"/>
                    <a:pt x="12161" y="4258"/>
                    <a:pt x="12077" y="5628"/>
                  </a:cubicBezTo>
                  <a:cubicBezTo>
                    <a:pt x="11192" y="7609"/>
                    <a:pt x="10791" y="10159"/>
                    <a:pt x="10623" y="11676"/>
                  </a:cubicBezTo>
                  <a:cubicBezTo>
                    <a:pt x="10391" y="12056"/>
                    <a:pt x="10222" y="12393"/>
                    <a:pt x="10117" y="12625"/>
                  </a:cubicBezTo>
                  <a:lnTo>
                    <a:pt x="10032" y="12625"/>
                  </a:lnTo>
                  <a:lnTo>
                    <a:pt x="11719" y="3394"/>
                  </a:lnTo>
                  <a:cubicBezTo>
                    <a:pt x="11234" y="4089"/>
                    <a:pt x="10833" y="4974"/>
                    <a:pt x="10517" y="5902"/>
                  </a:cubicBezTo>
                  <a:lnTo>
                    <a:pt x="11002" y="2340"/>
                  </a:lnTo>
                  <a:cubicBezTo>
                    <a:pt x="9906" y="3583"/>
                    <a:pt x="9379" y="5607"/>
                    <a:pt x="9126" y="7567"/>
                  </a:cubicBezTo>
                  <a:lnTo>
                    <a:pt x="9126" y="7272"/>
                  </a:lnTo>
                  <a:lnTo>
                    <a:pt x="10496" y="359"/>
                  </a:lnTo>
                  <a:cubicBezTo>
                    <a:pt x="9969" y="1223"/>
                    <a:pt x="9548" y="2466"/>
                    <a:pt x="9211" y="3836"/>
                  </a:cubicBezTo>
                  <a:lnTo>
                    <a:pt x="9253" y="2803"/>
                  </a:lnTo>
                  <a:cubicBezTo>
                    <a:pt x="9021" y="3225"/>
                    <a:pt x="8852" y="3836"/>
                    <a:pt x="8726" y="4511"/>
                  </a:cubicBezTo>
                  <a:cubicBezTo>
                    <a:pt x="8536" y="4721"/>
                    <a:pt x="8346" y="4911"/>
                    <a:pt x="8178" y="5143"/>
                  </a:cubicBezTo>
                  <a:lnTo>
                    <a:pt x="8241" y="1771"/>
                  </a:lnTo>
                  <a:cubicBezTo>
                    <a:pt x="8072" y="2087"/>
                    <a:pt x="7904" y="2403"/>
                    <a:pt x="7777" y="2740"/>
                  </a:cubicBezTo>
                  <a:lnTo>
                    <a:pt x="7714" y="1307"/>
                  </a:lnTo>
                  <a:cubicBezTo>
                    <a:pt x="7482" y="1771"/>
                    <a:pt x="7356" y="2803"/>
                    <a:pt x="7314" y="4089"/>
                  </a:cubicBezTo>
                  <a:cubicBezTo>
                    <a:pt x="7272" y="4279"/>
                    <a:pt x="7208" y="4468"/>
                    <a:pt x="7166" y="4658"/>
                  </a:cubicBezTo>
                  <a:lnTo>
                    <a:pt x="7208" y="2087"/>
                  </a:lnTo>
                  <a:cubicBezTo>
                    <a:pt x="6407" y="3499"/>
                    <a:pt x="6070" y="5923"/>
                    <a:pt x="5965" y="8136"/>
                  </a:cubicBezTo>
                  <a:cubicBezTo>
                    <a:pt x="5754" y="5628"/>
                    <a:pt x="5396" y="2593"/>
                    <a:pt x="4785" y="0"/>
                  </a:cubicBezTo>
                  <a:lnTo>
                    <a:pt x="5902" y="10075"/>
                  </a:lnTo>
                  <a:cubicBezTo>
                    <a:pt x="5880" y="11192"/>
                    <a:pt x="5923" y="12140"/>
                    <a:pt x="5944" y="12625"/>
                  </a:cubicBezTo>
                  <a:lnTo>
                    <a:pt x="5923" y="12625"/>
                  </a:lnTo>
                  <a:lnTo>
                    <a:pt x="4785" y="2424"/>
                  </a:lnTo>
                  <a:cubicBezTo>
                    <a:pt x="4595" y="3162"/>
                    <a:pt x="4532" y="4068"/>
                    <a:pt x="4553" y="5059"/>
                  </a:cubicBezTo>
                  <a:lnTo>
                    <a:pt x="4089" y="1307"/>
                  </a:lnTo>
                  <a:cubicBezTo>
                    <a:pt x="3815" y="2150"/>
                    <a:pt x="3689" y="3183"/>
                    <a:pt x="3689" y="4258"/>
                  </a:cubicBezTo>
                  <a:cubicBezTo>
                    <a:pt x="3583" y="4068"/>
                    <a:pt x="3499" y="3878"/>
                    <a:pt x="3415" y="3710"/>
                  </a:cubicBezTo>
                  <a:cubicBezTo>
                    <a:pt x="3415" y="3710"/>
                    <a:pt x="3520" y="4384"/>
                    <a:pt x="3710" y="5417"/>
                  </a:cubicBezTo>
                  <a:cubicBezTo>
                    <a:pt x="3794" y="7082"/>
                    <a:pt x="4089" y="8810"/>
                    <a:pt x="4384" y="10201"/>
                  </a:cubicBezTo>
                  <a:cubicBezTo>
                    <a:pt x="4047" y="9232"/>
                    <a:pt x="3478" y="8262"/>
                    <a:pt x="2424" y="7672"/>
                  </a:cubicBezTo>
                  <a:lnTo>
                    <a:pt x="3246" y="10454"/>
                  </a:lnTo>
                  <a:cubicBezTo>
                    <a:pt x="2487" y="10011"/>
                    <a:pt x="1455" y="9695"/>
                    <a:pt x="0" y="9843"/>
                  </a:cubicBezTo>
                  <a:cubicBezTo>
                    <a:pt x="0" y="9843"/>
                    <a:pt x="1876" y="10117"/>
                    <a:pt x="3604" y="11698"/>
                  </a:cubicBezTo>
                  <a:lnTo>
                    <a:pt x="3878" y="12625"/>
                  </a:lnTo>
                  <a:lnTo>
                    <a:pt x="843" y="12625"/>
                  </a:lnTo>
                  <a:cubicBezTo>
                    <a:pt x="337" y="17662"/>
                    <a:pt x="4890" y="19095"/>
                    <a:pt x="4890" y="19095"/>
                  </a:cubicBezTo>
                  <a:lnTo>
                    <a:pt x="9126" y="19095"/>
                  </a:lnTo>
                  <a:cubicBezTo>
                    <a:pt x="10538" y="18737"/>
                    <a:pt x="11318" y="18041"/>
                    <a:pt x="11318" y="18041"/>
                  </a:cubicBezTo>
                  <a:cubicBezTo>
                    <a:pt x="11318" y="18041"/>
                    <a:pt x="11318" y="18041"/>
                    <a:pt x="11318" y="18041"/>
                  </a:cubicBezTo>
                  <a:cubicBezTo>
                    <a:pt x="14016" y="16039"/>
                    <a:pt x="13489" y="12625"/>
                    <a:pt x="13489" y="12625"/>
                  </a:cubicBezTo>
                  <a:lnTo>
                    <a:pt x="10623" y="12625"/>
                  </a:lnTo>
                  <a:close/>
                  <a:moveTo>
                    <a:pt x="10538" y="12625"/>
                  </a:moveTo>
                  <a:lnTo>
                    <a:pt x="10243" y="12625"/>
                  </a:lnTo>
                  <a:cubicBezTo>
                    <a:pt x="10264" y="12604"/>
                    <a:pt x="10306" y="12562"/>
                    <a:pt x="10328" y="12520"/>
                  </a:cubicBezTo>
                  <a:cubicBezTo>
                    <a:pt x="10412" y="12414"/>
                    <a:pt x="10496" y="12309"/>
                    <a:pt x="10559" y="12224"/>
                  </a:cubicBezTo>
                  <a:cubicBezTo>
                    <a:pt x="10559" y="12372"/>
                    <a:pt x="10538" y="12520"/>
                    <a:pt x="10538" y="12625"/>
                  </a:cubicBezTo>
                  <a:close/>
                  <a:moveTo>
                    <a:pt x="11297" y="10117"/>
                  </a:moveTo>
                  <a:lnTo>
                    <a:pt x="11487" y="9463"/>
                  </a:lnTo>
                  <a:cubicBezTo>
                    <a:pt x="11424" y="9674"/>
                    <a:pt x="11360" y="9906"/>
                    <a:pt x="11297" y="10117"/>
                  </a:cubicBezTo>
                  <a:close/>
                  <a:moveTo>
                    <a:pt x="8431" y="12625"/>
                  </a:moveTo>
                  <a:lnTo>
                    <a:pt x="8220" y="12625"/>
                  </a:lnTo>
                  <a:lnTo>
                    <a:pt x="8199" y="12035"/>
                  </a:lnTo>
                  <a:lnTo>
                    <a:pt x="8389" y="11065"/>
                  </a:lnTo>
                  <a:cubicBezTo>
                    <a:pt x="8389" y="11740"/>
                    <a:pt x="8410" y="12288"/>
                    <a:pt x="8431" y="12625"/>
                  </a:cubicBezTo>
                  <a:close/>
                  <a:moveTo>
                    <a:pt x="8557" y="5754"/>
                  </a:moveTo>
                  <a:cubicBezTo>
                    <a:pt x="8452" y="6703"/>
                    <a:pt x="8410" y="7735"/>
                    <a:pt x="8389" y="8705"/>
                  </a:cubicBezTo>
                  <a:cubicBezTo>
                    <a:pt x="8283" y="9527"/>
                    <a:pt x="8199" y="10307"/>
                    <a:pt x="8157" y="10981"/>
                  </a:cubicBezTo>
                  <a:lnTo>
                    <a:pt x="8072" y="9421"/>
                  </a:lnTo>
                  <a:lnTo>
                    <a:pt x="8136" y="6955"/>
                  </a:lnTo>
                  <a:cubicBezTo>
                    <a:pt x="8283" y="6513"/>
                    <a:pt x="8431" y="6112"/>
                    <a:pt x="8557" y="5754"/>
                  </a:cubicBezTo>
                  <a:close/>
                  <a:moveTo>
                    <a:pt x="4974" y="12625"/>
                  </a:moveTo>
                  <a:lnTo>
                    <a:pt x="4974" y="12625"/>
                  </a:lnTo>
                  <a:cubicBezTo>
                    <a:pt x="4932" y="12498"/>
                    <a:pt x="4848" y="12309"/>
                    <a:pt x="4763" y="12140"/>
                  </a:cubicBezTo>
                  <a:cubicBezTo>
                    <a:pt x="4742" y="11972"/>
                    <a:pt x="4742" y="11803"/>
                    <a:pt x="4700" y="11613"/>
                  </a:cubicBezTo>
                  <a:cubicBezTo>
                    <a:pt x="4806" y="12035"/>
                    <a:pt x="4911" y="12393"/>
                    <a:pt x="4974" y="12625"/>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5"/>
            <p:cNvSpPr/>
            <p:nvPr/>
          </p:nvSpPr>
          <p:spPr>
            <a:xfrm>
              <a:off x="8370119" y="3131724"/>
              <a:ext cx="71485" cy="649346"/>
            </a:xfrm>
            <a:custGeom>
              <a:avLst/>
              <a:gdLst/>
              <a:ahLst/>
              <a:cxnLst/>
              <a:rect l="l" t="t" r="r" b="b"/>
              <a:pathLst>
                <a:path w="1434" h="13026" extrusionOk="0">
                  <a:moveTo>
                    <a:pt x="1433" y="13025"/>
                  </a:moveTo>
                  <a:cubicBezTo>
                    <a:pt x="1433" y="13025"/>
                    <a:pt x="1286" y="545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5"/>
            <p:cNvSpPr/>
            <p:nvPr/>
          </p:nvSpPr>
          <p:spPr>
            <a:xfrm>
              <a:off x="8425800" y="3219956"/>
              <a:ext cx="116649" cy="561112"/>
            </a:xfrm>
            <a:custGeom>
              <a:avLst/>
              <a:gdLst/>
              <a:ahLst/>
              <a:cxnLst/>
              <a:rect l="l" t="t" r="r" b="b"/>
              <a:pathLst>
                <a:path w="2340" h="11256" extrusionOk="0">
                  <a:moveTo>
                    <a:pt x="906" y="11255"/>
                  </a:moveTo>
                  <a:cubicBezTo>
                    <a:pt x="906" y="11255"/>
                    <a:pt x="0" y="4111"/>
                    <a:pt x="2340" y="1"/>
                  </a:cubicBezTo>
                  <a:lnTo>
                    <a:pt x="2087" y="1125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5"/>
            <p:cNvSpPr/>
            <p:nvPr/>
          </p:nvSpPr>
          <p:spPr>
            <a:xfrm>
              <a:off x="8547631" y="3248320"/>
              <a:ext cx="131405" cy="532747"/>
            </a:xfrm>
            <a:custGeom>
              <a:avLst/>
              <a:gdLst/>
              <a:ahLst/>
              <a:cxnLst/>
              <a:rect l="l" t="t" r="r" b="b"/>
              <a:pathLst>
                <a:path w="2636" h="10687" extrusionOk="0">
                  <a:moveTo>
                    <a:pt x="633" y="10686"/>
                  </a:moveTo>
                  <a:cubicBezTo>
                    <a:pt x="633" y="10686"/>
                    <a:pt x="1" y="3015"/>
                    <a:pt x="2635" y="1"/>
                  </a:cubicBezTo>
                  <a:lnTo>
                    <a:pt x="1223" y="106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5"/>
            <p:cNvSpPr/>
            <p:nvPr/>
          </p:nvSpPr>
          <p:spPr>
            <a:xfrm>
              <a:off x="8654805" y="3336603"/>
              <a:ext cx="121933" cy="444463"/>
            </a:xfrm>
            <a:custGeom>
              <a:avLst/>
              <a:gdLst/>
              <a:ahLst/>
              <a:cxnLst/>
              <a:rect l="l" t="t" r="r" b="b"/>
              <a:pathLst>
                <a:path w="2446" h="8916" extrusionOk="0">
                  <a:moveTo>
                    <a:pt x="1" y="8915"/>
                  </a:moveTo>
                  <a:cubicBezTo>
                    <a:pt x="1" y="8915"/>
                    <a:pt x="338" y="2698"/>
                    <a:pt x="24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5"/>
            <p:cNvSpPr/>
            <p:nvPr/>
          </p:nvSpPr>
          <p:spPr>
            <a:xfrm>
              <a:off x="8529785" y="3149570"/>
              <a:ext cx="124027" cy="631500"/>
            </a:xfrm>
            <a:custGeom>
              <a:avLst/>
              <a:gdLst/>
              <a:ahLst/>
              <a:cxnLst/>
              <a:rect l="l" t="t" r="r" b="b"/>
              <a:pathLst>
                <a:path w="2488" h="12668" extrusionOk="0">
                  <a:moveTo>
                    <a:pt x="1" y="12667"/>
                  </a:moveTo>
                  <a:cubicBezTo>
                    <a:pt x="1" y="12667"/>
                    <a:pt x="464" y="3352"/>
                    <a:pt x="2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5"/>
            <p:cNvSpPr/>
            <p:nvPr/>
          </p:nvSpPr>
          <p:spPr>
            <a:xfrm>
              <a:off x="8252427" y="3514164"/>
              <a:ext cx="129261" cy="266897"/>
            </a:xfrm>
            <a:custGeom>
              <a:avLst/>
              <a:gdLst/>
              <a:ahLst/>
              <a:cxnLst/>
              <a:rect l="l" t="t" r="r" b="b"/>
              <a:pathLst>
                <a:path w="2593" h="5354" extrusionOk="0">
                  <a:moveTo>
                    <a:pt x="2361" y="5353"/>
                  </a:moveTo>
                  <a:cubicBezTo>
                    <a:pt x="2361" y="5353"/>
                    <a:pt x="2593" y="1433"/>
                    <a:pt x="1" y="0"/>
                  </a:cubicBezTo>
                  <a:lnTo>
                    <a:pt x="1581" y="535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5"/>
            <p:cNvSpPr/>
            <p:nvPr/>
          </p:nvSpPr>
          <p:spPr>
            <a:xfrm>
              <a:off x="8249136" y="3196876"/>
              <a:ext cx="137686" cy="584192"/>
            </a:xfrm>
            <a:custGeom>
              <a:avLst/>
              <a:gdLst/>
              <a:ahLst/>
              <a:cxnLst/>
              <a:rect l="l" t="t" r="r" b="b"/>
              <a:pathLst>
                <a:path w="2762" h="11719" extrusionOk="0">
                  <a:moveTo>
                    <a:pt x="2340" y="11718"/>
                  </a:moveTo>
                  <a:cubicBezTo>
                    <a:pt x="2340" y="11718"/>
                    <a:pt x="1" y="3941"/>
                    <a:pt x="1350" y="0"/>
                  </a:cubicBezTo>
                  <a:lnTo>
                    <a:pt x="2762" y="1171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5"/>
            <p:cNvSpPr/>
            <p:nvPr/>
          </p:nvSpPr>
          <p:spPr>
            <a:xfrm>
              <a:off x="8398739" y="3235718"/>
              <a:ext cx="47375" cy="545359"/>
            </a:xfrm>
            <a:custGeom>
              <a:avLst/>
              <a:gdLst/>
              <a:ahLst/>
              <a:cxnLst/>
              <a:rect l="l" t="t" r="r" b="b"/>
              <a:pathLst>
                <a:path w="1729" h="10940" extrusionOk="0">
                  <a:moveTo>
                    <a:pt x="506" y="10939"/>
                  </a:moveTo>
                  <a:cubicBezTo>
                    <a:pt x="506" y="10939"/>
                    <a:pt x="1" y="3078"/>
                    <a:pt x="1729" y="1"/>
                  </a:cubicBezTo>
                  <a:lnTo>
                    <a:pt x="1602" y="10939"/>
                  </a:lnTo>
                  <a:lnTo>
                    <a:pt x="506" y="1093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5"/>
            <p:cNvSpPr/>
            <p:nvPr/>
          </p:nvSpPr>
          <p:spPr>
            <a:xfrm>
              <a:off x="8591797" y="3300861"/>
              <a:ext cx="124027" cy="480205"/>
            </a:xfrm>
            <a:custGeom>
              <a:avLst/>
              <a:gdLst/>
              <a:ahLst/>
              <a:cxnLst/>
              <a:rect l="l" t="t" r="r" b="b"/>
              <a:pathLst>
                <a:path w="2488" h="9633" extrusionOk="0">
                  <a:moveTo>
                    <a:pt x="0" y="9506"/>
                  </a:moveTo>
                  <a:cubicBezTo>
                    <a:pt x="0" y="9506"/>
                    <a:pt x="316" y="3099"/>
                    <a:pt x="2487" y="1"/>
                  </a:cubicBezTo>
                  <a:lnTo>
                    <a:pt x="717" y="963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5"/>
            <p:cNvSpPr/>
            <p:nvPr/>
          </p:nvSpPr>
          <p:spPr>
            <a:xfrm>
              <a:off x="8529785" y="3271450"/>
              <a:ext cx="62063" cy="509617"/>
            </a:xfrm>
            <a:custGeom>
              <a:avLst/>
              <a:gdLst/>
              <a:ahLst/>
              <a:cxnLst/>
              <a:rect l="l" t="t" r="r" b="b"/>
              <a:pathLst>
                <a:path w="1245" h="10223" extrusionOk="0">
                  <a:moveTo>
                    <a:pt x="464" y="10222"/>
                  </a:moveTo>
                  <a:cubicBezTo>
                    <a:pt x="464" y="10222"/>
                    <a:pt x="1" y="2424"/>
                    <a:pt x="1244" y="0"/>
                  </a:cubicBezTo>
                  <a:lnTo>
                    <a:pt x="991" y="102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5"/>
            <p:cNvSpPr/>
            <p:nvPr/>
          </p:nvSpPr>
          <p:spPr>
            <a:xfrm>
              <a:off x="8627488" y="3294580"/>
              <a:ext cx="121933" cy="486486"/>
            </a:xfrm>
            <a:custGeom>
              <a:avLst/>
              <a:gdLst/>
              <a:ahLst/>
              <a:cxnLst/>
              <a:rect l="l" t="t" r="r" b="b"/>
              <a:pathLst>
                <a:path w="2446" h="9759" extrusionOk="0">
                  <a:moveTo>
                    <a:pt x="1" y="9758"/>
                  </a:moveTo>
                  <a:cubicBezTo>
                    <a:pt x="1" y="9758"/>
                    <a:pt x="2382" y="6766"/>
                    <a:pt x="2425" y="4827"/>
                  </a:cubicBezTo>
                  <a:cubicBezTo>
                    <a:pt x="2446" y="2866"/>
                    <a:pt x="2172" y="0"/>
                    <a:pt x="2172" y="0"/>
                  </a:cubicBezTo>
                  <a:cubicBezTo>
                    <a:pt x="2172" y="0"/>
                    <a:pt x="2425" y="6365"/>
                    <a:pt x="1" y="97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5"/>
            <p:cNvSpPr/>
            <p:nvPr/>
          </p:nvSpPr>
          <p:spPr>
            <a:xfrm>
              <a:off x="8627488" y="3537244"/>
              <a:ext cx="339429" cy="243816"/>
            </a:xfrm>
            <a:custGeom>
              <a:avLst/>
              <a:gdLst/>
              <a:ahLst/>
              <a:cxnLst/>
              <a:rect l="l" t="t" r="r" b="b"/>
              <a:pathLst>
                <a:path w="6809" h="4891" extrusionOk="0">
                  <a:moveTo>
                    <a:pt x="1" y="4890"/>
                  </a:moveTo>
                  <a:cubicBezTo>
                    <a:pt x="1" y="4890"/>
                    <a:pt x="1624" y="127"/>
                    <a:pt x="6808" y="1"/>
                  </a:cubicBezTo>
                  <a:cubicBezTo>
                    <a:pt x="6808" y="1"/>
                    <a:pt x="3204" y="443"/>
                    <a:pt x="1" y="489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5"/>
            <p:cNvSpPr/>
            <p:nvPr/>
          </p:nvSpPr>
          <p:spPr>
            <a:xfrm>
              <a:off x="8329144" y="3252558"/>
              <a:ext cx="99850" cy="528510"/>
            </a:xfrm>
            <a:custGeom>
              <a:avLst/>
              <a:gdLst/>
              <a:ahLst/>
              <a:cxnLst/>
              <a:rect l="l" t="t" r="r" b="b"/>
              <a:pathLst>
                <a:path w="2003" h="10602" extrusionOk="0">
                  <a:moveTo>
                    <a:pt x="1539" y="10601"/>
                  </a:moveTo>
                  <a:cubicBezTo>
                    <a:pt x="1539" y="10601"/>
                    <a:pt x="0" y="3351"/>
                    <a:pt x="822" y="0"/>
                  </a:cubicBezTo>
                  <a:lnTo>
                    <a:pt x="2002" y="1060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5"/>
            <p:cNvSpPr/>
            <p:nvPr/>
          </p:nvSpPr>
          <p:spPr>
            <a:xfrm>
              <a:off x="8422610" y="3336603"/>
              <a:ext cx="168194" cy="444463"/>
            </a:xfrm>
            <a:custGeom>
              <a:avLst/>
              <a:gdLst/>
              <a:ahLst/>
              <a:cxnLst/>
              <a:rect l="l" t="t" r="r" b="b"/>
              <a:pathLst>
                <a:path w="3374" h="8916" extrusionOk="0">
                  <a:moveTo>
                    <a:pt x="380" y="8915"/>
                  </a:moveTo>
                  <a:cubicBezTo>
                    <a:pt x="380" y="8915"/>
                    <a:pt x="1" y="2466"/>
                    <a:pt x="3373" y="0"/>
                  </a:cubicBezTo>
                  <a:cubicBezTo>
                    <a:pt x="3373" y="0"/>
                    <a:pt x="1455" y="4384"/>
                    <a:pt x="696" y="89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5"/>
            <p:cNvSpPr/>
            <p:nvPr/>
          </p:nvSpPr>
          <p:spPr>
            <a:xfrm>
              <a:off x="8131593" y="3602397"/>
              <a:ext cx="253288" cy="178662"/>
            </a:xfrm>
            <a:custGeom>
              <a:avLst/>
              <a:gdLst/>
              <a:ahLst/>
              <a:cxnLst/>
              <a:rect l="l" t="t" r="r" b="b"/>
              <a:pathLst>
                <a:path w="5081" h="3584" extrusionOk="0">
                  <a:moveTo>
                    <a:pt x="5080" y="3583"/>
                  </a:moveTo>
                  <a:cubicBezTo>
                    <a:pt x="5080" y="3583"/>
                    <a:pt x="4427" y="0"/>
                    <a:pt x="1" y="401"/>
                  </a:cubicBezTo>
                  <a:cubicBezTo>
                    <a:pt x="1" y="401"/>
                    <a:pt x="2825" y="822"/>
                    <a:pt x="4785" y="358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5"/>
            <p:cNvSpPr/>
            <p:nvPr/>
          </p:nvSpPr>
          <p:spPr>
            <a:xfrm>
              <a:off x="8148442" y="3761016"/>
              <a:ext cx="693463" cy="322629"/>
            </a:xfrm>
            <a:custGeom>
              <a:avLst/>
              <a:gdLst/>
              <a:ahLst/>
              <a:cxnLst/>
              <a:rect l="l" t="t" r="r" b="b"/>
              <a:pathLst>
                <a:path w="13911" h="6472" extrusionOk="0">
                  <a:moveTo>
                    <a:pt x="506" y="1"/>
                  </a:moveTo>
                  <a:lnTo>
                    <a:pt x="13152" y="1"/>
                  </a:lnTo>
                  <a:cubicBezTo>
                    <a:pt x="13152" y="1"/>
                    <a:pt x="13910" y="5038"/>
                    <a:pt x="8768" y="6471"/>
                  </a:cubicBezTo>
                  <a:lnTo>
                    <a:pt x="4553" y="6471"/>
                  </a:lnTo>
                  <a:cubicBezTo>
                    <a:pt x="4553" y="6471"/>
                    <a:pt x="0" y="5038"/>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9" name="Google Shape;2439;p15"/>
          <p:cNvGrpSpPr/>
          <p:nvPr/>
        </p:nvGrpSpPr>
        <p:grpSpPr>
          <a:xfrm>
            <a:off x="-2587075" y="-1417068"/>
            <a:ext cx="14575615" cy="1947385"/>
            <a:chOff x="0" y="-304800"/>
            <a:chExt cx="9142329" cy="1221467"/>
          </a:xfrm>
        </p:grpSpPr>
        <p:sp>
          <p:nvSpPr>
            <p:cNvPr id="2440" name="Google Shape;2440;p15"/>
            <p:cNvSpPr/>
            <p:nvPr/>
          </p:nvSpPr>
          <p:spPr>
            <a:xfrm>
              <a:off x="0" y="-302067"/>
              <a:ext cx="9142329" cy="1215047"/>
            </a:xfrm>
            <a:custGeom>
              <a:avLst/>
              <a:gdLst/>
              <a:ahLst/>
              <a:cxnLst/>
              <a:rect l="l" t="t" r="r" b="b"/>
              <a:pathLst>
                <a:path w="210762" h="28011" extrusionOk="0">
                  <a:moveTo>
                    <a:pt x="0" y="1"/>
                  </a:moveTo>
                  <a:lnTo>
                    <a:pt x="0" y="17431"/>
                  </a:lnTo>
                  <a:lnTo>
                    <a:pt x="31593" y="28011"/>
                  </a:lnTo>
                  <a:lnTo>
                    <a:pt x="169852" y="28011"/>
                  </a:lnTo>
                  <a:lnTo>
                    <a:pt x="210761" y="19601"/>
                  </a:lnTo>
                  <a:lnTo>
                    <a:pt x="2107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5"/>
            <p:cNvSpPr/>
            <p:nvPr/>
          </p:nvSpPr>
          <p:spPr>
            <a:xfrm>
              <a:off x="3644" y="52670"/>
              <a:ext cx="9135909" cy="5509"/>
            </a:xfrm>
            <a:custGeom>
              <a:avLst/>
              <a:gdLst/>
              <a:ahLst/>
              <a:cxnLst/>
              <a:rect l="l" t="t" r="r" b="b"/>
              <a:pathLst>
                <a:path w="210614" h="127" extrusionOk="0">
                  <a:moveTo>
                    <a:pt x="0" y="0"/>
                  </a:moveTo>
                  <a:lnTo>
                    <a:pt x="0" y="127"/>
                  </a:lnTo>
                  <a:lnTo>
                    <a:pt x="210614" y="127"/>
                  </a:lnTo>
                  <a:lnTo>
                    <a:pt x="2106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5"/>
            <p:cNvSpPr/>
            <p:nvPr/>
          </p:nvSpPr>
          <p:spPr>
            <a:xfrm>
              <a:off x="3644" y="396389"/>
              <a:ext cx="9135909" cy="5552"/>
            </a:xfrm>
            <a:custGeom>
              <a:avLst/>
              <a:gdLst/>
              <a:ahLst/>
              <a:cxnLst/>
              <a:rect l="l" t="t" r="r" b="b"/>
              <a:pathLst>
                <a:path w="210614" h="128" extrusionOk="0">
                  <a:moveTo>
                    <a:pt x="0" y="1"/>
                  </a:moveTo>
                  <a:lnTo>
                    <a:pt x="0" y="127"/>
                  </a:lnTo>
                  <a:lnTo>
                    <a:pt x="210614" y="127"/>
                  </a:lnTo>
                  <a:lnTo>
                    <a:pt x="2106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5"/>
            <p:cNvSpPr/>
            <p:nvPr/>
          </p:nvSpPr>
          <p:spPr>
            <a:xfrm>
              <a:off x="415030" y="590198"/>
              <a:ext cx="8473144" cy="13794"/>
            </a:xfrm>
            <a:custGeom>
              <a:avLst/>
              <a:gdLst/>
              <a:ahLst/>
              <a:cxnLst/>
              <a:rect l="l" t="t" r="r" b="b"/>
              <a:pathLst>
                <a:path w="195335" h="318" extrusionOk="0">
                  <a:moveTo>
                    <a:pt x="1" y="1"/>
                  </a:moveTo>
                  <a:lnTo>
                    <a:pt x="1" y="127"/>
                  </a:lnTo>
                  <a:lnTo>
                    <a:pt x="195334" y="317"/>
                  </a:lnTo>
                  <a:lnTo>
                    <a:pt x="195334" y="19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5"/>
            <p:cNvSpPr/>
            <p:nvPr/>
          </p:nvSpPr>
          <p:spPr>
            <a:xfrm>
              <a:off x="830103" y="729178"/>
              <a:ext cx="7431780" cy="5509"/>
            </a:xfrm>
            <a:custGeom>
              <a:avLst/>
              <a:gdLst/>
              <a:ahLst/>
              <a:cxnLst/>
              <a:rect l="l" t="t" r="r" b="b"/>
              <a:pathLst>
                <a:path w="171328" h="127" extrusionOk="0">
                  <a:moveTo>
                    <a:pt x="0" y="0"/>
                  </a:moveTo>
                  <a:lnTo>
                    <a:pt x="0" y="127"/>
                  </a:lnTo>
                  <a:lnTo>
                    <a:pt x="171328" y="127"/>
                  </a:lnTo>
                  <a:lnTo>
                    <a:pt x="1713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5"/>
            <p:cNvSpPr/>
            <p:nvPr/>
          </p:nvSpPr>
          <p:spPr>
            <a:xfrm>
              <a:off x="1228693" y="850763"/>
              <a:ext cx="6490142" cy="17394"/>
            </a:xfrm>
            <a:custGeom>
              <a:avLst/>
              <a:gdLst/>
              <a:ahLst/>
              <a:cxnLst/>
              <a:rect l="l" t="t" r="r" b="b"/>
              <a:pathLst>
                <a:path w="149620" h="401" extrusionOk="0">
                  <a:moveTo>
                    <a:pt x="149620" y="1"/>
                  </a:moveTo>
                  <a:lnTo>
                    <a:pt x="0" y="253"/>
                  </a:lnTo>
                  <a:lnTo>
                    <a:pt x="0" y="401"/>
                  </a:lnTo>
                  <a:lnTo>
                    <a:pt x="149620" y="127"/>
                  </a:lnTo>
                  <a:lnTo>
                    <a:pt x="1496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5"/>
            <p:cNvSpPr/>
            <p:nvPr/>
          </p:nvSpPr>
          <p:spPr>
            <a:xfrm>
              <a:off x="4648786" y="-302067"/>
              <a:ext cx="5509" cy="1215047"/>
            </a:xfrm>
            <a:custGeom>
              <a:avLst/>
              <a:gdLst/>
              <a:ahLst/>
              <a:cxnLst/>
              <a:rect l="l" t="t" r="r" b="b"/>
              <a:pathLst>
                <a:path w="127" h="28011" extrusionOk="0">
                  <a:moveTo>
                    <a:pt x="0" y="1"/>
                  </a:moveTo>
                  <a:lnTo>
                    <a:pt x="0" y="28011"/>
                  </a:lnTo>
                  <a:lnTo>
                    <a:pt x="127" y="2801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5"/>
            <p:cNvSpPr/>
            <p:nvPr/>
          </p:nvSpPr>
          <p:spPr>
            <a:xfrm>
              <a:off x="5242094" y="-302978"/>
              <a:ext cx="453512" cy="1216869"/>
            </a:xfrm>
            <a:custGeom>
              <a:avLst/>
              <a:gdLst/>
              <a:ahLst/>
              <a:cxnLst/>
              <a:rect l="l" t="t" r="r" b="b"/>
              <a:pathLst>
                <a:path w="10455" h="28053" extrusionOk="0">
                  <a:moveTo>
                    <a:pt x="10328" y="1"/>
                  </a:moveTo>
                  <a:lnTo>
                    <a:pt x="0" y="28011"/>
                  </a:lnTo>
                  <a:lnTo>
                    <a:pt x="106" y="28053"/>
                  </a:lnTo>
                  <a:lnTo>
                    <a:pt x="10454" y="64"/>
                  </a:lnTo>
                  <a:lnTo>
                    <a:pt x="103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5"/>
            <p:cNvSpPr/>
            <p:nvPr/>
          </p:nvSpPr>
          <p:spPr>
            <a:xfrm>
              <a:off x="5896651" y="-303889"/>
              <a:ext cx="906980" cy="1218691"/>
            </a:xfrm>
            <a:custGeom>
              <a:avLst/>
              <a:gdLst/>
              <a:ahLst/>
              <a:cxnLst/>
              <a:rect l="l" t="t" r="r" b="b"/>
              <a:pathLst>
                <a:path w="20909" h="28095" extrusionOk="0">
                  <a:moveTo>
                    <a:pt x="20803" y="0"/>
                  </a:moveTo>
                  <a:lnTo>
                    <a:pt x="1" y="28011"/>
                  </a:lnTo>
                  <a:lnTo>
                    <a:pt x="106" y="28095"/>
                  </a:lnTo>
                  <a:lnTo>
                    <a:pt x="20908" y="85"/>
                  </a:lnTo>
                  <a:lnTo>
                    <a:pt x="208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5"/>
            <p:cNvSpPr/>
            <p:nvPr/>
          </p:nvSpPr>
          <p:spPr>
            <a:xfrm>
              <a:off x="6543010" y="-304800"/>
              <a:ext cx="1690465" cy="1221467"/>
            </a:xfrm>
            <a:custGeom>
              <a:avLst/>
              <a:gdLst/>
              <a:ahLst/>
              <a:cxnLst/>
              <a:rect l="l" t="t" r="r" b="b"/>
              <a:pathLst>
                <a:path w="38971" h="28159" extrusionOk="0">
                  <a:moveTo>
                    <a:pt x="38886" y="0"/>
                  </a:moveTo>
                  <a:lnTo>
                    <a:pt x="1" y="28053"/>
                  </a:lnTo>
                  <a:lnTo>
                    <a:pt x="85" y="28158"/>
                  </a:lnTo>
                  <a:lnTo>
                    <a:pt x="38971" y="106"/>
                  </a:lnTo>
                  <a:lnTo>
                    <a:pt x="388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5"/>
            <p:cNvSpPr/>
            <p:nvPr/>
          </p:nvSpPr>
          <p:spPr>
            <a:xfrm>
              <a:off x="7266189" y="131269"/>
              <a:ext cx="1874212" cy="784439"/>
            </a:xfrm>
            <a:custGeom>
              <a:avLst/>
              <a:gdLst/>
              <a:ahLst/>
              <a:cxnLst/>
              <a:rect l="l" t="t" r="r" b="b"/>
              <a:pathLst>
                <a:path w="43207" h="18084" extrusionOk="0">
                  <a:moveTo>
                    <a:pt x="43164" y="1"/>
                  </a:moveTo>
                  <a:lnTo>
                    <a:pt x="0" y="17957"/>
                  </a:lnTo>
                  <a:lnTo>
                    <a:pt x="63" y="18084"/>
                  </a:lnTo>
                  <a:lnTo>
                    <a:pt x="43206" y="127"/>
                  </a:lnTo>
                  <a:lnTo>
                    <a:pt x="431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5"/>
            <p:cNvSpPr/>
            <p:nvPr/>
          </p:nvSpPr>
          <p:spPr>
            <a:xfrm>
              <a:off x="3763811" y="-302067"/>
              <a:ext cx="268810" cy="1215958"/>
            </a:xfrm>
            <a:custGeom>
              <a:avLst/>
              <a:gdLst/>
              <a:ahLst/>
              <a:cxnLst/>
              <a:rect l="l" t="t" r="r" b="b"/>
              <a:pathLst>
                <a:path w="6197" h="28032" extrusionOk="0">
                  <a:moveTo>
                    <a:pt x="127" y="1"/>
                  </a:moveTo>
                  <a:lnTo>
                    <a:pt x="0" y="22"/>
                  </a:lnTo>
                  <a:lnTo>
                    <a:pt x="6070" y="28032"/>
                  </a:lnTo>
                  <a:lnTo>
                    <a:pt x="6197" y="2801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5"/>
            <p:cNvSpPr/>
            <p:nvPr/>
          </p:nvSpPr>
          <p:spPr>
            <a:xfrm>
              <a:off x="2805703" y="-302978"/>
              <a:ext cx="732342" cy="1217780"/>
            </a:xfrm>
            <a:custGeom>
              <a:avLst/>
              <a:gdLst/>
              <a:ahLst/>
              <a:cxnLst/>
              <a:rect l="l" t="t" r="r" b="b"/>
              <a:pathLst>
                <a:path w="16883" h="28074" extrusionOk="0">
                  <a:moveTo>
                    <a:pt x="127" y="1"/>
                  </a:moveTo>
                  <a:lnTo>
                    <a:pt x="1" y="64"/>
                  </a:lnTo>
                  <a:lnTo>
                    <a:pt x="16777" y="28074"/>
                  </a:lnTo>
                  <a:lnTo>
                    <a:pt x="16883" y="2801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5"/>
            <p:cNvSpPr/>
            <p:nvPr/>
          </p:nvSpPr>
          <p:spPr>
            <a:xfrm>
              <a:off x="1749779" y="-303889"/>
              <a:ext cx="1325703" cy="1219602"/>
            </a:xfrm>
            <a:custGeom>
              <a:avLst/>
              <a:gdLst/>
              <a:ahLst/>
              <a:cxnLst/>
              <a:rect l="l" t="t" r="r" b="b"/>
              <a:pathLst>
                <a:path w="30562" h="28116" extrusionOk="0">
                  <a:moveTo>
                    <a:pt x="85" y="0"/>
                  </a:moveTo>
                  <a:lnTo>
                    <a:pt x="1" y="106"/>
                  </a:lnTo>
                  <a:lnTo>
                    <a:pt x="30477" y="28116"/>
                  </a:lnTo>
                  <a:lnTo>
                    <a:pt x="30561" y="28011"/>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5"/>
            <p:cNvSpPr/>
            <p:nvPr/>
          </p:nvSpPr>
          <p:spPr>
            <a:xfrm>
              <a:off x="525641" y="-303889"/>
              <a:ext cx="1937326" cy="1219602"/>
            </a:xfrm>
            <a:custGeom>
              <a:avLst/>
              <a:gdLst/>
              <a:ahLst/>
              <a:cxnLst/>
              <a:rect l="l" t="t" r="r" b="b"/>
              <a:pathLst>
                <a:path w="44662" h="28116" extrusionOk="0">
                  <a:moveTo>
                    <a:pt x="64" y="0"/>
                  </a:moveTo>
                  <a:lnTo>
                    <a:pt x="1" y="106"/>
                  </a:lnTo>
                  <a:lnTo>
                    <a:pt x="44577" y="28116"/>
                  </a:lnTo>
                  <a:lnTo>
                    <a:pt x="44661" y="28011"/>
                  </a:lnTo>
                  <a:lnTo>
                    <a:pt x="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5"/>
            <p:cNvSpPr/>
            <p:nvPr/>
          </p:nvSpPr>
          <p:spPr>
            <a:xfrm>
              <a:off x="2733" y="-25062"/>
              <a:ext cx="1836733" cy="940771"/>
            </a:xfrm>
            <a:custGeom>
              <a:avLst/>
              <a:gdLst/>
              <a:ahLst/>
              <a:cxnLst/>
              <a:rect l="l" t="t" r="r" b="b"/>
              <a:pathLst>
                <a:path w="42343" h="21688" extrusionOk="0">
                  <a:moveTo>
                    <a:pt x="63" y="1"/>
                  </a:moveTo>
                  <a:lnTo>
                    <a:pt x="0" y="127"/>
                  </a:lnTo>
                  <a:lnTo>
                    <a:pt x="42279" y="21688"/>
                  </a:lnTo>
                  <a:lnTo>
                    <a:pt x="42342" y="21561"/>
                  </a:lnTo>
                  <a:lnTo>
                    <a:pt x="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5"/>
            <p:cNvSpPr/>
            <p:nvPr/>
          </p:nvSpPr>
          <p:spPr>
            <a:xfrm>
              <a:off x="3851995" y="57280"/>
              <a:ext cx="797714" cy="340993"/>
            </a:xfrm>
            <a:custGeom>
              <a:avLst/>
              <a:gdLst/>
              <a:ahLst/>
              <a:cxnLst/>
              <a:rect l="l" t="t" r="r" b="b"/>
              <a:pathLst>
                <a:path w="18611" h="7925" extrusionOk="0">
                  <a:moveTo>
                    <a:pt x="0" y="0"/>
                  </a:moveTo>
                  <a:lnTo>
                    <a:pt x="1665" y="7925"/>
                  </a:lnTo>
                  <a:lnTo>
                    <a:pt x="18610" y="7925"/>
                  </a:lnTo>
                  <a:lnTo>
                    <a:pt x="186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5"/>
            <p:cNvSpPr/>
            <p:nvPr/>
          </p:nvSpPr>
          <p:spPr>
            <a:xfrm>
              <a:off x="4654300" y="401005"/>
              <a:ext cx="779865" cy="192056"/>
            </a:xfrm>
            <a:custGeom>
              <a:avLst/>
              <a:gdLst/>
              <a:ahLst/>
              <a:cxnLst/>
              <a:rect l="l" t="t" r="r" b="b"/>
              <a:pathLst>
                <a:path w="18042" h="4659" extrusionOk="0">
                  <a:moveTo>
                    <a:pt x="0" y="1"/>
                  </a:moveTo>
                  <a:lnTo>
                    <a:pt x="0" y="4659"/>
                  </a:lnTo>
                  <a:lnTo>
                    <a:pt x="16398" y="4469"/>
                  </a:lnTo>
                  <a:lnTo>
                    <a:pt x="180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5"/>
            <p:cNvSpPr/>
            <p:nvPr/>
          </p:nvSpPr>
          <p:spPr>
            <a:xfrm>
              <a:off x="1112750" y="63146"/>
              <a:ext cx="1389890" cy="329185"/>
            </a:xfrm>
            <a:custGeom>
              <a:avLst/>
              <a:gdLst/>
              <a:ahLst/>
              <a:cxnLst/>
              <a:rect l="l" t="t" r="r" b="b"/>
              <a:pathLst>
                <a:path w="32711" h="7925" extrusionOk="0">
                  <a:moveTo>
                    <a:pt x="0" y="0"/>
                  </a:moveTo>
                  <a:lnTo>
                    <a:pt x="12604" y="7925"/>
                  </a:lnTo>
                  <a:lnTo>
                    <a:pt x="32710" y="7925"/>
                  </a:lnTo>
                  <a:lnTo>
                    <a:pt x="240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5"/>
            <p:cNvSpPr/>
            <p:nvPr/>
          </p:nvSpPr>
          <p:spPr>
            <a:xfrm>
              <a:off x="2733207" y="598257"/>
              <a:ext cx="685805" cy="128016"/>
            </a:xfrm>
            <a:custGeom>
              <a:avLst/>
              <a:gdLst/>
              <a:ahLst/>
              <a:cxnLst/>
              <a:rect l="l" t="t" r="r" b="b"/>
              <a:pathLst>
                <a:path w="16188" h="3204" extrusionOk="0">
                  <a:moveTo>
                    <a:pt x="1" y="0"/>
                  </a:moveTo>
                  <a:lnTo>
                    <a:pt x="3500" y="3204"/>
                  </a:lnTo>
                  <a:lnTo>
                    <a:pt x="16187" y="3204"/>
                  </a:lnTo>
                  <a:lnTo>
                    <a:pt x="14375" y="19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5"/>
            <p:cNvSpPr/>
            <p:nvPr/>
          </p:nvSpPr>
          <p:spPr>
            <a:xfrm>
              <a:off x="6138000" y="401000"/>
              <a:ext cx="1118201" cy="192056"/>
            </a:xfrm>
            <a:custGeom>
              <a:avLst/>
              <a:gdLst/>
              <a:ahLst/>
              <a:cxnLst/>
              <a:rect l="l" t="t" r="r" b="b"/>
              <a:pathLst>
                <a:path w="26368" h="4617" extrusionOk="0">
                  <a:moveTo>
                    <a:pt x="19728" y="4617"/>
                  </a:moveTo>
                  <a:lnTo>
                    <a:pt x="26367" y="1"/>
                  </a:lnTo>
                  <a:lnTo>
                    <a:pt x="3605" y="1"/>
                  </a:lnTo>
                  <a:lnTo>
                    <a:pt x="1" y="459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BLANK_15">
    <p:bg>
      <p:bgPr>
        <a:solidFill>
          <a:schemeClr val="accent6"/>
        </a:solidFill>
        <a:effectLst/>
      </p:bgPr>
    </p:bg>
    <p:spTree>
      <p:nvGrpSpPr>
        <p:cNvPr id="1" name="Shape 2461"/>
        <p:cNvGrpSpPr/>
        <p:nvPr/>
      </p:nvGrpSpPr>
      <p:grpSpPr>
        <a:xfrm>
          <a:off x="0" y="0"/>
          <a:ext cx="0" cy="0"/>
          <a:chOff x="0" y="0"/>
          <a:chExt cx="0" cy="0"/>
        </a:xfrm>
      </p:grpSpPr>
      <p:sp>
        <p:nvSpPr>
          <p:cNvPr id="2462" name="Google Shape;2462;p16"/>
          <p:cNvSpPr txBox="1">
            <a:spLocks noGrp="1"/>
          </p:cNvSpPr>
          <p:nvPr>
            <p:ph type="title"/>
          </p:nvPr>
        </p:nvSpPr>
        <p:spPr>
          <a:xfrm>
            <a:off x="713100" y="310800"/>
            <a:ext cx="7717800" cy="749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2463" name="Google Shape;2463;p16"/>
          <p:cNvSpPr txBox="1">
            <a:spLocks noGrp="1"/>
          </p:cNvSpPr>
          <p:nvPr>
            <p:ph type="subTitle" idx="1"/>
          </p:nvPr>
        </p:nvSpPr>
        <p:spPr>
          <a:xfrm>
            <a:off x="713100" y="1329000"/>
            <a:ext cx="3858900" cy="302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2464" name="Google Shape;2464;p16"/>
          <p:cNvGrpSpPr/>
          <p:nvPr/>
        </p:nvGrpSpPr>
        <p:grpSpPr>
          <a:xfrm>
            <a:off x="241380" y="4428942"/>
            <a:ext cx="607621" cy="545369"/>
            <a:chOff x="29280" y="4428942"/>
            <a:chExt cx="607621" cy="545369"/>
          </a:xfrm>
        </p:grpSpPr>
        <p:sp>
          <p:nvSpPr>
            <p:cNvPr id="2465" name="Google Shape;2465;p16"/>
            <p:cNvSpPr/>
            <p:nvPr/>
          </p:nvSpPr>
          <p:spPr>
            <a:xfrm rot="8414613">
              <a:off x="148045" y="4620481"/>
              <a:ext cx="267035" cy="268356"/>
            </a:xfrm>
            <a:custGeom>
              <a:avLst/>
              <a:gdLst/>
              <a:ahLst/>
              <a:cxnLst/>
              <a:rect l="l" t="t" r="r" b="b"/>
              <a:pathLst>
                <a:path w="23843" h="23961" extrusionOk="0">
                  <a:moveTo>
                    <a:pt x="1780" y="9845"/>
                  </a:moveTo>
                  <a:cubicBezTo>
                    <a:pt x="593" y="11862"/>
                    <a:pt x="0" y="14234"/>
                    <a:pt x="593" y="16607"/>
                  </a:cubicBezTo>
                  <a:cubicBezTo>
                    <a:pt x="1542" y="20402"/>
                    <a:pt x="5457" y="22775"/>
                    <a:pt x="9371" y="23486"/>
                  </a:cubicBezTo>
                  <a:cubicBezTo>
                    <a:pt x="12218" y="23961"/>
                    <a:pt x="15183" y="23724"/>
                    <a:pt x="17793" y="22419"/>
                  </a:cubicBezTo>
                  <a:cubicBezTo>
                    <a:pt x="21470" y="20640"/>
                    <a:pt x="23842" y="16607"/>
                    <a:pt x="23724" y="12574"/>
                  </a:cubicBezTo>
                  <a:cubicBezTo>
                    <a:pt x="23605" y="8422"/>
                    <a:pt x="20996" y="4508"/>
                    <a:pt x="17318" y="2847"/>
                  </a:cubicBezTo>
                  <a:cubicBezTo>
                    <a:pt x="10913" y="0"/>
                    <a:pt x="4982" y="4270"/>
                    <a:pt x="1780" y="9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6"/>
            <p:cNvSpPr/>
            <p:nvPr/>
          </p:nvSpPr>
          <p:spPr>
            <a:xfrm rot="8414613">
              <a:off x="396303" y="4903584"/>
              <a:ext cx="55808" cy="59795"/>
            </a:xfrm>
            <a:custGeom>
              <a:avLst/>
              <a:gdLst/>
              <a:ahLst/>
              <a:cxnLst/>
              <a:rect l="l" t="t" r="r" b="b"/>
              <a:pathLst>
                <a:path w="4983" h="5339" extrusionOk="0">
                  <a:moveTo>
                    <a:pt x="356" y="2610"/>
                  </a:moveTo>
                  <a:cubicBezTo>
                    <a:pt x="238" y="1186"/>
                    <a:pt x="2017" y="0"/>
                    <a:pt x="3322" y="593"/>
                  </a:cubicBezTo>
                  <a:cubicBezTo>
                    <a:pt x="4627" y="1305"/>
                    <a:pt x="4982" y="3322"/>
                    <a:pt x="3915" y="4271"/>
                  </a:cubicBezTo>
                  <a:cubicBezTo>
                    <a:pt x="2847" y="5338"/>
                    <a:pt x="949" y="5101"/>
                    <a:pt x="1" y="39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6"/>
            <p:cNvSpPr/>
            <p:nvPr/>
          </p:nvSpPr>
          <p:spPr>
            <a:xfrm rot="8414613">
              <a:off x="62722" y="4464120"/>
              <a:ext cx="170056" cy="166069"/>
            </a:xfrm>
            <a:custGeom>
              <a:avLst/>
              <a:gdLst/>
              <a:ahLst/>
              <a:cxnLst/>
              <a:rect l="l" t="t" r="r" b="b"/>
              <a:pathLst>
                <a:path w="15184" h="14828" extrusionOk="0">
                  <a:moveTo>
                    <a:pt x="712" y="6880"/>
                  </a:moveTo>
                  <a:cubicBezTo>
                    <a:pt x="356" y="7474"/>
                    <a:pt x="0" y="8304"/>
                    <a:pt x="0" y="9134"/>
                  </a:cubicBezTo>
                  <a:cubicBezTo>
                    <a:pt x="0" y="10320"/>
                    <a:pt x="712" y="11388"/>
                    <a:pt x="1424" y="12337"/>
                  </a:cubicBezTo>
                  <a:cubicBezTo>
                    <a:pt x="2254" y="13404"/>
                    <a:pt x="3084" y="14353"/>
                    <a:pt x="4270" y="14591"/>
                  </a:cubicBezTo>
                  <a:cubicBezTo>
                    <a:pt x="5219" y="14828"/>
                    <a:pt x="6168" y="14353"/>
                    <a:pt x="7117" y="13998"/>
                  </a:cubicBezTo>
                  <a:cubicBezTo>
                    <a:pt x="8422" y="13286"/>
                    <a:pt x="9727" y="12693"/>
                    <a:pt x="11032" y="12100"/>
                  </a:cubicBezTo>
                  <a:cubicBezTo>
                    <a:pt x="12218" y="11625"/>
                    <a:pt x="13285" y="11032"/>
                    <a:pt x="13997" y="10083"/>
                  </a:cubicBezTo>
                  <a:cubicBezTo>
                    <a:pt x="15183" y="8541"/>
                    <a:pt x="14827" y="6169"/>
                    <a:pt x="13523" y="4627"/>
                  </a:cubicBezTo>
                  <a:cubicBezTo>
                    <a:pt x="9727" y="1"/>
                    <a:pt x="3440" y="2373"/>
                    <a:pt x="712" y="68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6"/>
            <p:cNvSpPr/>
            <p:nvPr/>
          </p:nvSpPr>
          <p:spPr>
            <a:xfrm rot="8414613">
              <a:off x="114551" y="4568923"/>
              <a:ext cx="85028" cy="41193"/>
            </a:xfrm>
            <a:custGeom>
              <a:avLst/>
              <a:gdLst/>
              <a:ahLst/>
              <a:cxnLst/>
              <a:rect l="l" t="t" r="r" b="b"/>
              <a:pathLst>
                <a:path w="7592" h="3678" extrusionOk="0">
                  <a:moveTo>
                    <a:pt x="0" y="1187"/>
                  </a:moveTo>
                  <a:cubicBezTo>
                    <a:pt x="0" y="1187"/>
                    <a:pt x="2491" y="1"/>
                    <a:pt x="4626" y="831"/>
                  </a:cubicBezTo>
                  <a:cubicBezTo>
                    <a:pt x="6880" y="1661"/>
                    <a:pt x="7592" y="3678"/>
                    <a:pt x="7592" y="3678"/>
                  </a:cubicBezTo>
                  <a:cubicBezTo>
                    <a:pt x="7592" y="3678"/>
                    <a:pt x="5694" y="119"/>
                    <a:pt x="0" y="11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6"/>
            <p:cNvSpPr/>
            <p:nvPr/>
          </p:nvSpPr>
          <p:spPr>
            <a:xfrm rot="8414613">
              <a:off x="86047" y="4580005"/>
              <a:ext cx="7974" cy="19935"/>
            </a:xfrm>
            <a:custGeom>
              <a:avLst/>
              <a:gdLst/>
              <a:ahLst/>
              <a:cxnLst/>
              <a:rect l="l" t="t" r="r" b="b"/>
              <a:pathLst>
                <a:path w="712" h="1780" extrusionOk="0">
                  <a:moveTo>
                    <a:pt x="237" y="0"/>
                  </a:moveTo>
                  <a:cubicBezTo>
                    <a:pt x="237" y="0"/>
                    <a:pt x="712" y="1305"/>
                    <a:pt x="0" y="1780"/>
                  </a:cubicBezTo>
                  <a:cubicBezTo>
                    <a:pt x="0" y="1780"/>
                    <a:pt x="356" y="831"/>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6"/>
            <p:cNvSpPr/>
            <p:nvPr/>
          </p:nvSpPr>
          <p:spPr>
            <a:xfrm rot="8414613">
              <a:off x="211304" y="4773635"/>
              <a:ext cx="166069" cy="104964"/>
            </a:xfrm>
            <a:custGeom>
              <a:avLst/>
              <a:gdLst/>
              <a:ahLst/>
              <a:cxnLst/>
              <a:rect l="l" t="t" r="r" b="b"/>
              <a:pathLst>
                <a:path w="14828" h="9372" extrusionOk="0">
                  <a:moveTo>
                    <a:pt x="0" y="3085"/>
                  </a:moveTo>
                  <a:cubicBezTo>
                    <a:pt x="0" y="3085"/>
                    <a:pt x="3322" y="1"/>
                    <a:pt x="8541" y="1424"/>
                  </a:cubicBezTo>
                  <a:cubicBezTo>
                    <a:pt x="13879" y="2966"/>
                    <a:pt x="14828" y="9372"/>
                    <a:pt x="14828" y="9372"/>
                  </a:cubicBezTo>
                  <a:cubicBezTo>
                    <a:pt x="14828" y="9372"/>
                    <a:pt x="13523" y="3559"/>
                    <a:pt x="8659" y="2492"/>
                  </a:cubicBezTo>
                  <a:cubicBezTo>
                    <a:pt x="3678" y="1424"/>
                    <a:pt x="0" y="3085"/>
                    <a:pt x="0" y="30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6"/>
            <p:cNvSpPr/>
            <p:nvPr/>
          </p:nvSpPr>
          <p:spPr>
            <a:xfrm rot="8414613">
              <a:off x="409628" y="4934725"/>
              <a:ext cx="33218" cy="25255"/>
            </a:xfrm>
            <a:custGeom>
              <a:avLst/>
              <a:gdLst/>
              <a:ahLst/>
              <a:cxnLst/>
              <a:rect l="l" t="t" r="r" b="b"/>
              <a:pathLst>
                <a:path w="2966" h="2255" extrusionOk="0">
                  <a:moveTo>
                    <a:pt x="0" y="831"/>
                  </a:moveTo>
                  <a:cubicBezTo>
                    <a:pt x="0" y="831"/>
                    <a:pt x="712" y="1"/>
                    <a:pt x="1779" y="475"/>
                  </a:cubicBezTo>
                  <a:cubicBezTo>
                    <a:pt x="2966" y="1068"/>
                    <a:pt x="2491" y="2255"/>
                    <a:pt x="2491" y="2255"/>
                  </a:cubicBezTo>
                  <a:cubicBezTo>
                    <a:pt x="2491" y="2255"/>
                    <a:pt x="2135" y="1306"/>
                    <a:pt x="1424" y="831"/>
                  </a:cubicBezTo>
                  <a:cubicBezTo>
                    <a:pt x="712" y="357"/>
                    <a:pt x="0" y="831"/>
                    <a:pt x="0"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6"/>
            <p:cNvSpPr/>
            <p:nvPr/>
          </p:nvSpPr>
          <p:spPr>
            <a:xfrm rot="8414613">
              <a:off x="569604" y="4712183"/>
              <a:ext cx="54475" cy="59795"/>
            </a:xfrm>
            <a:custGeom>
              <a:avLst/>
              <a:gdLst/>
              <a:ahLst/>
              <a:cxnLst/>
              <a:rect l="l" t="t" r="r" b="b"/>
              <a:pathLst>
                <a:path w="4864" h="5339" extrusionOk="0">
                  <a:moveTo>
                    <a:pt x="356" y="2729"/>
                  </a:moveTo>
                  <a:cubicBezTo>
                    <a:pt x="119" y="1306"/>
                    <a:pt x="2017" y="1"/>
                    <a:pt x="3322" y="713"/>
                  </a:cubicBezTo>
                  <a:cubicBezTo>
                    <a:pt x="4627" y="1306"/>
                    <a:pt x="4864" y="3322"/>
                    <a:pt x="3796" y="4390"/>
                  </a:cubicBezTo>
                  <a:cubicBezTo>
                    <a:pt x="2729" y="5339"/>
                    <a:pt x="831" y="5101"/>
                    <a:pt x="1" y="40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6"/>
            <p:cNvSpPr/>
            <p:nvPr/>
          </p:nvSpPr>
          <p:spPr>
            <a:xfrm rot="8414613">
              <a:off x="582761" y="4742902"/>
              <a:ext cx="33230" cy="25244"/>
            </a:xfrm>
            <a:custGeom>
              <a:avLst/>
              <a:gdLst/>
              <a:ahLst/>
              <a:cxnLst/>
              <a:rect l="l" t="t" r="r" b="b"/>
              <a:pathLst>
                <a:path w="2967" h="2254" extrusionOk="0">
                  <a:moveTo>
                    <a:pt x="1" y="831"/>
                  </a:moveTo>
                  <a:cubicBezTo>
                    <a:pt x="1" y="831"/>
                    <a:pt x="712" y="0"/>
                    <a:pt x="1898" y="593"/>
                  </a:cubicBezTo>
                  <a:cubicBezTo>
                    <a:pt x="2966" y="1068"/>
                    <a:pt x="2492" y="2254"/>
                    <a:pt x="2492" y="2254"/>
                  </a:cubicBezTo>
                  <a:cubicBezTo>
                    <a:pt x="2492" y="2254"/>
                    <a:pt x="2136" y="1424"/>
                    <a:pt x="1424" y="949"/>
                  </a:cubicBezTo>
                  <a:cubicBezTo>
                    <a:pt x="831" y="356"/>
                    <a:pt x="1" y="831"/>
                    <a:pt x="1"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4" name="Google Shape;2474;p16"/>
          <p:cNvGrpSpPr/>
          <p:nvPr/>
        </p:nvGrpSpPr>
        <p:grpSpPr>
          <a:xfrm>
            <a:off x="8430904" y="163064"/>
            <a:ext cx="398136" cy="509291"/>
            <a:chOff x="8430904" y="163064"/>
            <a:chExt cx="398136" cy="509291"/>
          </a:xfrm>
        </p:grpSpPr>
        <p:sp>
          <p:nvSpPr>
            <p:cNvPr id="2475" name="Google Shape;2475;p16"/>
            <p:cNvSpPr/>
            <p:nvPr/>
          </p:nvSpPr>
          <p:spPr>
            <a:xfrm rot="1439629">
              <a:off x="8477560" y="212328"/>
              <a:ext cx="304824" cy="294248"/>
            </a:xfrm>
            <a:custGeom>
              <a:avLst/>
              <a:gdLst/>
              <a:ahLst/>
              <a:cxnLst/>
              <a:rect l="l" t="t" r="r" b="b"/>
              <a:pathLst>
                <a:path w="20522" h="19810" extrusionOk="0">
                  <a:moveTo>
                    <a:pt x="1069" y="9134"/>
                  </a:moveTo>
                  <a:cubicBezTo>
                    <a:pt x="475" y="10083"/>
                    <a:pt x="1" y="11150"/>
                    <a:pt x="1" y="12218"/>
                  </a:cubicBezTo>
                  <a:cubicBezTo>
                    <a:pt x="1" y="13879"/>
                    <a:pt x="1069" y="15302"/>
                    <a:pt x="2017" y="16607"/>
                  </a:cubicBezTo>
                  <a:cubicBezTo>
                    <a:pt x="3085" y="17912"/>
                    <a:pt x="4271" y="19335"/>
                    <a:pt x="5813" y="19691"/>
                  </a:cubicBezTo>
                  <a:cubicBezTo>
                    <a:pt x="7118" y="19810"/>
                    <a:pt x="8423" y="19335"/>
                    <a:pt x="9609" y="18742"/>
                  </a:cubicBezTo>
                  <a:cubicBezTo>
                    <a:pt x="11388" y="17912"/>
                    <a:pt x="13168" y="17081"/>
                    <a:pt x="14947" y="16251"/>
                  </a:cubicBezTo>
                  <a:cubicBezTo>
                    <a:pt x="16489" y="15658"/>
                    <a:pt x="18031" y="14828"/>
                    <a:pt x="18980" y="13641"/>
                  </a:cubicBezTo>
                  <a:cubicBezTo>
                    <a:pt x="20522" y="11506"/>
                    <a:pt x="20047" y="8304"/>
                    <a:pt x="18268" y="6169"/>
                  </a:cubicBezTo>
                  <a:cubicBezTo>
                    <a:pt x="13168" y="0"/>
                    <a:pt x="4746" y="3203"/>
                    <a:pt x="1069"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6"/>
            <p:cNvSpPr/>
            <p:nvPr/>
          </p:nvSpPr>
          <p:spPr>
            <a:xfrm rot="3988102">
              <a:off x="8674923" y="582571"/>
              <a:ext cx="77531" cy="77531"/>
            </a:xfrm>
            <a:custGeom>
              <a:avLst/>
              <a:gdLst/>
              <a:ahLst/>
              <a:cxnLst/>
              <a:rect l="l" t="t" r="r" b="b"/>
              <a:pathLst>
                <a:path w="5220" h="5220" extrusionOk="0">
                  <a:moveTo>
                    <a:pt x="2966" y="238"/>
                  </a:moveTo>
                  <a:cubicBezTo>
                    <a:pt x="1542" y="0"/>
                    <a:pt x="0" y="1305"/>
                    <a:pt x="238" y="2847"/>
                  </a:cubicBezTo>
                  <a:cubicBezTo>
                    <a:pt x="356" y="4271"/>
                    <a:pt x="2135" y="5220"/>
                    <a:pt x="3440" y="4626"/>
                  </a:cubicBezTo>
                  <a:cubicBezTo>
                    <a:pt x="4745" y="4033"/>
                    <a:pt x="5220" y="2017"/>
                    <a:pt x="4152"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6"/>
            <p:cNvSpPr/>
            <p:nvPr/>
          </p:nvSpPr>
          <p:spPr>
            <a:xfrm rot="1439629">
              <a:off x="8614437" y="276843"/>
              <a:ext cx="151535" cy="72262"/>
            </a:xfrm>
            <a:custGeom>
              <a:avLst/>
              <a:gdLst/>
              <a:ahLst/>
              <a:cxnLst/>
              <a:rect l="l" t="t" r="r" b="b"/>
              <a:pathLst>
                <a:path w="10202" h="4865" extrusionOk="0">
                  <a:moveTo>
                    <a:pt x="1" y="1543"/>
                  </a:moveTo>
                  <a:cubicBezTo>
                    <a:pt x="1" y="1543"/>
                    <a:pt x="3322" y="1"/>
                    <a:pt x="6287" y="1068"/>
                  </a:cubicBezTo>
                  <a:cubicBezTo>
                    <a:pt x="9253" y="2136"/>
                    <a:pt x="10202" y="4864"/>
                    <a:pt x="10202" y="4864"/>
                  </a:cubicBezTo>
                  <a:cubicBezTo>
                    <a:pt x="10202" y="4864"/>
                    <a:pt x="7592" y="119"/>
                    <a:pt x="1" y="15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6"/>
            <p:cNvSpPr/>
            <p:nvPr/>
          </p:nvSpPr>
          <p:spPr>
            <a:xfrm rot="1439629">
              <a:off x="8736692" y="399680"/>
              <a:ext cx="15878" cy="37015"/>
            </a:xfrm>
            <a:custGeom>
              <a:avLst/>
              <a:gdLst/>
              <a:ahLst/>
              <a:cxnLst/>
              <a:rect l="l" t="t" r="r" b="b"/>
              <a:pathLst>
                <a:path w="1069" h="2492" extrusionOk="0">
                  <a:moveTo>
                    <a:pt x="357" y="1"/>
                  </a:moveTo>
                  <a:cubicBezTo>
                    <a:pt x="357" y="1"/>
                    <a:pt x="1068" y="1899"/>
                    <a:pt x="1" y="2492"/>
                  </a:cubicBezTo>
                  <a:cubicBezTo>
                    <a:pt x="1" y="2492"/>
                    <a:pt x="594" y="1187"/>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6"/>
            <p:cNvSpPr/>
            <p:nvPr/>
          </p:nvSpPr>
          <p:spPr>
            <a:xfrm rot="3988102">
              <a:off x="8723831" y="610118"/>
              <a:ext cx="26438" cy="19398"/>
            </a:xfrm>
            <a:custGeom>
              <a:avLst/>
              <a:gdLst/>
              <a:ahLst/>
              <a:cxnLst/>
              <a:rect l="l" t="t" r="r" b="b"/>
              <a:pathLst>
                <a:path w="1780" h="1306" extrusionOk="0">
                  <a:moveTo>
                    <a:pt x="0" y="357"/>
                  </a:moveTo>
                  <a:cubicBezTo>
                    <a:pt x="0" y="357"/>
                    <a:pt x="1542" y="1"/>
                    <a:pt x="1779" y="1306"/>
                  </a:cubicBezTo>
                  <a:cubicBezTo>
                    <a:pt x="1779" y="1306"/>
                    <a:pt x="1186" y="713"/>
                    <a:pt x="0" y="3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6"/>
            <p:cNvSpPr/>
            <p:nvPr/>
          </p:nvSpPr>
          <p:spPr>
            <a:xfrm rot="3988102">
              <a:off x="8617370" y="606892"/>
              <a:ext cx="49341" cy="52861"/>
            </a:xfrm>
            <a:custGeom>
              <a:avLst/>
              <a:gdLst/>
              <a:ahLst/>
              <a:cxnLst/>
              <a:rect l="l" t="t" r="r" b="b"/>
              <a:pathLst>
                <a:path w="3322" h="3559" extrusionOk="0">
                  <a:moveTo>
                    <a:pt x="237" y="1780"/>
                  </a:moveTo>
                  <a:cubicBezTo>
                    <a:pt x="119" y="831"/>
                    <a:pt x="1424" y="0"/>
                    <a:pt x="2254" y="356"/>
                  </a:cubicBezTo>
                  <a:cubicBezTo>
                    <a:pt x="3203" y="831"/>
                    <a:pt x="3321" y="2136"/>
                    <a:pt x="2610" y="2847"/>
                  </a:cubicBezTo>
                  <a:cubicBezTo>
                    <a:pt x="1898" y="3559"/>
                    <a:pt x="593" y="3440"/>
                    <a:pt x="0" y="26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6"/>
            <p:cNvSpPr/>
            <p:nvPr/>
          </p:nvSpPr>
          <p:spPr>
            <a:xfrm rot="3988102">
              <a:off x="8640014" y="622944"/>
              <a:ext cx="29973" cy="22918"/>
            </a:xfrm>
            <a:custGeom>
              <a:avLst/>
              <a:gdLst/>
              <a:ahLst/>
              <a:cxnLst/>
              <a:rect l="l" t="t" r="r" b="b"/>
              <a:pathLst>
                <a:path w="2018" h="1543" extrusionOk="0">
                  <a:moveTo>
                    <a:pt x="1" y="594"/>
                  </a:moveTo>
                  <a:cubicBezTo>
                    <a:pt x="1" y="594"/>
                    <a:pt x="475" y="1"/>
                    <a:pt x="1305" y="356"/>
                  </a:cubicBezTo>
                  <a:cubicBezTo>
                    <a:pt x="2017" y="712"/>
                    <a:pt x="1780" y="1543"/>
                    <a:pt x="1780" y="1543"/>
                  </a:cubicBezTo>
                  <a:cubicBezTo>
                    <a:pt x="1780" y="1543"/>
                    <a:pt x="1543" y="950"/>
                    <a:pt x="1068" y="594"/>
                  </a:cubicBezTo>
                  <a:cubicBezTo>
                    <a:pt x="594" y="238"/>
                    <a:pt x="1" y="594"/>
                    <a:pt x="1"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BLANK_4">
    <p:spTree>
      <p:nvGrpSpPr>
        <p:cNvPr id="1" name="Shape 2634"/>
        <p:cNvGrpSpPr/>
        <p:nvPr/>
      </p:nvGrpSpPr>
      <p:grpSpPr>
        <a:xfrm>
          <a:off x="0" y="0"/>
          <a:ext cx="0" cy="0"/>
          <a:chOff x="0" y="0"/>
          <a:chExt cx="0" cy="0"/>
        </a:xfrm>
      </p:grpSpPr>
      <p:sp>
        <p:nvSpPr>
          <p:cNvPr id="2635" name="Google Shape;2635;p18"/>
          <p:cNvSpPr txBox="1">
            <a:spLocks noGrp="1"/>
          </p:cNvSpPr>
          <p:nvPr>
            <p:ph type="title"/>
          </p:nvPr>
        </p:nvSpPr>
        <p:spPr>
          <a:xfrm>
            <a:off x="713100" y="310800"/>
            <a:ext cx="7717800" cy="74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2636" name="Google Shape;2636;p18"/>
          <p:cNvSpPr txBox="1">
            <a:spLocks noGrp="1"/>
          </p:cNvSpPr>
          <p:nvPr>
            <p:ph type="subTitle" idx="1"/>
          </p:nvPr>
        </p:nvSpPr>
        <p:spPr>
          <a:xfrm>
            <a:off x="847299" y="2412731"/>
            <a:ext cx="20898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Font typeface="Itim"/>
              <a:buNone/>
              <a:defRPr sz="2200" b="1">
                <a:latin typeface="Itim"/>
                <a:ea typeface="Itim"/>
                <a:cs typeface="Itim"/>
                <a:sym typeface="Itim"/>
              </a:defRPr>
            </a:lvl1pPr>
            <a:lvl2pPr lvl="1" algn="ctr" rtl="0">
              <a:lnSpc>
                <a:spcPct val="100000"/>
              </a:lnSpc>
              <a:spcBef>
                <a:spcPts val="0"/>
              </a:spcBef>
              <a:spcAft>
                <a:spcPts val="0"/>
              </a:spcAft>
              <a:buSzPts val="2200"/>
              <a:buFont typeface="Itim"/>
              <a:buNone/>
              <a:defRPr sz="2200">
                <a:latin typeface="Itim"/>
                <a:ea typeface="Itim"/>
                <a:cs typeface="Itim"/>
                <a:sym typeface="Itim"/>
              </a:defRPr>
            </a:lvl2pPr>
            <a:lvl3pPr lvl="2" algn="ctr" rtl="0">
              <a:lnSpc>
                <a:spcPct val="100000"/>
              </a:lnSpc>
              <a:spcBef>
                <a:spcPts val="0"/>
              </a:spcBef>
              <a:spcAft>
                <a:spcPts val="0"/>
              </a:spcAft>
              <a:buSzPts val="2200"/>
              <a:buFont typeface="Itim"/>
              <a:buNone/>
              <a:defRPr sz="2200">
                <a:latin typeface="Itim"/>
                <a:ea typeface="Itim"/>
                <a:cs typeface="Itim"/>
                <a:sym typeface="Itim"/>
              </a:defRPr>
            </a:lvl3pPr>
            <a:lvl4pPr lvl="3" algn="ctr" rtl="0">
              <a:lnSpc>
                <a:spcPct val="100000"/>
              </a:lnSpc>
              <a:spcBef>
                <a:spcPts val="0"/>
              </a:spcBef>
              <a:spcAft>
                <a:spcPts val="0"/>
              </a:spcAft>
              <a:buSzPts val="2200"/>
              <a:buFont typeface="Itim"/>
              <a:buNone/>
              <a:defRPr sz="2200">
                <a:latin typeface="Itim"/>
                <a:ea typeface="Itim"/>
                <a:cs typeface="Itim"/>
                <a:sym typeface="Itim"/>
              </a:defRPr>
            </a:lvl4pPr>
            <a:lvl5pPr lvl="4" algn="ctr" rtl="0">
              <a:lnSpc>
                <a:spcPct val="100000"/>
              </a:lnSpc>
              <a:spcBef>
                <a:spcPts val="0"/>
              </a:spcBef>
              <a:spcAft>
                <a:spcPts val="0"/>
              </a:spcAft>
              <a:buSzPts val="2200"/>
              <a:buFont typeface="Itim"/>
              <a:buNone/>
              <a:defRPr sz="2200">
                <a:latin typeface="Itim"/>
                <a:ea typeface="Itim"/>
                <a:cs typeface="Itim"/>
                <a:sym typeface="Itim"/>
              </a:defRPr>
            </a:lvl5pPr>
            <a:lvl6pPr lvl="5" algn="ctr" rtl="0">
              <a:lnSpc>
                <a:spcPct val="100000"/>
              </a:lnSpc>
              <a:spcBef>
                <a:spcPts val="0"/>
              </a:spcBef>
              <a:spcAft>
                <a:spcPts val="0"/>
              </a:spcAft>
              <a:buSzPts val="2200"/>
              <a:buFont typeface="Itim"/>
              <a:buNone/>
              <a:defRPr sz="2200">
                <a:latin typeface="Itim"/>
                <a:ea typeface="Itim"/>
                <a:cs typeface="Itim"/>
                <a:sym typeface="Itim"/>
              </a:defRPr>
            </a:lvl6pPr>
            <a:lvl7pPr lvl="6" algn="ctr" rtl="0">
              <a:lnSpc>
                <a:spcPct val="100000"/>
              </a:lnSpc>
              <a:spcBef>
                <a:spcPts val="0"/>
              </a:spcBef>
              <a:spcAft>
                <a:spcPts val="0"/>
              </a:spcAft>
              <a:buSzPts val="2200"/>
              <a:buFont typeface="Itim"/>
              <a:buNone/>
              <a:defRPr sz="2200">
                <a:latin typeface="Itim"/>
                <a:ea typeface="Itim"/>
                <a:cs typeface="Itim"/>
                <a:sym typeface="Itim"/>
              </a:defRPr>
            </a:lvl7pPr>
            <a:lvl8pPr lvl="7" algn="ctr" rtl="0">
              <a:lnSpc>
                <a:spcPct val="100000"/>
              </a:lnSpc>
              <a:spcBef>
                <a:spcPts val="0"/>
              </a:spcBef>
              <a:spcAft>
                <a:spcPts val="0"/>
              </a:spcAft>
              <a:buSzPts val="2200"/>
              <a:buFont typeface="Itim"/>
              <a:buNone/>
              <a:defRPr sz="2200">
                <a:latin typeface="Itim"/>
                <a:ea typeface="Itim"/>
                <a:cs typeface="Itim"/>
                <a:sym typeface="Itim"/>
              </a:defRPr>
            </a:lvl8pPr>
            <a:lvl9pPr lvl="8" algn="ctr" rtl="0">
              <a:lnSpc>
                <a:spcPct val="100000"/>
              </a:lnSpc>
              <a:spcBef>
                <a:spcPts val="0"/>
              </a:spcBef>
              <a:spcAft>
                <a:spcPts val="0"/>
              </a:spcAft>
              <a:buSzPts val="2200"/>
              <a:buFont typeface="Itim"/>
              <a:buNone/>
              <a:defRPr sz="2200">
                <a:latin typeface="Itim"/>
                <a:ea typeface="Itim"/>
                <a:cs typeface="Itim"/>
                <a:sym typeface="Itim"/>
              </a:defRPr>
            </a:lvl9pPr>
          </a:lstStyle>
          <a:p>
            <a:endParaRPr/>
          </a:p>
        </p:txBody>
      </p:sp>
      <p:sp>
        <p:nvSpPr>
          <p:cNvPr id="2637" name="Google Shape;2637;p18"/>
          <p:cNvSpPr txBox="1">
            <a:spLocks noGrp="1"/>
          </p:cNvSpPr>
          <p:nvPr>
            <p:ph type="subTitle" idx="2"/>
          </p:nvPr>
        </p:nvSpPr>
        <p:spPr>
          <a:xfrm>
            <a:off x="847300" y="2815831"/>
            <a:ext cx="2089800" cy="70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8" name="Google Shape;2638;p18"/>
          <p:cNvSpPr txBox="1">
            <a:spLocks noGrp="1"/>
          </p:cNvSpPr>
          <p:nvPr>
            <p:ph type="subTitle" idx="3"/>
          </p:nvPr>
        </p:nvSpPr>
        <p:spPr>
          <a:xfrm>
            <a:off x="3527100" y="2412731"/>
            <a:ext cx="20898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Font typeface="Itim"/>
              <a:buNone/>
              <a:defRPr sz="2200" b="1">
                <a:latin typeface="Itim"/>
                <a:ea typeface="Itim"/>
                <a:cs typeface="Itim"/>
                <a:sym typeface="Itim"/>
              </a:defRPr>
            </a:lvl1pPr>
            <a:lvl2pPr lvl="1" algn="ctr" rtl="0">
              <a:lnSpc>
                <a:spcPct val="100000"/>
              </a:lnSpc>
              <a:spcBef>
                <a:spcPts val="0"/>
              </a:spcBef>
              <a:spcAft>
                <a:spcPts val="0"/>
              </a:spcAft>
              <a:buSzPts val="2200"/>
              <a:buFont typeface="Itim"/>
              <a:buNone/>
              <a:defRPr sz="2200">
                <a:latin typeface="Itim"/>
                <a:ea typeface="Itim"/>
                <a:cs typeface="Itim"/>
                <a:sym typeface="Itim"/>
              </a:defRPr>
            </a:lvl2pPr>
            <a:lvl3pPr lvl="2" algn="ctr" rtl="0">
              <a:lnSpc>
                <a:spcPct val="100000"/>
              </a:lnSpc>
              <a:spcBef>
                <a:spcPts val="0"/>
              </a:spcBef>
              <a:spcAft>
                <a:spcPts val="0"/>
              </a:spcAft>
              <a:buSzPts val="2200"/>
              <a:buFont typeface="Itim"/>
              <a:buNone/>
              <a:defRPr sz="2200">
                <a:latin typeface="Itim"/>
                <a:ea typeface="Itim"/>
                <a:cs typeface="Itim"/>
                <a:sym typeface="Itim"/>
              </a:defRPr>
            </a:lvl3pPr>
            <a:lvl4pPr lvl="3" algn="ctr" rtl="0">
              <a:lnSpc>
                <a:spcPct val="100000"/>
              </a:lnSpc>
              <a:spcBef>
                <a:spcPts val="0"/>
              </a:spcBef>
              <a:spcAft>
                <a:spcPts val="0"/>
              </a:spcAft>
              <a:buSzPts val="2200"/>
              <a:buFont typeface="Itim"/>
              <a:buNone/>
              <a:defRPr sz="2200">
                <a:latin typeface="Itim"/>
                <a:ea typeface="Itim"/>
                <a:cs typeface="Itim"/>
                <a:sym typeface="Itim"/>
              </a:defRPr>
            </a:lvl4pPr>
            <a:lvl5pPr lvl="4" algn="ctr" rtl="0">
              <a:lnSpc>
                <a:spcPct val="100000"/>
              </a:lnSpc>
              <a:spcBef>
                <a:spcPts val="0"/>
              </a:spcBef>
              <a:spcAft>
                <a:spcPts val="0"/>
              </a:spcAft>
              <a:buSzPts val="2200"/>
              <a:buFont typeface="Itim"/>
              <a:buNone/>
              <a:defRPr sz="2200">
                <a:latin typeface="Itim"/>
                <a:ea typeface="Itim"/>
                <a:cs typeface="Itim"/>
                <a:sym typeface="Itim"/>
              </a:defRPr>
            </a:lvl5pPr>
            <a:lvl6pPr lvl="5" algn="ctr" rtl="0">
              <a:lnSpc>
                <a:spcPct val="100000"/>
              </a:lnSpc>
              <a:spcBef>
                <a:spcPts val="0"/>
              </a:spcBef>
              <a:spcAft>
                <a:spcPts val="0"/>
              </a:spcAft>
              <a:buSzPts val="2200"/>
              <a:buFont typeface="Itim"/>
              <a:buNone/>
              <a:defRPr sz="2200">
                <a:latin typeface="Itim"/>
                <a:ea typeface="Itim"/>
                <a:cs typeface="Itim"/>
                <a:sym typeface="Itim"/>
              </a:defRPr>
            </a:lvl6pPr>
            <a:lvl7pPr lvl="6" algn="ctr" rtl="0">
              <a:lnSpc>
                <a:spcPct val="100000"/>
              </a:lnSpc>
              <a:spcBef>
                <a:spcPts val="0"/>
              </a:spcBef>
              <a:spcAft>
                <a:spcPts val="0"/>
              </a:spcAft>
              <a:buSzPts val="2200"/>
              <a:buFont typeface="Itim"/>
              <a:buNone/>
              <a:defRPr sz="2200">
                <a:latin typeface="Itim"/>
                <a:ea typeface="Itim"/>
                <a:cs typeface="Itim"/>
                <a:sym typeface="Itim"/>
              </a:defRPr>
            </a:lvl7pPr>
            <a:lvl8pPr lvl="7" algn="ctr" rtl="0">
              <a:lnSpc>
                <a:spcPct val="100000"/>
              </a:lnSpc>
              <a:spcBef>
                <a:spcPts val="0"/>
              </a:spcBef>
              <a:spcAft>
                <a:spcPts val="0"/>
              </a:spcAft>
              <a:buSzPts val="2200"/>
              <a:buFont typeface="Itim"/>
              <a:buNone/>
              <a:defRPr sz="2200">
                <a:latin typeface="Itim"/>
                <a:ea typeface="Itim"/>
                <a:cs typeface="Itim"/>
                <a:sym typeface="Itim"/>
              </a:defRPr>
            </a:lvl8pPr>
            <a:lvl9pPr lvl="8" algn="ctr" rtl="0">
              <a:lnSpc>
                <a:spcPct val="100000"/>
              </a:lnSpc>
              <a:spcBef>
                <a:spcPts val="0"/>
              </a:spcBef>
              <a:spcAft>
                <a:spcPts val="0"/>
              </a:spcAft>
              <a:buSzPts val="2200"/>
              <a:buFont typeface="Itim"/>
              <a:buNone/>
              <a:defRPr sz="2200">
                <a:latin typeface="Itim"/>
                <a:ea typeface="Itim"/>
                <a:cs typeface="Itim"/>
                <a:sym typeface="Itim"/>
              </a:defRPr>
            </a:lvl9pPr>
          </a:lstStyle>
          <a:p>
            <a:endParaRPr/>
          </a:p>
        </p:txBody>
      </p:sp>
      <p:sp>
        <p:nvSpPr>
          <p:cNvPr id="2639" name="Google Shape;2639;p18"/>
          <p:cNvSpPr txBox="1">
            <a:spLocks noGrp="1"/>
          </p:cNvSpPr>
          <p:nvPr>
            <p:ph type="subTitle" idx="4"/>
          </p:nvPr>
        </p:nvSpPr>
        <p:spPr>
          <a:xfrm>
            <a:off x="3527100" y="2815831"/>
            <a:ext cx="2089800" cy="70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0" name="Google Shape;2640;p18"/>
          <p:cNvSpPr txBox="1">
            <a:spLocks noGrp="1"/>
          </p:cNvSpPr>
          <p:nvPr>
            <p:ph type="subTitle" idx="5"/>
          </p:nvPr>
        </p:nvSpPr>
        <p:spPr>
          <a:xfrm>
            <a:off x="6206900" y="2412731"/>
            <a:ext cx="20898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Font typeface="Itim"/>
              <a:buNone/>
              <a:defRPr sz="2200" b="1">
                <a:latin typeface="Itim"/>
                <a:ea typeface="Itim"/>
                <a:cs typeface="Itim"/>
                <a:sym typeface="Itim"/>
              </a:defRPr>
            </a:lvl1pPr>
            <a:lvl2pPr lvl="1" algn="ctr" rtl="0">
              <a:lnSpc>
                <a:spcPct val="100000"/>
              </a:lnSpc>
              <a:spcBef>
                <a:spcPts val="0"/>
              </a:spcBef>
              <a:spcAft>
                <a:spcPts val="0"/>
              </a:spcAft>
              <a:buSzPts val="2200"/>
              <a:buFont typeface="Itim"/>
              <a:buNone/>
              <a:defRPr sz="2200">
                <a:latin typeface="Itim"/>
                <a:ea typeface="Itim"/>
                <a:cs typeface="Itim"/>
                <a:sym typeface="Itim"/>
              </a:defRPr>
            </a:lvl2pPr>
            <a:lvl3pPr lvl="2" algn="ctr" rtl="0">
              <a:lnSpc>
                <a:spcPct val="100000"/>
              </a:lnSpc>
              <a:spcBef>
                <a:spcPts val="0"/>
              </a:spcBef>
              <a:spcAft>
                <a:spcPts val="0"/>
              </a:spcAft>
              <a:buSzPts val="2200"/>
              <a:buFont typeface="Itim"/>
              <a:buNone/>
              <a:defRPr sz="2200">
                <a:latin typeface="Itim"/>
                <a:ea typeface="Itim"/>
                <a:cs typeface="Itim"/>
                <a:sym typeface="Itim"/>
              </a:defRPr>
            </a:lvl3pPr>
            <a:lvl4pPr lvl="3" algn="ctr" rtl="0">
              <a:lnSpc>
                <a:spcPct val="100000"/>
              </a:lnSpc>
              <a:spcBef>
                <a:spcPts val="0"/>
              </a:spcBef>
              <a:spcAft>
                <a:spcPts val="0"/>
              </a:spcAft>
              <a:buSzPts val="2200"/>
              <a:buFont typeface="Itim"/>
              <a:buNone/>
              <a:defRPr sz="2200">
                <a:latin typeface="Itim"/>
                <a:ea typeface="Itim"/>
                <a:cs typeface="Itim"/>
                <a:sym typeface="Itim"/>
              </a:defRPr>
            </a:lvl4pPr>
            <a:lvl5pPr lvl="4" algn="ctr" rtl="0">
              <a:lnSpc>
                <a:spcPct val="100000"/>
              </a:lnSpc>
              <a:spcBef>
                <a:spcPts val="0"/>
              </a:spcBef>
              <a:spcAft>
                <a:spcPts val="0"/>
              </a:spcAft>
              <a:buSzPts val="2200"/>
              <a:buFont typeface="Itim"/>
              <a:buNone/>
              <a:defRPr sz="2200">
                <a:latin typeface="Itim"/>
                <a:ea typeface="Itim"/>
                <a:cs typeface="Itim"/>
                <a:sym typeface="Itim"/>
              </a:defRPr>
            </a:lvl5pPr>
            <a:lvl6pPr lvl="5" algn="ctr" rtl="0">
              <a:lnSpc>
                <a:spcPct val="100000"/>
              </a:lnSpc>
              <a:spcBef>
                <a:spcPts val="0"/>
              </a:spcBef>
              <a:spcAft>
                <a:spcPts val="0"/>
              </a:spcAft>
              <a:buSzPts val="2200"/>
              <a:buFont typeface="Itim"/>
              <a:buNone/>
              <a:defRPr sz="2200">
                <a:latin typeface="Itim"/>
                <a:ea typeface="Itim"/>
                <a:cs typeface="Itim"/>
                <a:sym typeface="Itim"/>
              </a:defRPr>
            </a:lvl6pPr>
            <a:lvl7pPr lvl="6" algn="ctr" rtl="0">
              <a:lnSpc>
                <a:spcPct val="100000"/>
              </a:lnSpc>
              <a:spcBef>
                <a:spcPts val="0"/>
              </a:spcBef>
              <a:spcAft>
                <a:spcPts val="0"/>
              </a:spcAft>
              <a:buSzPts val="2200"/>
              <a:buFont typeface="Itim"/>
              <a:buNone/>
              <a:defRPr sz="2200">
                <a:latin typeface="Itim"/>
                <a:ea typeface="Itim"/>
                <a:cs typeface="Itim"/>
                <a:sym typeface="Itim"/>
              </a:defRPr>
            </a:lvl7pPr>
            <a:lvl8pPr lvl="7" algn="ctr" rtl="0">
              <a:lnSpc>
                <a:spcPct val="100000"/>
              </a:lnSpc>
              <a:spcBef>
                <a:spcPts val="0"/>
              </a:spcBef>
              <a:spcAft>
                <a:spcPts val="0"/>
              </a:spcAft>
              <a:buSzPts val="2200"/>
              <a:buFont typeface="Itim"/>
              <a:buNone/>
              <a:defRPr sz="2200">
                <a:latin typeface="Itim"/>
                <a:ea typeface="Itim"/>
                <a:cs typeface="Itim"/>
                <a:sym typeface="Itim"/>
              </a:defRPr>
            </a:lvl8pPr>
            <a:lvl9pPr lvl="8" algn="ctr" rtl="0">
              <a:lnSpc>
                <a:spcPct val="100000"/>
              </a:lnSpc>
              <a:spcBef>
                <a:spcPts val="0"/>
              </a:spcBef>
              <a:spcAft>
                <a:spcPts val="0"/>
              </a:spcAft>
              <a:buSzPts val="2200"/>
              <a:buFont typeface="Itim"/>
              <a:buNone/>
              <a:defRPr sz="2200">
                <a:latin typeface="Itim"/>
                <a:ea typeface="Itim"/>
                <a:cs typeface="Itim"/>
                <a:sym typeface="Itim"/>
              </a:defRPr>
            </a:lvl9pPr>
          </a:lstStyle>
          <a:p>
            <a:endParaRPr/>
          </a:p>
        </p:txBody>
      </p:sp>
      <p:sp>
        <p:nvSpPr>
          <p:cNvPr id="2641" name="Google Shape;2641;p18"/>
          <p:cNvSpPr txBox="1">
            <a:spLocks noGrp="1"/>
          </p:cNvSpPr>
          <p:nvPr>
            <p:ph type="subTitle" idx="6"/>
          </p:nvPr>
        </p:nvSpPr>
        <p:spPr>
          <a:xfrm>
            <a:off x="6206900" y="2815831"/>
            <a:ext cx="2089800" cy="70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42" name="Google Shape;2642;p18"/>
          <p:cNvGrpSpPr/>
          <p:nvPr/>
        </p:nvGrpSpPr>
        <p:grpSpPr>
          <a:xfrm>
            <a:off x="-444443" y="4050724"/>
            <a:ext cx="10005116" cy="1846055"/>
            <a:chOff x="-444443" y="4050724"/>
            <a:chExt cx="10005116" cy="1846055"/>
          </a:xfrm>
        </p:grpSpPr>
        <p:sp>
          <p:nvSpPr>
            <p:cNvPr id="2643" name="Google Shape;2643;p18"/>
            <p:cNvSpPr/>
            <p:nvPr/>
          </p:nvSpPr>
          <p:spPr>
            <a:xfrm>
              <a:off x="2408023" y="5435195"/>
              <a:ext cx="1005707" cy="27458"/>
            </a:xfrm>
            <a:custGeom>
              <a:avLst/>
              <a:gdLst/>
              <a:ahLst/>
              <a:cxnLst/>
              <a:rect l="l" t="t" r="r" b="b"/>
              <a:pathLst>
                <a:path w="23185" h="633" extrusionOk="0">
                  <a:moveTo>
                    <a:pt x="1" y="633"/>
                  </a:moveTo>
                  <a:lnTo>
                    <a:pt x="506" y="1"/>
                  </a:lnTo>
                  <a:lnTo>
                    <a:pt x="22594" y="1"/>
                  </a:lnTo>
                  <a:lnTo>
                    <a:pt x="23184" y="63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8"/>
            <p:cNvSpPr/>
            <p:nvPr/>
          </p:nvSpPr>
          <p:spPr>
            <a:xfrm>
              <a:off x="341896" y="5616207"/>
              <a:ext cx="1820293" cy="173770"/>
            </a:xfrm>
            <a:custGeom>
              <a:avLst/>
              <a:gdLst/>
              <a:ahLst/>
              <a:cxnLst/>
              <a:rect l="l" t="t" r="r" b="b"/>
              <a:pathLst>
                <a:path w="41964" h="4006" extrusionOk="0">
                  <a:moveTo>
                    <a:pt x="0" y="1"/>
                  </a:moveTo>
                  <a:lnTo>
                    <a:pt x="190" y="4005"/>
                  </a:lnTo>
                  <a:lnTo>
                    <a:pt x="41963" y="3626"/>
                  </a:lnTo>
                  <a:lnTo>
                    <a:pt x="419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8"/>
            <p:cNvSpPr/>
            <p:nvPr/>
          </p:nvSpPr>
          <p:spPr>
            <a:xfrm>
              <a:off x="341896" y="5616207"/>
              <a:ext cx="1501209" cy="173770"/>
            </a:xfrm>
            <a:custGeom>
              <a:avLst/>
              <a:gdLst/>
              <a:ahLst/>
              <a:cxnLst/>
              <a:rect l="l" t="t" r="r" b="b"/>
              <a:pathLst>
                <a:path w="34608" h="4006" extrusionOk="0">
                  <a:moveTo>
                    <a:pt x="34607" y="3626"/>
                  </a:moveTo>
                  <a:lnTo>
                    <a:pt x="34607" y="1"/>
                  </a:lnTo>
                  <a:lnTo>
                    <a:pt x="0" y="1"/>
                  </a:lnTo>
                  <a:lnTo>
                    <a:pt x="190" y="40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8"/>
            <p:cNvSpPr/>
            <p:nvPr/>
          </p:nvSpPr>
          <p:spPr>
            <a:xfrm>
              <a:off x="1909797" y="5513837"/>
              <a:ext cx="120720" cy="33878"/>
            </a:xfrm>
            <a:custGeom>
              <a:avLst/>
              <a:gdLst/>
              <a:ahLst/>
              <a:cxnLst/>
              <a:rect l="l" t="t" r="r" b="b"/>
              <a:pathLst>
                <a:path w="2783" h="781" extrusionOk="0">
                  <a:moveTo>
                    <a:pt x="2108" y="0"/>
                  </a:moveTo>
                  <a:lnTo>
                    <a:pt x="0" y="0"/>
                  </a:lnTo>
                  <a:lnTo>
                    <a:pt x="126" y="780"/>
                  </a:lnTo>
                  <a:lnTo>
                    <a:pt x="2782" y="78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8"/>
            <p:cNvSpPr/>
            <p:nvPr/>
          </p:nvSpPr>
          <p:spPr>
            <a:xfrm>
              <a:off x="1820682" y="4250333"/>
              <a:ext cx="4675432" cy="1646446"/>
            </a:xfrm>
            <a:custGeom>
              <a:avLst/>
              <a:gdLst/>
              <a:ahLst/>
              <a:cxnLst/>
              <a:rect l="l" t="t" r="r" b="b"/>
              <a:pathLst>
                <a:path w="93790" h="33028" extrusionOk="0">
                  <a:moveTo>
                    <a:pt x="190" y="32922"/>
                  </a:moveTo>
                  <a:lnTo>
                    <a:pt x="1" y="1"/>
                  </a:lnTo>
                  <a:lnTo>
                    <a:pt x="93789" y="1"/>
                  </a:lnTo>
                  <a:lnTo>
                    <a:pt x="93094" y="33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8"/>
            <p:cNvSpPr/>
            <p:nvPr/>
          </p:nvSpPr>
          <p:spPr>
            <a:xfrm>
              <a:off x="3403976" y="4250333"/>
              <a:ext cx="38933" cy="1639068"/>
            </a:xfrm>
            <a:custGeom>
              <a:avLst/>
              <a:gdLst/>
              <a:ahLst/>
              <a:cxnLst/>
              <a:rect l="l" t="t" r="r" b="b"/>
              <a:pathLst>
                <a:path w="781" h="32880" extrusionOk="0">
                  <a:moveTo>
                    <a:pt x="422" y="32880"/>
                  </a:moveTo>
                  <a:lnTo>
                    <a:pt x="0" y="1"/>
                  </a:lnTo>
                  <a:lnTo>
                    <a:pt x="422" y="1"/>
                  </a:lnTo>
                  <a:lnTo>
                    <a:pt x="780" y="3288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8"/>
            <p:cNvSpPr/>
            <p:nvPr/>
          </p:nvSpPr>
          <p:spPr>
            <a:xfrm>
              <a:off x="5579772" y="4250333"/>
              <a:ext cx="16899" cy="1639068"/>
            </a:xfrm>
            <a:custGeom>
              <a:avLst/>
              <a:gdLst/>
              <a:ahLst/>
              <a:cxnLst/>
              <a:rect l="l" t="t" r="r" b="b"/>
              <a:pathLst>
                <a:path w="339" h="32880" extrusionOk="0">
                  <a:moveTo>
                    <a:pt x="1" y="1"/>
                  </a:moveTo>
                  <a:lnTo>
                    <a:pt x="1" y="32880"/>
                  </a:lnTo>
                  <a:lnTo>
                    <a:pt x="254" y="32880"/>
                  </a:lnTo>
                  <a:lnTo>
                    <a:pt x="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8"/>
            <p:cNvSpPr/>
            <p:nvPr/>
          </p:nvSpPr>
          <p:spPr>
            <a:xfrm>
              <a:off x="3436527" y="5360866"/>
              <a:ext cx="2143351" cy="13709"/>
            </a:xfrm>
            <a:custGeom>
              <a:avLst/>
              <a:gdLst/>
              <a:ahLst/>
              <a:cxnLst/>
              <a:rect l="l" t="t" r="r" b="b"/>
              <a:pathLst>
                <a:path w="42996" h="275" extrusionOk="0">
                  <a:moveTo>
                    <a:pt x="43" y="190"/>
                  </a:moveTo>
                  <a:lnTo>
                    <a:pt x="42996" y="274"/>
                  </a:lnTo>
                  <a:lnTo>
                    <a:pt x="42996"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8"/>
            <p:cNvSpPr/>
            <p:nvPr/>
          </p:nvSpPr>
          <p:spPr>
            <a:xfrm>
              <a:off x="3426009" y="4537163"/>
              <a:ext cx="2153869" cy="13709"/>
            </a:xfrm>
            <a:custGeom>
              <a:avLst/>
              <a:gdLst/>
              <a:ahLst/>
              <a:cxnLst/>
              <a:rect l="l" t="t" r="r" b="b"/>
              <a:pathLst>
                <a:path w="43207" h="275" extrusionOk="0">
                  <a:moveTo>
                    <a:pt x="22" y="190"/>
                  </a:moveTo>
                  <a:lnTo>
                    <a:pt x="43207" y="275"/>
                  </a:lnTo>
                  <a:lnTo>
                    <a:pt x="43207"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8"/>
            <p:cNvSpPr/>
            <p:nvPr/>
          </p:nvSpPr>
          <p:spPr>
            <a:xfrm>
              <a:off x="2041312" y="4640151"/>
              <a:ext cx="1183090" cy="1074816"/>
            </a:xfrm>
            <a:custGeom>
              <a:avLst/>
              <a:gdLst/>
              <a:ahLst/>
              <a:cxnLst/>
              <a:rect l="l" t="t" r="r" b="b"/>
              <a:pathLst>
                <a:path w="23733" h="21561" extrusionOk="0">
                  <a:moveTo>
                    <a:pt x="549" y="21561"/>
                  </a:moveTo>
                  <a:lnTo>
                    <a:pt x="23732" y="21561"/>
                  </a:lnTo>
                  <a:lnTo>
                    <a:pt x="23648" y="0"/>
                  </a:lnTo>
                  <a:lnTo>
                    <a:pt x="1"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8"/>
            <p:cNvSpPr/>
            <p:nvPr/>
          </p:nvSpPr>
          <p:spPr>
            <a:xfrm>
              <a:off x="2041312" y="4640151"/>
              <a:ext cx="1178853" cy="44167"/>
            </a:xfrm>
            <a:custGeom>
              <a:avLst/>
              <a:gdLst/>
              <a:ahLst/>
              <a:cxnLst/>
              <a:rect l="l" t="t" r="r" b="b"/>
              <a:pathLst>
                <a:path w="23648" h="886" extrusionOk="0">
                  <a:moveTo>
                    <a:pt x="1" y="422"/>
                  </a:moveTo>
                  <a:lnTo>
                    <a:pt x="401" y="885"/>
                  </a:lnTo>
                  <a:lnTo>
                    <a:pt x="23100" y="801"/>
                  </a:lnTo>
                  <a:lnTo>
                    <a:pt x="2364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8"/>
            <p:cNvSpPr/>
            <p:nvPr/>
          </p:nvSpPr>
          <p:spPr>
            <a:xfrm>
              <a:off x="2041312" y="4661137"/>
              <a:ext cx="52592" cy="1053829"/>
            </a:xfrm>
            <a:custGeom>
              <a:avLst/>
              <a:gdLst/>
              <a:ahLst/>
              <a:cxnLst/>
              <a:rect l="l" t="t" r="r" b="b"/>
              <a:pathLst>
                <a:path w="1055" h="21140" extrusionOk="0">
                  <a:moveTo>
                    <a:pt x="1" y="1"/>
                  </a:moveTo>
                  <a:lnTo>
                    <a:pt x="549" y="21140"/>
                  </a:lnTo>
                  <a:lnTo>
                    <a:pt x="1054" y="20508"/>
                  </a:lnTo>
                  <a:lnTo>
                    <a:pt x="40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8"/>
            <p:cNvSpPr/>
            <p:nvPr/>
          </p:nvSpPr>
          <p:spPr>
            <a:xfrm>
              <a:off x="5741581" y="4359602"/>
              <a:ext cx="581052" cy="1396348"/>
            </a:xfrm>
            <a:custGeom>
              <a:avLst/>
              <a:gdLst/>
              <a:ahLst/>
              <a:cxnLst/>
              <a:rect l="l" t="t" r="r" b="b"/>
              <a:pathLst>
                <a:path w="11656" h="28011" extrusionOk="0">
                  <a:moveTo>
                    <a:pt x="1" y="28011"/>
                  </a:moveTo>
                  <a:lnTo>
                    <a:pt x="11066" y="28011"/>
                  </a:lnTo>
                  <a:lnTo>
                    <a:pt x="11656" y="1"/>
                  </a:lnTo>
                  <a:lnTo>
                    <a:pt x="148"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8"/>
            <p:cNvSpPr/>
            <p:nvPr/>
          </p:nvSpPr>
          <p:spPr>
            <a:xfrm>
              <a:off x="5748958" y="4359602"/>
              <a:ext cx="573674" cy="46311"/>
            </a:xfrm>
            <a:custGeom>
              <a:avLst/>
              <a:gdLst/>
              <a:ahLst/>
              <a:cxnLst/>
              <a:rect l="l" t="t" r="r" b="b"/>
              <a:pathLst>
                <a:path w="11508" h="929" extrusionOk="0">
                  <a:moveTo>
                    <a:pt x="0" y="422"/>
                  </a:moveTo>
                  <a:lnTo>
                    <a:pt x="422" y="928"/>
                  </a:lnTo>
                  <a:lnTo>
                    <a:pt x="10897" y="823"/>
                  </a:lnTo>
                  <a:lnTo>
                    <a:pt x="11508"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8"/>
            <p:cNvSpPr/>
            <p:nvPr/>
          </p:nvSpPr>
          <p:spPr>
            <a:xfrm>
              <a:off x="5741581" y="4380638"/>
              <a:ext cx="28414" cy="1375312"/>
            </a:xfrm>
            <a:custGeom>
              <a:avLst/>
              <a:gdLst/>
              <a:ahLst/>
              <a:cxnLst/>
              <a:rect l="l" t="t" r="r" b="b"/>
              <a:pathLst>
                <a:path w="570" h="27589" extrusionOk="0">
                  <a:moveTo>
                    <a:pt x="148" y="0"/>
                  </a:moveTo>
                  <a:lnTo>
                    <a:pt x="1" y="27589"/>
                  </a:lnTo>
                  <a:lnTo>
                    <a:pt x="549" y="26936"/>
                  </a:lnTo>
                  <a:lnTo>
                    <a:pt x="570" y="5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8"/>
            <p:cNvSpPr/>
            <p:nvPr/>
          </p:nvSpPr>
          <p:spPr>
            <a:xfrm>
              <a:off x="3558407" y="4666421"/>
              <a:ext cx="1869126" cy="568440"/>
            </a:xfrm>
            <a:custGeom>
              <a:avLst/>
              <a:gdLst/>
              <a:ahLst/>
              <a:cxnLst/>
              <a:rect l="l" t="t" r="r" b="b"/>
              <a:pathLst>
                <a:path w="37495" h="11403" extrusionOk="0">
                  <a:moveTo>
                    <a:pt x="274" y="11402"/>
                  </a:moveTo>
                  <a:lnTo>
                    <a:pt x="37368" y="11402"/>
                  </a:lnTo>
                  <a:lnTo>
                    <a:pt x="37495" y="0"/>
                  </a:lnTo>
                  <a:lnTo>
                    <a:pt x="0" y="37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8"/>
            <p:cNvSpPr/>
            <p:nvPr/>
          </p:nvSpPr>
          <p:spPr>
            <a:xfrm>
              <a:off x="3558407" y="4666421"/>
              <a:ext cx="1869126" cy="40977"/>
            </a:xfrm>
            <a:custGeom>
              <a:avLst/>
              <a:gdLst/>
              <a:ahLst/>
              <a:cxnLst/>
              <a:rect l="l" t="t" r="r" b="b"/>
              <a:pathLst>
                <a:path w="37495" h="822" extrusionOk="0">
                  <a:moveTo>
                    <a:pt x="0" y="379"/>
                  </a:moveTo>
                  <a:lnTo>
                    <a:pt x="422" y="822"/>
                  </a:lnTo>
                  <a:lnTo>
                    <a:pt x="36926" y="738"/>
                  </a:lnTo>
                  <a:lnTo>
                    <a:pt x="3749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8"/>
            <p:cNvSpPr/>
            <p:nvPr/>
          </p:nvSpPr>
          <p:spPr>
            <a:xfrm>
              <a:off x="3558407" y="4685314"/>
              <a:ext cx="38933" cy="549546"/>
            </a:xfrm>
            <a:custGeom>
              <a:avLst/>
              <a:gdLst/>
              <a:ahLst/>
              <a:cxnLst/>
              <a:rect l="l" t="t" r="r" b="b"/>
              <a:pathLst>
                <a:path w="781" h="11024" extrusionOk="0">
                  <a:moveTo>
                    <a:pt x="0" y="0"/>
                  </a:moveTo>
                  <a:lnTo>
                    <a:pt x="274" y="11023"/>
                  </a:lnTo>
                  <a:lnTo>
                    <a:pt x="780" y="10433"/>
                  </a:lnTo>
                  <a:lnTo>
                    <a:pt x="422"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8"/>
            <p:cNvSpPr/>
            <p:nvPr/>
          </p:nvSpPr>
          <p:spPr>
            <a:xfrm>
              <a:off x="3558407" y="5478509"/>
              <a:ext cx="1869126" cy="308970"/>
            </a:xfrm>
            <a:custGeom>
              <a:avLst/>
              <a:gdLst/>
              <a:ahLst/>
              <a:cxnLst/>
              <a:rect l="l" t="t" r="r" b="b"/>
              <a:pathLst>
                <a:path w="37495" h="6198" extrusionOk="0">
                  <a:moveTo>
                    <a:pt x="274" y="6197"/>
                  </a:moveTo>
                  <a:lnTo>
                    <a:pt x="37368" y="6197"/>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8"/>
            <p:cNvSpPr/>
            <p:nvPr/>
          </p:nvSpPr>
          <p:spPr>
            <a:xfrm>
              <a:off x="3558407" y="5478509"/>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8"/>
            <p:cNvSpPr/>
            <p:nvPr/>
          </p:nvSpPr>
          <p:spPr>
            <a:xfrm>
              <a:off x="3558407" y="5497451"/>
              <a:ext cx="38933" cy="290027"/>
            </a:xfrm>
            <a:custGeom>
              <a:avLst/>
              <a:gdLst/>
              <a:ahLst/>
              <a:cxnLst/>
              <a:rect l="l" t="t" r="r" b="b"/>
              <a:pathLst>
                <a:path w="781" h="5818" extrusionOk="0">
                  <a:moveTo>
                    <a:pt x="0" y="0"/>
                  </a:moveTo>
                  <a:lnTo>
                    <a:pt x="274" y="5817"/>
                  </a:lnTo>
                  <a:lnTo>
                    <a:pt x="780" y="5227"/>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8"/>
            <p:cNvSpPr/>
            <p:nvPr/>
          </p:nvSpPr>
          <p:spPr>
            <a:xfrm>
              <a:off x="3558407" y="4318626"/>
              <a:ext cx="1869126" cy="125074"/>
            </a:xfrm>
            <a:custGeom>
              <a:avLst/>
              <a:gdLst/>
              <a:ahLst/>
              <a:cxnLst/>
              <a:rect l="l" t="t" r="r" b="b"/>
              <a:pathLst>
                <a:path w="37495" h="2509" extrusionOk="0">
                  <a:moveTo>
                    <a:pt x="274" y="2509"/>
                  </a:moveTo>
                  <a:lnTo>
                    <a:pt x="37368" y="2509"/>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8"/>
            <p:cNvSpPr/>
            <p:nvPr/>
          </p:nvSpPr>
          <p:spPr>
            <a:xfrm>
              <a:off x="3558407" y="4318626"/>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8"/>
            <p:cNvSpPr/>
            <p:nvPr/>
          </p:nvSpPr>
          <p:spPr>
            <a:xfrm>
              <a:off x="3558407" y="4337569"/>
              <a:ext cx="38933" cy="106131"/>
            </a:xfrm>
            <a:custGeom>
              <a:avLst/>
              <a:gdLst/>
              <a:ahLst/>
              <a:cxnLst/>
              <a:rect l="l" t="t" r="r" b="b"/>
              <a:pathLst>
                <a:path w="781" h="2129" extrusionOk="0">
                  <a:moveTo>
                    <a:pt x="0" y="0"/>
                  </a:moveTo>
                  <a:lnTo>
                    <a:pt x="274" y="2129"/>
                  </a:lnTo>
                  <a:lnTo>
                    <a:pt x="780" y="1539"/>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8"/>
            <p:cNvSpPr/>
            <p:nvPr/>
          </p:nvSpPr>
          <p:spPr>
            <a:xfrm>
              <a:off x="1820682" y="4250333"/>
              <a:ext cx="4675432" cy="15852"/>
            </a:xfrm>
            <a:custGeom>
              <a:avLst/>
              <a:gdLst/>
              <a:ahLst/>
              <a:cxnLst/>
              <a:rect l="l" t="t" r="r" b="b"/>
              <a:pathLst>
                <a:path w="93790" h="318" extrusionOk="0">
                  <a:moveTo>
                    <a:pt x="1" y="1"/>
                  </a:moveTo>
                  <a:lnTo>
                    <a:pt x="93789" y="1"/>
                  </a:lnTo>
                  <a:lnTo>
                    <a:pt x="93789" y="317"/>
                  </a:lnTo>
                  <a:lnTo>
                    <a:pt x="1" y="8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8"/>
            <p:cNvSpPr/>
            <p:nvPr/>
          </p:nvSpPr>
          <p:spPr>
            <a:xfrm>
              <a:off x="4468246" y="4599175"/>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8"/>
            <p:cNvSpPr/>
            <p:nvPr/>
          </p:nvSpPr>
          <p:spPr>
            <a:xfrm>
              <a:off x="4468246" y="4570811"/>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8"/>
            <p:cNvSpPr/>
            <p:nvPr/>
          </p:nvSpPr>
          <p:spPr>
            <a:xfrm>
              <a:off x="5629172" y="4342803"/>
              <a:ext cx="80956" cy="129261"/>
            </a:xfrm>
            <a:custGeom>
              <a:avLst/>
              <a:gdLst/>
              <a:ahLst/>
              <a:cxnLst/>
              <a:rect l="l" t="t" r="r" b="b"/>
              <a:pathLst>
                <a:path w="1624" h="2593" extrusionOk="0">
                  <a:moveTo>
                    <a:pt x="1623" y="1286"/>
                  </a:moveTo>
                  <a:cubicBezTo>
                    <a:pt x="1623" y="2003"/>
                    <a:pt x="1265" y="2593"/>
                    <a:pt x="801" y="2593"/>
                  </a:cubicBezTo>
                  <a:cubicBezTo>
                    <a:pt x="359" y="2593"/>
                    <a:pt x="0" y="2003"/>
                    <a:pt x="0" y="1286"/>
                  </a:cubicBezTo>
                  <a:cubicBezTo>
                    <a:pt x="0" y="570"/>
                    <a:pt x="359" y="1"/>
                    <a:pt x="801" y="1"/>
                  </a:cubicBezTo>
                  <a:cubicBezTo>
                    <a:pt x="1244" y="1"/>
                    <a:pt x="1623" y="570"/>
                    <a:pt x="1623"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8"/>
            <p:cNvSpPr/>
            <p:nvPr/>
          </p:nvSpPr>
          <p:spPr>
            <a:xfrm>
              <a:off x="5629172" y="4313392"/>
              <a:ext cx="80956" cy="80956"/>
            </a:xfrm>
            <a:custGeom>
              <a:avLst/>
              <a:gdLst/>
              <a:ahLst/>
              <a:cxnLst/>
              <a:rect l="l" t="t" r="r" b="b"/>
              <a:pathLst>
                <a:path w="1624" h="1624" extrusionOk="0">
                  <a:moveTo>
                    <a:pt x="1623" y="801"/>
                  </a:moveTo>
                  <a:cubicBezTo>
                    <a:pt x="1623" y="1265"/>
                    <a:pt x="1244" y="1623"/>
                    <a:pt x="801" y="1623"/>
                  </a:cubicBezTo>
                  <a:cubicBezTo>
                    <a:pt x="359" y="1623"/>
                    <a:pt x="0" y="1265"/>
                    <a:pt x="0" y="801"/>
                  </a:cubicBezTo>
                  <a:cubicBezTo>
                    <a:pt x="0" y="359"/>
                    <a:pt x="359" y="0"/>
                    <a:pt x="801" y="0"/>
                  </a:cubicBezTo>
                  <a:cubicBezTo>
                    <a:pt x="1244" y="0"/>
                    <a:pt x="1623" y="359"/>
                    <a:pt x="162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8"/>
            <p:cNvSpPr/>
            <p:nvPr/>
          </p:nvSpPr>
          <p:spPr>
            <a:xfrm>
              <a:off x="4468246" y="4267182"/>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8"/>
            <p:cNvSpPr/>
            <p:nvPr/>
          </p:nvSpPr>
          <p:spPr>
            <a:xfrm>
              <a:off x="1814401" y="4106419"/>
              <a:ext cx="4681713" cy="143967"/>
            </a:xfrm>
            <a:custGeom>
              <a:avLst/>
              <a:gdLst/>
              <a:ahLst/>
              <a:cxnLst/>
              <a:rect l="l" t="t" r="r" b="b"/>
              <a:pathLst>
                <a:path w="93916" h="2888" extrusionOk="0">
                  <a:moveTo>
                    <a:pt x="127" y="2888"/>
                  </a:moveTo>
                  <a:lnTo>
                    <a:pt x="0" y="0"/>
                  </a:lnTo>
                  <a:lnTo>
                    <a:pt x="93915" y="148"/>
                  </a:lnTo>
                  <a:lnTo>
                    <a:pt x="93915" y="28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8"/>
            <p:cNvSpPr/>
            <p:nvPr/>
          </p:nvSpPr>
          <p:spPr>
            <a:xfrm>
              <a:off x="4468246" y="4238818"/>
              <a:ext cx="79910" cy="80907"/>
            </a:xfrm>
            <a:custGeom>
              <a:avLst/>
              <a:gdLst/>
              <a:ahLst/>
              <a:cxnLst/>
              <a:rect l="l" t="t" r="r" b="b"/>
              <a:pathLst>
                <a:path w="1603" h="1623" extrusionOk="0">
                  <a:moveTo>
                    <a:pt x="1602" y="801"/>
                  </a:moveTo>
                  <a:cubicBezTo>
                    <a:pt x="1602" y="1244"/>
                    <a:pt x="1244" y="1623"/>
                    <a:pt x="801" y="1623"/>
                  </a:cubicBezTo>
                  <a:cubicBezTo>
                    <a:pt x="359" y="1623"/>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8"/>
            <p:cNvSpPr/>
            <p:nvPr/>
          </p:nvSpPr>
          <p:spPr>
            <a:xfrm>
              <a:off x="4468246" y="5403935"/>
              <a:ext cx="79910" cy="129261"/>
            </a:xfrm>
            <a:custGeom>
              <a:avLst/>
              <a:gdLst/>
              <a:ahLst/>
              <a:cxnLst/>
              <a:rect l="l" t="t" r="r" b="b"/>
              <a:pathLst>
                <a:path w="1603" h="2593" extrusionOk="0">
                  <a:moveTo>
                    <a:pt x="1602" y="1286"/>
                  </a:moveTo>
                  <a:cubicBezTo>
                    <a:pt x="1602" y="2024"/>
                    <a:pt x="1244" y="2593"/>
                    <a:pt x="801" y="2593"/>
                  </a:cubicBezTo>
                  <a:cubicBezTo>
                    <a:pt x="359" y="2593"/>
                    <a:pt x="0" y="2024"/>
                    <a:pt x="0" y="1286"/>
                  </a:cubicBezTo>
                  <a:cubicBezTo>
                    <a:pt x="0" y="570"/>
                    <a:pt x="359" y="0"/>
                    <a:pt x="801" y="0"/>
                  </a:cubicBezTo>
                  <a:cubicBezTo>
                    <a:pt x="1244" y="0"/>
                    <a:pt x="1602" y="570"/>
                    <a:pt x="1602"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8"/>
            <p:cNvSpPr/>
            <p:nvPr/>
          </p:nvSpPr>
          <p:spPr>
            <a:xfrm>
              <a:off x="4468246" y="5374524"/>
              <a:ext cx="79910" cy="80956"/>
            </a:xfrm>
            <a:custGeom>
              <a:avLst/>
              <a:gdLst/>
              <a:ahLst/>
              <a:cxnLst/>
              <a:rect l="l" t="t" r="r" b="b"/>
              <a:pathLst>
                <a:path w="1603" h="1624" extrusionOk="0">
                  <a:moveTo>
                    <a:pt x="1602" y="822"/>
                  </a:moveTo>
                  <a:cubicBezTo>
                    <a:pt x="1602" y="1265"/>
                    <a:pt x="1244" y="1623"/>
                    <a:pt x="801" y="1623"/>
                  </a:cubicBezTo>
                  <a:cubicBezTo>
                    <a:pt x="359" y="1623"/>
                    <a:pt x="0" y="1265"/>
                    <a:pt x="0" y="822"/>
                  </a:cubicBezTo>
                  <a:cubicBezTo>
                    <a:pt x="0" y="380"/>
                    <a:pt x="359" y="0"/>
                    <a:pt x="801" y="0"/>
                  </a:cubicBezTo>
                  <a:cubicBezTo>
                    <a:pt x="1244" y="0"/>
                    <a:pt x="1602" y="380"/>
                    <a:pt x="1602" y="8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8"/>
            <p:cNvSpPr/>
            <p:nvPr/>
          </p:nvSpPr>
          <p:spPr>
            <a:xfrm>
              <a:off x="3274718" y="4631727"/>
              <a:ext cx="79910" cy="129261"/>
            </a:xfrm>
            <a:custGeom>
              <a:avLst/>
              <a:gdLst/>
              <a:ahLst/>
              <a:cxnLst/>
              <a:rect l="l" t="t" r="r" b="b"/>
              <a:pathLst>
                <a:path w="1603" h="2593" extrusionOk="0">
                  <a:moveTo>
                    <a:pt x="1603" y="1307"/>
                  </a:moveTo>
                  <a:cubicBezTo>
                    <a:pt x="1603" y="2024"/>
                    <a:pt x="1244" y="2593"/>
                    <a:pt x="802" y="2593"/>
                  </a:cubicBezTo>
                  <a:cubicBezTo>
                    <a:pt x="359" y="2593"/>
                    <a:pt x="1" y="2024"/>
                    <a:pt x="1" y="1307"/>
                  </a:cubicBezTo>
                  <a:cubicBezTo>
                    <a:pt x="1" y="591"/>
                    <a:pt x="359" y="1"/>
                    <a:pt x="802" y="1"/>
                  </a:cubicBezTo>
                  <a:cubicBezTo>
                    <a:pt x="1244" y="1"/>
                    <a:pt x="1603" y="591"/>
                    <a:pt x="160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8"/>
            <p:cNvSpPr/>
            <p:nvPr/>
          </p:nvSpPr>
          <p:spPr>
            <a:xfrm>
              <a:off x="3274718" y="4603363"/>
              <a:ext cx="79910" cy="79910"/>
            </a:xfrm>
            <a:custGeom>
              <a:avLst/>
              <a:gdLst/>
              <a:ahLst/>
              <a:cxnLst/>
              <a:rect l="l" t="t" r="r" b="b"/>
              <a:pathLst>
                <a:path w="1603" h="1603" extrusionOk="0">
                  <a:moveTo>
                    <a:pt x="1603" y="801"/>
                  </a:moveTo>
                  <a:cubicBezTo>
                    <a:pt x="1603" y="1244"/>
                    <a:pt x="1244" y="1602"/>
                    <a:pt x="802" y="1602"/>
                  </a:cubicBezTo>
                  <a:cubicBezTo>
                    <a:pt x="359" y="1602"/>
                    <a:pt x="1" y="1244"/>
                    <a:pt x="1" y="801"/>
                  </a:cubicBezTo>
                  <a:cubicBezTo>
                    <a:pt x="1" y="359"/>
                    <a:pt x="359" y="0"/>
                    <a:pt x="802" y="0"/>
                  </a:cubicBezTo>
                  <a:cubicBezTo>
                    <a:pt x="1244" y="0"/>
                    <a:pt x="1603" y="359"/>
                    <a:pt x="160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8"/>
            <p:cNvSpPr/>
            <p:nvPr/>
          </p:nvSpPr>
          <p:spPr>
            <a:xfrm>
              <a:off x="2072817" y="4106419"/>
              <a:ext cx="290027" cy="143967"/>
            </a:xfrm>
            <a:custGeom>
              <a:avLst/>
              <a:gdLst/>
              <a:ahLst/>
              <a:cxnLst/>
              <a:rect l="l" t="t" r="r" b="b"/>
              <a:pathLst>
                <a:path w="5818" h="2888" extrusionOk="0">
                  <a:moveTo>
                    <a:pt x="1" y="2888"/>
                  </a:moveTo>
                  <a:lnTo>
                    <a:pt x="4195" y="0"/>
                  </a:lnTo>
                  <a:lnTo>
                    <a:pt x="5818" y="22"/>
                  </a:lnTo>
                  <a:lnTo>
                    <a:pt x="1898"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8"/>
            <p:cNvSpPr/>
            <p:nvPr/>
          </p:nvSpPr>
          <p:spPr>
            <a:xfrm>
              <a:off x="2504656" y="4107466"/>
              <a:ext cx="132402" cy="149251"/>
            </a:xfrm>
            <a:custGeom>
              <a:avLst/>
              <a:gdLst/>
              <a:ahLst/>
              <a:cxnLst/>
              <a:rect l="l" t="t" r="r" b="b"/>
              <a:pathLst>
                <a:path w="2656" h="2994" extrusionOk="0">
                  <a:moveTo>
                    <a:pt x="0" y="2867"/>
                  </a:moveTo>
                  <a:lnTo>
                    <a:pt x="2424" y="1"/>
                  </a:lnTo>
                  <a:lnTo>
                    <a:pt x="2656" y="1"/>
                  </a:lnTo>
                  <a:lnTo>
                    <a:pt x="232" y="299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8"/>
            <p:cNvSpPr/>
            <p:nvPr/>
          </p:nvSpPr>
          <p:spPr>
            <a:xfrm>
              <a:off x="2736801" y="4106419"/>
              <a:ext cx="318392" cy="143967"/>
            </a:xfrm>
            <a:custGeom>
              <a:avLst/>
              <a:gdLst/>
              <a:ahLst/>
              <a:cxnLst/>
              <a:rect l="l" t="t" r="r" b="b"/>
              <a:pathLst>
                <a:path w="6387" h="2888" extrusionOk="0">
                  <a:moveTo>
                    <a:pt x="1" y="2888"/>
                  </a:moveTo>
                  <a:lnTo>
                    <a:pt x="2256" y="0"/>
                  </a:lnTo>
                  <a:lnTo>
                    <a:pt x="6387" y="43"/>
                  </a:lnTo>
                  <a:lnTo>
                    <a:pt x="3900"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8"/>
            <p:cNvSpPr/>
            <p:nvPr/>
          </p:nvSpPr>
          <p:spPr>
            <a:xfrm>
              <a:off x="4003855" y="4109560"/>
              <a:ext cx="221733" cy="140826"/>
            </a:xfrm>
            <a:custGeom>
              <a:avLst/>
              <a:gdLst/>
              <a:ahLst/>
              <a:cxnLst/>
              <a:rect l="l" t="t" r="r" b="b"/>
              <a:pathLst>
                <a:path w="4448" h="2825" extrusionOk="0">
                  <a:moveTo>
                    <a:pt x="1" y="2825"/>
                  </a:moveTo>
                  <a:lnTo>
                    <a:pt x="2087" y="1"/>
                  </a:lnTo>
                  <a:lnTo>
                    <a:pt x="4448" y="22"/>
                  </a:lnTo>
                  <a:lnTo>
                    <a:pt x="383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8"/>
            <p:cNvSpPr/>
            <p:nvPr/>
          </p:nvSpPr>
          <p:spPr>
            <a:xfrm>
              <a:off x="5076549" y="4111654"/>
              <a:ext cx="69391" cy="138733"/>
            </a:xfrm>
            <a:custGeom>
              <a:avLst/>
              <a:gdLst/>
              <a:ahLst/>
              <a:cxnLst/>
              <a:rect l="l" t="t" r="r" b="b"/>
              <a:pathLst>
                <a:path w="1392" h="2783" extrusionOk="0">
                  <a:moveTo>
                    <a:pt x="317" y="2783"/>
                  </a:moveTo>
                  <a:lnTo>
                    <a:pt x="0" y="1"/>
                  </a:lnTo>
                  <a:lnTo>
                    <a:pt x="1391" y="1"/>
                  </a:lnTo>
                  <a:lnTo>
                    <a:pt x="1391"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8"/>
            <p:cNvSpPr/>
            <p:nvPr/>
          </p:nvSpPr>
          <p:spPr>
            <a:xfrm>
              <a:off x="5175300" y="4111654"/>
              <a:ext cx="27368" cy="138733"/>
            </a:xfrm>
            <a:custGeom>
              <a:avLst/>
              <a:gdLst/>
              <a:ahLst/>
              <a:cxnLst/>
              <a:rect l="l" t="t" r="r" b="b"/>
              <a:pathLst>
                <a:path w="549" h="2783" extrusionOk="0">
                  <a:moveTo>
                    <a:pt x="148" y="2783"/>
                  </a:moveTo>
                  <a:lnTo>
                    <a:pt x="1" y="1"/>
                  </a:lnTo>
                  <a:lnTo>
                    <a:pt x="549" y="1"/>
                  </a:lnTo>
                  <a:lnTo>
                    <a:pt x="549"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8"/>
            <p:cNvSpPr/>
            <p:nvPr/>
          </p:nvSpPr>
          <p:spPr>
            <a:xfrm>
              <a:off x="5888684" y="4109560"/>
              <a:ext cx="134545" cy="140826"/>
            </a:xfrm>
            <a:custGeom>
              <a:avLst/>
              <a:gdLst/>
              <a:ahLst/>
              <a:cxnLst/>
              <a:rect l="l" t="t" r="r" b="b"/>
              <a:pathLst>
                <a:path w="2699" h="2825" extrusionOk="0">
                  <a:moveTo>
                    <a:pt x="0" y="2825"/>
                  </a:moveTo>
                  <a:lnTo>
                    <a:pt x="1181" y="1"/>
                  </a:lnTo>
                  <a:lnTo>
                    <a:pt x="2698" y="64"/>
                  </a:lnTo>
                  <a:lnTo>
                    <a:pt x="71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8"/>
            <p:cNvSpPr/>
            <p:nvPr/>
          </p:nvSpPr>
          <p:spPr>
            <a:xfrm>
              <a:off x="5980057" y="4112700"/>
              <a:ext cx="255382" cy="137686"/>
            </a:xfrm>
            <a:custGeom>
              <a:avLst/>
              <a:gdLst/>
              <a:ahLst/>
              <a:cxnLst/>
              <a:rect l="l" t="t" r="r" b="b"/>
              <a:pathLst>
                <a:path w="5123" h="2762" extrusionOk="0">
                  <a:moveTo>
                    <a:pt x="1350" y="1561"/>
                  </a:moveTo>
                  <a:lnTo>
                    <a:pt x="2383" y="1"/>
                  </a:lnTo>
                  <a:lnTo>
                    <a:pt x="5122" y="22"/>
                  </a:lnTo>
                  <a:lnTo>
                    <a:pt x="2783" y="2762"/>
                  </a:lnTo>
                  <a:lnTo>
                    <a:pt x="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8"/>
            <p:cNvSpPr/>
            <p:nvPr/>
          </p:nvSpPr>
          <p:spPr>
            <a:xfrm>
              <a:off x="3025724" y="4106419"/>
              <a:ext cx="157676" cy="143967"/>
            </a:xfrm>
            <a:custGeom>
              <a:avLst/>
              <a:gdLst/>
              <a:ahLst/>
              <a:cxnLst/>
              <a:rect l="l" t="t" r="r" b="b"/>
              <a:pathLst>
                <a:path w="3163" h="2888" extrusionOk="0">
                  <a:moveTo>
                    <a:pt x="1" y="2888"/>
                  </a:moveTo>
                  <a:lnTo>
                    <a:pt x="1940" y="22"/>
                  </a:lnTo>
                  <a:lnTo>
                    <a:pt x="3162" y="0"/>
                  </a:lnTo>
                  <a:lnTo>
                    <a:pt x="1076"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8"/>
            <p:cNvSpPr/>
            <p:nvPr/>
          </p:nvSpPr>
          <p:spPr>
            <a:xfrm>
              <a:off x="3558407" y="4112700"/>
              <a:ext cx="390874" cy="137686"/>
            </a:xfrm>
            <a:custGeom>
              <a:avLst/>
              <a:gdLst/>
              <a:ahLst/>
              <a:cxnLst/>
              <a:rect l="l" t="t" r="r" b="b"/>
              <a:pathLst>
                <a:path w="7841" h="2762" extrusionOk="0">
                  <a:moveTo>
                    <a:pt x="0" y="2762"/>
                  </a:moveTo>
                  <a:lnTo>
                    <a:pt x="1455" y="1"/>
                  </a:lnTo>
                  <a:lnTo>
                    <a:pt x="7841" y="1"/>
                  </a:lnTo>
                  <a:lnTo>
                    <a:pt x="628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8"/>
            <p:cNvSpPr/>
            <p:nvPr/>
          </p:nvSpPr>
          <p:spPr>
            <a:xfrm>
              <a:off x="6118736" y="4113797"/>
              <a:ext cx="250147" cy="136589"/>
            </a:xfrm>
            <a:custGeom>
              <a:avLst/>
              <a:gdLst/>
              <a:ahLst/>
              <a:cxnLst/>
              <a:rect l="l" t="t" r="r" b="b"/>
              <a:pathLst>
                <a:path w="5018" h="2740" extrusionOk="0">
                  <a:moveTo>
                    <a:pt x="1" y="2740"/>
                  </a:moveTo>
                  <a:lnTo>
                    <a:pt x="2340" y="0"/>
                  </a:lnTo>
                  <a:lnTo>
                    <a:pt x="5017" y="0"/>
                  </a:lnTo>
                  <a:lnTo>
                    <a:pt x="3879"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8"/>
            <p:cNvSpPr/>
            <p:nvPr/>
          </p:nvSpPr>
          <p:spPr>
            <a:xfrm>
              <a:off x="5481022" y="4109560"/>
              <a:ext cx="229111" cy="140826"/>
            </a:xfrm>
            <a:custGeom>
              <a:avLst/>
              <a:gdLst/>
              <a:ahLst/>
              <a:cxnLst/>
              <a:rect l="l" t="t" r="r" b="b"/>
              <a:pathLst>
                <a:path w="4596" h="2825" extrusionOk="0">
                  <a:moveTo>
                    <a:pt x="4595" y="2825"/>
                  </a:moveTo>
                  <a:lnTo>
                    <a:pt x="4595" y="85"/>
                  </a:lnTo>
                  <a:lnTo>
                    <a:pt x="1" y="1"/>
                  </a:lnTo>
                  <a:lnTo>
                    <a:pt x="1"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8"/>
            <p:cNvSpPr/>
            <p:nvPr/>
          </p:nvSpPr>
          <p:spPr>
            <a:xfrm>
              <a:off x="5386459" y="4113797"/>
              <a:ext cx="41027" cy="136589"/>
            </a:xfrm>
            <a:custGeom>
              <a:avLst/>
              <a:gdLst/>
              <a:ahLst/>
              <a:cxnLst/>
              <a:rect l="l" t="t" r="r" b="b"/>
              <a:pathLst>
                <a:path w="823" h="2740" extrusionOk="0">
                  <a:moveTo>
                    <a:pt x="696" y="2740"/>
                  </a:moveTo>
                  <a:lnTo>
                    <a:pt x="823" y="0"/>
                  </a:lnTo>
                  <a:lnTo>
                    <a:pt x="1" y="0"/>
                  </a:lnTo>
                  <a:lnTo>
                    <a:pt x="1"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8"/>
            <p:cNvSpPr/>
            <p:nvPr/>
          </p:nvSpPr>
          <p:spPr>
            <a:xfrm>
              <a:off x="1933091" y="4109560"/>
              <a:ext cx="340476" cy="140826"/>
            </a:xfrm>
            <a:custGeom>
              <a:avLst/>
              <a:gdLst/>
              <a:ahLst/>
              <a:cxnLst/>
              <a:rect l="l" t="t" r="r" b="b"/>
              <a:pathLst>
                <a:path w="6830" h="2825" extrusionOk="0">
                  <a:moveTo>
                    <a:pt x="1" y="2825"/>
                  </a:moveTo>
                  <a:lnTo>
                    <a:pt x="5965" y="1"/>
                  </a:lnTo>
                  <a:lnTo>
                    <a:pt x="6829" y="1"/>
                  </a:lnTo>
                  <a:lnTo>
                    <a:pt x="2509"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8"/>
            <p:cNvSpPr/>
            <p:nvPr/>
          </p:nvSpPr>
          <p:spPr>
            <a:xfrm>
              <a:off x="6445494" y="4235628"/>
              <a:ext cx="1807162" cy="1661152"/>
            </a:xfrm>
            <a:custGeom>
              <a:avLst/>
              <a:gdLst/>
              <a:ahLst/>
              <a:cxnLst/>
              <a:rect l="l" t="t" r="r" b="b"/>
              <a:pathLst>
                <a:path w="36252" h="33323" extrusionOk="0">
                  <a:moveTo>
                    <a:pt x="1" y="296"/>
                  </a:moveTo>
                  <a:lnTo>
                    <a:pt x="36252" y="1"/>
                  </a:lnTo>
                  <a:lnTo>
                    <a:pt x="35324" y="33322"/>
                  </a:lnTo>
                  <a:lnTo>
                    <a:pt x="1" y="3332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8"/>
            <p:cNvSpPr/>
            <p:nvPr/>
          </p:nvSpPr>
          <p:spPr>
            <a:xfrm>
              <a:off x="8206350" y="4235628"/>
              <a:ext cx="1338572" cy="1661152"/>
            </a:xfrm>
            <a:custGeom>
              <a:avLst/>
              <a:gdLst/>
              <a:ahLst/>
              <a:cxnLst/>
              <a:rect l="l" t="t" r="r" b="b"/>
              <a:pathLst>
                <a:path w="26852" h="33323" extrusionOk="0">
                  <a:moveTo>
                    <a:pt x="928" y="1"/>
                  </a:moveTo>
                  <a:lnTo>
                    <a:pt x="26851" y="633"/>
                  </a:lnTo>
                  <a:lnTo>
                    <a:pt x="25144" y="33322"/>
                  </a:lnTo>
                  <a:lnTo>
                    <a:pt x="0" y="333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8"/>
            <p:cNvSpPr/>
            <p:nvPr/>
          </p:nvSpPr>
          <p:spPr>
            <a:xfrm>
              <a:off x="6445494" y="4082243"/>
              <a:ext cx="1807162" cy="168144"/>
            </a:xfrm>
            <a:custGeom>
              <a:avLst/>
              <a:gdLst/>
              <a:ahLst/>
              <a:cxnLst/>
              <a:rect l="l" t="t" r="r" b="b"/>
              <a:pathLst>
                <a:path w="36252" h="3373" extrusionOk="0">
                  <a:moveTo>
                    <a:pt x="1" y="591"/>
                  </a:moveTo>
                  <a:lnTo>
                    <a:pt x="1" y="3373"/>
                  </a:lnTo>
                  <a:lnTo>
                    <a:pt x="36252" y="3078"/>
                  </a:lnTo>
                  <a:lnTo>
                    <a:pt x="362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8"/>
            <p:cNvSpPr/>
            <p:nvPr/>
          </p:nvSpPr>
          <p:spPr>
            <a:xfrm>
              <a:off x="8252559" y="4082243"/>
              <a:ext cx="1308114" cy="184993"/>
            </a:xfrm>
            <a:custGeom>
              <a:avLst/>
              <a:gdLst/>
              <a:ahLst/>
              <a:cxnLst/>
              <a:rect l="l" t="t" r="r" b="b"/>
              <a:pathLst>
                <a:path w="26241" h="3711" extrusionOk="0">
                  <a:moveTo>
                    <a:pt x="25924" y="3710"/>
                  </a:moveTo>
                  <a:lnTo>
                    <a:pt x="26240" y="485"/>
                  </a:lnTo>
                  <a:lnTo>
                    <a:pt x="1" y="1"/>
                  </a:lnTo>
                  <a:lnTo>
                    <a:pt x="1" y="307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8"/>
            <p:cNvSpPr/>
            <p:nvPr/>
          </p:nvSpPr>
          <p:spPr>
            <a:xfrm>
              <a:off x="7628504" y="4240912"/>
              <a:ext cx="25274" cy="1651630"/>
            </a:xfrm>
            <a:custGeom>
              <a:avLst/>
              <a:gdLst/>
              <a:ahLst/>
              <a:cxnLst/>
              <a:rect l="l" t="t" r="r" b="b"/>
              <a:pathLst>
                <a:path w="507" h="33132" extrusionOk="0">
                  <a:moveTo>
                    <a:pt x="0" y="33132"/>
                  </a:moveTo>
                  <a:lnTo>
                    <a:pt x="316" y="0"/>
                  </a:lnTo>
                  <a:lnTo>
                    <a:pt x="506" y="0"/>
                  </a:lnTo>
                  <a:lnTo>
                    <a:pt x="19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8"/>
            <p:cNvSpPr/>
            <p:nvPr/>
          </p:nvSpPr>
          <p:spPr>
            <a:xfrm>
              <a:off x="6940342" y="4240912"/>
              <a:ext cx="9521" cy="1651630"/>
            </a:xfrm>
            <a:custGeom>
              <a:avLst/>
              <a:gdLst/>
              <a:ahLst/>
              <a:cxnLst/>
              <a:rect l="l" t="t" r="r" b="b"/>
              <a:pathLst>
                <a:path w="191" h="33132" extrusionOk="0">
                  <a:moveTo>
                    <a:pt x="0" y="0"/>
                  </a:moveTo>
                  <a:lnTo>
                    <a:pt x="190" y="0"/>
                  </a:lnTo>
                  <a:lnTo>
                    <a:pt x="190" y="33132"/>
                  </a:lnTo>
                  <a:lnTo>
                    <a:pt x="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8"/>
            <p:cNvSpPr/>
            <p:nvPr/>
          </p:nvSpPr>
          <p:spPr>
            <a:xfrm>
              <a:off x="6949814" y="5058283"/>
              <a:ext cx="678758" cy="11615"/>
            </a:xfrm>
            <a:custGeom>
              <a:avLst/>
              <a:gdLst/>
              <a:ahLst/>
              <a:cxnLst/>
              <a:rect l="l" t="t" r="r" b="b"/>
              <a:pathLst>
                <a:path w="13616" h="233" extrusionOk="0">
                  <a:moveTo>
                    <a:pt x="0" y="232"/>
                  </a:moveTo>
                  <a:lnTo>
                    <a:pt x="13615" y="232"/>
                  </a:lnTo>
                  <a:lnTo>
                    <a:pt x="13615" y="0"/>
                  </a:lnTo>
                  <a:lnTo>
                    <a:pt x="0" y="1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8"/>
            <p:cNvSpPr/>
            <p:nvPr/>
          </p:nvSpPr>
          <p:spPr>
            <a:xfrm>
              <a:off x="8298769" y="4236674"/>
              <a:ext cx="44217" cy="1660105"/>
            </a:xfrm>
            <a:custGeom>
              <a:avLst/>
              <a:gdLst/>
              <a:ahLst/>
              <a:cxnLst/>
              <a:rect l="l" t="t" r="r" b="b"/>
              <a:pathLst>
                <a:path w="887" h="33302" extrusionOk="0">
                  <a:moveTo>
                    <a:pt x="886" y="1"/>
                  </a:moveTo>
                  <a:lnTo>
                    <a:pt x="1" y="33301"/>
                  </a:lnTo>
                  <a:lnTo>
                    <a:pt x="275" y="3330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8"/>
            <p:cNvSpPr/>
            <p:nvPr/>
          </p:nvSpPr>
          <p:spPr>
            <a:xfrm>
              <a:off x="6530586" y="4352274"/>
              <a:ext cx="304733" cy="1378502"/>
            </a:xfrm>
            <a:custGeom>
              <a:avLst/>
              <a:gdLst/>
              <a:ahLst/>
              <a:cxnLst/>
              <a:rect l="l" t="t" r="r" b="b"/>
              <a:pathLst>
                <a:path w="6113" h="27653" extrusionOk="0">
                  <a:moveTo>
                    <a:pt x="1" y="27652"/>
                  </a:moveTo>
                  <a:lnTo>
                    <a:pt x="5523" y="27652"/>
                  </a:lnTo>
                  <a:lnTo>
                    <a:pt x="6113"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8"/>
            <p:cNvSpPr/>
            <p:nvPr/>
          </p:nvSpPr>
          <p:spPr>
            <a:xfrm>
              <a:off x="6533776" y="4352274"/>
              <a:ext cx="301543" cy="45214"/>
            </a:xfrm>
            <a:custGeom>
              <a:avLst/>
              <a:gdLst/>
              <a:ahLst/>
              <a:cxnLst/>
              <a:rect l="l" t="t" r="r" b="b"/>
              <a:pathLst>
                <a:path w="6049" h="907" extrusionOk="0">
                  <a:moveTo>
                    <a:pt x="0" y="148"/>
                  </a:moveTo>
                  <a:lnTo>
                    <a:pt x="485" y="907"/>
                  </a:lnTo>
                  <a:lnTo>
                    <a:pt x="5438" y="801"/>
                  </a:lnTo>
                  <a:lnTo>
                    <a:pt x="6049"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8"/>
            <p:cNvSpPr/>
            <p:nvPr/>
          </p:nvSpPr>
          <p:spPr>
            <a:xfrm>
              <a:off x="6530586" y="4359602"/>
              <a:ext cx="27368" cy="1371174"/>
            </a:xfrm>
            <a:custGeom>
              <a:avLst/>
              <a:gdLst/>
              <a:ahLst/>
              <a:cxnLst/>
              <a:rect l="l" t="t" r="r" b="b"/>
              <a:pathLst>
                <a:path w="549" h="27506" extrusionOk="0">
                  <a:moveTo>
                    <a:pt x="64" y="1"/>
                  </a:moveTo>
                  <a:lnTo>
                    <a:pt x="1" y="27505"/>
                  </a:lnTo>
                  <a:lnTo>
                    <a:pt x="528" y="26873"/>
                  </a:lnTo>
                  <a:lnTo>
                    <a:pt x="549"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8"/>
            <p:cNvSpPr/>
            <p:nvPr/>
          </p:nvSpPr>
          <p:spPr>
            <a:xfrm>
              <a:off x="7740912" y="4352274"/>
              <a:ext cx="396158" cy="1420526"/>
            </a:xfrm>
            <a:custGeom>
              <a:avLst/>
              <a:gdLst/>
              <a:ahLst/>
              <a:cxnLst/>
              <a:rect l="l" t="t" r="r" b="b"/>
              <a:pathLst>
                <a:path w="7947" h="28496" extrusionOk="0">
                  <a:moveTo>
                    <a:pt x="0" y="28495"/>
                  </a:moveTo>
                  <a:lnTo>
                    <a:pt x="7356" y="28495"/>
                  </a:lnTo>
                  <a:lnTo>
                    <a:pt x="7946"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8"/>
            <p:cNvSpPr/>
            <p:nvPr/>
          </p:nvSpPr>
          <p:spPr>
            <a:xfrm>
              <a:off x="7744053" y="4352274"/>
              <a:ext cx="393017" cy="46261"/>
            </a:xfrm>
            <a:custGeom>
              <a:avLst/>
              <a:gdLst/>
              <a:ahLst/>
              <a:cxnLst/>
              <a:rect l="l" t="t" r="r" b="b"/>
              <a:pathLst>
                <a:path w="7884" h="928" extrusionOk="0">
                  <a:moveTo>
                    <a:pt x="1" y="169"/>
                  </a:moveTo>
                  <a:lnTo>
                    <a:pt x="485" y="928"/>
                  </a:lnTo>
                  <a:lnTo>
                    <a:pt x="7293" y="822"/>
                  </a:lnTo>
                  <a:lnTo>
                    <a:pt x="788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8"/>
            <p:cNvSpPr/>
            <p:nvPr/>
          </p:nvSpPr>
          <p:spPr>
            <a:xfrm>
              <a:off x="7740912" y="4360649"/>
              <a:ext cx="27368" cy="1412151"/>
            </a:xfrm>
            <a:custGeom>
              <a:avLst/>
              <a:gdLst/>
              <a:ahLst/>
              <a:cxnLst/>
              <a:rect l="l" t="t" r="r" b="b"/>
              <a:pathLst>
                <a:path w="549" h="28328" extrusionOk="0">
                  <a:moveTo>
                    <a:pt x="64" y="1"/>
                  </a:moveTo>
                  <a:lnTo>
                    <a:pt x="0" y="28327"/>
                  </a:lnTo>
                  <a:lnTo>
                    <a:pt x="527" y="27653"/>
                  </a:lnTo>
                  <a:lnTo>
                    <a:pt x="548"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8"/>
            <p:cNvSpPr/>
            <p:nvPr/>
          </p:nvSpPr>
          <p:spPr>
            <a:xfrm>
              <a:off x="7031765" y="4339662"/>
              <a:ext cx="497004" cy="634640"/>
            </a:xfrm>
            <a:custGeom>
              <a:avLst/>
              <a:gdLst/>
              <a:ahLst/>
              <a:cxnLst/>
              <a:rect l="l" t="t" r="r" b="b"/>
              <a:pathLst>
                <a:path w="9970" h="12731" extrusionOk="0">
                  <a:moveTo>
                    <a:pt x="169" y="12730"/>
                  </a:moveTo>
                  <a:lnTo>
                    <a:pt x="9695" y="12730"/>
                  </a:lnTo>
                  <a:lnTo>
                    <a:pt x="9969" y="0"/>
                  </a:lnTo>
                  <a:lnTo>
                    <a:pt x="0"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8"/>
            <p:cNvSpPr/>
            <p:nvPr/>
          </p:nvSpPr>
          <p:spPr>
            <a:xfrm>
              <a:off x="7040139" y="4942734"/>
              <a:ext cx="474971" cy="31555"/>
            </a:xfrm>
            <a:custGeom>
              <a:avLst/>
              <a:gdLst/>
              <a:ahLst/>
              <a:cxnLst/>
              <a:rect l="l" t="t" r="r" b="b"/>
              <a:pathLst>
                <a:path w="9528" h="633" extrusionOk="0">
                  <a:moveTo>
                    <a:pt x="1" y="632"/>
                  </a:moveTo>
                  <a:lnTo>
                    <a:pt x="549" y="0"/>
                  </a:lnTo>
                  <a:lnTo>
                    <a:pt x="8874" y="0"/>
                  </a:lnTo>
                  <a:lnTo>
                    <a:pt x="9527" y="63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8"/>
            <p:cNvSpPr/>
            <p:nvPr/>
          </p:nvSpPr>
          <p:spPr>
            <a:xfrm>
              <a:off x="7028575" y="4339662"/>
              <a:ext cx="500195" cy="44167"/>
            </a:xfrm>
            <a:custGeom>
              <a:avLst/>
              <a:gdLst/>
              <a:ahLst/>
              <a:cxnLst/>
              <a:rect l="l" t="t" r="r" b="b"/>
              <a:pathLst>
                <a:path w="10034" h="886" extrusionOk="0">
                  <a:moveTo>
                    <a:pt x="1" y="148"/>
                  </a:moveTo>
                  <a:lnTo>
                    <a:pt x="486" y="886"/>
                  </a:lnTo>
                  <a:lnTo>
                    <a:pt x="9443" y="801"/>
                  </a:lnTo>
                  <a:lnTo>
                    <a:pt x="1003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8"/>
            <p:cNvSpPr/>
            <p:nvPr/>
          </p:nvSpPr>
          <p:spPr>
            <a:xfrm>
              <a:off x="7028575" y="4346990"/>
              <a:ext cx="38933" cy="627312"/>
            </a:xfrm>
            <a:custGeom>
              <a:avLst/>
              <a:gdLst/>
              <a:ahLst/>
              <a:cxnLst/>
              <a:rect l="l" t="t" r="r" b="b"/>
              <a:pathLst>
                <a:path w="781" h="12584" extrusionOk="0">
                  <a:moveTo>
                    <a:pt x="1" y="1"/>
                  </a:moveTo>
                  <a:lnTo>
                    <a:pt x="233" y="12583"/>
                  </a:lnTo>
                  <a:lnTo>
                    <a:pt x="781" y="11951"/>
                  </a:lnTo>
                  <a:lnTo>
                    <a:pt x="486" y="73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8"/>
            <p:cNvSpPr/>
            <p:nvPr/>
          </p:nvSpPr>
          <p:spPr>
            <a:xfrm>
              <a:off x="7038046" y="5201150"/>
              <a:ext cx="490723" cy="556924"/>
            </a:xfrm>
            <a:custGeom>
              <a:avLst/>
              <a:gdLst/>
              <a:ahLst/>
              <a:cxnLst/>
              <a:rect l="l" t="t" r="r" b="b"/>
              <a:pathLst>
                <a:path w="9844" h="11172" extrusionOk="0">
                  <a:moveTo>
                    <a:pt x="43" y="11171"/>
                  </a:moveTo>
                  <a:lnTo>
                    <a:pt x="9569" y="11171"/>
                  </a:lnTo>
                  <a:lnTo>
                    <a:pt x="9843" y="1"/>
                  </a:lnTo>
                  <a:lnTo>
                    <a:pt x="1" y="29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8"/>
            <p:cNvSpPr/>
            <p:nvPr/>
          </p:nvSpPr>
          <p:spPr>
            <a:xfrm>
              <a:off x="7035952" y="5201150"/>
              <a:ext cx="492817" cy="36839"/>
            </a:xfrm>
            <a:custGeom>
              <a:avLst/>
              <a:gdLst/>
              <a:ahLst/>
              <a:cxnLst/>
              <a:rect l="l" t="t" r="r" b="b"/>
              <a:pathLst>
                <a:path w="9886" h="739" extrusionOk="0">
                  <a:moveTo>
                    <a:pt x="0" y="64"/>
                  </a:moveTo>
                  <a:lnTo>
                    <a:pt x="485" y="738"/>
                  </a:lnTo>
                  <a:lnTo>
                    <a:pt x="9295" y="738"/>
                  </a:lnTo>
                  <a:lnTo>
                    <a:pt x="988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8"/>
            <p:cNvSpPr/>
            <p:nvPr/>
          </p:nvSpPr>
          <p:spPr>
            <a:xfrm>
              <a:off x="7035952" y="5204290"/>
              <a:ext cx="31555" cy="553784"/>
            </a:xfrm>
            <a:custGeom>
              <a:avLst/>
              <a:gdLst/>
              <a:ahLst/>
              <a:cxnLst/>
              <a:rect l="l" t="t" r="r" b="b"/>
              <a:pathLst>
                <a:path w="633" h="11109" extrusionOk="0">
                  <a:moveTo>
                    <a:pt x="0" y="1"/>
                  </a:moveTo>
                  <a:lnTo>
                    <a:pt x="85" y="11108"/>
                  </a:lnTo>
                  <a:lnTo>
                    <a:pt x="633" y="10518"/>
                  </a:lnTo>
                  <a:lnTo>
                    <a:pt x="485" y="67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8"/>
            <p:cNvSpPr/>
            <p:nvPr/>
          </p:nvSpPr>
          <p:spPr>
            <a:xfrm>
              <a:off x="6848920" y="4299733"/>
              <a:ext cx="61016" cy="129261"/>
            </a:xfrm>
            <a:custGeom>
              <a:avLst/>
              <a:gdLst/>
              <a:ahLst/>
              <a:cxnLst/>
              <a:rect l="l" t="t" r="r" b="b"/>
              <a:pathLst>
                <a:path w="1224" h="2593" extrusionOk="0">
                  <a:moveTo>
                    <a:pt x="1223" y="1307"/>
                  </a:moveTo>
                  <a:cubicBezTo>
                    <a:pt x="1223" y="2024"/>
                    <a:pt x="949" y="2593"/>
                    <a:pt x="612" y="2593"/>
                  </a:cubicBezTo>
                  <a:cubicBezTo>
                    <a:pt x="275" y="2593"/>
                    <a:pt x="1" y="2024"/>
                    <a:pt x="1" y="1307"/>
                  </a:cubicBezTo>
                  <a:cubicBezTo>
                    <a:pt x="1" y="591"/>
                    <a:pt x="275"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8"/>
            <p:cNvSpPr/>
            <p:nvPr/>
          </p:nvSpPr>
          <p:spPr>
            <a:xfrm>
              <a:off x="6833168" y="4286075"/>
              <a:ext cx="68344" cy="65204"/>
            </a:xfrm>
            <a:custGeom>
              <a:avLst/>
              <a:gdLst/>
              <a:ahLst/>
              <a:cxnLst/>
              <a:rect l="l" t="t" r="r" b="b"/>
              <a:pathLst>
                <a:path w="1371" h="1308" extrusionOk="0">
                  <a:moveTo>
                    <a:pt x="85" y="1"/>
                  </a:moveTo>
                  <a:cubicBezTo>
                    <a:pt x="85" y="1"/>
                    <a:pt x="507" y="1"/>
                    <a:pt x="1160" y="422"/>
                  </a:cubicBezTo>
                  <a:cubicBezTo>
                    <a:pt x="1160" y="422"/>
                    <a:pt x="1371" y="696"/>
                    <a:pt x="1202" y="991"/>
                  </a:cubicBezTo>
                  <a:cubicBezTo>
                    <a:pt x="1202" y="991"/>
                    <a:pt x="549" y="1307"/>
                    <a:pt x="1"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8"/>
            <p:cNvSpPr/>
            <p:nvPr/>
          </p:nvSpPr>
          <p:spPr>
            <a:xfrm>
              <a:off x="6793239" y="4278697"/>
              <a:ext cx="79910" cy="79910"/>
            </a:xfrm>
            <a:custGeom>
              <a:avLst/>
              <a:gdLst/>
              <a:ahLst/>
              <a:cxnLst/>
              <a:rect l="l" t="t" r="r" b="b"/>
              <a:pathLst>
                <a:path w="1603" h="1603" extrusionOk="0">
                  <a:moveTo>
                    <a:pt x="1603" y="802"/>
                  </a:moveTo>
                  <a:cubicBezTo>
                    <a:pt x="1603" y="1244"/>
                    <a:pt x="1244" y="1603"/>
                    <a:pt x="802" y="1603"/>
                  </a:cubicBezTo>
                  <a:cubicBezTo>
                    <a:pt x="359" y="1603"/>
                    <a:pt x="1" y="1244"/>
                    <a:pt x="1" y="802"/>
                  </a:cubicBezTo>
                  <a:cubicBezTo>
                    <a:pt x="1" y="359"/>
                    <a:pt x="359" y="1"/>
                    <a:pt x="802" y="1"/>
                  </a:cubicBezTo>
                  <a:cubicBezTo>
                    <a:pt x="1244" y="1"/>
                    <a:pt x="1603" y="359"/>
                    <a:pt x="1603"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8"/>
            <p:cNvSpPr/>
            <p:nvPr/>
          </p:nvSpPr>
          <p:spPr>
            <a:xfrm>
              <a:off x="7216654" y="4274510"/>
              <a:ext cx="60967" cy="130358"/>
            </a:xfrm>
            <a:custGeom>
              <a:avLst/>
              <a:gdLst/>
              <a:ahLst/>
              <a:cxnLst/>
              <a:rect l="l" t="t" r="r" b="b"/>
              <a:pathLst>
                <a:path w="1223" h="2615" extrusionOk="0">
                  <a:moveTo>
                    <a:pt x="1223" y="1307"/>
                  </a:moveTo>
                  <a:cubicBezTo>
                    <a:pt x="1223" y="2024"/>
                    <a:pt x="949" y="2614"/>
                    <a:pt x="612" y="2614"/>
                  </a:cubicBezTo>
                  <a:cubicBezTo>
                    <a:pt x="274" y="2614"/>
                    <a:pt x="0" y="2024"/>
                    <a:pt x="0" y="1307"/>
                  </a:cubicBezTo>
                  <a:cubicBezTo>
                    <a:pt x="0" y="591"/>
                    <a:pt x="274" y="1"/>
                    <a:pt x="612" y="1"/>
                  </a:cubicBezTo>
                  <a:cubicBezTo>
                    <a:pt x="949" y="1"/>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8"/>
            <p:cNvSpPr/>
            <p:nvPr/>
          </p:nvSpPr>
          <p:spPr>
            <a:xfrm>
              <a:off x="7199855" y="4260851"/>
              <a:ext cx="68344" cy="65204"/>
            </a:xfrm>
            <a:custGeom>
              <a:avLst/>
              <a:gdLst/>
              <a:ahLst/>
              <a:cxnLst/>
              <a:rect l="l" t="t" r="r" b="b"/>
              <a:pathLst>
                <a:path w="1371" h="1308" extrusionOk="0">
                  <a:moveTo>
                    <a:pt x="85" y="1"/>
                  </a:moveTo>
                  <a:cubicBezTo>
                    <a:pt x="85" y="1"/>
                    <a:pt x="506" y="22"/>
                    <a:pt x="1181" y="422"/>
                  </a:cubicBezTo>
                  <a:cubicBezTo>
                    <a:pt x="1181" y="422"/>
                    <a:pt x="1370" y="696"/>
                    <a:pt x="1202" y="991"/>
                  </a:cubicBezTo>
                  <a:cubicBezTo>
                    <a:pt x="1202"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8"/>
            <p:cNvSpPr/>
            <p:nvPr/>
          </p:nvSpPr>
          <p:spPr>
            <a:xfrm>
              <a:off x="7159926" y="4253523"/>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8"/>
            <p:cNvSpPr/>
            <p:nvPr/>
          </p:nvSpPr>
          <p:spPr>
            <a:xfrm>
              <a:off x="7214560" y="5100306"/>
              <a:ext cx="60967" cy="130308"/>
            </a:xfrm>
            <a:custGeom>
              <a:avLst/>
              <a:gdLst/>
              <a:ahLst/>
              <a:cxnLst/>
              <a:rect l="l" t="t" r="r" b="b"/>
              <a:pathLst>
                <a:path w="1223" h="2614" extrusionOk="0">
                  <a:moveTo>
                    <a:pt x="1223" y="1307"/>
                  </a:moveTo>
                  <a:cubicBezTo>
                    <a:pt x="1223" y="2024"/>
                    <a:pt x="949" y="2614"/>
                    <a:pt x="612" y="2614"/>
                  </a:cubicBezTo>
                  <a:cubicBezTo>
                    <a:pt x="274" y="2614"/>
                    <a:pt x="0" y="2024"/>
                    <a:pt x="0" y="1307"/>
                  </a:cubicBezTo>
                  <a:cubicBezTo>
                    <a:pt x="0" y="591"/>
                    <a:pt x="274"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8"/>
            <p:cNvSpPr/>
            <p:nvPr/>
          </p:nvSpPr>
          <p:spPr>
            <a:xfrm>
              <a:off x="7197761" y="5086647"/>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8"/>
            <p:cNvSpPr/>
            <p:nvPr/>
          </p:nvSpPr>
          <p:spPr>
            <a:xfrm>
              <a:off x="7157832" y="5079270"/>
              <a:ext cx="79860" cy="79910"/>
            </a:xfrm>
            <a:custGeom>
              <a:avLst/>
              <a:gdLst/>
              <a:ahLst/>
              <a:cxnLst/>
              <a:rect l="l" t="t" r="r" b="b"/>
              <a:pathLst>
                <a:path w="1602" h="1603" extrusionOk="0">
                  <a:moveTo>
                    <a:pt x="1602" y="802"/>
                  </a:moveTo>
                  <a:cubicBezTo>
                    <a:pt x="1602" y="1244"/>
                    <a:pt x="1244" y="1603"/>
                    <a:pt x="801" y="1603"/>
                  </a:cubicBezTo>
                  <a:cubicBezTo>
                    <a:pt x="359" y="1603"/>
                    <a:pt x="0" y="1244"/>
                    <a:pt x="0" y="802"/>
                  </a:cubicBezTo>
                  <a:cubicBezTo>
                    <a:pt x="0" y="359"/>
                    <a:pt x="359"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8"/>
            <p:cNvSpPr/>
            <p:nvPr/>
          </p:nvSpPr>
          <p:spPr>
            <a:xfrm>
              <a:off x="7683138" y="4285028"/>
              <a:ext cx="60967" cy="130308"/>
            </a:xfrm>
            <a:custGeom>
              <a:avLst/>
              <a:gdLst/>
              <a:ahLst/>
              <a:cxnLst/>
              <a:rect l="l" t="t" r="r" b="b"/>
              <a:pathLst>
                <a:path w="1223" h="2614" extrusionOk="0">
                  <a:moveTo>
                    <a:pt x="1223" y="1307"/>
                  </a:moveTo>
                  <a:cubicBezTo>
                    <a:pt x="1223" y="2024"/>
                    <a:pt x="949" y="2614"/>
                    <a:pt x="611" y="2614"/>
                  </a:cubicBezTo>
                  <a:cubicBezTo>
                    <a:pt x="274" y="2614"/>
                    <a:pt x="0" y="2024"/>
                    <a:pt x="0" y="1307"/>
                  </a:cubicBezTo>
                  <a:cubicBezTo>
                    <a:pt x="0" y="591"/>
                    <a:pt x="274" y="0"/>
                    <a:pt x="611"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8"/>
            <p:cNvSpPr/>
            <p:nvPr/>
          </p:nvSpPr>
          <p:spPr>
            <a:xfrm>
              <a:off x="7666339" y="4271369"/>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8"/>
            <p:cNvSpPr/>
            <p:nvPr/>
          </p:nvSpPr>
          <p:spPr>
            <a:xfrm>
              <a:off x="7626410" y="4263992"/>
              <a:ext cx="79860" cy="79910"/>
            </a:xfrm>
            <a:custGeom>
              <a:avLst/>
              <a:gdLst/>
              <a:ahLst/>
              <a:cxnLst/>
              <a:rect l="l" t="t" r="r" b="b"/>
              <a:pathLst>
                <a:path w="1602" h="1603" extrusionOk="0">
                  <a:moveTo>
                    <a:pt x="1602" y="802"/>
                  </a:moveTo>
                  <a:cubicBezTo>
                    <a:pt x="1602" y="1244"/>
                    <a:pt x="1244" y="1603"/>
                    <a:pt x="801" y="1603"/>
                  </a:cubicBezTo>
                  <a:cubicBezTo>
                    <a:pt x="358" y="1603"/>
                    <a:pt x="0" y="1244"/>
                    <a:pt x="0" y="802"/>
                  </a:cubicBezTo>
                  <a:cubicBezTo>
                    <a:pt x="0" y="359"/>
                    <a:pt x="358"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8"/>
            <p:cNvSpPr/>
            <p:nvPr/>
          </p:nvSpPr>
          <p:spPr>
            <a:xfrm>
              <a:off x="7040139" y="4101185"/>
              <a:ext cx="139779" cy="143967"/>
            </a:xfrm>
            <a:custGeom>
              <a:avLst/>
              <a:gdLst/>
              <a:ahLst/>
              <a:cxnLst/>
              <a:rect l="l" t="t" r="r" b="b"/>
              <a:pathLst>
                <a:path w="2804" h="2888" extrusionOk="0">
                  <a:moveTo>
                    <a:pt x="1" y="2888"/>
                  </a:moveTo>
                  <a:lnTo>
                    <a:pt x="549" y="0"/>
                  </a:lnTo>
                  <a:lnTo>
                    <a:pt x="2804" y="0"/>
                  </a:lnTo>
                  <a:lnTo>
                    <a:pt x="2403" y="280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8"/>
            <p:cNvSpPr/>
            <p:nvPr/>
          </p:nvSpPr>
          <p:spPr>
            <a:xfrm>
              <a:off x="7179865" y="4097995"/>
              <a:ext cx="75722" cy="146110"/>
            </a:xfrm>
            <a:custGeom>
              <a:avLst/>
              <a:gdLst/>
              <a:ahLst/>
              <a:cxnLst/>
              <a:rect l="l" t="t" r="r" b="b"/>
              <a:pathLst>
                <a:path w="1519" h="2931" extrusionOk="0">
                  <a:moveTo>
                    <a:pt x="1" y="2930"/>
                  </a:moveTo>
                  <a:lnTo>
                    <a:pt x="1034" y="22"/>
                  </a:lnTo>
                  <a:lnTo>
                    <a:pt x="1518" y="1"/>
                  </a:lnTo>
                  <a:lnTo>
                    <a:pt x="738" y="293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8"/>
            <p:cNvSpPr/>
            <p:nvPr/>
          </p:nvSpPr>
          <p:spPr>
            <a:xfrm>
              <a:off x="7842803" y="4088574"/>
              <a:ext cx="176569" cy="152391"/>
            </a:xfrm>
            <a:custGeom>
              <a:avLst/>
              <a:gdLst/>
              <a:ahLst/>
              <a:cxnLst/>
              <a:rect l="l" t="t" r="r" b="b"/>
              <a:pathLst>
                <a:path w="3542" h="3057" extrusionOk="0">
                  <a:moveTo>
                    <a:pt x="1" y="2951"/>
                  </a:moveTo>
                  <a:lnTo>
                    <a:pt x="549" y="0"/>
                  </a:lnTo>
                  <a:lnTo>
                    <a:pt x="3542" y="0"/>
                  </a:lnTo>
                  <a:lnTo>
                    <a:pt x="288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8"/>
            <p:cNvSpPr/>
            <p:nvPr/>
          </p:nvSpPr>
          <p:spPr>
            <a:xfrm>
              <a:off x="8019317" y="4088574"/>
              <a:ext cx="71485" cy="152391"/>
            </a:xfrm>
            <a:custGeom>
              <a:avLst/>
              <a:gdLst/>
              <a:ahLst/>
              <a:cxnLst/>
              <a:rect l="l" t="t" r="r" b="b"/>
              <a:pathLst>
                <a:path w="1434" h="3057" extrusionOk="0">
                  <a:moveTo>
                    <a:pt x="1" y="3056"/>
                  </a:moveTo>
                  <a:lnTo>
                    <a:pt x="1054" y="0"/>
                  </a:lnTo>
                  <a:lnTo>
                    <a:pt x="1434" y="0"/>
                  </a:lnTo>
                  <a:lnTo>
                    <a:pt x="33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8"/>
            <p:cNvSpPr/>
            <p:nvPr/>
          </p:nvSpPr>
          <p:spPr>
            <a:xfrm>
              <a:off x="8387051" y="4082243"/>
              <a:ext cx="198602" cy="161863"/>
            </a:xfrm>
            <a:custGeom>
              <a:avLst/>
              <a:gdLst/>
              <a:ahLst/>
              <a:cxnLst/>
              <a:rect l="l" t="t" r="r" b="b"/>
              <a:pathLst>
                <a:path w="3984" h="3247" extrusionOk="0">
                  <a:moveTo>
                    <a:pt x="0" y="1"/>
                  </a:moveTo>
                  <a:lnTo>
                    <a:pt x="1244" y="3183"/>
                  </a:lnTo>
                  <a:lnTo>
                    <a:pt x="3984" y="3246"/>
                  </a:lnTo>
                  <a:lnTo>
                    <a:pt x="2319" y="12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8"/>
            <p:cNvSpPr/>
            <p:nvPr/>
          </p:nvSpPr>
          <p:spPr>
            <a:xfrm>
              <a:off x="8585599" y="4088574"/>
              <a:ext cx="160816" cy="156579"/>
            </a:xfrm>
            <a:custGeom>
              <a:avLst/>
              <a:gdLst/>
              <a:ahLst/>
              <a:cxnLst/>
              <a:rect l="l" t="t" r="r" b="b"/>
              <a:pathLst>
                <a:path w="3226" h="3141" extrusionOk="0">
                  <a:moveTo>
                    <a:pt x="1" y="0"/>
                  </a:moveTo>
                  <a:lnTo>
                    <a:pt x="1624" y="3141"/>
                  </a:lnTo>
                  <a:lnTo>
                    <a:pt x="3225" y="3141"/>
                  </a:lnTo>
                  <a:lnTo>
                    <a:pt x="1097" y="2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8"/>
            <p:cNvSpPr/>
            <p:nvPr/>
          </p:nvSpPr>
          <p:spPr>
            <a:xfrm>
              <a:off x="8677021" y="4088574"/>
              <a:ext cx="133448" cy="161813"/>
            </a:xfrm>
            <a:custGeom>
              <a:avLst/>
              <a:gdLst/>
              <a:ahLst/>
              <a:cxnLst/>
              <a:rect l="l" t="t" r="r" b="b"/>
              <a:pathLst>
                <a:path w="2677" h="3246" extrusionOk="0">
                  <a:moveTo>
                    <a:pt x="0" y="21"/>
                  </a:moveTo>
                  <a:lnTo>
                    <a:pt x="1855" y="3246"/>
                  </a:lnTo>
                  <a:lnTo>
                    <a:pt x="2677" y="3246"/>
                  </a:lnTo>
                  <a:lnTo>
                    <a:pt x="25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8"/>
            <p:cNvSpPr/>
            <p:nvPr/>
          </p:nvSpPr>
          <p:spPr>
            <a:xfrm>
              <a:off x="9138221" y="4097995"/>
              <a:ext cx="195462" cy="159769"/>
            </a:xfrm>
            <a:custGeom>
              <a:avLst/>
              <a:gdLst/>
              <a:ahLst/>
              <a:cxnLst/>
              <a:rect l="l" t="t" r="r" b="b"/>
              <a:pathLst>
                <a:path w="3921" h="3205" extrusionOk="0">
                  <a:moveTo>
                    <a:pt x="1" y="1"/>
                  </a:moveTo>
                  <a:lnTo>
                    <a:pt x="1" y="3120"/>
                  </a:lnTo>
                  <a:lnTo>
                    <a:pt x="3310" y="3204"/>
                  </a:lnTo>
                  <a:lnTo>
                    <a:pt x="3921" y="8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8"/>
            <p:cNvSpPr/>
            <p:nvPr/>
          </p:nvSpPr>
          <p:spPr>
            <a:xfrm>
              <a:off x="9319970" y="4103279"/>
              <a:ext cx="75722" cy="158673"/>
            </a:xfrm>
            <a:custGeom>
              <a:avLst/>
              <a:gdLst/>
              <a:ahLst/>
              <a:cxnLst/>
              <a:rect l="l" t="t" r="r" b="b"/>
              <a:pathLst>
                <a:path w="1519" h="3183" extrusionOk="0">
                  <a:moveTo>
                    <a:pt x="865" y="63"/>
                  </a:moveTo>
                  <a:lnTo>
                    <a:pt x="1" y="3183"/>
                  </a:lnTo>
                  <a:lnTo>
                    <a:pt x="443" y="3183"/>
                  </a:lnTo>
                  <a:lnTo>
                    <a:pt x="151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8"/>
            <p:cNvSpPr/>
            <p:nvPr/>
          </p:nvSpPr>
          <p:spPr>
            <a:xfrm>
              <a:off x="7216654" y="4097995"/>
              <a:ext cx="185990" cy="146110"/>
            </a:xfrm>
            <a:custGeom>
              <a:avLst/>
              <a:gdLst/>
              <a:ahLst/>
              <a:cxnLst/>
              <a:rect l="l" t="t" r="r" b="b"/>
              <a:pathLst>
                <a:path w="3731" h="2931" extrusionOk="0">
                  <a:moveTo>
                    <a:pt x="0" y="2930"/>
                  </a:moveTo>
                  <a:lnTo>
                    <a:pt x="780" y="1"/>
                  </a:lnTo>
                  <a:lnTo>
                    <a:pt x="3731" y="1"/>
                  </a:lnTo>
                  <a:lnTo>
                    <a:pt x="3225" y="286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8"/>
            <p:cNvSpPr/>
            <p:nvPr/>
          </p:nvSpPr>
          <p:spPr>
            <a:xfrm>
              <a:off x="6544245" y="4108513"/>
              <a:ext cx="92522" cy="141873"/>
            </a:xfrm>
            <a:custGeom>
              <a:avLst/>
              <a:gdLst/>
              <a:ahLst/>
              <a:cxnLst/>
              <a:rect l="l" t="t" r="r" b="b"/>
              <a:pathLst>
                <a:path w="1856" h="2846" extrusionOk="0">
                  <a:moveTo>
                    <a:pt x="1" y="2846"/>
                  </a:moveTo>
                  <a:lnTo>
                    <a:pt x="612" y="22"/>
                  </a:lnTo>
                  <a:lnTo>
                    <a:pt x="1855" y="1"/>
                  </a:lnTo>
                  <a:lnTo>
                    <a:pt x="1244" y="28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8"/>
            <p:cNvSpPr/>
            <p:nvPr/>
          </p:nvSpPr>
          <p:spPr>
            <a:xfrm>
              <a:off x="6636714" y="4107466"/>
              <a:ext cx="65204" cy="142920"/>
            </a:xfrm>
            <a:custGeom>
              <a:avLst/>
              <a:gdLst/>
              <a:ahLst/>
              <a:cxnLst/>
              <a:rect l="l" t="t" r="r" b="b"/>
              <a:pathLst>
                <a:path w="1308" h="2867" extrusionOk="0">
                  <a:moveTo>
                    <a:pt x="0" y="2867"/>
                  </a:moveTo>
                  <a:lnTo>
                    <a:pt x="759" y="22"/>
                  </a:lnTo>
                  <a:lnTo>
                    <a:pt x="1307" y="1"/>
                  </a:lnTo>
                  <a:lnTo>
                    <a:pt x="443"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8"/>
            <p:cNvSpPr/>
            <p:nvPr/>
          </p:nvSpPr>
          <p:spPr>
            <a:xfrm>
              <a:off x="8691726" y="4089620"/>
              <a:ext cx="222780" cy="160766"/>
            </a:xfrm>
            <a:custGeom>
              <a:avLst/>
              <a:gdLst/>
              <a:ahLst/>
              <a:cxnLst/>
              <a:rect l="l" t="t" r="r" b="b"/>
              <a:pathLst>
                <a:path w="4469" h="3225" extrusionOk="0">
                  <a:moveTo>
                    <a:pt x="0" y="0"/>
                  </a:moveTo>
                  <a:lnTo>
                    <a:pt x="2277" y="3120"/>
                  </a:lnTo>
                  <a:lnTo>
                    <a:pt x="4468" y="3225"/>
                  </a:lnTo>
                  <a:lnTo>
                    <a:pt x="2677" y="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8"/>
            <p:cNvSpPr/>
            <p:nvPr/>
          </p:nvSpPr>
          <p:spPr>
            <a:xfrm>
              <a:off x="9083587" y="4097995"/>
              <a:ext cx="62063" cy="158722"/>
            </a:xfrm>
            <a:custGeom>
              <a:avLst/>
              <a:gdLst/>
              <a:ahLst/>
              <a:cxnLst/>
              <a:rect l="l" t="t" r="r" b="b"/>
              <a:pathLst>
                <a:path w="1245" h="3184" extrusionOk="0">
                  <a:moveTo>
                    <a:pt x="1097" y="1"/>
                  </a:moveTo>
                  <a:lnTo>
                    <a:pt x="1" y="1"/>
                  </a:lnTo>
                  <a:lnTo>
                    <a:pt x="1" y="3183"/>
                  </a:lnTo>
                  <a:lnTo>
                    <a:pt x="1244" y="31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8"/>
            <p:cNvSpPr/>
            <p:nvPr/>
          </p:nvSpPr>
          <p:spPr>
            <a:xfrm>
              <a:off x="9420863" y="4103279"/>
              <a:ext cx="93519" cy="161813"/>
            </a:xfrm>
            <a:custGeom>
              <a:avLst/>
              <a:gdLst/>
              <a:ahLst/>
              <a:cxnLst/>
              <a:rect l="l" t="t" r="r" b="b"/>
              <a:pathLst>
                <a:path w="1876" h="3246" extrusionOk="0">
                  <a:moveTo>
                    <a:pt x="885" y="0"/>
                  </a:moveTo>
                  <a:lnTo>
                    <a:pt x="0" y="3246"/>
                  </a:lnTo>
                  <a:lnTo>
                    <a:pt x="443" y="3246"/>
                  </a:lnTo>
                  <a:lnTo>
                    <a:pt x="1876" y="4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8"/>
            <p:cNvSpPr/>
            <p:nvPr/>
          </p:nvSpPr>
          <p:spPr>
            <a:xfrm>
              <a:off x="6445494" y="4223016"/>
              <a:ext cx="3099474" cy="44217"/>
            </a:xfrm>
            <a:custGeom>
              <a:avLst/>
              <a:gdLst/>
              <a:ahLst/>
              <a:cxnLst/>
              <a:rect l="l" t="t" r="r" b="b"/>
              <a:pathLst>
                <a:path w="62176" h="887" extrusionOk="0">
                  <a:moveTo>
                    <a:pt x="62175" y="886"/>
                  </a:moveTo>
                  <a:lnTo>
                    <a:pt x="36252" y="254"/>
                  </a:lnTo>
                  <a:lnTo>
                    <a:pt x="1" y="549"/>
                  </a:lnTo>
                  <a:lnTo>
                    <a:pt x="36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8"/>
            <p:cNvSpPr/>
            <p:nvPr/>
          </p:nvSpPr>
          <p:spPr>
            <a:xfrm>
              <a:off x="-444443" y="4050738"/>
              <a:ext cx="1898537" cy="196509"/>
            </a:xfrm>
            <a:custGeom>
              <a:avLst/>
              <a:gdLst/>
              <a:ahLst/>
              <a:cxnLst/>
              <a:rect l="l" t="t" r="r" b="b"/>
              <a:pathLst>
                <a:path w="38085" h="3942" extrusionOk="0">
                  <a:moveTo>
                    <a:pt x="0" y="0"/>
                  </a:moveTo>
                  <a:lnTo>
                    <a:pt x="38085" y="0"/>
                  </a:lnTo>
                  <a:lnTo>
                    <a:pt x="38085" y="3942"/>
                  </a:lnTo>
                  <a:lnTo>
                    <a:pt x="0" y="32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8"/>
            <p:cNvSpPr/>
            <p:nvPr/>
          </p:nvSpPr>
          <p:spPr>
            <a:xfrm>
              <a:off x="-444443" y="4200983"/>
              <a:ext cx="1898537" cy="1690513"/>
            </a:xfrm>
            <a:custGeom>
              <a:avLst/>
              <a:gdLst/>
              <a:ahLst/>
              <a:cxnLst/>
              <a:rect l="l" t="t" r="r" b="b"/>
              <a:pathLst>
                <a:path w="38085" h="33912" extrusionOk="0">
                  <a:moveTo>
                    <a:pt x="0" y="274"/>
                  </a:moveTo>
                  <a:lnTo>
                    <a:pt x="1117" y="33912"/>
                  </a:lnTo>
                  <a:lnTo>
                    <a:pt x="38085" y="33912"/>
                  </a:lnTo>
                  <a:lnTo>
                    <a:pt x="38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8"/>
            <p:cNvSpPr/>
            <p:nvPr/>
          </p:nvSpPr>
          <p:spPr>
            <a:xfrm>
              <a:off x="1453995" y="4050738"/>
              <a:ext cx="376218" cy="1840761"/>
            </a:xfrm>
            <a:custGeom>
              <a:avLst/>
              <a:gdLst/>
              <a:ahLst/>
              <a:cxnLst/>
              <a:rect l="l" t="t" r="r" b="b"/>
              <a:pathLst>
                <a:path w="7547" h="36926" extrusionOk="0">
                  <a:moveTo>
                    <a:pt x="1" y="0"/>
                  </a:moveTo>
                  <a:lnTo>
                    <a:pt x="7230" y="1139"/>
                  </a:lnTo>
                  <a:lnTo>
                    <a:pt x="7546" y="36926"/>
                  </a:lnTo>
                  <a:lnTo>
                    <a:pt x="1" y="3692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8"/>
            <p:cNvSpPr/>
            <p:nvPr/>
          </p:nvSpPr>
          <p:spPr>
            <a:xfrm>
              <a:off x="1453995" y="4050738"/>
              <a:ext cx="361512" cy="196509"/>
            </a:xfrm>
            <a:custGeom>
              <a:avLst/>
              <a:gdLst/>
              <a:ahLst/>
              <a:cxnLst/>
              <a:rect l="l" t="t" r="r" b="b"/>
              <a:pathLst>
                <a:path w="7252" h="3942" extrusionOk="0">
                  <a:moveTo>
                    <a:pt x="1" y="0"/>
                  </a:moveTo>
                  <a:lnTo>
                    <a:pt x="7230" y="1139"/>
                  </a:lnTo>
                  <a:lnTo>
                    <a:pt x="7251" y="3942"/>
                  </a:lnTo>
                  <a:lnTo>
                    <a:pt x="1" y="301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8"/>
            <p:cNvSpPr/>
            <p:nvPr/>
          </p:nvSpPr>
          <p:spPr>
            <a:xfrm>
              <a:off x="1669391" y="4228300"/>
              <a:ext cx="9521" cy="1663195"/>
            </a:xfrm>
            <a:custGeom>
              <a:avLst/>
              <a:gdLst/>
              <a:ahLst/>
              <a:cxnLst/>
              <a:rect l="l" t="t" r="r" b="b"/>
              <a:pathLst>
                <a:path w="191" h="33364" extrusionOk="0">
                  <a:moveTo>
                    <a:pt x="1" y="0"/>
                  </a:moveTo>
                  <a:lnTo>
                    <a:pt x="1" y="33364"/>
                  </a:lnTo>
                  <a:lnTo>
                    <a:pt x="190" y="33364"/>
                  </a:lnTo>
                  <a:lnTo>
                    <a:pt x="190" y="2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8"/>
            <p:cNvSpPr/>
            <p:nvPr/>
          </p:nvSpPr>
          <p:spPr>
            <a:xfrm>
              <a:off x="1706179" y="4361695"/>
              <a:ext cx="92472" cy="1159960"/>
            </a:xfrm>
            <a:custGeom>
              <a:avLst/>
              <a:gdLst/>
              <a:ahLst/>
              <a:cxnLst/>
              <a:rect l="l" t="t" r="r" b="b"/>
              <a:pathLst>
                <a:path w="1855" h="23269" extrusionOk="0">
                  <a:moveTo>
                    <a:pt x="0" y="1"/>
                  </a:moveTo>
                  <a:lnTo>
                    <a:pt x="1855" y="1"/>
                  </a:lnTo>
                  <a:lnTo>
                    <a:pt x="1855" y="23269"/>
                  </a:lnTo>
                  <a:lnTo>
                    <a:pt x="0" y="2326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8"/>
            <p:cNvSpPr/>
            <p:nvPr/>
          </p:nvSpPr>
          <p:spPr>
            <a:xfrm>
              <a:off x="1762907" y="4361695"/>
              <a:ext cx="35742" cy="1159960"/>
            </a:xfrm>
            <a:custGeom>
              <a:avLst/>
              <a:gdLst/>
              <a:ahLst/>
              <a:cxnLst/>
              <a:rect l="l" t="t" r="r" b="b"/>
              <a:pathLst>
                <a:path w="717" h="23269" extrusionOk="0">
                  <a:moveTo>
                    <a:pt x="253" y="1"/>
                  </a:moveTo>
                  <a:lnTo>
                    <a:pt x="0" y="23269"/>
                  </a:lnTo>
                  <a:lnTo>
                    <a:pt x="717" y="23269"/>
                  </a:lnTo>
                  <a:lnTo>
                    <a:pt x="717"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8"/>
            <p:cNvSpPr/>
            <p:nvPr/>
          </p:nvSpPr>
          <p:spPr>
            <a:xfrm>
              <a:off x="1502348" y="4291309"/>
              <a:ext cx="132451" cy="1521422"/>
            </a:xfrm>
            <a:custGeom>
              <a:avLst/>
              <a:gdLst/>
              <a:ahLst/>
              <a:cxnLst/>
              <a:rect l="l" t="t" r="r" b="b"/>
              <a:pathLst>
                <a:path w="2657" h="30520" extrusionOk="0">
                  <a:moveTo>
                    <a:pt x="127" y="1"/>
                  </a:moveTo>
                  <a:lnTo>
                    <a:pt x="0" y="30519"/>
                  </a:lnTo>
                  <a:lnTo>
                    <a:pt x="2656" y="30519"/>
                  </a:lnTo>
                  <a:lnTo>
                    <a:pt x="2656" y="40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8"/>
            <p:cNvSpPr/>
            <p:nvPr/>
          </p:nvSpPr>
          <p:spPr>
            <a:xfrm>
              <a:off x="1601098" y="4311298"/>
              <a:ext cx="33699" cy="1501432"/>
            </a:xfrm>
            <a:custGeom>
              <a:avLst/>
              <a:gdLst/>
              <a:ahLst/>
              <a:cxnLst/>
              <a:rect l="l" t="t" r="r" b="b"/>
              <a:pathLst>
                <a:path w="676" h="30119" extrusionOk="0">
                  <a:moveTo>
                    <a:pt x="675" y="0"/>
                  </a:moveTo>
                  <a:lnTo>
                    <a:pt x="675" y="30118"/>
                  </a:lnTo>
                  <a:lnTo>
                    <a:pt x="1" y="29338"/>
                  </a:lnTo>
                  <a:lnTo>
                    <a:pt x="1" y="16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8"/>
            <p:cNvSpPr/>
            <p:nvPr/>
          </p:nvSpPr>
          <p:spPr>
            <a:xfrm>
              <a:off x="1508629" y="4291309"/>
              <a:ext cx="126170" cy="35792"/>
            </a:xfrm>
            <a:custGeom>
              <a:avLst/>
              <a:gdLst/>
              <a:ahLst/>
              <a:cxnLst/>
              <a:rect l="l" t="t" r="r" b="b"/>
              <a:pathLst>
                <a:path w="2531" h="718" extrusionOk="0">
                  <a:moveTo>
                    <a:pt x="2530" y="401"/>
                  </a:moveTo>
                  <a:lnTo>
                    <a:pt x="1" y="1"/>
                  </a:lnTo>
                  <a:lnTo>
                    <a:pt x="1" y="401"/>
                  </a:lnTo>
                  <a:lnTo>
                    <a:pt x="1856" y="71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8"/>
            <p:cNvSpPr/>
            <p:nvPr/>
          </p:nvSpPr>
          <p:spPr>
            <a:xfrm>
              <a:off x="1638934" y="4267182"/>
              <a:ext cx="27368" cy="118743"/>
            </a:xfrm>
            <a:custGeom>
              <a:avLst/>
              <a:gdLst/>
              <a:ahLst/>
              <a:cxnLst/>
              <a:rect l="l" t="t" r="r" b="b"/>
              <a:pathLst>
                <a:path w="549" h="2382" extrusionOk="0">
                  <a:moveTo>
                    <a:pt x="0" y="1180"/>
                  </a:moveTo>
                  <a:cubicBezTo>
                    <a:pt x="0" y="1855"/>
                    <a:pt x="127" y="2382"/>
                    <a:pt x="274" y="2382"/>
                  </a:cubicBezTo>
                  <a:cubicBezTo>
                    <a:pt x="422" y="2382"/>
                    <a:pt x="548" y="1834"/>
                    <a:pt x="548" y="1180"/>
                  </a:cubicBezTo>
                  <a:cubicBezTo>
                    <a:pt x="548" y="527"/>
                    <a:pt x="422" y="0"/>
                    <a:pt x="274" y="0"/>
                  </a:cubicBezTo>
                  <a:cubicBezTo>
                    <a:pt x="127" y="0"/>
                    <a:pt x="0" y="527"/>
                    <a:pt x="0" y="118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8"/>
            <p:cNvSpPr/>
            <p:nvPr/>
          </p:nvSpPr>
          <p:spPr>
            <a:xfrm>
              <a:off x="1639980" y="4249286"/>
              <a:ext cx="62013" cy="59970"/>
            </a:xfrm>
            <a:custGeom>
              <a:avLst/>
              <a:gdLst/>
              <a:ahLst/>
              <a:cxnLst/>
              <a:rect l="l" t="t" r="r" b="b"/>
              <a:pathLst>
                <a:path w="1244" h="1203" extrusionOk="0">
                  <a:moveTo>
                    <a:pt x="1181" y="1"/>
                  </a:moveTo>
                  <a:cubicBezTo>
                    <a:pt x="1181" y="1"/>
                    <a:pt x="780" y="22"/>
                    <a:pt x="169" y="401"/>
                  </a:cubicBezTo>
                  <a:cubicBezTo>
                    <a:pt x="169" y="401"/>
                    <a:pt x="0" y="633"/>
                    <a:pt x="148" y="907"/>
                  </a:cubicBezTo>
                  <a:cubicBezTo>
                    <a:pt x="148" y="907"/>
                    <a:pt x="738" y="1202"/>
                    <a:pt x="1244" y="1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8"/>
            <p:cNvSpPr/>
            <p:nvPr/>
          </p:nvSpPr>
          <p:spPr>
            <a:xfrm>
              <a:off x="1673578" y="4241958"/>
              <a:ext cx="73628" cy="73579"/>
            </a:xfrm>
            <a:custGeom>
              <a:avLst/>
              <a:gdLst/>
              <a:ahLst/>
              <a:cxnLst/>
              <a:rect l="l" t="t" r="r" b="b"/>
              <a:pathLst>
                <a:path w="1477" h="1476" extrusionOk="0">
                  <a:moveTo>
                    <a:pt x="1" y="738"/>
                  </a:moveTo>
                  <a:cubicBezTo>
                    <a:pt x="1" y="1159"/>
                    <a:pt x="317" y="1476"/>
                    <a:pt x="739" y="1476"/>
                  </a:cubicBezTo>
                  <a:cubicBezTo>
                    <a:pt x="1139" y="1476"/>
                    <a:pt x="1476" y="1159"/>
                    <a:pt x="1476" y="738"/>
                  </a:cubicBezTo>
                  <a:cubicBezTo>
                    <a:pt x="1476" y="338"/>
                    <a:pt x="1139" y="0"/>
                    <a:pt x="739" y="0"/>
                  </a:cubicBezTo>
                  <a:cubicBezTo>
                    <a:pt x="317" y="0"/>
                    <a:pt x="1" y="338"/>
                    <a:pt x="1"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8"/>
            <p:cNvSpPr/>
            <p:nvPr/>
          </p:nvSpPr>
          <p:spPr>
            <a:xfrm>
              <a:off x="692307" y="4050738"/>
              <a:ext cx="255382" cy="155532"/>
            </a:xfrm>
            <a:custGeom>
              <a:avLst/>
              <a:gdLst/>
              <a:ahLst/>
              <a:cxnLst/>
              <a:rect l="l" t="t" r="r" b="b"/>
              <a:pathLst>
                <a:path w="5123" h="3120" extrusionOk="0">
                  <a:moveTo>
                    <a:pt x="1" y="3120"/>
                  </a:moveTo>
                  <a:lnTo>
                    <a:pt x="2530" y="0"/>
                  </a:lnTo>
                  <a:lnTo>
                    <a:pt x="5122" y="0"/>
                  </a:lnTo>
                  <a:lnTo>
                    <a:pt x="164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8"/>
            <p:cNvSpPr/>
            <p:nvPr/>
          </p:nvSpPr>
          <p:spPr>
            <a:xfrm>
              <a:off x="517936" y="4050738"/>
              <a:ext cx="229061" cy="156579"/>
            </a:xfrm>
            <a:custGeom>
              <a:avLst/>
              <a:gdLst/>
              <a:ahLst/>
              <a:cxnLst/>
              <a:rect l="l" t="t" r="r" b="b"/>
              <a:pathLst>
                <a:path w="4595" h="3141" extrusionOk="0">
                  <a:moveTo>
                    <a:pt x="2023" y="3141"/>
                  </a:moveTo>
                  <a:lnTo>
                    <a:pt x="4595" y="0"/>
                  </a:lnTo>
                  <a:lnTo>
                    <a:pt x="2276" y="0"/>
                  </a:lnTo>
                  <a:lnTo>
                    <a:pt x="0" y="312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8"/>
            <p:cNvSpPr/>
            <p:nvPr/>
          </p:nvSpPr>
          <p:spPr>
            <a:xfrm>
              <a:off x="1229177" y="4050738"/>
              <a:ext cx="111415" cy="152391"/>
            </a:xfrm>
            <a:custGeom>
              <a:avLst/>
              <a:gdLst/>
              <a:ahLst/>
              <a:cxnLst/>
              <a:rect l="l" t="t" r="r" b="b"/>
              <a:pathLst>
                <a:path w="2235" h="3057" extrusionOk="0">
                  <a:moveTo>
                    <a:pt x="1" y="3056"/>
                  </a:moveTo>
                  <a:lnTo>
                    <a:pt x="802" y="0"/>
                  </a:lnTo>
                  <a:lnTo>
                    <a:pt x="2235" y="0"/>
                  </a:lnTo>
                  <a:lnTo>
                    <a:pt x="1497"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8"/>
            <p:cNvSpPr/>
            <p:nvPr/>
          </p:nvSpPr>
          <p:spPr>
            <a:xfrm>
              <a:off x="1502348" y="4058066"/>
              <a:ext cx="115602" cy="163957"/>
            </a:xfrm>
            <a:custGeom>
              <a:avLst/>
              <a:gdLst/>
              <a:ahLst/>
              <a:cxnLst/>
              <a:rect l="l" t="t" r="r" b="b"/>
              <a:pathLst>
                <a:path w="2319" h="3289" extrusionOk="0">
                  <a:moveTo>
                    <a:pt x="0" y="1"/>
                  </a:moveTo>
                  <a:lnTo>
                    <a:pt x="1813" y="3226"/>
                  </a:lnTo>
                  <a:lnTo>
                    <a:pt x="2319" y="3289"/>
                  </a:lnTo>
                  <a:lnTo>
                    <a:pt x="612" y="1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8"/>
            <p:cNvSpPr/>
            <p:nvPr/>
          </p:nvSpPr>
          <p:spPr>
            <a:xfrm>
              <a:off x="1551748" y="4066490"/>
              <a:ext cx="100896" cy="159769"/>
            </a:xfrm>
            <a:custGeom>
              <a:avLst/>
              <a:gdLst/>
              <a:ahLst/>
              <a:cxnLst/>
              <a:rect l="l" t="t" r="r" b="b"/>
              <a:pathLst>
                <a:path w="2024" h="3205" extrusionOk="0">
                  <a:moveTo>
                    <a:pt x="1328" y="3120"/>
                  </a:moveTo>
                  <a:lnTo>
                    <a:pt x="0" y="1"/>
                  </a:lnTo>
                  <a:lnTo>
                    <a:pt x="674" y="106"/>
                  </a:lnTo>
                  <a:lnTo>
                    <a:pt x="2023" y="32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8"/>
            <p:cNvSpPr/>
            <p:nvPr/>
          </p:nvSpPr>
          <p:spPr>
            <a:xfrm>
              <a:off x="876192" y="4050725"/>
              <a:ext cx="221744" cy="155547"/>
            </a:xfrm>
            <a:custGeom>
              <a:avLst/>
              <a:gdLst/>
              <a:ahLst/>
              <a:cxnLst/>
              <a:rect l="l" t="t" r="r" b="b"/>
              <a:pathLst>
                <a:path w="4448" h="2973" extrusionOk="0">
                  <a:moveTo>
                    <a:pt x="0" y="2972"/>
                  </a:moveTo>
                  <a:lnTo>
                    <a:pt x="2972" y="0"/>
                  </a:lnTo>
                  <a:lnTo>
                    <a:pt x="4447" y="0"/>
                  </a:lnTo>
                  <a:lnTo>
                    <a:pt x="2234"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8"/>
            <p:cNvSpPr/>
            <p:nvPr/>
          </p:nvSpPr>
          <p:spPr>
            <a:xfrm>
              <a:off x="299409" y="4050724"/>
              <a:ext cx="267944" cy="158672"/>
            </a:xfrm>
            <a:custGeom>
              <a:avLst/>
              <a:gdLst/>
              <a:ahLst/>
              <a:cxnLst/>
              <a:rect l="l" t="t" r="r" b="b"/>
              <a:pathLst>
                <a:path w="5375" h="3015" extrusionOk="0">
                  <a:moveTo>
                    <a:pt x="0" y="3014"/>
                  </a:moveTo>
                  <a:lnTo>
                    <a:pt x="1876" y="0"/>
                  </a:lnTo>
                  <a:lnTo>
                    <a:pt x="5375" y="0"/>
                  </a:lnTo>
                  <a:lnTo>
                    <a:pt x="341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BLANK_5">
    <p:spTree>
      <p:nvGrpSpPr>
        <p:cNvPr id="1" name="Shape 2762"/>
        <p:cNvGrpSpPr/>
        <p:nvPr/>
      </p:nvGrpSpPr>
      <p:grpSpPr>
        <a:xfrm>
          <a:off x="0" y="0"/>
          <a:ext cx="0" cy="0"/>
          <a:chOff x="0" y="0"/>
          <a:chExt cx="0" cy="0"/>
        </a:xfrm>
      </p:grpSpPr>
      <p:sp>
        <p:nvSpPr>
          <p:cNvPr id="2763" name="Google Shape;2763;p19"/>
          <p:cNvSpPr txBox="1">
            <a:spLocks noGrp="1"/>
          </p:cNvSpPr>
          <p:nvPr>
            <p:ph type="title"/>
          </p:nvPr>
        </p:nvSpPr>
        <p:spPr>
          <a:xfrm>
            <a:off x="713100" y="310800"/>
            <a:ext cx="7717800" cy="74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2764" name="Google Shape;2764;p19"/>
          <p:cNvSpPr txBox="1">
            <a:spLocks noGrp="1"/>
          </p:cNvSpPr>
          <p:nvPr>
            <p:ph type="subTitle" idx="1"/>
          </p:nvPr>
        </p:nvSpPr>
        <p:spPr>
          <a:xfrm>
            <a:off x="713099" y="2063750"/>
            <a:ext cx="2089800" cy="4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200"/>
              <a:buFont typeface="Itim"/>
              <a:buNone/>
              <a:defRPr sz="2200" b="1">
                <a:latin typeface="Itim"/>
                <a:ea typeface="Itim"/>
                <a:cs typeface="Itim"/>
                <a:sym typeface="Itim"/>
              </a:defRPr>
            </a:lvl1pPr>
            <a:lvl2pPr lvl="1" algn="ctr" rtl="0">
              <a:lnSpc>
                <a:spcPct val="100000"/>
              </a:lnSpc>
              <a:spcBef>
                <a:spcPts val="0"/>
              </a:spcBef>
              <a:spcAft>
                <a:spcPts val="0"/>
              </a:spcAft>
              <a:buSzPts val="2200"/>
              <a:buFont typeface="Itim"/>
              <a:buNone/>
              <a:defRPr sz="2200">
                <a:latin typeface="Itim"/>
                <a:ea typeface="Itim"/>
                <a:cs typeface="Itim"/>
                <a:sym typeface="Itim"/>
              </a:defRPr>
            </a:lvl2pPr>
            <a:lvl3pPr lvl="2" algn="ctr" rtl="0">
              <a:lnSpc>
                <a:spcPct val="100000"/>
              </a:lnSpc>
              <a:spcBef>
                <a:spcPts val="0"/>
              </a:spcBef>
              <a:spcAft>
                <a:spcPts val="0"/>
              </a:spcAft>
              <a:buSzPts val="2200"/>
              <a:buFont typeface="Itim"/>
              <a:buNone/>
              <a:defRPr sz="2200">
                <a:latin typeface="Itim"/>
                <a:ea typeface="Itim"/>
                <a:cs typeface="Itim"/>
                <a:sym typeface="Itim"/>
              </a:defRPr>
            </a:lvl3pPr>
            <a:lvl4pPr lvl="3" algn="ctr" rtl="0">
              <a:lnSpc>
                <a:spcPct val="100000"/>
              </a:lnSpc>
              <a:spcBef>
                <a:spcPts val="0"/>
              </a:spcBef>
              <a:spcAft>
                <a:spcPts val="0"/>
              </a:spcAft>
              <a:buSzPts val="2200"/>
              <a:buFont typeface="Itim"/>
              <a:buNone/>
              <a:defRPr sz="2200">
                <a:latin typeface="Itim"/>
                <a:ea typeface="Itim"/>
                <a:cs typeface="Itim"/>
                <a:sym typeface="Itim"/>
              </a:defRPr>
            </a:lvl4pPr>
            <a:lvl5pPr lvl="4" algn="ctr" rtl="0">
              <a:lnSpc>
                <a:spcPct val="100000"/>
              </a:lnSpc>
              <a:spcBef>
                <a:spcPts val="0"/>
              </a:spcBef>
              <a:spcAft>
                <a:spcPts val="0"/>
              </a:spcAft>
              <a:buSzPts val="2200"/>
              <a:buFont typeface="Itim"/>
              <a:buNone/>
              <a:defRPr sz="2200">
                <a:latin typeface="Itim"/>
                <a:ea typeface="Itim"/>
                <a:cs typeface="Itim"/>
                <a:sym typeface="Itim"/>
              </a:defRPr>
            </a:lvl5pPr>
            <a:lvl6pPr lvl="5" algn="ctr" rtl="0">
              <a:lnSpc>
                <a:spcPct val="100000"/>
              </a:lnSpc>
              <a:spcBef>
                <a:spcPts val="0"/>
              </a:spcBef>
              <a:spcAft>
                <a:spcPts val="0"/>
              </a:spcAft>
              <a:buSzPts val="2200"/>
              <a:buFont typeface="Itim"/>
              <a:buNone/>
              <a:defRPr sz="2200">
                <a:latin typeface="Itim"/>
                <a:ea typeface="Itim"/>
                <a:cs typeface="Itim"/>
                <a:sym typeface="Itim"/>
              </a:defRPr>
            </a:lvl6pPr>
            <a:lvl7pPr lvl="6" algn="ctr" rtl="0">
              <a:lnSpc>
                <a:spcPct val="100000"/>
              </a:lnSpc>
              <a:spcBef>
                <a:spcPts val="0"/>
              </a:spcBef>
              <a:spcAft>
                <a:spcPts val="0"/>
              </a:spcAft>
              <a:buSzPts val="2200"/>
              <a:buFont typeface="Itim"/>
              <a:buNone/>
              <a:defRPr sz="2200">
                <a:latin typeface="Itim"/>
                <a:ea typeface="Itim"/>
                <a:cs typeface="Itim"/>
                <a:sym typeface="Itim"/>
              </a:defRPr>
            </a:lvl7pPr>
            <a:lvl8pPr lvl="7" algn="ctr" rtl="0">
              <a:lnSpc>
                <a:spcPct val="100000"/>
              </a:lnSpc>
              <a:spcBef>
                <a:spcPts val="0"/>
              </a:spcBef>
              <a:spcAft>
                <a:spcPts val="0"/>
              </a:spcAft>
              <a:buSzPts val="2200"/>
              <a:buFont typeface="Itim"/>
              <a:buNone/>
              <a:defRPr sz="2200">
                <a:latin typeface="Itim"/>
                <a:ea typeface="Itim"/>
                <a:cs typeface="Itim"/>
                <a:sym typeface="Itim"/>
              </a:defRPr>
            </a:lvl8pPr>
            <a:lvl9pPr lvl="8" algn="ctr" rtl="0">
              <a:lnSpc>
                <a:spcPct val="100000"/>
              </a:lnSpc>
              <a:spcBef>
                <a:spcPts val="0"/>
              </a:spcBef>
              <a:spcAft>
                <a:spcPts val="0"/>
              </a:spcAft>
              <a:buSzPts val="2200"/>
              <a:buFont typeface="Itim"/>
              <a:buNone/>
              <a:defRPr sz="2200">
                <a:latin typeface="Itim"/>
                <a:ea typeface="Itim"/>
                <a:cs typeface="Itim"/>
                <a:sym typeface="Itim"/>
              </a:defRPr>
            </a:lvl9pPr>
          </a:lstStyle>
          <a:p>
            <a:endParaRPr/>
          </a:p>
        </p:txBody>
      </p:sp>
      <p:sp>
        <p:nvSpPr>
          <p:cNvPr id="2765" name="Google Shape;2765;p19"/>
          <p:cNvSpPr txBox="1">
            <a:spLocks noGrp="1"/>
          </p:cNvSpPr>
          <p:nvPr>
            <p:ph type="subTitle" idx="2"/>
          </p:nvPr>
        </p:nvSpPr>
        <p:spPr>
          <a:xfrm>
            <a:off x="713100" y="2466850"/>
            <a:ext cx="2089800" cy="46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6" name="Google Shape;2766;p19"/>
          <p:cNvSpPr txBox="1">
            <a:spLocks noGrp="1"/>
          </p:cNvSpPr>
          <p:nvPr>
            <p:ph type="subTitle" idx="3"/>
          </p:nvPr>
        </p:nvSpPr>
        <p:spPr>
          <a:xfrm>
            <a:off x="3469100" y="2063750"/>
            <a:ext cx="2089800" cy="4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200"/>
              <a:buFont typeface="Itim"/>
              <a:buNone/>
              <a:defRPr sz="2200" b="1">
                <a:latin typeface="Itim"/>
                <a:ea typeface="Itim"/>
                <a:cs typeface="Itim"/>
                <a:sym typeface="Itim"/>
              </a:defRPr>
            </a:lvl1pPr>
            <a:lvl2pPr lvl="1" algn="ctr" rtl="0">
              <a:lnSpc>
                <a:spcPct val="100000"/>
              </a:lnSpc>
              <a:spcBef>
                <a:spcPts val="0"/>
              </a:spcBef>
              <a:spcAft>
                <a:spcPts val="0"/>
              </a:spcAft>
              <a:buSzPts val="2200"/>
              <a:buFont typeface="Itim"/>
              <a:buNone/>
              <a:defRPr sz="2200">
                <a:latin typeface="Itim"/>
                <a:ea typeface="Itim"/>
                <a:cs typeface="Itim"/>
                <a:sym typeface="Itim"/>
              </a:defRPr>
            </a:lvl2pPr>
            <a:lvl3pPr lvl="2" algn="ctr" rtl="0">
              <a:lnSpc>
                <a:spcPct val="100000"/>
              </a:lnSpc>
              <a:spcBef>
                <a:spcPts val="0"/>
              </a:spcBef>
              <a:spcAft>
                <a:spcPts val="0"/>
              </a:spcAft>
              <a:buSzPts val="2200"/>
              <a:buFont typeface="Itim"/>
              <a:buNone/>
              <a:defRPr sz="2200">
                <a:latin typeface="Itim"/>
                <a:ea typeface="Itim"/>
                <a:cs typeface="Itim"/>
                <a:sym typeface="Itim"/>
              </a:defRPr>
            </a:lvl3pPr>
            <a:lvl4pPr lvl="3" algn="ctr" rtl="0">
              <a:lnSpc>
                <a:spcPct val="100000"/>
              </a:lnSpc>
              <a:spcBef>
                <a:spcPts val="0"/>
              </a:spcBef>
              <a:spcAft>
                <a:spcPts val="0"/>
              </a:spcAft>
              <a:buSzPts val="2200"/>
              <a:buFont typeface="Itim"/>
              <a:buNone/>
              <a:defRPr sz="2200">
                <a:latin typeface="Itim"/>
                <a:ea typeface="Itim"/>
                <a:cs typeface="Itim"/>
                <a:sym typeface="Itim"/>
              </a:defRPr>
            </a:lvl4pPr>
            <a:lvl5pPr lvl="4" algn="ctr" rtl="0">
              <a:lnSpc>
                <a:spcPct val="100000"/>
              </a:lnSpc>
              <a:spcBef>
                <a:spcPts val="0"/>
              </a:spcBef>
              <a:spcAft>
                <a:spcPts val="0"/>
              </a:spcAft>
              <a:buSzPts val="2200"/>
              <a:buFont typeface="Itim"/>
              <a:buNone/>
              <a:defRPr sz="2200">
                <a:latin typeface="Itim"/>
                <a:ea typeface="Itim"/>
                <a:cs typeface="Itim"/>
                <a:sym typeface="Itim"/>
              </a:defRPr>
            </a:lvl5pPr>
            <a:lvl6pPr lvl="5" algn="ctr" rtl="0">
              <a:lnSpc>
                <a:spcPct val="100000"/>
              </a:lnSpc>
              <a:spcBef>
                <a:spcPts val="0"/>
              </a:spcBef>
              <a:spcAft>
                <a:spcPts val="0"/>
              </a:spcAft>
              <a:buSzPts val="2200"/>
              <a:buFont typeface="Itim"/>
              <a:buNone/>
              <a:defRPr sz="2200">
                <a:latin typeface="Itim"/>
                <a:ea typeface="Itim"/>
                <a:cs typeface="Itim"/>
                <a:sym typeface="Itim"/>
              </a:defRPr>
            </a:lvl6pPr>
            <a:lvl7pPr lvl="6" algn="ctr" rtl="0">
              <a:lnSpc>
                <a:spcPct val="100000"/>
              </a:lnSpc>
              <a:spcBef>
                <a:spcPts val="0"/>
              </a:spcBef>
              <a:spcAft>
                <a:spcPts val="0"/>
              </a:spcAft>
              <a:buSzPts val="2200"/>
              <a:buFont typeface="Itim"/>
              <a:buNone/>
              <a:defRPr sz="2200">
                <a:latin typeface="Itim"/>
                <a:ea typeface="Itim"/>
                <a:cs typeface="Itim"/>
                <a:sym typeface="Itim"/>
              </a:defRPr>
            </a:lvl7pPr>
            <a:lvl8pPr lvl="7" algn="ctr" rtl="0">
              <a:lnSpc>
                <a:spcPct val="100000"/>
              </a:lnSpc>
              <a:spcBef>
                <a:spcPts val="0"/>
              </a:spcBef>
              <a:spcAft>
                <a:spcPts val="0"/>
              </a:spcAft>
              <a:buSzPts val="2200"/>
              <a:buFont typeface="Itim"/>
              <a:buNone/>
              <a:defRPr sz="2200">
                <a:latin typeface="Itim"/>
                <a:ea typeface="Itim"/>
                <a:cs typeface="Itim"/>
                <a:sym typeface="Itim"/>
              </a:defRPr>
            </a:lvl8pPr>
            <a:lvl9pPr lvl="8" algn="ctr" rtl="0">
              <a:lnSpc>
                <a:spcPct val="100000"/>
              </a:lnSpc>
              <a:spcBef>
                <a:spcPts val="0"/>
              </a:spcBef>
              <a:spcAft>
                <a:spcPts val="0"/>
              </a:spcAft>
              <a:buSzPts val="2200"/>
              <a:buFont typeface="Itim"/>
              <a:buNone/>
              <a:defRPr sz="2200">
                <a:latin typeface="Itim"/>
                <a:ea typeface="Itim"/>
                <a:cs typeface="Itim"/>
                <a:sym typeface="Itim"/>
              </a:defRPr>
            </a:lvl9pPr>
          </a:lstStyle>
          <a:p>
            <a:endParaRPr/>
          </a:p>
        </p:txBody>
      </p:sp>
      <p:sp>
        <p:nvSpPr>
          <p:cNvPr id="2767" name="Google Shape;2767;p19"/>
          <p:cNvSpPr txBox="1">
            <a:spLocks noGrp="1"/>
          </p:cNvSpPr>
          <p:nvPr>
            <p:ph type="subTitle" idx="4"/>
          </p:nvPr>
        </p:nvSpPr>
        <p:spPr>
          <a:xfrm>
            <a:off x="3469100" y="2466850"/>
            <a:ext cx="2089800" cy="46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8" name="Google Shape;2768;p19"/>
          <p:cNvSpPr txBox="1">
            <a:spLocks noGrp="1"/>
          </p:cNvSpPr>
          <p:nvPr>
            <p:ph type="subTitle" idx="5"/>
          </p:nvPr>
        </p:nvSpPr>
        <p:spPr>
          <a:xfrm>
            <a:off x="713099" y="3733600"/>
            <a:ext cx="2089800" cy="4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200"/>
              <a:buFont typeface="Itim"/>
              <a:buNone/>
              <a:defRPr sz="2200" b="1">
                <a:latin typeface="Itim"/>
                <a:ea typeface="Itim"/>
                <a:cs typeface="Itim"/>
                <a:sym typeface="Itim"/>
              </a:defRPr>
            </a:lvl1pPr>
            <a:lvl2pPr lvl="1" algn="ctr" rtl="0">
              <a:lnSpc>
                <a:spcPct val="100000"/>
              </a:lnSpc>
              <a:spcBef>
                <a:spcPts val="0"/>
              </a:spcBef>
              <a:spcAft>
                <a:spcPts val="0"/>
              </a:spcAft>
              <a:buSzPts val="2200"/>
              <a:buFont typeface="Itim"/>
              <a:buNone/>
              <a:defRPr sz="2200">
                <a:latin typeface="Itim"/>
                <a:ea typeface="Itim"/>
                <a:cs typeface="Itim"/>
                <a:sym typeface="Itim"/>
              </a:defRPr>
            </a:lvl2pPr>
            <a:lvl3pPr lvl="2" algn="ctr" rtl="0">
              <a:lnSpc>
                <a:spcPct val="100000"/>
              </a:lnSpc>
              <a:spcBef>
                <a:spcPts val="0"/>
              </a:spcBef>
              <a:spcAft>
                <a:spcPts val="0"/>
              </a:spcAft>
              <a:buSzPts val="2200"/>
              <a:buFont typeface="Itim"/>
              <a:buNone/>
              <a:defRPr sz="2200">
                <a:latin typeface="Itim"/>
                <a:ea typeface="Itim"/>
                <a:cs typeface="Itim"/>
                <a:sym typeface="Itim"/>
              </a:defRPr>
            </a:lvl3pPr>
            <a:lvl4pPr lvl="3" algn="ctr" rtl="0">
              <a:lnSpc>
                <a:spcPct val="100000"/>
              </a:lnSpc>
              <a:spcBef>
                <a:spcPts val="0"/>
              </a:spcBef>
              <a:spcAft>
                <a:spcPts val="0"/>
              </a:spcAft>
              <a:buSzPts val="2200"/>
              <a:buFont typeface="Itim"/>
              <a:buNone/>
              <a:defRPr sz="2200">
                <a:latin typeface="Itim"/>
                <a:ea typeface="Itim"/>
                <a:cs typeface="Itim"/>
                <a:sym typeface="Itim"/>
              </a:defRPr>
            </a:lvl4pPr>
            <a:lvl5pPr lvl="4" algn="ctr" rtl="0">
              <a:lnSpc>
                <a:spcPct val="100000"/>
              </a:lnSpc>
              <a:spcBef>
                <a:spcPts val="0"/>
              </a:spcBef>
              <a:spcAft>
                <a:spcPts val="0"/>
              </a:spcAft>
              <a:buSzPts val="2200"/>
              <a:buFont typeface="Itim"/>
              <a:buNone/>
              <a:defRPr sz="2200">
                <a:latin typeface="Itim"/>
                <a:ea typeface="Itim"/>
                <a:cs typeface="Itim"/>
                <a:sym typeface="Itim"/>
              </a:defRPr>
            </a:lvl5pPr>
            <a:lvl6pPr lvl="5" algn="ctr" rtl="0">
              <a:lnSpc>
                <a:spcPct val="100000"/>
              </a:lnSpc>
              <a:spcBef>
                <a:spcPts val="0"/>
              </a:spcBef>
              <a:spcAft>
                <a:spcPts val="0"/>
              </a:spcAft>
              <a:buSzPts val="2200"/>
              <a:buFont typeface="Itim"/>
              <a:buNone/>
              <a:defRPr sz="2200">
                <a:latin typeface="Itim"/>
                <a:ea typeface="Itim"/>
                <a:cs typeface="Itim"/>
                <a:sym typeface="Itim"/>
              </a:defRPr>
            </a:lvl6pPr>
            <a:lvl7pPr lvl="6" algn="ctr" rtl="0">
              <a:lnSpc>
                <a:spcPct val="100000"/>
              </a:lnSpc>
              <a:spcBef>
                <a:spcPts val="0"/>
              </a:spcBef>
              <a:spcAft>
                <a:spcPts val="0"/>
              </a:spcAft>
              <a:buSzPts val="2200"/>
              <a:buFont typeface="Itim"/>
              <a:buNone/>
              <a:defRPr sz="2200">
                <a:latin typeface="Itim"/>
                <a:ea typeface="Itim"/>
                <a:cs typeface="Itim"/>
                <a:sym typeface="Itim"/>
              </a:defRPr>
            </a:lvl7pPr>
            <a:lvl8pPr lvl="7" algn="ctr" rtl="0">
              <a:lnSpc>
                <a:spcPct val="100000"/>
              </a:lnSpc>
              <a:spcBef>
                <a:spcPts val="0"/>
              </a:spcBef>
              <a:spcAft>
                <a:spcPts val="0"/>
              </a:spcAft>
              <a:buSzPts val="2200"/>
              <a:buFont typeface="Itim"/>
              <a:buNone/>
              <a:defRPr sz="2200">
                <a:latin typeface="Itim"/>
                <a:ea typeface="Itim"/>
                <a:cs typeface="Itim"/>
                <a:sym typeface="Itim"/>
              </a:defRPr>
            </a:lvl8pPr>
            <a:lvl9pPr lvl="8" algn="ctr" rtl="0">
              <a:lnSpc>
                <a:spcPct val="100000"/>
              </a:lnSpc>
              <a:spcBef>
                <a:spcPts val="0"/>
              </a:spcBef>
              <a:spcAft>
                <a:spcPts val="0"/>
              </a:spcAft>
              <a:buSzPts val="2200"/>
              <a:buFont typeface="Itim"/>
              <a:buNone/>
              <a:defRPr sz="2200">
                <a:latin typeface="Itim"/>
                <a:ea typeface="Itim"/>
                <a:cs typeface="Itim"/>
                <a:sym typeface="Itim"/>
              </a:defRPr>
            </a:lvl9pPr>
          </a:lstStyle>
          <a:p>
            <a:endParaRPr/>
          </a:p>
        </p:txBody>
      </p:sp>
      <p:sp>
        <p:nvSpPr>
          <p:cNvPr id="2769" name="Google Shape;2769;p19"/>
          <p:cNvSpPr txBox="1">
            <a:spLocks noGrp="1"/>
          </p:cNvSpPr>
          <p:nvPr>
            <p:ph type="subTitle" idx="6"/>
          </p:nvPr>
        </p:nvSpPr>
        <p:spPr>
          <a:xfrm>
            <a:off x="713100" y="4136700"/>
            <a:ext cx="2089800" cy="46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0" name="Google Shape;2770;p19"/>
          <p:cNvSpPr txBox="1">
            <a:spLocks noGrp="1"/>
          </p:cNvSpPr>
          <p:nvPr>
            <p:ph type="subTitle" idx="7"/>
          </p:nvPr>
        </p:nvSpPr>
        <p:spPr>
          <a:xfrm>
            <a:off x="3469100" y="3733600"/>
            <a:ext cx="2089800" cy="4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200"/>
              <a:buFont typeface="Itim"/>
              <a:buNone/>
              <a:defRPr sz="2200" b="1">
                <a:latin typeface="Itim"/>
                <a:ea typeface="Itim"/>
                <a:cs typeface="Itim"/>
                <a:sym typeface="Itim"/>
              </a:defRPr>
            </a:lvl1pPr>
            <a:lvl2pPr lvl="1" algn="ctr" rtl="0">
              <a:lnSpc>
                <a:spcPct val="100000"/>
              </a:lnSpc>
              <a:spcBef>
                <a:spcPts val="0"/>
              </a:spcBef>
              <a:spcAft>
                <a:spcPts val="0"/>
              </a:spcAft>
              <a:buSzPts val="2200"/>
              <a:buFont typeface="Itim"/>
              <a:buNone/>
              <a:defRPr sz="2200">
                <a:latin typeface="Itim"/>
                <a:ea typeface="Itim"/>
                <a:cs typeface="Itim"/>
                <a:sym typeface="Itim"/>
              </a:defRPr>
            </a:lvl2pPr>
            <a:lvl3pPr lvl="2" algn="ctr" rtl="0">
              <a:lnSpc>
                <a:spcPct val="100000"/>
              </a:lnSpc>
              <a:spcBef>
                <a:spcPts val="0"/>
              </a:spcBef>
              <a:spcAft>
                <a:spcPts val="0"/>
              </a:spcAft>
              <a:buSzPts val="2200"/>
              <a:buFont typeface="Itim"/>
              <a:buNone/>
              <a:defRPr sz="2200">
                <a:latin typeface="Itim"/>
                <a:ea typeface="Itim"/>
                <a:cs typeface="Itim"/>
                <a:sym typeface="Itim"/>
              </a:defRPr>
            </a:lvl3pPr>
            <a:lvl4pPr lvl="3" algn="ctr" rtl="0">
              <a:lnSpc>
                <a:spcPct val="100000"/>
              </a:lnSpc>
              <a:spcBef>
                <a:spcPts val="0"/>
              </a:spcBef>
              <a:spcAft>
                <a:spcPts val="0"/>
              </a:spcAft>
              <a:buSzPts val="2200"/>
              <a:buFont typeface="Itim"/>
              <a:buNone/>
              <a:defRPr sz="2200">
                <a:latin typeface="Itim"/>
                <a:ea typeface="Itim"/>
                <a:cs typeface="Itim"/>
                <a:sym typeface="Itim"/>
              </a:defRPr>
            </a:lvl4pPr>
            <a:lvl5pPr lvl="4" algn="ctr" rtl="0">
              <a:lnSpc>
                <a:spcPct val="100000"/>
              </a:lnSpc>
              <a:spcBef>
                <a:spcPts val="0"/>
              </a:spcBef>
              <a:spcAft>
                <a:spcPts val="0"/>
              </a:spcAft>
              <a:buSzPts val="2200"/>
              <a:buFont typeface="Itim"/>
              <a:buNone/>
              <a:defRPr sz="2200">
                <a:latin typeface="Itim"/>
                <a:ea typeface="Itim"/>
                <a:cs typeface="Itim"/>
                <a:sym typeface="Itim"/>
              </a:defRPr>
            </a:lvl5pPr>
            <a:lvl6pPr lvl="5" algn="ctr" rtl="0">
              <a:lnSpc>
                <a:spcPct val="100000"/>
              </a:lnSpc>
              <a:spcBef>
                <a:spcPts val="0"/>
              </a:spcBef>
              <a:spcAft>
                <a:spcPts val="0"/>
              </a:spcAft>
              <a:buSzPts val="2200"/>
              <a:buFont typeface="Itim"/>
              <a:buNone/>
              <a:defRPr sz="2200">
                <a:latin typeface="Itim"/>
                <a:ea typeface="Itim"/>
                <a:cs typeface="Itim"/>
                <a:sym typeface="Itim"/>
              </a:defRPr>
            </a:lvl6pPr>
            <a:lvl7pPr lvl="6" algn="ctr" rtl="0">
              <a:lnSpc>
                <a:spcPct val="100000"/>
              </a:lnSpc>
              <a:spcBef>
                <a:spcPts val="0"/>
              </a:spcBef>
              <a:spcAft>
                <a:spcPts val="0"/>
              </a:spcAft>
              <a:buSzPts val="2200"/>
              <a:buFont typeface="Itim"/>
              <a:buNone/>
              <a:defRPr sz="2200">
                <a:latin typeface="Itim"/>
                <a:ea typeface="Itim"/>
                <a:cs typeface="Itim"/>
                <a:sym typeface="Itim"/>
              </a:defRPr>
            </a:lvl7pPr>
            <a:lvl8pPr lvl="7" algn="ctr" rtl="0">
              <a:lnSpc>
                <a:spcPct val="100000"/>
              </a:lnSpc>
              <a:spcBef>
                <a:spcPts val="0"/>
              </a:spcBef>
              <a:spcAft>
                <a:spcPts val="0"/>
              </a:spcAft>
              <a:buSzPts val="2200"/>
              <a:buFont typeface="Itim"/>
              <a:buNone/>
              <a:defRPr sz="2200">
                <a:latin typeface="Itim"/>
                <a:ea typeface="Itim"/>
                <a:cs typeface="Itim"/>
                <a:sym typeface="Itim"/>
              </a:defRPr>
            </a:lvl8pPr>
            <a:lvl9pPr lvl="8" algn="ctr" rtl="0">
              <a:lnSpc>
                <a:spcPct val="100000"/>
              </a:lnSpc>
              <a:spcBef>
                <a:spcPts val="0"/>
              </a:spcBef>
              <a:spcAft>
                <a:spcPts val="0"/>
              </a:spcAft>
              <a:buSzPts val="2200"/>
              <a:buFont typeface="Itim"/>
              <a:buNone/>
              <a:defRPr sz="2200">
                <a:latin typeface="Itim"/>
                <a:ea typeface="Itim"/>
                <a:cs typeface="Itim"/>
                <a:sym typeface="Itim"/>
              </a:defRPr>
            </a:lvl9pPr>
          </a:lstStyle>
          <a:p>
            <a:endParaRPr/>
          </a:p>
        </p:txBody>
      </p:sp>
      <p:sp>
        <p:nvSpPr>
          <p:cNvPr id="2771" name="Google Shape;2771;p19"/>
          <p:cNvSpPr txBox="1">
            <a:spLocks noGrp="1"/>
          </p:cNvSpPr>
          <p:nvPr>
            <p:ph type="subTitle" idx="8"/>
          </p:nvPr>
        </p:nvSpPr>
        <p:spPr>
          <a:xfrm>
            <a:off x="3469100" y="4136700"/>
            <a:ext cx="2089800" cy="46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772" name="Google Shape;2772;p19"/>
          <p:cNvGrpSpPr/>
          <p:nvPr/>
        </p:nvGrpSpPr>
        <p:grpSpPr>
          <a:xfrm>
            <a:off x="8319029" y="303339"/>
            <a:ext cx="398136" cy="509291"/>
            <a:chOff x="8319029" y="303339"/>
            <a:chExt cx="398136" cy="509291"/>
          </a:xfrm>
        </p:grpSpPr>
        <p:sp>
          <p:nvSpPr>
            <p:cNvPr id="2773" name="Google Shape;2773;p19"/>
            <p:cNvSpPr/>
            <p:nvPr/>
          </p:nvSpPr>
          <p:spPr>
            <a:xfrm rot="1439629">
              <a:off x="8365685" y="352603"/>
              <a:ext cx="304824" cy="294248"/>
            </a:xfrm>
            <a:custGeom>
              <a:avLst/>
              <a:gdLst/>
              <a:ahLst/>
              <a:cxnLst/>
              <a:rect l="l" t="t" r="r" b="b"/>
              <a:pathLst>
                <a:path w="20522" h="19810" extrusionOk="0">
                  <a:moveTo>
                    <a:pt x="1069" y="9134"/>
                  </a:moveTo>
                  <a:cubicBezTo>
                    <a:pt x="475" y="10083"/>
                    <a:pt x="1" y="11150"/>
                    <a:pt x="1" y="12218"/>
                  </a:cubicBezTo>
                  <a:cubicBezTo>
                    <a:pt x="1" y="13879"/>
                    <a:pt x="1069" y="15302"/>
                    <a:pt x="2017" y="16607"/>
                  </a:cubicBezTo>
                  <a:cubicBezTo>
                    <a:pt x="3085" y="17912"/>
                    <a:pt x="4271" y="19335"/>
                    <a:pt x="5813" y="19691"/>
                  </a:cubicBezTo>
                  <a:cubicBezTo>
                    <a:pt x="7118" y="19810"/>
                    <a:pt x="8423" y="19335"/>
                    <a:pt x="9609" y="18742"/>
                  </a:cubicBezTo>
                  <a:cubicBezTo>
                    <a:pt x="11388" y="17912"/>
                    <a:pt x="13168" y="17081"/>
                    <a:pt x="14947" y="16251"/>
                  </a:cubicBezTo>
                  <a:cubicBezTo>
                    <a:pt x="16489" y="15658"/>
                    <a:pt x="18031" y="14828"/>
                    <a:pt x="18980" y="13641"/>
                  </a:cubicBezTo>
                  <a:cubicBezTo>
                    <a:pt x="20522" y="11506"/>
                    <a:pt x="20047" y="8304"/>
                    <a:pt x="18268" y="6169"/>
                  </a:cubicBezTo>
                  <a:cubicBezTo>
                    <a:pt x="13168" y="0"/>
                    <a:pt x="4746" y="3203"/>
                    <a:pt x="1069"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9"/>
            <p:cNvSpPr/>
            <p:nvPr/>
          </p:nvSpPr>
          <p:spPr>
            <a:xfrm rot="3988102">
              <a:off x="8563048" y="722846"/>
              <a:ext cx="77531" cy="77531"/>
            </a:xfrm>
            <a:custGeom>
              <a:avLst/>
              <a:gdLst/>
              <a:ahLst/>
              <a:cxnLst/>
              <a:rect l="l" t="t" r="r" b="b"/>
              <a:pathLst>
                <a:path w="5220" h="5220" extrusionOk="0">
                  <a:moveTo>
                    <a:pt x="2966" y="238"/>
                  </a:moveTo>
                  <a:cubicBezTo>
                    <a:pt x="1542" y="0"/>
                    <a:pt x="0" y="1305"/>
                    <a:pt x="238" y="2847"/>
                  </a:cubicBezTo>
                  <a:cubicBezTo>
                    <a:pt x="356" y="4271"/>
                    <a:pt x="2135" y="5220"/>
                    <a:pt x="3440" y="4626"/>
                  </a:cubicBezTo>
                  <a:cubicBezTo>
                    <a:pt x="4745" y="4033"/>
                    <a:pt x="5220" y="2017"/>
                    <a:pt x="4152"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9"/>
            <p:cNvSpPr/>
            <p:nvPr/>
          </p:nvSpPr>
          <p:spPr>
            <a:xfrm rot="1439629">
              <a:off x="8502561" y="417118"/>
              <a:ext cx="151535" cy="72262"/>
            </a:xfrm>
            <a:custGeom>
              <a:avLst/>
              <a:gdLst/>
              <a:ahLst/>
              <a:cxnLst/>
              <a:rect l="l" t="t" r="r" b="b"/>
              <a:pathLst>
                <a:path w="10202" h="4865" extrusionOk="0">
                  <a:moveTo>
                    <a:pt x="1" y="1543"/>
                  </a:moveTo>
                  <a:cubicBezTo>
                    <a:pt x="1" y="1543"/>
                    <a:pt x="3322" y="1"/>
                    <a:pt x="6287" y="1068"/>
                  </a:cubicBezTo>
                  <a:cubicBezTo>
                    <a:pt x="9253" y="2136"/>
                    <a:pt x="10202" y="4864"/>
                    <a:pt x="10202" y="4864"/>
                  </a:cubicBezTo>
                  <a:cubicBezTo>
                    <a:pt x="10202" y="4864"/>
                    <a:pt x="7592" y="119"/>
                    <a:pt x="1" y="15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9"/>
            <p:cNvSpPr/>
            <p:nvPr/>
          </p:nvSpPr>
          <p:spPr>
            <a:xfrm rot="1439629">
              <a:off x="8624817" y="539955"/>
              <a:ext cx="15878" cy="37015"/>
            </a:xfrm>
            <a:custGeom>
              <a:avLst/>
              <a:gdLst/>
              <a:ahLst/>
              <a:cxnLst/>
              <a:rect l="l" t="t" r="r" b="b"/>
              <a:pathLst>
                <a:path w="1069" h="2492" extrusionOk="0">
                  <a:moveTo>
                    <a:pt x="357" y="1"/>
                  </a:moveTo>
                  <a:cubicBezTo>
                    <a:pt x="357" y="1"/>
                    <a:pt x="1068" y="1899"/>
                    <a:pt x="1" y="2492"/>
                  </a:cubicBezTo>
                  <a:cubicBezTo>
                    <a:pt x="1" y="2492"/>
                    <a:pt x="594" y="1187"/>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9"/>
            <p:cNvSpPr/>
            <p:nvPr/>
          </p:nvSpPr>
          <p:spPr>
            <a:xfrm rot="3988102">
              <a:off x="8611956" y="750393"/>
              <a:ext cx="26438" cy="19398"/>
            </a:xfrm>
            <a:custGeom>
              <a:avLst/>
              <a:gdLst/>
              <a:ahLst/>
              <a:cxnLst/>
              <a:rect l="l" t="t" r="r" b="b"/>
              <a:pathLst>
                <a:path w="1780" h="1306" extrusionOk="0">
                  <a:moveTo>
                    <a:pt x="0" y="357"/>
                  </a:moveTo>
                  <a:cubicBezTo>
                    <a:pt x="0" y="357"/>
                    <a:pt x="1542" y="1"/>
                    <a:pt x="1779" y="1306"/>
                  </a:cubicBezTo>
                  <a:cubicBezTo>
                    <a:pt x="1779" y="1306"/>
                    <a:pt x="1186" y="713"/>
                    <a:pt x="0" y="3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9"/>
            <p:cNvSpPr/>
            <p:nvPr/>
          </p:nvSpPr>
          <p:spPr>
            <a:xfrm rot="3988102">
              <a:off x="8505495" y="747166"/>
              <a:ext cx="49341" cy="52861"/>
            </a:xfrm>
            <a:custGeom>
              <a:avLst/>
              <a:gdLst/>
              <a:ahLst/>
              <a:cxnLst/>
              <a:rect l="l" t="t" r="r" b="b"/>
              <a:pathLst>
                <a:path w="3322" h="3559" extrusionOk="0">
                  <a:moveTo>
                    <a:pt x="237" y="1780"/>
                  </a:moveTo>
                  <a:cubicBezTo>
                    <a:pt x="119" y="831"/>
                    <a:pt x="1424" y="0"/>
                    <a:pt x="2254" y="356"/>
                  </a:cubicBezTo>
                  <a:cubicBezTo>
                    <a:pt x="3203" y="831"/>
                    <a:pt x="3321" y="2136"/>
                    <a:pt x="2610" y="2847"/>
                  </a:cubicBezTo>
                  <a:cubicBezTo>
                    <a:pt x="1898" y="3559"/>
                    <a:pt x="593" y="3440"/>
                    <a:pt x="0" y="26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9"/>
            <p:cNvSpPr/>
            <p:nvPr/>
          </p:nvSpPr>
          <p:spPr>
            <a:xfrm rot="3988102">
              <a:off x="8528139" y="763219"/>
              <a:ext cx="29973" cy="22918"/>
            </a:xfrm>
            <a:custGeom>
              <a:avLst/>
              <a:gdLst/>
              <a:ahLst/>
              <a:cxnLst/>
              <a:rect l="l" t="t" r="r" b="b"/>
              <a:pathLst>
                <a:path w="2018" h="1543" extrusionOk="0">
                  <a:moveTo>
                    <a:pt x="1" y="594"/>
                  </a:moveTo>
                  <a:cubicBezTo>
                    <a:pt x="1" y="594"/>
                    <a:pt x="475" y="1"/>
                    <a:pt x="1305" y="356"/>
                  </a:cubicBezTo>
                  <a:cubicBezTo>
                    <a:pt x="2017" y="712"/>
                    <a:pt x="1780" y="1543"/>
                    <a:pt x="1780" y="1543"/>
                  </a:cubicBezTo>
                  <a:cubicBezTo>
                    <a:pt x="1780" y="1543"/>
                    <a:pt x="1543" y="950"/>
                    <a:pt x="1068" y="594"/>
                  </a:cubicBezTo>
                  <a:cubicBezTo>
                    <a:pt x="594" y="238"/>
                    <a:pt x="1" y="594"/>
                    <a:pt x="1"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0" name="Google Shape;2780;p19"/>
          <p:cNvGrpSpPr/>
          <p:nvPr/>
        </p:nvGrpSpPr>
        <p:grpSpPr>
          <a:xfrm>
            <a:off x="6161463" y="2216250"/>
            <a:ext cx="4856060" cy="2923904"/>
            <a:chOff x="6161463" y="2216250"/>
            <a:chExt cx="4856060" cy="2923904"/>
          </a:xfrm>
        </p:grpSpPr>
        <p:sp>
          <p:nvSpPr>
            <p:cNvPr id="2781" name="Google Shape;2781;p19"/>
            <p:cNvSpPr/>
            <p:nvPr/>
          </p:nvSpPr>
          <p:spPr>
            <a:xfrm>
              <a:off x="6161500" y="2216250"/>
              <a:ext cx="4855918" cy="1168987"/>
            </a:xfrm>
            <a:custGeom>
              <a:avLst/>
              <a:gdLst/>
              <a:ahLst/>
              <a:cxnLst/>
              <a:rect l="l" t="t" r="r" b="b"/>
              <a:pathLst>
                <a:path w="137396" h="25777" extrusionOk="0">
                  <a:moveTo>
                    <a:pt x="51616" y="1075"/>
                  </a:moveTo>
                  <a:lnTo>
                    <a:pt x="137396" y="0"/>
                  </a:lnTo>
                  <a:lnTo>
                    <a:pt x="137290" y="25776"/>
                  </a:lnTo>
                  <a:lnTo>
                    <a:pt x="380" y="25060"/>
                  </a:lnTo>
                  <a:lnTo>
                    <a:pt x="1" y="10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9"/>
            <p:cNvSpPr/>
            <p:nvPr/>
          </p:nvSpPr>
          <p:spPr>
            <a:xfrm>
              <a:off x="6161513" y="3493700"/>
              <a:ext cx="3099525" cy="1646446"/>
            </a:xfrm>
            <a:custGeom>
              <a:avLst/>
              <a:gdLst/>
              <a:ahLst/>
              <a:cxnLst/>
              <a:rect l="l" t="t" r="r" b="b"/>
              <a:pathLst>
                <a:path w="93790" h="33028" extrusionOk="0">
                  <a:moveTo>
                    <a:pt x="190" y="32922"/>
                  </a:moveTo>
                  <a:lnTo>
                    <a:pt x="1" y="1"/>
                  </a:lnTo>
                  <a:lnTo>
                    <a:pt x="93789" y="1"/>
                  </a:lnTo>
                  <a:lnTo>
                    <a:pt x="93094" y="33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9"/>
            <p:cNvSpPr/>
            <p:nvPr/>
          </p:nvSpPr>
          <p:spPr>
            <a:xfrm>
              <a:off x="6168843" y="3493708"/>
              <a:ext cx="38933" cy="1639068"/>
            </a:xfrm>
            <a:custGeom>
              <a:avLst/>
              <a:gdLst/>
              <a:ahLst/>
              <a:cxnLst/>
              <a:rect l="l" t="t" r="r" b="b"/>
              <a:pathLst>
                <a:path w="781" h="32880" extrusionOk="0">
                  <a:moveTo>
                    <a:pt x="422" y="32880"/>
                  </a:moveTo>
                  <a:lnTo>
                    <a:pt x="0" y="1"/>
                  </a:lnTo>
                  <a:lnTo>
                    <a:pt x="422" y="1"/>
                  </a:lnTo>
                  <a:lnTo>
                    <a:pt x="780" y="3288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9"/>
            <p:cNvSpPr/>
            <p:nvPr/>
          </p:nvSpPr>
          <p:spPr>
            <a:xfrm>
              <a:off x="8344639" y="3493708"/>
              <a:ext cx="16899" cy="1639068"/>
            </a:xfrm>
            <a:custGeom>
              <a:avLst/>
              <a:gdLst/>
              <a:ahLst/>
              <a:cxnLst/>
              <a:rect l="l" t="t" r="r" b="b"/>
              <a:pathLst>
                <a:path w="339" h="32880" extrusionOk="0">
                  <a:moveTo>
                    <a:pt x="1" y="1"/>
                  </a:moveTo>
                  <a:lnTo>
                    <a:pt x="1" y="32880"/>
                  </a:lnTo>
                  <a:lnTo>
                    <a:pt x="254" y="32880"/>
                  </a:lnTo>
                  <a:lnTo>
                    <a:pt x="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9"/>
            <p:cNvSpPr/>
            <p:nvPr/>
          </p:nvSpPr>
          <p:spPr>
            <a:xfrm>
              <a:off x="6190876" y="3780538"/>
              <a:ext cx="2153869" cy="13709"/>
            </a:xfrm>
            <a:custGeom>
              <a:avLst/>
              <a:gdLst/>
              <a:ahLst/>
              <a:cxnLst/>
              <a:rect l="l" t="t" r="r" b="b"/>
              <a:pathLst>
                <a:path w="43207" h="275" extrusionOk="0">
                  <a:moveTo>
                    <a:pt x="22" y="190"/>
                  </a:moveTo>
                  <a:lnTo>
                    <a:pt x="43207" y="275"/>
                  </a:lnTo>
                  <a:lnTo>
                    <a:pt x="43207"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9"/>
            <p:cNvSpPr/>
            <p:nvPr/>
          </p:nvSpPr>
          <p:spPr>
            <a:xfrm>
              <a:off x="8506448" y="3602977"/>
              <a:ext cx="581052" cy="1396348"/>
            </a:xfrm>
            <a:custGeom>
              <a:avLst/>
              <a:gdLst/>
              <a:ahLst/>
              <a:cxnLst/>
              <a:rect l="l" t="t" r="r" b="b"/>
              <a:pathLst>
                <a:path w="11656" h="28011" extrusionOk="0">
                  <a:moveTo>
                    <a:pt x="1" y="28011"/>
                  </a:moveTo>
                  <a:lnTo>
                    <a:pt x="11066" y="28011"/>
                  </a:lnTo>
                  <a:lnTo>
                    <a:pt x="11656" y="1"/>
                  </a:lnTo>
                  <a:lnTo>
                    <a:pt x="148"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19"/>
            <p:cNvSpPr/>
            <p:nvPr/>
          </p:nvSpPr>
          <p:spPr>
            <a:xfrm>
              <a:off x="8513825" y="3602977"/>
              <a:ext cx="573674" cy="46311"/>
            </a:xfrm>
            <a:custGeom>
              <a:avLst/>
              <a:gdLst/>
              <a:ahLst/>
              <a:cxnLst/>
              <a:rect l="l" t="t" r="r" b="b"/>
              <a:pathLst>
                <a:path w="11508" h="929" extrusionOk="0">
                  <a:moveTo>
                    <a:pt x="0" y="422"/>
                  </a:moveTo>
                  <a:lnTo>
                    <a:pt x="422" y="928"/>
                  </a:lnTo>
                  <a:lnTo>
                    <a:pt x="10897" y="823"/>
                  </a:lnTo>
                  <a:lnTo>
                    <a:pt x="11508"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9"/>
            <p:cNvSpPr/>
            <p:nvPr/>
          </p:nvSpPr>
          <p:spPr>
            <a:xfrm>
              <a:off x="8506448" y="3624013"/>
              <a:ext cx="28415" cy="1375312"/>
            </a:xfrm>
            <a:custGeom>
              <a:avLst/>
              <a:gdLst/>
              <a:ahLst/>
              <a:cxnLst/>
              <a:rect l="l" t="t" r="r" b="b"/>
              <a:pathLst>
                <a:path w="570" h="27589" extrusionOk="0">
                  <a:moveTo>
                    <a:pt x="148" y="0"/>
                  </a:moveTo>
                  <a:lnTo>
                    <a:pt x="1" y="27589"/>
                  </a:lnTo>
                  <a:lnTo>
                    <a:pt x="549" y="26936"/>
                  </a:lnTo>
                  <a:lnTo>
                    <a:pt x="570" y="5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9"/>
            <p:cNvSpPr/>
            <p:nvPr/>
          </p:nvSpPr>
          <p:spPr>
            <a:xfrm>
              <a:off x="6323274" y="3909797"/>
              <a:ext cx="1869126" cy="568440"/>
            </a:xfrm>
            <a:custGeom>
              <a:avLst/>
              <a:gdLst/>
              <a:ahLst/>
              <a:cxnLst/>
              <a:rect l="l" t="t" r="r" b="b"/>
              <a:pathLst>
                <a:path w="37495" h="11403" extrusionOk="0">
                  <a:moveTo>
                    <a:pt x="274" y="11402"/>
                  </a:moveTo>
                  <a:lnTo>
                    <a:pt x="37368" y="11402"/>
                  </a:lnTo>
                  <a:lnTo>
                    <a:pt x="37495" y="0"/>
                  </a:lnTo>
                  <a:lnTo>
                    <a:pt x="0" y="37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9"/>
            <p:cNvSpPr/>
            <p:nvPr/>
          </p:nvSpPr>
          <p:spPr>
            <a:xfrm>
              <a:off x="6323274" y="3909797"/>
              <a:ext cx="1869126" cy="40977"/>
            </a:xfrm>
            <a:custGeom>
              <a:avLst/>
              <a:gdLst/>
              <a:ahLst/>
              <a:cxnLst/>
              <a:rect l="l" t="t" r="r" b="b"/>
              <a:pathLst>
                <a:path w="37495" h="822" extrusionOk="0">
                  <a:moveTo>
                    <a:pt x="0" y="379"/>
                  </a:moveTo>
                  <a:lnTo>
                    <a:pt x="422" y="822"/>
                  </a:lnTo>
                  <a:lnTo>
                    <a:pt x="36926" y="738"/>
                  </a:lnTo>
                  <a:lnTo>
                    <a:pt x="3749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9"/>
            <p:cNvSpPr/>
            <p:nvPr/>
          </p:nvSpPr>
          <p:spPr>
            <a:xfrm>
              <a:off x="6323274" y="3928689"/>
              <a:ext cx="38933" cy="549546"/>
            </a:xfrm>
            <a:custGeom>
              <a:avLst/>
              <a:gdLst/>
              <a:ahLst/>
              <a:cxnLst/>
              <a:rect l="l" t="t" r="r" b="b"/>
              <a:pathLst>
                <a:path w="781" h="11024" extrusionOk="0">
                  <a:moveTo>
                    <a:pt x="0" y="0"/>
                  </a:moveTo>
                  <a:lnTo>
                    <a:pt x="274" y="11023"/>
                  </a:lnTo>
                  <a:lnTo>
                    <a:pt x="780" y="10433"/>
                  </a:lnTo>
                  <a:lnTo>
                    <a:pt x="422"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9"/>
            <p:cNvSpPr/>
            <p:nvPr/>
          </p:nvSpPr>
          <p:spPr>
            <a:xfrm>
              <a:off x="6323274" y="3562001"/>
              <a:ext cx="1869126" cy="125074"/>
            </a:xfrm>
            <a:custGeom>
              <a:avLst/>
              <a:gdLst/>
              <a:ahLst/>
              <a:cxnLst/>
              <a:rect l="l" t="t" r="r" b="b"/>
              <a:pathLst>
                <a:path w="37495" h="2509" extrusionOk="0">
                  <a:moveTo>
                    <a:pt x="274" y="2509"/>
                  </a:moveTo>
                  <a:lnTo>
                    <a:pt x="37368" y="2509"/>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9"/>
            <p:cNvSpPr/>
            <p:nvPr/>
          </p:nvSpPr>
          <p:spPr>
            <a:xfrm>
              <a:off x="6323274" y="3562001"/>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9"/>
            <p:cNvSpPr/>
            <p:nvPr/>
          </p:nvSpPr>
          <p:spPr>
            <a:xfrm>
              <a:off x="6323274" y="3580944"/>
              <a:ext cx="38933" cy="106131"/>
            </a:xfrm>
            <a:custGeom>
              <a:avLst/>
              <a:gdLst/>
              <a:ahLst/>
              <a:cxnLst/>
              <a:rect l="l" t="t" r="r" b="b"/>
              <a:pathLst>
                <a:path w="781" h="2129" extrusionOk="0">
                  <a:moveTo>
                    <a:pt x="0" y="0"/>
                  </a:moveTo>
                  <a:lnTo>
                    <a:pt x="274" y="2129"/>
                  </a:lnTo>
                  <a:lnTo>
                    <a:pt x="780" y="1539"/>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9"/>
            <p:cNvSpPr/>
            <p:nvPr/>
          </p:nvSpPr>
          <p:spPr>
            <a:xfrm>
              <a:off x="7233112" y="3842550"/>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9"/>
            <p:cNvSpPr/>
            <p:nvPr/>
          </p:nvSpPr>
          <p:spPr>
            <a:xfrm>
              <a:off x="7233112" y="3814186"/>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9"/>
            <p:cNvSpPr/>
            <p:nvPr/>
          </p:nvSpPr>
          <p:spPr>
            <a:xfrm>
              <a:off x="8394039" y="3586178"/>
              <a:ext cx="80956" cy="129261"/>
            </a:xfrm>
            <a:custGeom>
              <a:avLst/>
              <a:gdLst/>
              <a:ahLst/>
              <a:cxnLst/>
              <a:rect l="l" t="t" r="r" b="b"/>
              <a:pathLst>
                <a:path w="1624" h="2593" extrusionOk="0">
                  <a:moveTo>
                    <a:pt x="1623" y="1286"/>
                  </a:moveTo>
                  <a:cubicBezTo>
                    <a:pt x="1623" y="2003"/>
                    <a:pt x="1265" y="2593"/>
                    <a:pt x="801" y="2593"/>
                  </a:cubicBezTo>
                  <a:cubicBezTo>
                    <a:pt x="359" y="2593"/>
                    <a:pt x="0" y="2003"/>
                    <a:pt x="0" y="1286"/>
                  </a:cubicBezTo>
                  <a:cubicBezTo>
                    <a:pt x="0" y="570"/>
                    <a:pt x="359" y="1"/>
                    <a:pt x="801" y="1"/>
                  </a:cubicBezTo>
                  <a:cubicBezTo>
                    <a:pt x="1244" y="1"/>
                    <a:pt x="1623" y="570"/>
                    <a:pt x="1623"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9"/>
            <p:cNvSpPr/>
            <p:nvPr/>
          </p:nvSpPr>
          <p:spPr>
            <a:xfrm>
              <a:off x="8394039" y="3556767"/>
              <a:ext cx="80956" cy="80956"/>
            </a:xfrm>
            <a:custGeom>
              <a:avLst/>
              <a:gdLst/>
              <a:ahLst/>
              <a:cxnLst/>
              <a:rect l="l" t="t" r="r" b="b"/>
              <a:pathLst>
                <a:path w="1624" h="1624" extrusionOk="0">
                  <a:moveTo>
                    <a:pt x="1623" y="801"/>
                  </a:moveTo>
                  <a:cubicBezTo>
                    <a:pt x="1623" y="1265"/>
                    <a:pt x="1244" y="1623"/>
                    <a:pt x="801" y="1623"/>
                  </a:cubicBezTo>
                  <a:cubicBezTo>
                    <a:pt x="359" y="1623"/>
                    <a:pt x="0" y="1265"/>
                    <a:pt x="0" y="801"/>
                  </a:cubicBezTo>
                  <a:cubicBezTo>
                    <a:pt x="0" y="359"/>
                    <a:pt x="359" y="0"/>
                    <a:pt x="801" y="0"/>
                  </a:cubicBezTo>
                  <a:cubicBezTo>
                    <a:pt x="1244" y="0"/>
                    <a:pt x="1623" y="359"/>
                    <a:pt x="162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9"/>
            <p:cNvSpPr/>
            <p:nvPr/>
          </p:nvSpPr>
          <p:spPr>
            <a:xfrm>
              <a:off x="7233112" y="3510557"/>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9"/>
            <p:cNvSpPr/>
            <p:nvPr/>
          </p:nvSpPr>
          <p:spPr>
            <a:xfrm>
              <a:off x="6161463" y="3349800"/>
              <a:ext cx="3099463" cy="143952"/>
            </a:xfrm>
            <a:custGeom>
              <a:avLst/>
              <a:gdLst/>
              <a:ahLst/>
              <a:cxnLst/>
              <a:rect l="l" t="t" r="r" b="b"/>
              <a:pathLst>
                <a:path w="93916" h="2888" extrusionOk="0">
                  <a:moveTo>
                    <a:pt x="127" y="2888"/>
                  </a:moveTo>
                  <a:lnTo>
                    <a:pt x="0" y="0"/>
                  </a:lnTo>
                  <a:lnTo>
                    <a:pt x="93915" y="148"/>
                  </a:lnTo>
                  <a:lnTo>
                    <a:pt x="93915" y="28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9"/>
            <p:cNvSpPr/>
            <p:nvPr/>
          </p:nvSpPr>
          <p:spPr>
            <a:xfrm>
              <a:off x="7233112" y="3482193"/>
              <a:ext cx="79910" cy="80907"/>
            </a:xfrm>
            <a:custGeom>
              <a:avLst/>
              <a:gdLst/>
              <a:ahLst/>
              <a:cxnLst/>
              <a:rect l="l" t="t" r="r" b="b"/>
              <a:pathLst>
                <a:path w="1603" h="1623" extrusionOk="0">
                  <a:moveTo>
                    <a:pt x="1602" y="801"/>
                  </a:moveTo>
                  <a:cubicBezTo>
                    <a:pt x="1602" y="1244"/>
                    <a:pt x="1244" y="1623"/>
                    <a:pt x="801" y="1623"/>
                  </a:cubicBezTo>
                  <a:cubicBezTo>
                    <a:pt x="359" y="1623"/>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9"/>
            <p:cNvSpPr/>
            <p:nvPr/>
          </p:nvSpPr>
          <p:spPr>
            <a:xfrm>
              <a:off x="6768722" y="3352935"/>
              <a:ext cx="221733" cy="140826"/>
            </a:xfrm>
            <a:custGeom>
              <a:avLst/>
              <a:gdLst/>
              <a:ahLst/>
              <a:cxnLst/>
              <a:rect l="l" t="t" r="r" b="b"/>
              <a:pathLst>
                <a:path w="4448" h="2825" extrusionOk="0">
                  <a:moveTo>
                    <a:pt x="1" y="2825"/>
                  </a:moveTo>
                  <a:lnTo>
                    <a:pt x="2087" y="1"/>
                  </a:lnTo>
                  <a:lnTo>
                    <a:pt x="4448" y="22"/>
                  </a:lnTo>
                  <a:lnTo>
                    <a:pt x="383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9"/>
            <p:cNvSpPr/>
            <p:nvPr/>
          </p:nvSpPr>
          <p:spPr>
            <a:xfrm>
              <a:off x="7841416" y="3355029"/>
              <a:ext cx="69391" cy="138733"/>
            </a:xfrm>
            <a:custGeom>
              <a:avLst/>
              <a:gdLst/>
              <a:ahLst/>
              <a:cxnLst/>
              <a:rect l="l" t="t" r="r" b="b"/>
              <a:pathLst>
                <a:path w="1392" h="2783" extrusionOk="0">
                  <a:moveTo>
                    <a:pt x="317" y="2783"/>
                  </a:moveTo>
                  <a:lnTo>
                    <a:pt x="0" y="1"/>
                  </a:lnTo>
                  <a:lnTo>
                    <a:pt x="1391" y="1"/>
                  </a:lnTo>
                  <a:lnTo>
                    <a:pt x="1391"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9"/>
            <p:cNvSpPr/>
            <p:nvPr/>
          </p:nvSpPr>
          <p:spPr>
            <a:xfrm>
              <a:off x="7940166" y="3355029"/>
              <a:ext cx="27368" cy="138733"/>
            </a:xfrm>
            <a:custGeom>
              <a:avLst/>
              <a:gdLst/>
              <a:ahLst/>
              <a:cxnLst/>
              <a:rect l="l" t="t" r="r" b="b"/>
              <a:pathLst>
                <a:path w="549" h="2783" extrusionOk="0">
                  <a:moveTo>
                    <a:pt x="148" y="2783"/>
                  </a:moveTo>
                  <a:lnTo>
                    <a:pt x="1" y="1"/>
                  </a:lnTo>
                  <a:lnTo>
                    <a:pt x="549" y="1"/>
                  </a:lnTo>
                  <a:lnTo>
                    <a:pt x="549"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9"/>
            <p:cNvSpPr/>
            <p:nvPr/>
          </p:nvSpPr>
          <p:spPr>
            <a:xfrm>
              <a:off x="8653551" y="3352935"/>
              <a:ext cx="134545" cy="140826"/>
            </a:xfrm>
            <a:custGeom>
              <a:avLst/>
              <a:gdLst/>
              <a:ahLst/>
              <a:cxnLst/>
              <a:rect l="l" t="t" r="r" b="b"/>
              <a:pathLst>
                <a:path w="2699" h="2825" extrusionOk="0">
                  <a:moveTo>
                    <a:pt x="0" y="2825"/>
                  </a:moveTo>
                  <a:lnTo>
                    <a:pt x="1181" y="1"/>
                  </a:lnTo>
                  <a:lnTo>
                    <a:pt x="2698" y="64"/>
                  </a:lnTo>
                  <a:lnTo>
                    <a:pt x="71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9"/>
            <p:cNvSpPr/>
            <p:nvPr/>
          </p:nvSpPr>
          <p:spPr>
            <a:xfrm>
              <a:off x="8744924" y="3356076"/>
              <a:ext cx="255382" cy="137686"/>
            </a:xfrm>
            <a:custGeom>
              <a:avLst/>
              <a:gdLst/>
              <a:ahLst/>
              <a:cxnLst/>
              <a:rect l="l" t="t" r="r" b="b"/>
              <a:pathLst>
                <a:path w="5123" h="2762" extrusionOk="0">
                  <a:moveTo>
                    <a:pt x="1350" y="1561"/>
                  </a:moveTo>
                  <a:lnTo>
                    <a:pt x="2383" y="1"/>
                  </a:lnTo>
                  <a:lnTo>
                    <a:pt x="5122" y="22"/>
                  </a:lnTo>
                  <a:lnTo>
                    <a:pt x="2783" y="2762"/>
                  </a:lnTo>
                  <a:lnTo>
                    <a:pt x="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9"/>
            <p:cNvSpPr/>
            <p:nvPr/>
          </p:nvSpPr>
          <p:spPr>
            <a:xfrm>
              <a:off x="6323274" y="3356076"/>
              <a:ext cx="390874" cy="137686"/>
            </a:xfrm>
            <a:custGeom>
              <a:avLst/>
              <a:gdLst/>
              <a:ahLst/>
              <a:cxnLst/>
              <a:rect l="l" t="t" r="r" b="b"/>
              <a:pathLst>
                <a:path w="7841" h="2762" extrusionOk="0">
                  <a:moveTo>
                    <a:pt x="0" y="2762"/>
                  </a:moveTo>
                  <a:lnTo>
                    <a:pt x="1455" y="1"/>
                  </a:lnTo>
                  <a:lnTo>
                    <a:pt x="7841" y="1"/>
                  </a:lnTo>
                  <a:lnTo>
                    <a:pt x="628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9"/>
            <p:cNvSpPr/>
            <p:nvPr/>
          </p:nvSpPr>
          <p:spPr>
            <a:xfrm>
              <a:off x="8883603" y="3357172"/>
              <a:ext cx="250147" cy="136589"/>
            </a:xfrm>
            <a:custGeom>
              <a:avLst/>
              <a:gdLst/>
              <a:ahLst/>
              <a:cxnLst/>
              <a:rect l="l" t="t" r="r" b="b"/>
              <a:pathLst>
                <a:path w="5018" h="2740" extrusionOk="0">
                  <a:moveTo>
                    <a:pt x="1" y="2740"/>
                  </a:moveTo>
                  <a:lnTo>
                    <a:pt x="2340" y="0"/>
                  </a:lnTo>
                  <a:lnTo>
                    <a:pt x="5017" y="0"/>
                  </a:lnTo>
                  <a:lnTo>
                    <a:pt x="3879"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9"/>
            <p:cNvSpPr/>
            <p:nvPr/>
          </p:nvSpPr>
          <p:spPr>
            <a:xfrm>
              <a:off x="8245888" y="3352935"/>
              <a:ext cx="229111" cy="140826"/>
            </a:xfrm>
            <a:custGeom>
              <a:avLst/>
              <a:gdLst/>
              <a:ahLst/>
              <a:cxnLst/>
              <a:rect l="l" t="t" r="r" b="b"/>
              <a:pathLst>
                <a:path w="4596" h="2825" extrusionOk="0">
                  <a:moveTo>
                    <a:pt x="4595" y="2825"/>
                  </a:moveTo>
                  <a:lnTo>
                    <a:pt x="4595" y="85"/>
                  </a:lnTo>
                  <a:lnTo>
                    <a:pt x="1" y="1"/>
                  </a:lnTo>
                  <a:lnTo>
                    <a:pt x="1"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9"/>
            <p:cNvSpPr/>
            <p:nvPr/>
          </p:nvSpPr>
          <p:spPr>
            <a:xfrm>
              <a:off x="8151325" y="3357172"/>
              <a:ext cx="41027" cy="136589"/>
            </a:xfrm>
            <a:custGeom>
              <a:avLst/>
              <a:gdLst/>
              <a:ahLst/>
              <a:cxnLst/>
              <a:rect l="l" t="t" r="r" b="b"/>
              <a:pathLst>
                <a:path w="823" h="2740" extrusionOk="0">
                  <a:moveTo>
                    <a:pt x="696" y="2740"/>
                  </a:moveTo>
                  <a:lnTo>
                    <a:pt x="823" y="0"/>
                  </a:lnTo>
                  <a:lnTo>
                    <a:pt x="1" y="0"/>
                  </a:lnTo>
                  <a:lnTo>
                    <a:pt x="1"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9"/>
            <p:cNvSpPr/>
            <p:nvPr/>
          </p:nvSpPr>
          <p:spPr>
            <a:xfrm>
              <a:off x="9210361" y="3479003"/>
              <a:ext cx="1807162" cy="1661152"/>
            </a:xfrm>
            <a:custGeom>
              <a:avLst/>
              <a:gdLst/>
              <a:ahLst/>
              <a:cxnLst/>
              <a:rect l="l" t="t" r="r" b="b"/>
              <a:pathLst>
                <a:path w="36252" h="33323" extrusionOk="0">
                  <a:moveTo>
                    <a:pt x="1" y="296"/>
                  </a:moveTo>
                  <a:lnTo>
                    <a:pt x="36252" y="1"/>
                  </a:lnTo>
                  <a:lnTo>
                    <a:pt x="35324" y="33322"/>
                  </a:lnTo>
                  <a:lnTo>
                    <a:pt x="1" y="3332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9"/>
            <p:cNvSpPr/>
            <p:nvPr/>
          </p:nvSpPr>
          <p:spPr>
            <a:xfrm>
              <a:off x="9210361" y="3325618"/>
              <a:ext cx="1807162" cy="168144"/>
            </a:xfrm>
            <a:custGeom>
              <a:avLst/>
              <a:gdLst/>
              <a:ahLst/>
              <a:cxnLst/>
              <a:rect l="l" t="t" r="r" b="b"/>
              <a:pathLst>
                <a:path w="36252" h="3373" extrusionOk="0">
                  <a:moveTo>
                    <a:pt x="1" y="591"/>
                  </a:moveTo>
                  <a:lnTo>
                    <a:pt x="1" y="3373"/>
                  </a:lnTo>
                  <a:lnTo>
                    <a:pt x="36252" y="3078"/>
                  </a:lnTo>
                  <a:lnTo>
                    <a:pt x="362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9"/>
            <p:cNvSpPr/>
            <p:nvPr/>
          </p:nvSpPr>
          <p:spPr>
            <a:xfrm>
              <a:off x="10393370" y="3484287"/>
              <a:ext cx="25274" cy="1651630"/>
            </a:xfrm>
            <a:custGeom>
              <a:avLst/>
              <a:gdLst/>
              <a:ahLst/>
              <a:cxnLst/>
              <a:rect l="l" t="t" r="r" b="b"/>
              <a:pathLst>
                <a:path w="507" h="33132" extrusionOk="0">
                  <a:moveTo>
                    <a:pt x="0" y="33132"/>
                  </a:moveTo>
                  <a:lnTo>
                    <a:pt x="316" y="0"/>
                  </a:lnTo>
                  <a:lnTo>
                    <a:pt x="506" y="0"/>
                  </a:lnTo>
                  <a:lnTo>
                    <a:pt x="19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9"/>
            <p:cNvSpPr/>
            <p:nvPr/>
          </p:nvSpPr>
          <p:spPr>
            <a:xfrm>
              <a:off x="9705209" y="3484287"/>
              <a:ext cx="9521" cy="1651630"/>
            </a:xfrm>
            <a:custGeom>
              <a:avLst/>
              <a:gdLst/>
              <a:ahLst/>
              <a:cxnLst/>
              <a:rect l="l" t="t" r="r" b="b"/>
              <a:pathLst>
                <a:path w="191" h="33132" extrusionOk="0">
                  <a:moveTo>
                    <a:pt x="0" y="0"/>
                  </a:moveTo>
                  <a:lnTo>
                    <a:pt x="190" y="0"/>
                  </a:lnTo>
                  <a:lnTo>
                    <a:pt x="190" y="33132"/>
                  </a:lnTo>
                  <a:lnTo>
                    <a:pt x="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9"/>
            <p:cNvSpPr/>
            <p:nvPr/>
          </p:nvSpPr>
          <p:spPr>
            <a:xfrm>
              <a:off x="9714680" y="4301658"/>
              <a:ext cx="678758" cy="11615"/>
            </a:xfrm>
            <a:custGeom>
              <a:avLst/>
              <a:gdLst/>
              <a:ahLst/>
              <a:cxnLst/>
              <a:rect l="l" t="t" r="r" b="b"/>
              <a:pathLst>
                <a:path w="13616" h="233" extrusionOk="0">
                  <a:moveTo>
                    <a:pt x="0" y="232"/>
                  </a:moveTo>
                  <a:lnTo>
                    <a:pt x="13615" y="232"/>
                  </a:lnTo>
                  <a:lnTo>
                    <a:pt x="13615" y="0"/>
                  </a:lnTo>
                  <a:lnTo>
                    <a:pt x="0" y="1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9"/>
            <p:cNvSpPr/>
            <p:nvPr/>
          </p:nvSpPr>
          <p:spPr>
            <a:xfrm>
              <a:off x="9295453" y="3595649"/>
              <a:ext cx="304733" cy="1378502"/>
            </a:xfrm>
            <a:custGeom>
              <a:avLst/>
              <a:gdLst/>
              <a:ahLst/>
              <a:cxnLst/>
              <a:rect l="l" t="t" r="r" b="b"/>
              <a:pathLst>
                <a:path w="6113" h="27653" extrusionOk="0">
                  <a:moveTo>
                    <a:pt x="1" y="27652"/>
                  </a:moveTo>
                  <a:lnTo>
                    <a:pt x="5523" y="27652"/>
                  </a:lnTo>
                  <a:lnTo>
                    <a:pt x="6113"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9"/>
            <p:cNvSpPr/>
            <p:nvPr/>
          </p:nvSpPr>
          <p:spPr>
            <a:xfrm>
              <a:off x="9298643" y="3595649"/>
              <a:ext cx="301543" cy="45214"/>
            </a:xfrm>
            <a:custGeom>
              <a:avLst/>
              <a:gdLst/>
              <a:ahLst/>
              <a:cxnLst/>
              <a:rect l="l" t="t" r="r" b="b"/>
              <a:pathLst>
                <a:path w="6049" h="907" extrusionOk="0">
                  <a:moveTo>
                    <a:pt x="0" y="148"/>
                  </a:moveTo>
                  <a:lnTo>
                    <a:pt x="485" y="907"/>
                  </a:lnTo>
                  <a:lnTo>
                    <a:pt x="5438" y="801"/>
                  </a:lnTo>
                  <a:lnTo>
                    <a:pt x="6049"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9"/>
            <p:cNvSpPr/>
            <p:nvPr/>
          </p:nvSpPr>
          <p:spPr>
            <a:xfrm>
              <a:off x="9295453" y="3602977"/>
              <a:ext cx="27368" cy="1371174"/>
            </a:xfrm>
            <a:custGeom>
              <a:avLst/>
              <a:gdLst/>
              <a:ahLst/>
              <a:cxnLst/>
              <a:rect l="l" t="t" r="r" b="b"/>
              <a:pathLst>
                <a:path w="549" h="27506" extrusionOk="0">
                  <a:moveTo>
                    <a:pt x="64" y="1"/>
                  </a:moveTo>
                  <a:lnTo>
                    <a:pt x="1" y="27505"/>
                  </a:lnTo>
                  <a:lnTo>
                    <a:pt x="528" y="26873"/>
                  </a:lnTo>
                  <a:lnTo>
                    <a:pt x="549"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9"/>
            <p:cNvSpPr/>
            <p:nvPr/>
          </p:nvSpPr>
          <p:spPr>
            <a:xfrm>
              <a:off x="10505779" y="3595649"/>
              <a:ext cx="396158" cy="1420526"/>
            </a:xfrm>
            <a:custGeom>
              <a:avLst/>
              <a:gdLst/>
              <a:ahLst/>
              <a:cxnLst/>
              <a:rect l="l" t="t" r="r" b="b"/>
              <a:pathLst>
                <a:path w="7947" h="28496" extrusionOk="0">
                  <a:moveTo>
                    <a:pt x="0" y="28495"/>
                  </a:moveTo>
                  <a:lnTo>
                    <a:pt x="7356" y="28495"/>
                  </a:lnTo>
                  <a:lnTo>
                    <a:pt x="7946"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9"/>
            <p:cNvSpPr/>
            <p:nvPr/>
          </p:nvSpPr>
          <p:spPr>
            <a:xfrm>
              <a:off x="10508920" y="3595649"/>
              <a:ext cx="393017" cy="46261"/>
            </a:xfrm>
            <a:custGeom>
              <a:avLst/>
              <a:gdLst/>
              <a:ahLst/>
              <a:cxnLst/>
              <a:rect l="l" t="t" r="r" b="b"/>
              <a:pathLst>
                <a:path w="7884" h="928" extrusionOk="0">
                  <a:moveTo>
                    <a:pt x="1" y="169"/>
                  </a:moveTo>
                  <a:lnTo>
                    <a:pt x="485" y="928"/>
                  </a:lnTo>
                  <a:lnTo>
                    <a:pt x="7293" y="822"/>
                  </a:lnTo>
                  <a:lnTo>
                    <a:pt x="788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9"/>
            <p:cNvSpPr/>
            <p:nvPr/>
          </p:nvSpPr>
          <p:spPr>
            <a:xfrm>
              <a:off x="10505779" y="3604024"/>
              <a:ext cx="27368" cy="1412151"/>
            </a:xfrm>
            <a:custGeom>
              <a:avLst/>
              <a:gdLst/>
              <a:ahLst/>
              <a:cxnLst/>
              <a:rect l="l" t="t" r="r" b="b"/>
              <a:pathLst>
                <a:path w="549" h="28328" extrusionOk="0">
                  <a:moveTo>
                    <a:pt x="64" y="1"/>
                  </a:moveTo>
                  <a:lnTo>
                    <a:pt x="0" y="28327"/>
                  </a:lnTo>
                  <a:lnTo>
                    <a:pt x="527" y="27653"/>
                  </a:lnTo>
                  <a:lnTo>
                    <a:pt x="548"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9"/>
            <p:cNvSpPr/>
            <p:nvPr/>
          </p:nvSpPr>
          <p:spPr>
            <a:xfrm>
              <a:off x="9796632" y="3583037"/>
              <a:ext cx="497004" cy="634640"/>
            </a:xfrm>
            <a:custGeom>
              <a:avLst/>
              <a:gdLst/>
              <a:ahLst/>
              <a:cxnLst/>
              <a:rect l="l" t="t" r="r" b="b"/>
              <a:pathLst>
                <a:path w="9970" h="12731" extrusionOk="0">
                  <a:moveTo>
                    <a:pt x="169" y="12730"/>
                  </a:moveTo>
                  <a:lnTo>
                    <a:pt x="9695" y="12730"/>
                  </a:lnTo>
                  <a:lnTo>
                    <a:pt x="9969" y="0"/>
                  </a:lnTo>
                  <a:lnTo>
                    <a:pt x="0"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9"/>
            <p:cNvSpPr/>
            <p:nvPr/>
          </p:nvSpPr>
          <p:spPr>
            <a:xfrm>
              <a:off x="9805006" y="4186109"/>
              <a:ext cx="474971" cy="31555"/>
            </a:xfrm>
            <a:custGeom>
              <a:avLst/>
              <a:gdLst/>
              <a:ahLst/>
              <a:cxnLst/>
              <a:rect l="l" t="t" r="r" b="b"/>
              <a:pathLst>
                <a:path w="9528" h="633" extrusionOk="0">
                  <a:moveTo>
                    <a:pt x="1" y="632"/>
                  </a:moveTo>
                  <a:lnTo>
                    <a:pt x="549" y="0"/>
                  </a:lnTo>
                  <a:lnTo>
                    <a:pt x="8874" y="0"/>
                  </a:lnTo>
                  <a:lnTo>
                    <a:pt x="9527" y="63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9"/>
            <p:cNvSpPr/>
            <p:nvPr/>
          </p:nvSpPr>
          <p:spPr>
            <a:xfrm>
              <a:off x="9793441" y="3583037"/>
              <a:ext cx="500195" cy="44167"/>
            </a:xfrm>
            <a:custGeom>
              <a:avLst/>
              <a:gdLst/>
              <a:ahLst/>
              <a:cxnLst/>
              <a:rect l="l" t="t" r="r" b="b"/>
              <a:pathLst>
                <a:path w="10034" h="886" extrusionOk="0">
                  <a:moveTo>
                    <a:pt x="1" y="148"/>
                  </a:moveTo>
                  <a:lnTo>
                    <a:pt x="486" y="886"/>
                  </a:lnTo>
                  <a:lnTo>
                    <a:pt x="9443" y="801"/>
                  </a:lnTo>
                  <a:lnTo>
                    <a:pt x="1003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9"/>
            <p:cNvSpPr/>
            <p:nvPr/>
          </p:nvSpPr>
          <p:spPr>
            <a:xfrm>
              <a:off x="9793441" y="3590365"/>
              <a:ext cx="38933" cy="627312"/>
            </a:xfrm>
            <a:custGeom>
              <a:avLst/>
              <a:gdLst/>
              <a:ahLst/>
              <a:cxnLst/>
              <a:rect l="l" t="t" r="r" b="b"/>
              <a:pathLst>
                <a:path w="781" h="12584" extrusionOk="0">
                  <a:moveTo>
                    <a:pt x="1" y="1"/>
                  </a:moveTo>
                  <a:lnTo>
                    <a:pt x="233" y="12583"/>
                  </a:lnTo>
                  <a:lnTo>
                    <a:pt x="781" y="11951"/>
                  </a:lnTo>
                  <a:lnTo>
                    <a:pt x="486" y="73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9"/>
            <p:cNvSpPr/>
            <p:nvPr/>
          </p:nvSpPr>
          <p:spPr>
            <a:xfrm>
              <a:off x="9802912" y="4444525"/>
              <a:ext cx="490723" cy="556924"/>
            </a:xfrm>
            <a:custGeom>
              <a:avLst/>
              <a:gdLst/>
              <a:ahLst/>
              <a:cxnLst/>
              <a:rect l="l" t="t" r="r" b="b"/>
              <a:pathLst>
                <a:path w="9844" h="11172" extrusionOk="0">
                  <a:moveTo>
                    <a:pt x="43" y="11171"/>
                  </a:moveTo>
                  <a:lnTo>
                    <a:pt x="9569" y="11171"/>
                  </a:lnTo>
                  <a:lnTo>
                    <a:pt x="9843" y="1"/>
                  </a:lnTo>
                  <a:lnTo>
                    <a:pt x="1" y="29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9"/>
            <p:cNvSpPr/>
            <p:nvPr/>
          </p:nvSpPr>
          <p:spPr>
            <a:xfrm>
              <a:off x="9800819" y="4444525"/>
              <a:ext cx="492817" cy="36839"/>
            </a:xfrm>
            <a:custGeom>
              <a:avLst/>
              <a:gdLst/>
              <a:ahLst/>
              <a:cxnLst/>
              <a:rect l="l" t="t" r="r" b="b"/>
              <a:pathLst>
                <a:path w="9886" h="739" extrusionOk="0">
                  <a:moveTo>
                    <a:pt x="0" y="64"/>
                  </a:moveTo>
                  <a:lnTo>
                    <a:pt x="485" y="738"/>
                  </a:lnTo>
                  <a:lnTo>
                    <a:pt x="9295" y="738"/>
                  </a:lnTo>
                  <a:lnTo>
                    <a:pt x="988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9"/>
            <p:cNvSpPr/>
            <p:nvPr/>
          </p:nvSpPr>
          <p:spPr>
            <a:xfrm>
              <a:off x="9800819" y="4447666"/>
              <a:ext cx="31555" cy="553784"/>
            </a:xfrm>
            <a:custGeom>
              <a:avLst/>
              <a:gdLst/>
              <a:ahLst/>
              <a:cxnLst/>
              <a:rect l="l" t="t" r="r" b="b"/>
              <a:pathLst>
                <a:path w="633" h="11109" extrusionOk="0">
                  <a:moveTo>
                    <a:pt x="0" y="1"/>
                  </a:moveTo>
                  <a:lnTo>
                    <a:pt x="85" y="11108"/>
                  </a:lnTo>
                  <a:lnTo>
                    <a:pt x="633" y="10518"/>
                  </a:lnTo>
                  <a:lnTo>
                    <a:pt x="485" y="67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9"/>
            <p:cNvSpPr/>
            <p:nvPr/>
          </p:nvSpPr>
          <p:spPr>
            <a:xfrm>
              <a:off x="9613787" y="3543108"/>
              <a:ext cx="61016" cy="129261"/>
            </a:xfrm>
            <a:custGeom>
              <a:avLst/>
              <a:gdLst/>
              <a:ahLst/>
              <a:cxnLst/>
              <a:rect l="l" t="t" r="r" b="b"/>
              <a:pathLst>
                <a:path w="1224" h="2593" extrusionOk="0">
                  <a:moveTo>
                    <a:pt x="1223" y="1307"/>
                  </a:moveTo>
                  <a:cubicBezTo>
                    <a:pt x="1223" y="2024"/>
                    <a:pt x="949" y="2593"/>
                    <a:pt x="612" y="2593"/>
                  </a:cubicBezTo>
                  <a:cubicBezTo>
                    <a:pt x="275" y="2593"/>
                    <a:pt x="1" y="2024"/>
                    <a:pt x="1" y="1307"/>
                  </a:cubicBezTo>
                  <a:cubicBezTo>
                    <a:pt x="1" y="591"/>
                    <a:pt x="275"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9"/>
            <p:cNvSpPr/>
            <p:nvPr/>
          </p:nvSpPr>
          <p:spPr>
            <a:xfrm>
              <a:off x="9598034" y="3529450"/>
              <a:ext cx="68344" cy="65204"/>
            </a:xfrm>
            <a:custGeom>
              <a:avLst/>
              <a:gdLst/>
              <a:ahLst/>
              <a:cxnLst/>
              <a:rect l="l" t="t" r="r" b="b"/>
              <a:pathLst>
                <a:path w="1371" h="1308" extrusionOk="0">
                  <a:moveTo>
                    <a:pt x="85" y="1"/>
                  </a:moveTo>
                  <a:cubicBezTo>
                    <a:pt x="85" y="1"/>
                    <a:pt x="507" y="1"/>
                    <a:pt x="1160" y="422"/>
                  </a:cubicBezTo>
                  <a:cubicBezTo>
                    <a:pt x="1160" y="422"/>
                    <a:pt x="1371" y="696"/>
                    <a:pt x="1202" y="991"/>
                  </a:cubicBezTo>
                  <a:cubicBezTo>
                    <a:pt x="1202" y="991"/>
                    <a:pt x="549" y="1307"/>
                    <a:pt x="1"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9"/>
            <p:cNvSpPr/>
            <p:nvPr/>
          </p:nvSpPr>
          <p:spPr>
            <a:xfrm>
              <a:off x="9558106" y="3522072"/>
              <a:ext cx="79910" cy="79910"/>
            </a:xfrm>
            <a:custGeom>
              <a:avLst/>
              <a:gdLst/>
              <a:ahLst/>
              <a:cxnLst/>
              <a:rect l="l" t="t" r="r" b="b"/>
              <a:pathLst>
                <a:path w="1603" h="1603" extrusionOk="0">
                  <a:moveTo>
                    <a:pt x="1603" y="802"/>
                  </a:moveTo>
                  <a:cubicBezTo>
                    <a:pt x="1603" y="1244"/>
                    <a:pt x="1244" y="1603"/>
                    <a:pt x="802" y="1603"/>
                  </a:cubicBezTo>
                  <a:cubicBezTo>
                    <a:pt x="359" y="1603"/>
                    <a:pt x="1" y="1244"/>
                    <a:pt x="1" y="802"/>
                  </a:cubicBezTo>
                  <a:cubicBezTo>
                    <a:pt x="1" y="359"/>
                    <a:pt x="359" y="1"/>
                    <a:pt x="802" y="1"/>
                  </a:cubicBezTo>
                  <a:cubicBezTo>
                    <a:pt x="1244" y="1"/>
                    <a:pt x="1603" y="359"/>
                    <a:pt x="1603"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9"/>
            <p:cNvSpPr/>
            <p:nvPr/>
          </p:nvSpPr>
          <p:spPr>
            <a:xfrm>
              <a:off x="9981520" y="3517885"/>
              <a:ext cx="60967" cy="130358"/>
            </a:xfrm>
            <a:custGeom>
              <a:avLst/>
              <a:gdLst/>
              <a:ahLst/>
              <a:cxnLst/>
              <a:rect l="l" t="t" r="r" b="b"/>
              <a:pathLst>
                <a:path w="1223" h="2615" extrusionOk="0">
                  <a:moveTo>
                    <a:pt x="1223" y="1307"/>
                  </a:moveTo>
                  <a:cubicBezTo>
                    <a:pt x="1223" y="2024"/>
                    <a:pt x="949" y="2614"/>
                    <a:pt x="612" y="2614"/>
                  </a:cubicBezTo>
                  <a:cubicBezTo>
                    <a:pt x="274" y="2614"/>
                    <a:pt x="0" y="2024"/>
                    <a:pt x="0" y="1307"/>
                  </a:cubicBezTo>
                  <a:cubicBezTo>
                    <a:pt x="0" y="591"/>
                    <a:pt x="274" y="1"/>
                    <a:pt x="612" y="1"/>
                  </a:cubicBezTo>
                  <a:cubicBezTo>
                    <a:pt x="949" y="1"/>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9"/>
            <p:cNvSpPr/>
            <p:nvPr/>
          </p:nvSpPr>
          <p:spPr>
            <a:xfrm>
              <a:off x="9964721" y="3504226"/>
              <a:ext cx="68344" cy="65204"/>
            </a:xfrm>
            <a:custGeom>
              <a:avLst/>
              <a:gdLst/>
              <a:ahLst/>
              <a:cxnLst/>
              <a:rect l="l" t="t" r="r" b="b"/>
              <a:pathLst>
                <a:path w="1371" h="1308" extrusionOk="0">
                  <a:moveTo>
                    <a:pt x="85" y="1"/>
                  </a:moveTo>
                  <a:cubicBezTo>
                    <a:pt x="85" y="1"/>
                    <a:pt x="506" y="22"/>
                    <a:pt x="1181" y="422"/>
                  </a:cubicBezTo>
                  <a:cubicBezTo>
                    <a:pt x="1181" y="422"/>
                    <a:pt x="1370" y="696"/>
                    <a:pt x="1202" y="991"/>
                  </a:cubicBezTo>
                  <a:cubicBezTo>
                    <a:pt x="1202"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9"/>
            <p:cNvSpPr/>
            <p:nvPr/>
          </p:nvSpPr>
          <p:spPr>
            <a:xfrm>
              <a:off x="9924793" y="3496899"/>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9"/>
            <p:cNvSpPr/>
            <p:nvPr/>
          </p:nvSpPr>
          <p:spPr>
            <a:xfrm>
              <a:off x="9979427" y="4343681"/>
              <a:ext cx="60967" cy="130308"/>
            </a:xfrm>
            <a:custGeom>
              <a:avLst/>
              <a:gdLst/>
              <a:ahLst/>
              <a:cxnLst/>
              <a:rect l="l" t="t" r="r" b="b"/>
              <a:pathLst>
                <a:path w="1223" h="2614" extrusionOk="0">
                  <a:moveTo>
                    <a:pt x="1223" y="1307"/>
                  </a:moveTo>
                  <a:cubicBezTo>
                    <a:pt x="1223" y="2024"/>
                    <a:pt x="949" y="2614"/>
                    <a:pt x="612" y="2614"/>
                  </a:cubicBezTo>
                  <a:cubicBezTo>
                    <a:pt x="274" y="2614"/>
                    <a:pt x="0" y="2024"/>
                    <a:pt x="0" y="1307"/>
                  </a:cubicBezTo>
                  <a:cubicBezTo>
                    <a:pt x="0" y="591"/>
                    <a:pt x="274"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9"/>
            <p:cNvSpPr/>
            <p:nvPr/>
          </p:nvSpPr>
          <p:spPr>
            <a:xfrm>
              <a:off x="9962628" y="4330022"/>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9"/>
            <p:cNvSpPr/>
            <p:nvPr/>
          </p:nvSpPr>
          <p:spPr>
            <a:xfrm>
              <a:off x="9922699" y="4322645"/>
              <a:ext cx="79860" cy="79910"/>
            </a:xfrm>
            <a:custGeom>
              <a:avLst/>
              <a:gdLst/>
              <a:ahLst/>
              <a:cxnLst/>
              <a:rect l="l" t="t" r="r" b="b"/>
              <a:pathLst>
                <a:path w="1602" h="1603" extrusionOk="0">
                  <a:moveTo>
                    <a:pt x="1602" y="802"/>
                  </a:moveTo>
                  <a:cubicBezTo>
                    <a:pt x="1602" y="1244"/>
                    <a:pt x="1244" y="1603"/>
                    <a:pt x="801" y="1603"/>
                  </a:cubicBezTo>
                  <a:cubicBezTo>
                    <a:pt x="359" y="1603"/>
                    <a:pt x="0" y="1244"/>
                    <a:pt x="0" y="802"/>
                  </a:cubicBezTo>
                  <a:cubicBezTo>
                    <a:pt x="0" y="359"/>
                    <a:pt x="359"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9"/>
            <p:cNvSpPr/>
            <p:nvPr/>
          </p:nvSpPr>
          <p:spPr>
            <a:xfrm>
              <a:off x="10448004" y="3528403"/>
              <a:ext cx="60967" cy="130308"/>
            </a:xfrm>
            <a:custGeom>
              <a:avLst/>
              <a:gdLst/>
              <a:ahLst/>
              <a:cxnLst/>
              <a:rect l="l" t="t" r="r" b="b"/>
              <a:pathLst>
                <a:path w="1223" h="2614" extrusionOk="0">
                  <a:moveTo>
                    <a:pt x="1223" y="1307"/>
                  </a:moveTo>
                  <a:cubicBezTo>
                    <a:pt x="1223" y="2024"/>
                    <a:pt x="949" y="2614"/>
                    <a:pt x="611" y="2614"/>
                  </a:cubicBezTo>
                  <a:cubicBezTo>
                    <a:pt x="274" y="2614"/>
                    <a:pt x="0" y="2024"/>
                    <a:pt x="0" y="1307"/>
                  </a:cubicBezTo>
                  <a:cubicBezTo>
                    <a:pt x="0" y="591"/>
                    <a:pt x="274" y="0"/>
                    <a:pt x="611"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9"/>
            <p:cNvSpPr/>
            <p:nvPr/>
          </p:nvSpPr>
          <p:spPr>
            <a:xfrm>
              <a:off x="10431205" y="3514744"/>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9"/>
            <p:cNvSpPr/>
            <p:nvPr/>
          </p:nvSpPr>
          <p:spPr>
            <a:xfrm>
              <a:off x="10391277" y="3507367"/>
              <a:ext cx="79860" cy="79910"/>
            </a:xfrm>
            <a:custGeom>
              <a:avLst/>
              <a:gdLst/>
              <a:ahLst/>
              <a:cxnLst/>
              <a:rect l="l" t="t" r="r" b="b"/>
              <a:pathLst>
                <a:path w="1602" h="1603" extrusionOk="0">
                  <a:moveTo>
                    <a:pt x="1602" y="802"/>
                  </a:moveTo>
                  <a:cubicBezTo>
                    <a:pt x="1602" y="1244"/>
                    <a:pt x="1244" y="1603"/>
                    <a:pt x="801" y="1603"/>
                  </a:cubicBezTo>
                  <a:cubicBezTo>
                    <a:pt x="358" y="1603"/>
                    <a:pt x="0" y="1244"/>
                    <a:pt x="0" y="802"/>
                  </a:cubicBezTo>
                  <a:cubicBezTo>
                    <a:pt x="0" y="359"/>
                    <a:pt x="358"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9"/>
            <p:cNvSpPr/>
            <p:nvPr/>
          </p:nvSpPr>
          <p:spPr>
            <a:xfrm>
              <a:off x="9805006" y="3344560"/>
              <a:ext cx="139779" cy="143967"/>
            </a:xfrm>
            <a:custGeom>
              <a:avLst/>
              <a:gdLst/>
              <a:ahLst/>
              <a:cxnLst/>
              <a:rect l="l" t="t" r="r" b="b"/>
              <a:pathLst>
                <a:path w="2804" h="2888" extrusionOk="0">
                  <a:moveTo>
                    <a:pt x="1" y="2888"/>
                  </a:moveTo>
                  <a:lnTo>
                    <a:pt x="549" y="0"/>
                  </a:lnTo>
                  <a:lnTo>
                    <a:pt x="2804" y="0"/>
                  </a:lnTo>
                  <a:lnTo>
                    <a:pt x="2403" y="280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9"/>
            <p:cNvSpPr/>
            <p:nvPr/>
          </p:nvSpPr>
          <p:spPr>
            <a:xfrm>
              <a:off x="9944732" y="3341370"/>
              <a:ext cx="75722" cy="146110"/>
            </a:xfrm>
            <a:custGeom>
              <a:avLst/>
              <a:gdLst/>
              <a:ahLst/>
              <a:cxnLst/>
              <a:rect l="l" t="t" r="r" b="b"/>
              <a:pathLst>
                <a:path w="1519" h="2931" extrusionOk="0">
                  <a:moveTo>
                    <a:pt x="1" y="2930"/>
                  </a:moveTo>
                  <a:lnTo>
                    <a:pt x="1034" y="22"/>
                  </a:lnTo>
                  <a:lnTo>
                    <a:pt x="1518" y="1"/>
                  </a:lnTo>
                  <a:lnTo>
                    <a:pt x="738" y="293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9"/>
            <p:cNvSpPr/>
            <p:nvPr/>
          </p:nvSpPr>
          <p:spPr>
            <a:xfrm>
              <a:off x="10607670" y="3331949"/>
              <a:ext cx="176569" cy="152391"/>
            </a:xfrm>
            <a:custGeom>
              <a:avLst/>
              <a:gdLst/>
              <a:ahLst/>
              <a:cxnLst/>
              <a:rect l="l" t="t" r="r" b="b"/>
              <a:pathLst>
                <a:path w="3542" h="3057" extrusionOk="0">
                  <a:moveTo>
                    <a:pt x="1" y="2951"/>
                  </a:moveTo>
                  <a:lnTo>
                    <a:pt x="549" y="0"/>
                  </a:lnTo>
                  <a:lnTo>
                    <a:pt x="3542" y="0"/>
                  </a:lnTo>
                  <a:lnTo>
                    <a:pt x="288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9"/>
            <p:cNvSpPr/>
            <p:nvPr/>
          </p:nvSpPr>
          <p:spPr>
            <a:xfrm>
              <a:off x="10784184" y="3331949"/>
              <a:ext cx="71485" cy="152391"/>
            </a:xfrm>
            <a:custGeom>
              <a:avLst/>
              <a:gdLst/>
              <a:ahLst/>
              <a:cxnLst/>
              <a:rect l="l" t="t" r="r" b="b"/>
              <a:pathLst>
                <a:path w="1434" h="3057" extrusionOk="0">
                  <a:moveTo>
                    <a:pt x="1" y="3056"/>
                  </a:moveTo>
                  <a:lnTo>
                    <a:pt x="1054" y="0"/>
                  </a:lnTo>
                  <a:lnTo>
                    <a:pt x="1434" y="0"/>
                  </a:lnTo>
                  <a:lnTo>
                    <a:pt x="33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9"/>
            <p:cNvSpPr/>
            <p:nvPr/>
          </p:nvSpPr>
          <p:spPr>
            <a:xfrm>
              <a:off x="9981520" y="3341370"/>
              <a:ext cx="185990" cy="146110"/>
            </a:xfrm>
            <a:custGeom>
              <a:avLst/>
              <a:gdLst/>
              <a:ahLst/>
              <a:cxnLst/>
              <a:rect l="l" t="t" r="r" b="b"/>
              <a:pathLst>
                <a:path w="3731" h="2931" extrusionOk="0">
                  <a:moveTo>
                    <a:pt x="0" y="2930"/>
                  </a:moveTo>
                  <a:lnTo>
                    <a:pt x="780" y="1"/>
                  </a:lnTo>
                  <a:lnTo>
                    <a:pt x="3731" y="1"/>
                  </a:lnTo>
                  <a:lnTo>
                    <a:pt x="3225" y="286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9"/>
            <p:cNvSpPr/>
            <p:nvPr/>
          </p:nvSpPr>
          <p:spPr>
            <a:xfrm>
              <a:off x="9309111" y="3351888"/>
              <a:ext cx="92522" cy="141873"/>
            </a:xfrm>
            <a:custGeom>
              <a:avLst/>
              <a:gdLst/>
              <a:ahLst/>
              <a:cxnLst/>
              <a:rect l="l" t="t" r="r" b="b"/>
              <a:pathLst>
                <a:path w="1856" h="2846" extrusionOk="0">
                  <a:moveTo>
                    <a:pt x="1" y="2846"/>
                  </a:moveTo>
                  <a:lnTo>
                    <a:pt x="612" y="22"/>
                  </a:lnTo>
                  <a:lnTo>
                    <a:pt x="1855" y="1"/>
                  </a:lnTo>
                  <a:lnTo>
                    <a:pt x="1244" y="28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9"/>
            <p:cNvSpPr/>
            <p:nvPr/>
          </p:nvSpPr>
          <p:spPr>
            <a:xfrm>
              <a:off x="9401581" y="3350841"/>
              <a:ext cx="65204" cy="142920"/>
            </a:xfrm>
            <a:custGeom>
              <a:avLst/>
              <a:gdLst/>
              <a:ahLst/>
              <a:cxnLst/>
              <a:rect l="l" t="t" r="r" b="b"/>
              <a:pathLst>
                <a:path w="1308" h="2867" extrusionOk="0">
                  <a:moveTo>
                    <a:pt x="0" y="2867"/>
                  </a:moveTo>
                  <a:lnTo>
                    <a:pt x="759" y="22"/>
                  </a:lnTo>
                  <a:lnTo>
                    <a:pt x="1307" y="1"/>
                  </a:lnTo>
                  <a:lnTo>
                    <a:pt x="443"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9"/>
            <p:cNvSpPr/>
            <p:nvPr/>
          </p:nvSpPr>
          <p:spPr>
            <a:xfrm>
              <a:off x="6161469" y="2566050"/>
              <a:ext cx="4299563" cy="5759"/>
            </a:xfrm>
            <a:custGeom>
              <a:avLst/>
              <a:gdLst/>
              <a:ahLst/>
              <a:cxnLst/>
              <a:rect l="l" t="t" r="r" b="b"/>
              <a:pathLst>
                <a:path w="137564" h="127" extrusionOk="0">
                  <a:moveTo>
                    <a:pt x="0" y="0"/>
                  </a:moveTo>
                  <a:lnTo>
                    <a:pt x="0" y="126"/>
                  </a:lnTo>
                  <a:lnTo>
                    <a:pt x="137564" y="126"/>
                  </a:lnTo>
                  <a:lnTo>
                    <a:pt x="137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9"/>
            <p:cNvSpPr/>
            <p:nvPr/>
          </p:nvSpPr>
          <p:spPr>
            <a:xfrm>
              <a:off x="6173971" y="2944538"/>
              <a:ext cx="4285092" cy="6712"/>
            </a:xfrm>
            <a:custGeom>
              <a:avLst/>
              <a:gdLst/>
              <a:ahLst/>
              <a:cxnLst/>
              <a:rect l="l" t="t" r="r" b="b"/>
              <a:pathLst>
                <a:path w="137101" h="148" extrusionOk="0">
                  <a:moveTo>
                    <a:pt x="0" y="0"/>
                  </a:moveTo>
                  <a:lnTo>
                    <a:pt x="0" y="148"/>
                  </a:lnTo>
                  <a:lnTo>
                    <a:pt x="137101" y="148"/>
                  </a:lnTo>
                  <a:lnTo>
                    <a:pt x="137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9"/>
            <p:cNvSpPr/>
            <p:nvPr/>
          </p:nvSpPr>
          <p:spPr>
            <a:xfrm>
              <a:off x="10064141" y="2222881"/>
              <a:ext cx="28710" cy="1162320"/>
            </a:xfrm>
            <a:custGeom>
              <a:avLst/>
              <a:gdLst/>
              <a:ahLst/>
              <a:cxnLst/>
              <a:rect l="l" t="t" r="r" b="b"/>
              <a:pathLst>
                <a:path w="633" h="25630" extrusionOk="0">
                  <a:moveTo>
                    <a:pt x="485" y="1"/>
                  </a:moveTo>
                  <a:lnTo>
                    <a:pt x="0" y="25629"/>
                  </a:lnTo>
                  <a:lnTo>
                    <a:pt x="127" y="25629"/>
                  </a:lnTo>
                  <a:lnTo>
                    <a:pt x="6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9"/>
            <p:cNvSpPr/>
            <p:nvPr/>
          </p:nvSpPr>
          <p:spPr>
            <a:xfrm>
              <a:off x="9604333" y="2228640"/>
              <a:ext cx="5805" cy="1156561"/>
            </a:xfrm>
            <a:custGeom>
              <a:avLst/>
              <a:gdLst/>
              <a:ahLst/>
              <a:cxnLst/>
              <a:rect l="l" t="t" r="r" b="b"/>
              <a:pathLst>
                <a:path w="128" h="25503" extrusionOk="0">
                  <a:moveTo>
                    <a:pt x="1" y="0"/>
                  </a:moveTo>
                  <a:lnTo>
                    <a:pt x="1" y="25502"/>
                  </a:lnTo>
                  <a:lnTo>
                    <a:pt x="127" y="2550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9"/>
            <p:cNvSpPr/>
            <p:nvPr/>
          </p:nvSpPr>
          <p:spPr>
            <a:xfrm>
              <a:off x="9097719" y="2234354"/>
              <a:ext cx="41137" cy="1143183"/>
            </a:xfrm>
            <a:custGeom>
              <a:avLst/>
              <a:gdLst/>
              <a:ahLst/>
              <a:cxnLst/>
              <a:rect l="l" t="t" r="r" b="b"/>
              <a:pathLst>
                <a:path w="907" h="25208" extrusionOk="0">
                  <a:moveTo>
                    <a:pt x="780" y="1"/>
                  </a:moveTo>
                  <a:lnTo>
                    <a:pt x="0" y="25208"/>
                  </a:lnTo>
                  <a:lnTo>
                    <a:pt x="127" y="25208"/>
                  </a:lnTo>
                  <a:lnTo>
                    <a:pt x="9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9"/>
            <p:cNvSpPr/>
            <p:nvPr/>
          </p:nvSpPr>
          <p:spPr>
            <a:xfrm>
              <a:off x="8674241" y="2240114"/>
              <a:ext cx="6758" cy="1137423"/>
            </a:xfrm>
            <a:custGeom>
              <a:avLst/>
              <a:gdLst/>
              <a:ahLst/>
              <a:cxnLst/>
              <a:rect l="l" t="t" r="r" b="b"/>
              <a:pathLst>
                <a:path w="149" h="25081" extrusionOk="0">
                  <a:moveTo>
                    <a:pt x="1" y="0"/>
                  </a:moveTo>
                  <a:lnTo>
                    <a:pt x="1" y="25081"/>
                  </a:lnTo>
                  <a:lnTo>
                    <a:pt x="148" y="25081"/>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9"/>
            <p:cNvSpPr/>
            <p:nvPr/>
          </p:nvSpPr>
          <p:spPr>
            <a:xfrm>
              <a:off x="8246001" y="2244876"/>
              <a:ext cx="5760" cy="1127900"/>
            </a:xfrm>
            <a:custGeom>
              <a:avLst/>
              <a:gdLst/>
              <a:ahLst/>
              <a:cxnLst/>
              <a:rect l="l" t="t" r="r" b="b"/>
              <a:pathLst>
                <a:path w="127" h="24871" extrusionOk="0">
                  <a:moveTo>
                    <a:pt x="0" y="0"/>
                  </a:moveTo>
                  <a:lnTo>
                    <a:pt x="0" y="24870"/>
                  </a:lnTo>
                  <a:lnTo>
                    <a:pt x="127" y="24870"/>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9"/>
            <p:cNvSpPr/>
            <p:nvPr/>
          </p:nvSpPr>
          <p:spPr>
            <a:xfrm>
              <a:off x="7310149" y="2256350"/>
              <a:ext cx="5805" cy="111161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9"/>
            <p:cNvSpPr/>
            <p:nvPr/>
          </p:nvSpPr>
          <p:spPr>
            <a:xfrm>
              <a:off x="6857054" y="2262064"/>
              <a:ext cx="5805" cy="1110712"/>
            </a:xfrm>
            <a:custGeom>
              <a:avLst/>
              <a:gdLst/>
              <a:ahLst/>
              <a:cxnLst/>
              <a:rect l="l" t="t" r="r" b="b"/>
              <a:pathLst>
                <a:path w="128" h="24492" extrusionOk="0">
                  <a:moveTo>
                    <a:pt x="1" y="1"/>
                  </a:moveTo>
                  <a:lnTo>
                    <a:pt x="1" y="24491"/>
                  </a:lnTo>
                  <a:lnTo>
                    <a:pt x="127" y="2449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9"/>
            <p:cNvSpPr/>
            <p:nvPr/>
          </p:nvSpPr>
          <p:spPr>
            <a:xfrm>
              <a:off x="7778081" y="2256350"/>
              <a:ext cx="5805" cy="111161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9"/>
            <p:cNvSpPr/>
            <p:nvPr/>
          </p:nvSpPr>
          <p:spPr>
            <a:xfrm>
              <a:off x="6406345" y="2256350"/>
              <a:ext cx="5805" cy="111161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9"/>
            <p:cNvSpPr/>
            <p:nvPr/>
          </p:nvSpPr>
          <p:spPr>
            <a:xfrm>
              <a:off x="7444937" y="2714469"/>
              <a:ext cx="285840" cy="285840"/>
            </a:xfrm>
            <a:custGeom>
              <a:avLst/>
              <a:gdLst/>
              <a:ahLst/>
              <a:cxnLst/>
              <a:rect l="l" t="t" r="r" b="b"/>
              <a:pathLst>
                <a:path w="5734" h="5734" extrusionOk="0">
                  <a:moveTo>
                    <a:pt x="5354" y="2193"/>
                  </a:moveTo>
                  <a:cubicBezTo>
                    <a:pt x="5734" y="3563"/>
                    <a:pt x="4912" y="4996"/>
                    <a:pt x="3542" y="5354"/>
                  </a:cubicBezTo>
                  <a:cubicBezTo>
                    <a:pt x="2172" y="5734"/>
                    <a:pt x="739" y="4912"/>
                    <a:pt x="380" y="3542"/>
                  </a:cubicBezTo>
                  <a:cubicBezTo>
                    <a:pt x="1" y="2172"/>
                    <a:pt x="823" y="739"/>
                    <a:pt x="2193" y="380"/>
                  </a:cubicBezTo>
                  <a:cubicBezTo>
                    <a:pt x="3563" y="1"/>
                    <a:pt x="4996" y="823"/>
                    <a:pt x="5354" y="2193"/>
                  </a:cubicBezTo>
                  <a:close/>
                </a:path>
              </a:pathLst>
            </a:custGeom>
            <a:solidFill>
              <a:srgbClr val="ED5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9"/>
            <p:cNvSpPr/>
            <p:nvPr/>
          </p:nvSpPr>
          <p:spPr>
            <a:xfrm>
              <a:off x="7516420" y="2723941"/>
              <a:ext cx="89331" cy="36839"/>
            </a:xfrm>
            <a:custGeom>
              <a:avLst/>
              <a:gdLst/>
              <a:ahLst/>
              <a:cxnLst/>
              <a:rect l="l" t="t" r="r" b="b"/>
              <a:pathLst>
                <a:path w="1792" h="739" extrusionOk="0">
                  <a:moveTo>
                    <a:pt x="1791" y="127"/>
                  </a:moveTo>
                  <a:cubicBezTo>
                    <a:pt x="1791" y="127"/>
                    <a:pt x="843" y="1"/>
                    <a:pt x="0" y="738"/>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9"/>
            <p:cNvSpPr/>
            <p:nvPr/>
          </p:nvSpPr>
          <p:spPr>
            <a:xfrm>
              <a:off x="7630922" y="2736552"/>
              <a:ext cx="30508" cy="86191"/>
            </a:xfrm>
            <a:custGeom>
              <a:avLst/>
              <a:gdLst/>
              <a:ahLst/>
              <a:cxnLst/>
              <a:rect l="l" t="t" r="r" b="b"/>
              <a:pathLst>
                <a:path w="612" h="1729" extrusionOk="0">
                  <a:moveTo>
                    <a:pt x="0" y="1"/>
                  </a:moveTo>
                  <a:cubicBezTo>
                    <a:pt x="0" y="1"/>
                    <a:pt x="612" y="1012"/>
                    <a:pt x="548" y="1729"/>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9"/>
            <p:cNvSpPr/>
            <p:nvPr/>
          </p:nvSpPr>
          <p:spPr>
            <a:xfrm>
              <a:off x="7654002" y="2747070"/>
              <a:ext cx="43170" cy="71485"/>
            </a:xfrm>
            <a:custGeom>
              <a:avLst/>
              <a:gdLst/>
              <a:ahLst/>
              <a:cxnLst/>
              <a:rect l="l" t="t" r="r" b="b"/>
              <a:pathLst>
                <a:path w="866" h="1434" extrusionOk="0">
                  <a:moveTo>
                    <a:pt x="1" y="0"/>
                  </a:moveTo>
                  <a:cubicBezTo>
                    <a:pt x="1" y="0"/>
                    <a:pt x="865" y="759"/>
                    <a:pt x="823" y="143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9"/>
            <p:cNvSpPr/>
            <p:nvPr/>
          </p:nvSpPr>
          <p:spPr>
            <a:xfrm>
              <a:off x="7611980" y="2805892"/>
              <a:ext cx="257475" cy="257475"/>
            </a:xfrm>
            <a:custGeom>
              <a:avLst/>
              <a:gdLst/>
              <a:ahLst/>
              <a:cxnLst/>
              <a:rect l="l" t="t" r="r" b="b"/>
              <a:pathLst>
                <a:path w="5165" h="5165" extrusionOk="0">
                  <a:moveTo>
                    <a:pt x="5165" y="2572"/>
                  </a:moveTo>
                  <a:cubicBezTo>
                    <a:pt x="5165" y="4005"/>
                    <a:pt x="4005" y="5164"/>
                    <a:pt x="2572" y="5164"/>
                  </a:cubicBezTo>
                  <a:cubicBezTo>
                    <a:pt x="1160" y="5164"/>
                    <a:pt x="1" y="4005"/>
                    <a:pt x="1" y="2572"/>
                  </a:cubicBezTo>
                  <a:cubicBezTo>
                    <a:pt x="1" y="1160"/>
                    <a:pt x="1160" y="1"/>
                    <a:pt x="2572" y="1"/>
                  </a:cubicBezTo>
                  <a:cubicBezTo>
                    <a:pt x="4005" y="1"/>
                    <a:pt x="5165" y="1160"/>
                    <a:pt x="5165" y="2572"/>
                  </a:cubicBezTo>
                  <a:close/>
                </a:path>
              </a:pathLst>
            </a:custGeom>
            <a:solidFill>
              <a:srgbClr val="FF7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9"/>
            <p:cNvSpPr/>
            <p:nvPr/>
          </p:nvSpPr>
          <p:spPr>
            <a:xfrm>
              <a:off x="7696074" y="2797468"/>
              <a:ext cx="94565" cy="25274"/>
            </a:xfrm>
            <a:custGeom>
              <a:avLst/>
              <a:gdLst/>
              <a:ahLst/>
              <a:cxnLst/>
              <a:rect l="l" t="t" r="r" b="b"/>
              <a:pathLst>
                <a:path w="1897" h="507" extrusionOk="0">
                  <a:moveTo>
                    <a:pt x="1897" y="359"/>
                  </a:moveTo>
                  <a:cubicBezTo>
                    <a:pt x="1897" y="359"/>
                    <a:pt x="1012" y="1"/>
                    <a:pt x="0" y="507"/>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9"/>
            <p:cNvSpPr/>
            <p:nvPr/>
          </p:nvSpPr>
          <p:spPr>
            <a:xfrm>
              <a:off x="7813717" y="2827975"/>
              <a:ext cx="15802" cy="90378"/>
            </a:xfrm>
            <a:custGeom>
              <a:avLst/>
              <a:gdLst/>
              <a:ahLst/>
              <a:cxnLst/>
              <a:rect l="l" t="t" r="r" b="b"/>
              <a:pathLst>
                <a:path w="317" h="1813" extrusionOk="0">
                  <a:moveTo>
                    <a:pt x="1" y="0"/>
                  </a:moveTo>
                  <a:cubicBezTo>
                    <a:pt x="1" y="0"/>
                    <a:pt x="317" y="1159"/>
                    <a:pt x="64" y="181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9"/>
            <p:cNvSpPr/>
            <p:nvPr/>
          </p:nvSpPr>
          <p:spPr>
            <a:xfrm>
              <a:off x="7832610" y="2844774"/>
              <a:ext cx="31605" cy="80956"/>
            </a:xfrm>
            <a:custGeom>
              <a:avLst/>
              <a:gdLst/>
              <a:ahLst/>
              <a:cxnLst/>
              <a:rect l="l" t="t" r="r" b="b"/>
              <a:pathLst>
                <a:path w="634" h="1624" extrusionOk="0">
                  <a:moveTo>
                    <a:pt x="1" y="0"/>
                  </a:moveTo>
                  <a:cubicBezTo>
                    <a:pt x="1" y="0"/>
                    <a:pt x="633" y="949"/>
                    <a:pt x="444" y="162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9"/>
            <p:cNvSpPr/>
            <p:nvPr/>
          </p:nvSpPr>
          <p:spPr>
            <a:xfrm>
              <a:off x="7297883" y="2789093"/>
              <a:ext cx="292121" cy="291074"/>
            </a:xfrm>
            <a:custGeom>
              <a:avLst/>
              <a:gdLst/>
              <a:ahLst/>
              <a:cxnLst/>
              <a:rect l="l" t="t" r="r" b="b"/>
              <a:pathLst>
                <a:path w="5860" h="5839" extrusionOk="0">
                  <a:moveTo>
                    <a:pt x="5016" y="1391"/>
                  </a:moveTo>
                  <a:cubicBezTo>
                    <a:pt x="5859" y="2529"/>
                    <a:pt x="5606" y="4152"/>
                    <a:pt x="4468" y="4995"/>
                  </a:cubicBezTo>
                  <a:cubicBezTo>
                    <a:pt x="3309" y="5838"/>
                    <a:pt x="1686" y="5586"/>
                    <a:pt x="843" y="4447"/>
                  </a:cubicBezTo>
                  <a:cubicBezTo>
                    <a:pt x="0" y="3288"/>
                    <a:pt x="253" y="1686"/>
                    <a:pt x="1391" y="843"/>
                  </a:cubicBezTo>
                  <a:cubicBezTo>
                    <a:pt x="2550" y="0"/>
                    <a:pt x="4173" y="232"/>
                    <a:pt x="5016" y="1391"/>
                  </a:cubicBezTo>
                  <a:close/>
                </a:path>
              </a:pathLst>
            </a:custGeom>
            <a:solidFill>
              <a:srgbClr val="FF7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9"/>
            <p:cNvSpPr/>
            <p:nvPr/>
          </p:nvSpPr>
          <p:spPr>
            <a:xfrm>
              <a:off x="7341999" y="2809033"/>
              <a:ext cx="71485" cy="61016"/>
            </a:xfrm>
            <a:custGeom>
              <a:avLst/>
              <a:gdLst/>
              <a:ahLst/>
              <a:cxnLst/>
              <a:rect l="l" t="t" r="r" b="b"/>
              <a:pathLst>
                <a:path w="1434" h="1224" extrusionOk="0">
                  <a:moveTo>
                    <a:pt x="1434" y="1"/>
                  </a:moveTo>
                  <a:cubicBezTo>
                    <a:pt x="1434" y="1"/>
                    <a:pt x="506" y="233"/>
                    <a:pt x="0" y="122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9"/>
            <p:cNvSpPr/>
            <p:nvPr/>
          </p:nvSpPr>
          <p:spPr>
            <a:xfrm>
              <a:off x="7439702" y="2805892"/>
              <a:ext cx="56779" cy="70438"/>
            </a:xfrm>
            <a:custGeom>
              <a:avLst/>
              <a:gdLst/>
              <a:ahLst/>
              <a:cxnLst/>
              <a:rect l="l" t="t" r="r" b="b"/>
              <a:pathLst>
                <a:path w="1139" h="1413" extrusionOk="0">
                  <a:moveTo>
                    <a:pt x="0" y="1"/>
                  </a:moveTo>
                  <a:cubicBezTo>
                    <a:pt x="0" y="1"/>
                    <a:pt x="949" y="738"/>
                    <a:pt x="1139" y="141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9"/>
            <p:cNvSpPr/>
            <p:nvPr/>
          </p:nvSpPr>
          <p:spPr>
            <a:xfrm>
              <a:off x="7464926" y="2806939"/>
              <a:ext cx="65204" cy="52592"/>
            </a:xfrm>
            <a:custGeom>
              <a:avLst/>
              <a:gdLst/>
              <a:ahLst/>
              <a:cxnLst/>
              <a:rect l="l" t="t" r="r" b="b"/>
              <a:pathLst>
                <a:path w="1308" h="1055" extrusionOk="0">
                  <a:moveTo>
                    <a:pt x="0" y="1"/>
                  </a:moveTo>
                  <a:cubicBezTo>
                    <a:pt x="0" y="1"/>
                    <a:pt x="1075" y="401"/>
                    <a:pt x="1307" y="1054"/>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9"/>
            <p:cNvSpPr/>
            <p:nvPr/>
          </p:nvSpPr>
          <p:spPr>
            <a:xfrm>
              <a:off x="7725485" y="2834256"/>
              <a:ext cx="257425" cy="257475"/>
            </a:xfrm>
            <a:custGeom>
              <a:avLst/>
              <a:gdLst/>
              <a:ahLst/>
              <a:cxnLst/>
              <a:rect l="l" t="t" r="r" b="b"/>
              <a:pathLst>
                <a:path w="5164" h="5165" extrusionOk="0">
                  <a:moveTo>
                    <a:pt x="5164" y="2593"/>
                  </a:moveTo>
                  <a:cubicBezTo>
                    <a:pt x="5164" y="4005"/>
                    <a:pt x="4005" y="5164"/>
                    <a:pt x="2571" y="5164"/>
                  </a:cubicBezTo>
                  <a:cubicBezTo>
                    <a:pt x="1159" y="5164"/>
                    <a:pt x="0" y="4005"/>
                    <a:pt x="0" y="2593"/>
                  </a:cubicBezTo>
                  <a:cubicBezTo>
                    <a:pt x="0" y="1160"/>
                    <a:pt x="1159" y="1"/>
                    <a:pt x="2571" y="1"/>
                  </a:cubicBezTo>
                  <a:cubicBezTo>
                    <a:pt x="4005" y="1"/>
                    <a:pt x="5164" y="1160"/>
                    <a:pt x="5164" y="2593"/>
                  </a:cubicBezTo>
                  <a:close/>
                </a:path>
              </a:pathLst>
            </a:custGeom>
            <a:solidFill>
              <a:srgbClr val="FF7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9"/>
            <p:cNvSpPr/>
            <p:nvPr/>
          </p:nvSpPr>
          <p:spPr>
            <a:xfrm>
              <a:off x="7809530" y="2825882"/>
              <a:ext cx="94615" cy="25224"/>
            </a:xfrm>
            <a:custGeom>
              <a:avLst/>
              <a:gdLst/>
              <a:ahLst/>
              <a:cxnLst/>
              <a:rect l="l" t="t" r="r" b="b"/>
              <a:pathLst>
                <a:path w="1898" h="506" extrusionOk="0">
                  <a:moveTo>
                    <a:pt x="1897" y="379"/>
                  </a:moveTo>
                  <a:cubicBezTo>
                    <a:pt x="1897" y="379"/>
                    <a:pt x="1012" y="0"/>
                    <a:pt x="0" y="506"/>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9"/>
            <p:cNvSpPr/>
            <p:nvPr/>
          </p:nvSpPr>
          <p:spPr>
            <a:xfrm>
              <a:off x="7927173" y="2857386"/>
              <a:ext cx="16849" cy="90378"/>
            </a:xfrm>
            <a:custGeom>
              <a:avLst/>
              <a:gdLst/>
              <a:ahLst/>
              <a:cxnLst/>
              <a:rect l="l" t="t" r="r" b="b"/>
              <a:pathLst>
                <a:path w="338" h="1813" extrusionOk="0">
                  <a:moveTo>
                    <a:pt x="1" y="0"/>
                  </a:moveTo>
                  <a:cubicBezTo>
                    <a:pt x="1" y="0"/>
                    <a:pt x="338" y="1159"/>
                    <a:pt x="85" y="181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9"/>
            <p:cNvSpPr/>
            <p:nvPr/>
          </p:nvSpPr>
          <p:spPr>
            <a:xfrm>
              <a:off x="7946115" y="2874185"/>
              <a:ext cx="31555" cy="79910"/>
            </a:xfrm>
            <a:custGeom>
              <a:avLst/>
              <a:gdLst/>
              <a:ahLst/>
              <a:cxnLst/>
              <a:rect l="l" t="t" r="r" b="b"/>
              <a:pathLst>
                <a:path w="633" h="1603" extrusionOk="0">
                  <a:moveTo>
                    <a:pt x="0" y="1"/>
                  </a:moveTo>
                  <a:cubicBezTo>
                    <a:pt x="0" y="1"/>
                    <a:pt x="632" y="949"/>
                    <a:pt x="443" y="1602"/>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9"/>
            <p:cNvSpPr/>
            <p:nvPr/>
          </p:nvSpPr>
          <p:spPr>
            <a:xfrm>
              <a:off x="7199133" y="2944572"/>
              <a:ext cx="876263" cy="407723"/>
            </a:xfrm>
            <a:custGeom>
              <a:avLst/>
              <a:gdLst/>
              <a:ahLst/>
              <a:cxnLst/>
              <a:rect l="l" t="t" r="r" b="b"/>
              <a:pathLst>
                <a:path w="17578" h="8179" extrusionOk="0">
                  <a:moveTo>
                    <a:pt x="653" y="1"/>
                  </a:moveTo>
                  <a:lnTo>
                    <a:pt x="16629" y="1"/>
                  </a:lnTo>
                  <a:cubicBezTo>
                    <a:pt x="16629" y="1"/>
                    <a:pt x="17578" y="6344"/>
                    <a:pt x="11086" y="8178"/>
                  </a:cubicBezTo>
                  <a:lnTo>
                    <a:pt x="5754" y="8178"/>
                  </a:lnTo>
                  <a:cubicBezTo>
                    <a:pt x="5754" y="8178"/>
                    <a:pt x="0" y="6344"/>
                    <a:pt x="653" y="1"/>
                  </a:cubicBezTo>
                  <a:close/>
                </a:path>
              </a:pathLst>
            </a:custGeom>
            <a:solidFill>
              <a:srgbClr val="FF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9"/>
            <p:cNvSpPr/>
            <p:nvPr/>
          </p:nvSpPr>
          <p:spPr>
            <a:xfrm>
              <a:off x="7199133" y="2944572"/>
              <a:ext cx="876263" cy="407723"/>
            </a:xfrm>
            <a:custGeom>
              <a:avLst/>
              <a:gdLst/>
              <a:ahLst/>
              <a:cxnLst/>
              <a:rect l="l" t="t" r="r" b="b"/>
              <a:pathLst>
                <a:path w="17578" h="8179" extrusionOk="0">
                  <a:moveTo>
                    <a:pt x="653" y="1"/>
                  </a:moveTo>
                  <a:lnTo>
                    <a:pt x="16629" y="1"/>
                  </a:lnTo>
                  <a:cubicBezTo>
                    <a:pt x="16629" y="1"/>
                    <a:pt x="17578" y="6344"/>
                    <a:pt x="11086" y="8178"/>
                  </a:cubicBezTo>
                  <a:lnTo>
                    <a:pt x="5754" y="8178"/>
                  </a:lnTo>
                  <a:cubicBezTo>
                    <a:pt x="5754" y="8178"/>
                    <a:pt x="0" y="6344"/>
                    <a:pt x="653" y="1"/>
                  </a:cubicBezTo>
                  <a:close/>
                </a:path>
              </a:pathLst>
            </a:custGeom>
            <a:solidFill>
              <a:srgbClr val="E67F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9"/>
            <p:cNvSpPr/>
            <p:nvPr/>
          </p:nvSpPr>
          <p:spPr>
            <a:xfrm>
              <a:off x="7274753" y="2944572"/>
              <a:ext cx="125074" cy="83050"/>
            </a:xfrm>
            <a:custGeom>
              <a:avLst/>
              <a:gdLst/>
              <a:ahLst/>
              <a:cxnLst/>
              <a:rect l="l" t="t" r="r" b="b"/>
              <a:pathLst>
                <a:path w="2509" h="1666" extrusionOk="0">
                  <a:moveTo>
                    <a:pt x="1" y="64"/>
                  </a:moveTo>
                  <a:cubicBezTo>
                    <a:pt x="1" y="64"/>
                    <a:pt x="1328" y="1666"/>
                    <a:pt x="25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9"/>
            <p:cNvSpPr/>
            <p:nvPr/>
          </p:nvSpPr>
          <p:spPr>
            <a:xfrm>
              <a:off x="7304164" y="3111615"/>
              <a:ext cx="82003" cy="87287"/>
            </a:xfrm>
            <a:custGeom>
              <a:avLst/>
              <a:gdLst/>
              <a:ahLst/>
              <a:cxnLst/>
              <a:rect l="l" t="t" r="r" b="b"/>
              <a:pathLst>
                <a:path w="1645" h="1751" extrusionOk="0">
                  <a:moveTo>
                    <a:pt x="232" y="1"/>
                  </a:moveTo>
                  <a:cubicBezTo>
                    <a:pt x="232" y="1"/>
                    <a:pt x="1" y="823"/>
                    <a:pt x="1645" y="175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9"/>
            <p:cNvSpPr/>
            <p:nvPr/>
          </p:nvSpPr>
          <p:spPr>
            <a:xfrm>
              <a:off x="7444937" y="2714469"/>
              <a:ext cx="285840" cy="285840"/>
            </a:xfrm>
            <a:custGeom>
              <a:avLst/>
              <a:gdLst/>
              <a:ahLst/>
              <a:cxnLst/>
              <a:rect l="l" t="t" r="r" b="b"/>
              <a:pathLst>
                <a:path w="5734" h="5734" extrusionOk="0">
                  <a:moveTo>
                    <a:pt x="5354" y="2193"/>
                  </a:moveTo>
                  <a:cubicBezTo>
                    <a:pt x="5734" y="3563"/>
                    <a:pt x="4912" y="4996"/>
                    <a:pt x="3542" y="5354"/>
                  </a:cubicBezTo>
                  <a:cubicBezTo>
                    <a:pt x="2172" y="5734"/>
                    <a:pt x="739" y="4912"/>
                    <a:pt x="380" y="3542"/>
                  </a:cubicBezTo>
                  <a:cubicBezTo>
                    <a:pt x="1" y="2172"/>
                    <a:pt x="823" y="739"/>
                    <a:pt x="2193" y="380"/>
                  </a:cubicBezTo>
                  <a:cubicBezTo>
                    <a:pt x="3563" y="1"/>
                    <a:pt x="4996" y="823"/>
                    <a:pt x="5354" y="21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9"/>
            <p:cNvSpPr/>
            <p:nvPr/>
          </p:nvSpPr>
          <p:spPr>
            <a:xfrm>
              <a:off x="7516420" y="2723941"/>
              <a:ext cx="89331" cy="36839"/>
            </a:xfrm>
            <a:custGeom>
              <a:avLst/>
              <a:gdLst/>
              <a:ahLst/>
              <a:cxnLst/>
              <a:rect l="l" t="t" r="r" b="b"/>
              <a:pathLst>
                <a:path w="1792" h="739" extrusionOk="0">
                  <a:moveTo>
                    <a:pt x="1791" y="127"/>
                  </a:moveTo>
                  <a:cubicBezTo>
                    <a:pt x="1791" y="127"/>
                    <a:pt x="843" y="1"/>
                    <a:pt x="0" y="73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9"/>
            <p:cNvSpPr/>
            <p:nvPr/>
          </p:nvSpPr>
          <p:spPr>
            <a:xfrm>
              <a:off x="7630922" y="2736552"/>
              <a:ext cx="30508" cy="86191"/>
            </a:xfrm>
            <a:custGeom>
              <a:avLst/>
              <a:gdLst/>
              <a:ahLst/>
              <a:cxnLst/>
              <a:rect l="l" t="t" r="r" b="b"/>
              <a:pathLst>
                <a:path w="612" h="1729" extrusionOk="0">
                  <a:moveTo>
                    <a:pt x="0" y="1"/>
                  </a:moveTo>
                  <a:cubicBezTo>
                    <a:pt x="0" y="1"/>
                    <a:pt x="612" y="1012"/>
                    <a:pt x="548" y="172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9"/>
            <p:cNvSpPr/>
            <p:nvPr/>
          </p:nvSpPr>
          <p:spPr>
            <a:xfrm>
              <a:off x="7654002" y="2747070"/>
              <a:ext cx="43170" cy="71485"/>
            </a:xfrm>
            <a:custGeom>
              <a:avLst/>
              <a:gdLst/>
              <a:ahLst/>
              <a:cxnLst/>
              <a:rect l="l" t="t" r="r" b="b"/>
              <a:pathLst>
                <a:path w="866" h="1434" extrusionOk="0">
                  <a:moveTo>
                    <a:pt x="1" y="0"/>
                  </a:moveTo>
                  <a:cubicBezTo>
                    <a:pt x="1" y="0"/>
                    <a:pt x="865" y="759"/>
                    <a:pt x="823" y="143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9"/>
            <p:cNvSpPr/>
            <p:nvPr/>
          </p:nvSpPr>
          <p:spPr>
            <a:xfrm>
              <a:off x="7611980" y="2805892"/>
              <a:ext cx="257475" cy="257475"/>
            </a:xfrm>
            <a:custGeom>
              <a:avLst/>
              <a:gdLst/>
              <a:ahLst/>
              <a:cxnLst/>
              <a:rect l="l" t="t" r="r" b="b"/>
              <a:pathLst>
                <a:path w="5165" h="5165" extrusionOk="0">
                  <a:moveTo>
                    <a:pt x="5165" y="2572"/>
                  </a:moveTo>
                  <a:cubicBezTo>
                    <a:pt x="5165" y="4005"/>
                    <a:pt x="4005" y="5164"/>
                    <a:pt x="2572" y="5164"/>
                  </a:cubicBezTo>
                  <a:cubicBezTo>
                    <a:pt x="1160" y="5164"/>
                    <a:pt x="1" y="4005"/>
                    <a:pt x="1" y="2572"/>
                  </a:cubicBezTo>
                  <a:cubicBezTo>
                    <a:pt x="1" y="1160"/>
                    <a:pt x="1160" y="1"/>
                    <a:pt x="2572" y="1"/>
                  </a:cubicBezTo>
                  <a:cubicBezTo>
                    <a:pt x="4005" y="1"/>
                    <a:pt x="5165" y="1160"/>
                    <a:pt x="5165" y="25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9"/>
            <p:cNvSpPr/>
            <p:nvPr/>
          </p:nvSpPr>
          <p:spPr>
            <a:xfrm>
              <a:off x="7696074" y="2797468"/>
              <a:ext cx="94565" cy="25274"/>
            </a:xfrm>
            <a:custGeom>
              <a:avLst/>
              <a:gdLst/>
              <a:ahLst/>
              <a:cxnLst/>
              <a:rect l="l" t="t" r="r" b="b"/>
              <a:pathLst>
                <a:path w="1897" h="507" extrusionOk="0">
                  <a:moveTo>
                    <a:pt x="1897" y="359"/>
                  </a:moveTo>
                  <a:cubicBezTo>
                    <a:pt x="1897" y="359"/>
                    <a:pt x="1012" y="1"/>
                    <a:pt x="0" y="5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9"/>
            <p:cNvSpPr/>
            <p:nvPr/>
          </p:nvSpPr>
          <p:spPr>
            <a:xfrm>
              <a:off x="7813717" y="2827975"/>
              <a:ext cx="15802" cy="90378"/>
            </a:xfrm>
            <a:custGeom>
              <a:avLst/>
              <a:gdLst/>
              <a:ahLst/>
              <a:cxnLst/>
              <a:rect l="l" t="t" r="r" b="b"/>
              <a:pathLst>
                <a:path w="317" h="1813" extrusionOk="0">
                  <a:moveTo>
                    <a:pt x="1" y="0"/>
                  </a:moveTo>
                  <a:cubicBezTo>
                    <a:pt x="1" y="0"/>
                    <a:pt x="317" y="1159"/>
                    <a:pt x="64" y="181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9"/>
            <p:cNvSpPr/>
            <p:nvPr/>
          </p:nvSpPr>
          <p:spPr>
            <a:xfrm>
              <a:off x="7832610" y="2844774"/>
              <a:ext cx="31605" cy="80956"/>
            </a:xfrm>
            <a:custGeom>
              <a:avLst/>
              <a:gdLst/>
              <a:ahLst/>
              <a:cxnLst/>
              <a:rect l="l" t="t" r="r" b="b"/>
              <a:pathLst>
                <a:path w="634" h="1624" extrusionOk="0">
                  <a:moveTo>
                    <a:pt x="1" y="0"/>
                  </a:moveTo>
                  <a:cubicBezTo>
                    <a:pt x="1" y="0"/>
                    <a:pt x="633" y="949"/>
                    <a:pt x="444" y="162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9"/>
            <p:cNvSpPr/>
            <p:nvPr/>
          </p:nvSpPr>
          <p:spPr>
            <a:xfrm>
              <a:off x="7297883" y="2789093"/>
              <a:ext cx="292121" cy="291074"/>
            </a:xfrm>
            <a:custGeom>
              <a:avLst/>
              <a:gdLst/>
              <a:ahLst/>
              <a:cxnLst/>
              <a:rect l="l" t="t" r="r" b="b"/>
              <a:pathLst>
                <a:path w="5860" h="5839" extrusionOk="0">
                  <a:moveTo>
                    <a:pt x="5016" y="1391"/>
                  </a:moveTo>
                  <a:cubicBezTo>
                    <a:pt x="5859" y="2529"/>
                    <a:pt x="5606" y="4152"/>
                    <a:pt x="4468" y="4995"/>
                  </a:cubicBezTo>
                  <a:cubicBezTo>
                    <a:pt x="3309" y="5838"/>
                    <a:pt x="1686" y="5586"/>
                    <a:pt x="843" y="4447"/>
                  </a:cubicBezTo>
                  <a:cubicBezTo>
                    <a:pt x="0" y="3288"/>
                    <a:pt x="253" y="1686"/>
                    <a:pt x="1391" y="843"/>
                  </a:cubicBezTo>
                  <a:cubicBezTo>
                    <a:pt x="2550" y="0"/>
                    <a:pt x="4173" y="232"/>
                    <a:pt x="5016" y="139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9"/>
            <p:cNvSpPr/>
            <p:nvPr/>
          </p:nvSpPr>
          <p:spPr>
            <a:xfrm>
              <a:off x="7341999" y="2809033"/>
              <a:ext cx="71485" cy="61016"/>
            </a:xfrm>
            <a:custGeom>
              <a:avLst/>
              <a:gdLst/>
              <a:ahLst/>
              <a:cxnLst/>
              <a:rect l="l" t="t" r="r" b="b"/>
              <a:pathLst>
                <a:path w="1434" h="1224" extrusionOk="0">
                  <a:moveTo>
                    <a:pt x="1434" y="1"/>
                  </a:moveTo>
                  <a:cubicBezTo>
                    <a:pt x="1434" y="1"/>
                    <a:pt x="506" y="233"/>
                    <a:pt x="0" y="122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9"/>
            <p:cNvSpPr/>
            <p:nvPr/>
          </p:nvSpPr>
          <p:spPr>
            <a:xfrm>
              <a:off x="7439702" y="2805892"/>
              <a:ext cx="56779" cy="70438"/>
            </a:xfrm>
            <a:custGeom>
              <a:avLst/>
              <a:gdLst/>
              <a:ahLst/>
              <a:cxnLst/>
              <a:rect l="l" t="t" r="r" b="b"/>
              <a:pathLst>
                <a:path w="1139" h="1413" extrusionOk="0">
                  <a:moveTo>
                    <a:pt x="0" y="1"/>
                  </a:moveTo>
                  <a:cubicBezTo>
                    <a:pt x="0" y="1"/>
                    <a:pt x="949" y="738"/>
                    <a:pt x="1139" y="141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9"/>
            <p:cNvSpPr/>
            <p:nvPr/>
          </p:nvSpPr>
          <p:spPr>
            <a:xfrm>
              <a:off x="7464926" y="2806939"/>
              <a:ext cx="65204" cy="52592"/>
            </a:xfrm>
            <a:custGeom>
              <a:avLst/>
              <a:gdLst/>
              <a:ahLst/>
              <a:cxnLst/>
              <a:rect l="l" t="t" r="r" b="b"/>
              <a:pathLst>
                <a:path w="1308" h="1055" extrusionOk="0">
                  <a:moveTo>
                    <a:pt x="0" y="1"/>
                  </a:moveTo>
                  <a:cubicBezTo>
                    <a:pt x="0" y="1"/>
                    <a:pt x="1075" y="401"/>
                    <a:pt x="1307" y="1054"/>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9"/>
            <p:cNvSpPr/>
            <p:nvPr/>
          </p:nvSpPr>
          <p:spPr>
            <a:xfrm>
              <a:off x="7725485" y="2834256"/>
              <a:ext cx="257425" cy="257475"/>
            </a:xfrm>
            <a:custGeom>
              <a:avLst/>
              <a:gdLst/>
              <a:ahLst/>
              <a:cxnLst/>
              <a:rect l="l" t="t" r="r" b="b"/>
              <a:pathLst>
                <a:path w="5164" h="5165" extrusionOk="0">
                  <a:moveTo>
                    <a:pt x="5164" y="2593"/>
                  </a:moveTo>
                  <a:cubicBezTo>
                    <a:pt x="5164" y="4005"/>
                    <a:pt x="4005" y="5164"/>
                    <a:pt x="2571" y="5164"/>
                  </a:cubicBezTo>
                  <a:cubicBezTo>
                    <a:pt x="1159" y="5164"/>
                    <a:pt x="0" y="4005"/>
                    <a:pt x="0" y="2593"/>
                  </a:cubicBezTo>
                  <a:cubicBezTo>
                    <a:pt x="0" y="1160"/>
                    <a:pt x="1159" y="1"/>
                    <a:pt x="2571" y="1"/>
                  </a:cubicBezTo>
                  <a:cubicBezTo>
                    <a:pt x="4005" y="1"/>
                    <a:pt x="5164" y="1160"/>
                    <a:pt x="5164" y="25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9"/>
            <p:cNvSpPr/>
            <p:nvPr/>
          </p:nvSpPr>
          <p:spPr>
            <a:xfrm>
              <a:off x="7809530" y="2825882"/>
              <a:ext cx="94615" cy="25224"/>
            </a:xfrm>
            <a:custGeom>
              <a:avLst/>
              <a:gdLst/>
              <a:ahLst/>
              <a:cxnLst/>
              <a:rect l="l" t="t" r="r" b="b"/>
              <a:pathLst>
                <a:path w="1898" h="506" extrusionOk="0">
                  <a:moveTo>
                    <a:pt x="1897" y="379"/>
                  </a:moveTo>
                  <a:cubicBezTo>
                    <a:pt x="1897" y="379"/>
                    <a:pt x="1012" y="0"/>
                    <a:pt x="0" y="50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9"/>
            <p:cNvSpPr/>
            <p:nvPr/>
          </p:nvSpPr>
          <p:spPr>
            <a:xfrm>
              <a:off x="7927173" y="2857386"/>
              <a:ext cx="16849" cy="90378"/>
            </a:xfrm>
            <a:custGeom>
              <a:avLst/>
              <a:gdLst/>
              <a:ahLst/>
              <a:cxnLst/>
              <a:rect l="l" t="t" r="r" b="b"/>
              <a:pathLst>
                <a:path w="338" h="1813" extrusionOk="0">
                  <a:moveTo>
                    <a:pt x="1" y="0"/>
                  </a:moveTo>
                  <a:cubicBezTo>
                    <a:pt x="1" y="0"/>
                    <a:pt x="338" y="1159"/>
                    <a:pt x="85" y="181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9"/>
            <p:cNvSpPr/>
            <p:nvPr/>
          </p:nvSpPr>
          <p:spPr>
            <a:xfrm>
              <a:off x="7946115" y="2874185"/>
              <a:ext cx="31555" cy="79910"/>
            </a:xfrm>
            <a:custGeom>
              <a:avLst/>
              <a:gdLst/>
              <a:ahLst/>
              <a:cxnLst/>
              <a:rect l="l" t="t" r="r" b="b"/>
              <a:pathLst>
                <a:path w="633" h="1603" extrusionOk="0">
                  <a:moveTo>
                    <a:pt x="0" y="1"/>
                  </a:moveTo>
                  <a:cubicBezTo>
                    <a:pt x="0" y="1"/>
                    <a:pt x="632" y="949"/>
                    <a:pt x="443" y="160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9"/>
            <p:cNvSpPr/>
            <p:nvPr/>
          </p:nvSpPr>
          <p:spPr>
            <a:xfrm>
              <a:off x="7199133" y="2944572"/>
              <a:ext cx="876263" cy="407723"/>
            </a:xfrm>
            <a:custGeom>
              <a:avLst/>
              <a:gdLst/>
              <a:ahLst/>
              <a:cxnLst/>
              <a:rect l="l" t="t" r="r" b="b"/>
              <a:pathLst>
                <a:path w="17578" h="8179" extrusionOk="0">
                  <a:moveTo>
                    <a:pt x="653" y="1"/>
                  </a:moveTo>
                  <a:lnTo>
                    <a:pt x="16629" y="1"/>
                  </a:lnTo>
                  <a:cubicBezTo>
                    <a:pt x="16629" y="1"/>
                    <a:pt x="17578" y="6344"/>
                    <a:pt x="11086" y="8178"/>
                  </a:cubicBezTo>
                  <a:lnTo>
                    <a:pt x="5754" y="8178"/>
                  </a:lnTo>
                  <a:cubicBezTo>
                    <a:pt x="5754" y="8178"/>
                    <a:pt x="0" y="6344"/>
                    <a:pt x="653" y="1"/>
                  </a:cubicBezTo>
                  <a:close/>
                </a:path>
              </a:pathLst>
            </a:custGeom>
            <a:solidFill>
              <a:srgbClr val="FF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9"/>
            <p:cNvSpPr/>
            <p:nvPr/>
          </p:nvSpPr>
          <p:spPr>
            <a:xfrm>
              <a:off x="7199133" y="2944572"/>
              <a:ext cx="876263" cy="407723"/>
            </a:xfrm>
            <a:custGeom>
              <a:avLst/>
              <a:gdLst/>
              <a:ahLst/>
              <a:cxnLst/>
              <a:rect l="l" t="t" r="r" b="b"/>
              <a:pathLst>
                <a:path w="17578" h="8179" extrusionOk="0">
                  <a:moveTo>
                    <a:pt x="653" y="1"/>
                  </a:moveTo>
                  <a:lnTo>
                    <a:pt x="16629" y="1"/>
                  </a:lnTo>
                  <a:cubicBezTo>
                    <a:pt x="16629" y="1"/>
                    <a:pt x="17578" y="6344"/>
                    <a:pt x="11086" y="8178"/>
                  </a:cubicBezTo>
                  <a:lnTo>
                    <a:pt x="5754" y="8178"/>
                  </a:lnTo>
                  <a:cubicBezTo>
                    <a:pt x="5754" y="8178"/>
                    <a:pt x="0" y="6344"/>
                    <a:pt x="6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9"/>
            <p:cNvSpPr/>
            <p:nvPr/>
          </p:nvSpPr>
          <p:spPr>
            <a:xfrm flipH="1">
              <a:off x="8468712" y="2516547"/>
              <a:ext cx="274225" cy="843711"/>
            </a:xfrm>
            <a:custGeom>
              <a:avLst/>
              <a:gdLst/>
              <a:ahLst/>
              <a:cxnLst/>
              <a:rect l="l" t="t" r="r" b="b"/>
              <a:pathLst>
                <a:path w="5501" h="16925" extrusionOk="0">
                  <a:moveTo>
                    <a:pt x="3499" y="4827"/>
                  </a:moveTo>
                  <a:lnTo>
                    <a:pt x="3667" y="3014"/>
                  </a:lnTo>
                  <a:lnTo>
                    <a:pt x="3815" y="3014"/>
                  </a:lnTo>
                  <a:lnTo>
                    <a:pt x="3815" y="2024"/>
                  </a:lnTo>
                  <a:lnTo>
                    <a:pt x="3351" y="2045"/>
                  </a:lnTo>
                  <a:lnTo>
                    <a:pt x="3457" y="0"/>
                  </a:lnTo>
                  <a:lnTo>
                    <a:pt x="1918" y="0"/>
                  </a:lnTo>
                  <a:lnTo>
                    <a:pt x="2002" y="2087"/>
                  </a:lnTo>
                  <a:lnTo>
                    <a:pt x="1497" y="2129"/>
                  </a:lnTo>
                  <a:lnTo>
                    <a:pt x="1539" y="3014"/>
                  </a:lnTo>
                  <a:lnTo>
                    <a:pt x="1686" y="3014"/>
                  </a:lnTo>
                  <a:lnTo>
                    <a:pt x="1792" y="4827"/>
                  </a:lnTo>
                  <a:cubicBezTo>
                    <a:pt x="1792" y="4827"/>
                    <a:pt x="0" y="5775"/>
                    <a:pt x="0" y="7398"/>
                  </a:cubicBezTo>
                  <a:lnTo>
                    <a:pt x="169" y="16924"/>
                  </a:lnTo>
                  <a:lnTo>
                    <a:pt x="5501" y="16924"/>
                  </a:lnTo>
                  <a:lnTo>
                    <a:pt x="5501" y="15112"/>
                  </a:lnTo>
                  <a:lnTo>
                    <a:pt x="5501" y="9569"/>
                  </a:lnTo>
                  <a:lnTo>
                    <a:pt x="5501" y="7124"/>
                  </a:lnTo>
                  <a:cubicBezTo>
                    <a:pt x="5501" y="7124"/>
                    <a:pt x="4995" y="5375"/>
                    <a:pt x="3499" y="482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9"/>
            <p:cNvSpPr/>
            <p:nvPr/>
          </p:nvSpPr>
          <p:spPr>
            <a:xfrm flipH="1">
              <a:off x="8412986" y="2454535"/>
              <a:ext cx="82003" cy="124027"/>
            </a:xfrm>
            <a:custGeom>
              <a:avLst/>
              <a:gdLst/>
              <a:ahLst/>
              <a:cxnLst/>
              <a:rect l="l" t="t" r="r" b="b"/>
              <a:pathLst>
                <a:path w="1645" h="2488" extrusionOk="0">
                  <a:moveTo>
                    <a:pt x="84" y="2488"/>
                  </a:moveTo>
                  <a:lnTo>
                    <a:pt x="0" y="1"/>
                  </a:lnTo>
                  <a:lnTo>
                    <a:pt x="1644" y="1"/>
                  </a:lnTo>
                  <a:lnTo>
                    <a:pt x="1539" y="2361"/>
                  </a:lnTo>
                  <a:close/>
                </a:path>
              </a:pathLst>
            </a:cu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9"/>
            <p:cNvSpPr/>
            <p:nvPr/>
          </p:nvSpPr>
          <p:spPr>
            <a:xfrm flipH="1">
              <a:off x="8303762" y="2711954"/>
              <a:ext cx="294215" cy="648299"/>
            </a:xfrm>
            <a:custGeom>
              <a:avLst/>
              <a:gdLst/>
              <a:ahLst/>
              <a:cxnLst/>
              <a:rect l="l" t="t" r="r" b="b"/>
              <a:pathLst>
                <a:path w="5902" h="13005" extrusionOk="0">
                  <a:moveTo>
                    <a:pt x="190" y="13004"/>
                  </a:moveTo>
                  <a:lnTo>
                    <a:pt x="5902" y="13004"/>
                  </a:lnTo>
                  <a:lnTo>
                    <a:pt x="5902" y="2488"/>
                  </a:lnTo>
                  <a:cubicBezTo>
                    <a:pt x="5902" y="2488"/>
                    <a:pt x="5375" y="591"/>
                    <a:pt x="3773" y="1"/>
                  </a:cubicBezTo>
                  <a:lnTo>
                    <a:pt x="1919" y="1"/>
                  </a:lnTo>
                  <a:cubicBezTo>
                    <a:pt x="1919" y="1"/>
                    <a:pt x="1" y="1033"/>
                    <a:pt x="1" y="27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9"/>
            <p:cNvSpPr/>
            <p:nvPr/>
          </p:nvSpPr>
          <p:spPr>
            <a:xfrm flipH="1">
              <a:off x="8397233" y="2568040"/>
              <a:ext cx="113558" cy="143967"/>
            </a:xfrm>
            <a:custGeom>
              <a:avLst/>
              <a:gdLst/>
              <a:ahLst/>
              <a:cxnLst/>
              <a:rect l="l" t="t" r="r" b="b"/>
              <a:pathLst>
                <a:path w="2278" h="2888" extrusionOk="0">
                  <a:moveTo>
                    <a:pt x="170" y="2888"/>
                  </a:moveTo>
                  <a:lnTo>
                    <a:pt x="1" y="148"/>
                  </a:lnTo>
                  <a:lnTo>
                    <a:pt x="2277" y="0"/>
                  </a:lnTo>
                  <a:lnTo>
                    <a:pt x="2024" y="28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9"/>
            <p:cNvSpPr/>
            <p:nvPr/>
          </p:nvSpPr>
          <p:spPr>
            <a:xfrm flipH="1">
              <a:off x="8393046" y="2562756"/>
              <a:ext cx="125074" cy="53639"/>
            </a:xfrm>
            <a:custGeom>
              <a:avLst/>
              <a:gdLst/>
              <a:ahLst/>
              <a:cxnLst/>
              <a:rect l="l" t="t" r="r" b="b"/>
              <a:pathLst>
                <a:path w="2509" h="1076" extrusionOk="0">
                  <a:moveTo>
                    <a:pt x="0" y="106"/>
                  </a:moveTo>
                  <a:lnTo>
                    <a:pt x="2508" y="1"/>
                  </a:lnTo>
                  <a:lnTo>
                    <a:pt x="2508" y="1076"/>
                  </a:lnTo>
                  <a:lnTo>
                    <a:pt x="64" y="107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9"/>
            <p:cNvSpPr/>
            <p:nvPr/>
          </p:nvSpPr>
          <p:spPr>
            <a:xfrm flipH="1">
              <a:off x="8487610" y="2731894"/>
              <a:ext cx="98803" cy="607323"/>
            </a:xfrm>
            <a:custGeom>
              <a:avLst/>
              <a:gdLst/>
              <a:ahLst/>
              <a:cxnLst/>
              <a:rect l="l" t="t" r="r" b="b"/>
              <a:pathLst>
                <a:path w="1982" h="12183" extrusionOk="0">
                  <a:moveTo>
                    <a:pt x="1708" y="1"/>
                  </a:moveTo>
                  <a:cubicBezTo>
                    <a:pt x="1476" y="43"/>
                    <a:pt x="359" y="970"/>
                    <a:pt x="190" y="1750"/>
                  </a:cubicBezTo>
                  <a:cubicBezTo>
                    <a:pt x="0" y="2530"/>
                    <a:pt x="127" y="11319"/>
                    <a:pt x="464" y="11740"/>
                  </a:cubicBezTo>
                  <a:cubicBezTo>
                    <a:pt x="780" y="12183"/>
                    <a:pt x="1455" y="12035"/>
                    <a:pt x="1708" y="11551"/>
                  </a:cubicBezTo>
                  <a:cubicBezTo>
                    <a:pt x="1982" y="11066"/>
                    <a:pt x="1244" y="2762"/>
                    <a:pt x="1370" y="1898"/>
                  </a:cubicBezTo>
                  <a:cubicBezTo>
                    <a:pt x="1476" y="1034"/>
                    <a:pt x="1855" y="1"/>
                    <a:pt x="170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9"/>
            <p:cNvSpPr/>
            <p:nvPr/>
          </p:nvSpPr>
          <p:spPr>
            <a:xfrm flipH="1">
              <a:off x="8303764" y="2966183"/>
              <a:ext cx="253238" cy="305830"/>
            </a:xfrm>
            <a:custGeom>
              <a:avLst/>
              <a:gdLst/>
              <a:ahLst/>
              <a:cxnLst/>
              <a:rect l="l" t="t" r="r" b="b"/>
              <a:pathLst>
                <a:path w="5080" h="6135" extrusionOk="0">
                  <a:moveTo>
                    <a:pt x="1" y="1"/>
                  </a:moveTo>
                  <a:lnTo>
                    <a:pt x="5080" y="1"/>
                  </a:lnTo>
                  <a:lnTo>
                    <a:pt x="5080" y="5944"/>
                  </a:lnTo>
                  <a:lnTo>
                    <a:pt x="232" y="61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9"/>
            <p:cNvSpPr/>
            <p:nvPr/>
          </p:nvSpPr>
          <p:spPr>
            <a:xfrm flipH="1">
              <a:off x="8335272" y="3057606"/>
              <a:ext cx="89331" cy="110368"/>
            </a:xfrm>
            <a:custGeom>
              <a:avLst/>
              <a:gdLst/>
              <a:ahLst/>
              <a:cxnLst/>
              <a:rect l="l" t="t" r="r" b="b"/>
              <a:pathLst>
                <a:path w="1792" h="2214" extrusionOk="0">
                  <a:moveTo>
                    <a:pt x="1539" y="1413"/>
                  </a:moveTo>
                  <a:cubicBezTo>
                    <a:pt x="1286" y="1940"/>
                    <a:pt x="801" y="2214"/>
                    <a:pt x="443" y="2045"/>
                  </a:cubicBezTo>
                  <a:cubicBezTo>
                    <a:pt x="106" y="1897"/>
                    <a:pt x="0" y="1328"/>
                    <a:pt x="253" y="801"/>
                  </a:cubicBezTo>
                  <a:cubicBezTo>
                    <a:pt x="506" y="275"/>
                    <a:pt x="991" y="1"/>
                    <a:pt x="1349" y="169"/>
                  </a:cubicBezTo>
                  <a:cubicBezTo>
                    <a:pt x="1707" y="317"/>
                    <a:pt x="1792" y="886"/>
                    <a:pt x="1539" y="14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9"/>
            <p:cNvSpPr/>
            <p:nvPr/>
          </p:nvSpPr>
          <p:spPr>
            <a:xfrm flipH="1">
              <a:off x="8400424" y="3126946"/>
              <a:ext cx="99850" cy="103040"/>
            </a:xfrm>
            <a:custGeom>
              <a:avLst/>
              <a:gdLst/>
              <a:ahLst/>
              <a:cxnLst/>
              <a:rect l="l" t="t" r="r" b="b"/>
              <a:pathLst>
                <a:path w="2003" h="2067" extrusionOk="0">
                  <a:moveTo>
                    <a:pt x="1518" y="549"/>
                  </a:moveTo>
                  <a:cubicBezTo>
                    <a:pt x="1898" y="970"/>
                    <a:pt x="2003" y="1539"/>
                    <a:pt x="1708" y="1813"/>
                  </a:cubicBezTo>
                  <a:cubicBezTo>
                    <a:pt x="1413" y="2066"/>
                    <a:pt x="865" y="1940"/>
                    <a:pt x="464" y="1518"/>
                  </a:cubicBezTo>
                  <a:cubicBezTo>
                    <a:pt x="85" y="1097"/>
                    <a:pt x="1" y="527"/>
                    <a:pt x="275" y="275"/>
                  </a:cubicBezTo>
                  <a:cubicBezTo>
                    <a:pt x="570" y="1"/>
                    <a:pt x="1118" y="127"/>
                    <a:pt x="1518" y="5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BLANK_7">
    <p:spTree>
      <p:nvGrpSpPr>
        <p:cNvPr id="1" name="Shape 3102"/>
        <p:cNvGrpSpPr/>
        <p:nvPr/>
      </p:nvGrpSpPr>
      <p:grpSpPr>
        <a:xfrm>
          <a:off x="0" y="0"/>
          <a:ext cx="0" cy="0"/>
          <a:chOff x="0" y="0"/>
          <a:chExt cx="0" cy="0"/>
        </a:xfrm>
      </p:grpSpPr>
      <p:grpSp>
        <p:nvGrpSpPr>
          <p:cNvPr id="3103" name="Google Shape;3103;p21"/>
          <p:cNvGrpSpPr/>
          <p:nvPr/>
        </p:nvGrpSpPr>
        <p:grpSpPr>
          <a:xfrm>
            <a:off x="0" y="3586063"/>
            <a:ext cx="9144043" cy="1207716"/>
            <a:chOff x="0" y="3586063"/>
            <a:chExt cx="9144043" cy="1207716"/>
          </a:xfrm>
        </p:grpSpPr>
        <p:sp>
          <p:nvSpPr>
            <p:cNvPr id="3104" name="Google Shape;3104;p21"/>
            <p:cNvSpPr/>
            <p:nvPr/>
          </p:nvSpPr>
          <p:spPr>
            <a:xfrm>
              <a:off x="7355762" y="3586063"/>
              <a:ext cx="1788281" cy="1207716"/>
            </a:xfrm>
            <a:custGeom>
              <a:avLst/>
              <a:gdLst/>
              <a:ahLst/>
              <a:cxnLst/>
              <a:rect l="l" t="t" r="r" b="b"/>
              <a:pathLst>
                <a:path w="41226" h="27842" extrusionOk="0">
                  <a:moveTo>
                    <a:pt x="106" y="1328"/>
                  </a:moveTo>
                  <a:lnTo>
                    <a:pt x="41225" y="0"/>
                  </a:lnTo>
                  <a:lnTo>
                    <a:pt x="41225" y="27842"/>
                  </a:lnTo>
                  <a:lnTo>
                    <a:pt x="0" y="2710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1"/>
            <p:cNvSpPr/>
            <p:nvPr/>
          </p:nvSpPr>
          <p:spPr>
            <a:xfrm>
              <a:off x="1400552" y="3643667"/>
              <a:ext cx="5959895" cy="1118142"/>
            </a:xfrm>
            <a:custGeom>
              <a:avLst/>
              <a:gdLst/>
              <a:ahLst/>
              <a:cxnLst/>
              <a:rect l="l" t="t" r="r" b="b"/>
              <a:pathLst>
                <a:path w="137396" h="25777" extrusionOk="0">
                  <a:moveTo>
                    <a:pt x="51616" y="1075"/>
                  </a:moveTo>
                  <a:lnTo>
                    <a:pt x="137396" y="0"/>
                  </a:lnTo>
                  <a:lnTo>
                    <a:pt x="137290" y="25776"/>
                  </a:lnTo>
                  <a:lnTo>
                    <a:pt x="380" y="25060"/>
                  </a:lnTo>
                  <a:lnTo>
                    <a:pt x="1" y="10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1"/>
            <p:cNvSpPr/>
            <p:nvPr/>
          </p:nvSpPr>
          <p:spPr>
            <a:xfrm>
              <a:off x="0" y="3586063"/>
              <a:ext cx="1418010" cy="1175747"/>
            </a:xfrm>
            <a:custGeom>
              <a:avLst/>
              <a:gdLst/>
              <a:ahLst/>
              <a:cxnLst/>
              <a:rect l="l" t="t" r="r" b="b"/>
              <a:pathLst>
                <a:path w="32690" h="27105" extrusionOk="0">
                  <a:moveTo>
                    <a:pt x="32289" y="2340"/>
                  </a:moveTo>
                  <a:lnTo>
                    <a:pt x="0" y="0"/>
                  </a:lnTo>
                  <a:lnTo>
                    <a:pt x="0" y="27104"/>
                  </a:lnTo>
                  <a:lnTo>
                    <a:pt x="32689" y="2638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1"/>
            <p:cNvSpPr/>
            <p:nvPr/>
          </p:nvSpPr>
          <p:spPr>
            <a:xfrm>
              <a:off x="1393265" y="3978278"/>
              <a:ext cx="5967182" cy="5509"/>
            </a:xfrm>
            <a:custGeom>
              <a:avLst/>
              <a:gdLst/>
              <a:ahLst/>
              <a:cxnLst/>
              <a:rect l="l" t="t" r="r" b="b"/>
              <a:pathLst>
                <a:path w="137564" h="127" extrusionOk="0">
                  <a:moveTo>
                    <a:pt x="0" y="0"/>
                  </a:moveTo>
                  <a:lnTo>
                    <a:pt x="0" y="126"/>
                  </a:lnTo>
                  <a:lnTo>
                    <a:pt x="137564" y="126"/>
                  </a:lnTo>
                  <a:lnTo>
                    <a:pt x="137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1"/>
            <p:cNvSpPr/>
            <p:nvPr/>
          </p:nvSpPr>
          <p:spPr>
            <a:xfrm>
              <a:off x="6980943" y="3650044"/>
              <a:ext cx="27458" cy="1111765"/>
            </a:xfrm>
            <a:custGeom>
              <a:avLst/>
              <a:gdLst/>
              <a:ahLst/>
              <a:cxnLst/>
              <a:rect l="l" t="t" r="r" b="b"/>
              <a:pathLst>
                <a:path w="633" h="25630" extrusionOk="0">
                  <a:moveTo>
                    <a:pt x="485" y="1"/>
                  </a:moveTo>
                  <a:lnTo>
                    <a:pt x="0" y="25629"/>
                  </a:lnTo>
                  <a:lnTo>
                    <a:pt x="127" y="25629"/>
                  </a:lnTo>
                  <a:lnTo>
                    <a:pt x="6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1"/>
            <p:cNvSpPr/>
            <p:nvPr/>
          </p:nvSpPr>
          <p:spPr>
            <a:xfrm>
              <a:off x="6541188" y="3655553"/>
              <a:ext cx="5552" cy="1106256"/>
            </a:xfrm>
            <a:custGeom>
              <a:avLst/>
              <a:gdLst/>
              <a:ahLst/>
              <a:cxnLst/>
              <a:rect l="l" t="t" r="r" b="b"/>
              <a:pathLst>
                <a:path w="128" h="25503" extrusionOk="0">
                  <a:moveTo>
                    <a:pt x="1" y="0"/>
                  </a:moveTo>
                  <a:lnTo>
                    <a:pt x="1" y="25502"/>
                  </a:lnTo>
                  <a:lnTo>
                    <a:pt x="127" y="2550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1"/>
            <p:cNvSpPr/>
            <p:nvPr/>
          </p:nvSpPr>
          <p:spPr>
            <a:xfrm>
              <a:off x="6056669" y="3661018"/>
              <a:ext cx="39343" cy="1093460"/>
            </a:xfrm>
            <a:custGeom>
              <a:avLst/>
              <a:gdLst/>
              <a:ahLst/>
              <a:cxnLst/>
              <a:rect l="l" t="t" r="r" b="b"/>
              <a:pathLst>
                <a:path w="907" h="25208" extrusionOk="0">
                  <a:moveTo>
                    <a:pt x="780" y="1"/>
                  </a:moveTo>
                  <a:lnTo>
                    <a:pt x="0" y="25208"/>
                  </a:lnTo>
                  <a:lnTo>
                    <a:pt x="127" y="25208"/>
                  </a:lnTo>
                  <a:lnTo>
                    <a:pt x="9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1"/>
            <p:cNvSpPr/>
            <p:nvPr/>
          </p:nvSpPr>
          <p:spPr>
            <a:xfrm>
              <a:off x="5651659" y="3666527"/>
              <a:ext cx="6463" cy="1087951"/>
            </a:xfrm>
            <a:custGeom>
              <a:avLst/>
              <a:gdLst/>
              <a:ahLst/>
              <a:cxnLst/>
              <a:rect l="l" t="t" r="r" b="b"/>
              <a:pathLst>
                <a:path w="149" h="25081" extrusionOk="0">
                  <a:moveTo>
                    <a:pt x="1" y="0"/>
                  </a:moveTo>
                  <a:lnTo>
                    <a:pt x="1" y="25081"/>
                  </a:lnTo>
                  <a:lnTo>
                    <a:pt x="148" y="25081"/>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1"/>
            <p:cNvSpPr/>
            <p:nvPr/>
          </p:nvSpPr>
          <p:spPr>
            <a:xfrm>
              <a:off x="5242094" y="3671082"/>
              <a:ext cx="5509" cy="1078842"/>
            </a:xfrm>
            <a:custGeom>
              <a:avLst/>
              <a:gdLst/>
              <a:ahLst/>
              <a:cxnLst/>
              <a:rect l="l" t="t" r="r" b="b"/>
              <a:pathLst>
                <a:path w="127" h="24871" extrusionOk="0">
                  <a:moveTo>
                    <a:pt x="0" y="0"/>
                  </a:moveTo>
                  <a:lnTo>
                    <a:pt x="0" y="24870"/>
                  </a:lnTo>
                  <a:lnTo>
                    <a:pt x="127" y="24870"/>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1"/>
            <p:cNvSpPr/>
            <p:nvPr/>
          </p:nvSpPr>
          <p:spPr>
            <a:xfrm>
              <a:off x="4347056" y="36820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1"/>
            <p:cNvSpPr/>
            <p:nvPr/>
          </p:nvSpPr>
          <p:spPr>
            <a:xfrm>
              <a:off x="3913721" y="3687522"/>
              <a:ext cx="5552" cy="1062402"/>
            </a:xfrm>
            <a:custGeom>
              <a:avLst/>
              <a:gdLst/>
              <a:ahLst/>
              <a:cxnLst/>
              <a:rect l="l" t="t" r="r" b="b"/>
              <a:pathLst>
                <a:path w="128" h="24492" extrusionOk="0">
                  <a:moveTo>
                    <a:pt x="1" y="1"/>
                  </a:moveTo>
                  <a:lnTo>
                    <a:pt x="1" y="24491"/>
                  </a:lnTo>
                  <a:lnTo>
                    <a:pt x="127" y="2449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1"/>
            <p:cNvSpPr/>
            <p:nvPr/>
          </p:nvSpPr>
          <p:spPr>
            <a:xfrm>
              <a:off x="1806473" y="3690298"/>
              <a:ext cx="34789" cy="1042231"/>
            </a:xfrm>
            <a:custGeom>
              <a:avLst/>
              <a:gdLst/>
              <a:ahLst/>
              <a:cxnLst/>
              <a:rect l="l" t="t" r="r" b="b"/>
              <a:pathLst>
                <a:path w="802" h="24027" extrusionOk="0">
                  <a:moveTo>
                    <a:pt x="0" y="0"/>
                  </a:moveTo>
                  <a:lnTo>
                    <a:pt x="654" y="24027"/>
                  </a:lnTo>
                  <a:lnTo>
                    <a:pt x="801" y="24027"/>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1"/>
            <p:cNvSpPr/>
            <p:nvPr/>
          </p:nvSpPr>
          <p:spPr>
            <a:xfrm>
              <a:off x="3086369" y="36820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1"/>
            <p:cNvSpPr/>
            <p:nvPr/>
          </p:nvSpPr>
          <p:spPr>
            <a:xfrm>
              <a:off x="2684119" y="36820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1"/>
            <p:cNvSpPr/>
            <p:nvPr/>
          </p:nvSpPr>
          <p:spPr>
            <a:xfrm>
              <a:off x="2207869" y="36820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1"/>
            <p:cNvSpPr/>
            <p:nvPr/>
          </p:nvSpPr>
          <p:spPr>
            <a:xfrm>
              <a:off x="7383177" y="3942622"/>
              <a:ext cx="1756268" cy="40254"/>
            </a:xfrm>
            <a:custGeom>
              <a:avLst/>
              <a:gdLst/>
              <a:ahLst/>
              <a:cxnLst/>
              <a:rect l="l" t="t" r="r" b="b"/>
              <a:pathLst>
                <a:path w="40488" h="928" extrusionOk="0">
                  <a:moveTo>
                    <a:pt x="40488" y="0"/>
                  </a:moveTo>
                  <a:lnTo>
                    <a:pt x="1" y="801"/>
                  </a:lnTo>
                  <a:lnTo>
                    <a:pt x="1" y="927"/>
                  </a:lnTo>
                  <a:lnTo>
                    <a:pt x="40488" y="148"/>
                  </a:lnTo>
                  <a:lnTo>
                    <a:pt x="40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1"/>
            <p:cNvSpPr/>
            <p:nvPr/>
          </p:nvSpPr>
          <p:spPr>
            <a:xfrm>
              <a:off x="7590735" y="3636337"/>
              <a:ext cx="31102" cy="1125473"/>
            </a:xfrm>
            <a:custGeom>
              <a:avLst/>
              <a:gdLst/>
              <a:ahLst/>
              <a:cxnLst/>
              <a:rect l="l" t="t" r="r" b="b"/>
              <a:pathLst>
                <a:path w="717" h="25946" extrusionOk="0">
                  <a:moveTo>
                    <a:pt x="0" y="1"/>
                  </a:moveTo>
                  <a:lnTo>
                    <a:pt x="590" y="25945"/>
                  </a:lnTo>
                  <a:lnTo>
                    <a:pt x="717" y="25945"/>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1"/>
            <p:cNvSpPr/>
            <p:nvPr/>
          </p:nvSpPr>
          <p:spPr>
            <a:xfrm>
              <a:off x="7854943" y="3627184"/>
              <a:ext cx="5509" cy="1134625"/>
            </a:xfrm>
            <a:custGeom>
              <a:avLst/>
              <a:gdLst/>
              <a:ahLst/>
              <a:cxnLst/>
              <a:rect l="l" t="t" r="r" b="b"/>
              <a:pathLst>
                <a:path w="127" h="26157" extrusionOk="0">
                  <a:moveTo>
                    <a:pt x="0" y="1"/>
                  </a:moveTo>
                  <a:lnTo>
                    <a:pt x="0" y="26156"/>
                  </a:lnTo>
                  <a:lnTo>
                    <a:pt x="126" y="26156"/>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1"/>
            <p:cNvSpPr/>
            <p:nvPr/>
          </p:nvSpPr>
          <p:spPr>
            <a:xfrm>
              <a:off x="8127350" y="3618986"/>
              <a:ext cx="6463" cy="1142824"/>
            </a:xfrm>
            <a:custGeom>
              <a:avLst/>
              <a:gdLst/>
              <a:ahLst/>
              <a:cxnLst/>
              <a:rect l="l" t="t" r="r" b="b"/>
              <a:pathLst>
                <a:path w="149" h="26346" extrusionOk="0">
                  <a:moveTo>
                    <a:pt x="1" y="0"/>
                  </a:moveTo>
                  <a:lnTo>
                    <a:pt x="1" y="26345"/>
                  </a:lnTo>
                  <a:lnTo>
                    <a:pt x="148" y="26345"/>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1"/>
            <p:cNvSpPr/>
            <p:nvPr/>
          </p:nvSpPr>
          <p:spPr>
            <a:xfrm>
              <a:off x="8369610" y="3610744"/>
              <a:ext cx="27501" cy="1169327"/>
            </a:xfrm>
            <a:custGeom>
              <a:avLst/>
              <a:gdLst/>
              <a:ahLst/>
              <a:cxnLst/>
              <a:rect l="l" t="t" r="r" b="b"/>
              <a:pathLst>
                <a:path w="634" h="26957" extrusionOk="0">
                  <a:moveTo>
                    <a:pt x="1" y="0"/>
                  </a:moveTo>
                  <a:lnTo>
                    <a:pt x="507" y="26957"/>
                  </a:lnTo>
                  <a:lnTo>
                    <a:pt x="633" y="26957"/>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1"/>
            <p:cNvSpPr/>
            <p:nvPr/>
          </p:nvSpPr>
          <p:spPr>
            <a:xfrm>
              <a:off x="8690512" y="3600681"/>
              <a:ext cx="5552" cy="1184900"/>
            </a:xfrm>
            <a:custGeom>
              <a:avLst/>
              <a:gdLst/>
              <a:ahLst/>
              <a:cxnLst/>
              <a:rect l="l" t="t" r="r" b="b"/>
              <a:pathLst>
                <a:path w="128" h="27316" extrusionOk="0">
                  <a:moveTo>
                    <a:pt x="1" y="1"/>
                  </a:moveTo>
                  <a:lnTo>
                    <a:pt x="1" y="27315"/>
                  </a:lnTo>
                  <a:lnTo>
                    <a:pt x="127" y="27315"/>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1"/>
            <p:cNvSpPr/>
            <p:nvPr/>
          </p:nvSpPr>
          <p:spPr>
            <a:xfrm>
              <a:off x="8996796" y="3586063"/>
              <a:ext cx="29280" cy="1204073"/>
            </a:xfrm>
            <a:custGeom>
              <a:avLst/>
              <a:gdLst/>
              <a:ahLst/>
              <a:cxnLst/>
              <a:rect l="l" t="t" r="r" b="b"/>
              <a:pathLst>
                <a:path w="675" h="27758" extrusionOk="0">
                  <a:moveTo>
                    <a:pt x="548" y="0"/>
                  </a:moveTo>
                  <a:lnTo>
                    <a:pt x="0" y="27758"/>
                  </a:lnTo>
                  <a:lnTo>
                    <a:pt x="148" y="27758"/>
                  </a:lnTo>
                  <a:lnTo>
                    <a:pt x="6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1"/>
            <p:cNvSpPr/>
            <p:nvPr/>
          </p:nvSpPr>
          <p:spPr>
            <a:xfrm>
              <a:off x="3644" y="3942083"/>
              <a:ext cx="1392418" cy="40254"/>
            </a:xfrm>
            <a:custGeom>
              <a:avLst/>
              <a:gdLst/>
              <a:ahLst/>
              <a:cxnLst/>
              <a:rect l="l" t="t" r="r" b="b"/>
              <a:pathLst>
                <a:path w="32100" h="928" extrusionOk="0">
                  <a:moveTo>
                    <a:pt x="0" y="0"/>
                  </a:moveTo>
                  <a:lnTo>
                    <a:pt x="0" y="127"/>
                  </a:lnTo>
                  <a:lnTo>
                    <a:pt x="32099" y="928"/>
                  </a:lnTo>
                  <a:lnTo>
                    <a:pt x="32099" y="801"/>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1"/>
            <p:cNvSpPr/>
            <p:nvPr/>
          </p:nvSpPr>
          <p:spPr>
            <a:xfrm>
              <a:off x="800824" y="3644578"/>
              <a:ext cx="5552" cy="1086129"/>
            </a:xfrm>
            <a:custGeom>
              <a:avLst/>
              <a:gdLst/>
              <a:ahLst/>
              <a:cxnLst/>
              <a:rect l="l" t="t" r="r" b="b"/>
              <a:pathLst>
                <a:path w="128" h="25039" extrusionOk="0">
                  <a:moveTo>
                    <a:pt x="1" y="0"/>
                  </a:moveTo>
                  <a:lnTo>
                    <a:pt x="1" y="25039"/>
                  </a:lnTo>
                  <a:lnTo>
                    <a:pt x="127" y="25039"/>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1"/>
            <p:cNvSpPr/>
            <p:nvPr/>
          </p:nvSpPr>
          <p:spPr>
            <a:xfrm>
              <a:off x="591487" y="3629960"/>
              <a:ext cx="22903" cy="1118142"/>
            </a:xfrm>
            <a:custGeom>
              <a:avLst/>
              <a:gdLst/>
              <a:ahLst/>
              <a:cxnLst/>
              <a:rect l="l" t="t" r="r" b="b"/>
              <a:pathLst>
                <a:path w="528" h="25777" extrusionOk="0">
                  <a:moveTo>
                    <a:pt x="401" y="0"/>
                  </a:moveTo>
                  <a:lnTo>
                    <a:pt x="0" y="25776"/>
                  </a:lnTo>
                  <a:lnTo>
                    <a:pt x="127" y="25776"/>
                  </a:lnTo>
                  <a:lnTo>
                    <a:pt x="5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1"/>
            <p:cNvSpPr/>
            <p:nvPr/>
          </p:nvSpPr>
          <p:spPr>
            <a:xfrm>
              <a:off x="354693" y="3611655"/>
              <a:ext cx="5552" cy="1141913"/>
            </a:xfrm>
            <a:custGeom>
              <a:avLst/>
              <a:gdLst/>
              <a:ahLst/>
              <a:cxnLst/>
              <a:rect l="l" t="t" r="r" b="b"/>
              <a:pathLst>
                <a:path w="128" h="26325" extrusionOk="0">
                  <a:moveTo>
                    <a:pt x="1" y="0"/>
                  </a:moveTo>
                  <a:lnTo>
                    <a:pt x="1" y="26325"/>
                  </a:lnTo>
                  <a:lnTo>
                    <a:pt x="127" y="26325"/>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1"/>
            <p:cNvSpPr/>
            <p:nvPr/>
          </p:nvSpPr>
          <p:spPr>
            <a:xfrm>
              <a:off x="93217" y="3586063"/>
              <a:ext cx="22903" cy="1172060"/>
            </a:xfrm>
            <a:custGeom>
              <a:avLst/>
              <a:gdLst/>
              <a:ahLst/>
              <a:cxnLst/>
              <a:rect l="l" t="t" r="r" b="b"/>
              <a:pathLst>
                <a:path w="528" h="27020" extrusionOk="0">
                  <a:moveTo>
                    <a:pt x="1" y="0"/>
                  </a:moveTo>
                  <a:lnTo>
                    <a:pt x="401" y="27020"/>
                  </a:lnTo>
                  <a:lnTo>
                    <a:pt x="528" y="27020"/>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21"/>
            <p:cNvSpPr/>
            <p:nvPr/>
          </p:nvSpPr>
          <p:spPr>
            <a:xfrm>
              <a:off x="4794581" y="36820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1"/>
            <p:cNvSpPr/>
            <p:nvPr/>
          </p:nvSpPr>
          <p:spPr>
            <a:xfrm>
              <a:off x="3482669" y="36820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1"/>
            <p:cNvSpPr/>
            <p:nvPr/>
          </p:nvSpPr>
          <p:spPr>
            <a:xfrm>
              <a:off x="1387373" y="3690298"/>
              <a:ext cx="34789" cy="1042231"/>
            </a:xfrm>
            <a:custGeom>
              <a:avLst/>
              <a:gdLst/>
              <a:ahLst/>
              <a:cxnLst/>
              <a:rect l="l" t="t" r="r" b="b"/>
              <a:pathLst>
                <a:path w="802" h="24027" extrusionOk="0">
                  <a:moveTo>
                    <a:pt x="0" y="0"/>
                  </a:moveTo>
                  <a:lnTo>
                    <a:pt x="654" y="24027"/>
                  </a:lnTo>
                  <a:lnTo>
                    <a:pt x="801" y="24027"/>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4" name="Google Shape;3134;p21"/>
          <p:cNvSpPr txBox="1">
            <a:spLocks noGrp="1"/>
          </p:cNvSpPr>
          <p:nvPr>
            <p:ph type="title" hasCustomPrompt="1"/>
          </p:nvPr>
        </p:nvSpPr>
        <p:spPr>
          <a:xfrm>
            <a:off x="713100" y="1392350"/>
            <a:ext cx="3219900" cy="6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3135" name="Google Shape;3135;p21"/>
          <p:cNvSpPr txBox="1">
            <a:spLocks noGrp="1"/>
          </p:cNvSpPr>
          <p:nvPr>
            <p:ph type="subTitle" idx="1"/>
          </p:nvPr>
        </p:nvSpPr>
        <p:spPr>
          <a:xfrm>
            <a:off x="713100" y="2045174"/>
            <a:ext cx="3219900" cy="33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6" name="Google Shape;3136;p21"/>
          <p:cNvSpPr txBox="1">
            <a:spLocks noGrp="1"/>
          </p:cNvSpPr>
          <p:nvPr>
            <p:ph type="title" idx="2" hasCustomPrompt="1"/>
          </p:nvPr>
        </p:nvSpPr>
        <p:spPr>
          <a:xfrm>
            <a:off x="5211000" y="1392350"/>
            <a:ext cx="3219900" cy="6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3137" name="Google Shape;3137;p21"/>
          <p:cNvSpPr txBox="1">
            <a:spLocks noGrp="1"/>
          </p:cNvSpPr>
          <p:nvPr>
            <p:ph type="subTitle" idx="3"/>
          </p:nvPr>
        </p:nvSpPr>
        <p:spPr>
          <a:xfrm>
            <a:off x="5211000" y="2045174"/>
            <a:ext cx="3219900" cy="33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8" name="Google Shape;3138;p21"/>
          <p:cNvSpPr txBox="1">
            <a:spLocks noGrp="1"/>
          </p:cNvSpPr>
          <p:nvPr>
            <p:ph type="title" idx="4" hasCustomPrompt="1"/>
          </p:nvPr>
        </p:nvSpPr>
        <p:spPr>
          <a:xfrm>
            <a:off x="2749525" y="2491575"/>
            <a:ext cx="3645000" cy="65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5000">
                <a:solidFill>
                  <a:schemeClr val="accent1"/>
                </a:solidFill>
              </a:defRPr>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3139" name="Google Shape;3139;p21"/>
          <p:cNvSpPr txBox="1">
            <a:spLocks noGrp="1"/>
          </p:cNvSpPr>
          <p:nvPr>
            <p:ph type="subTitle" idx="5"/>
          </p:nvPr>
        </p:nvSpPr>
        <p:spPr>
          <a:xfrm>
            <a:off x="2749525" y="3144373"/>
            <a:ext cx="3645000" cy="33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40" name="Google Shape;3140;p21"/>
          <p:cNvSpPr txBox="1">
            <a:spLocks noGrp="1"/>
          </p:cNvSpPr>
          <p:nvPr>
            <p:ph type="title" idx="6"/>
          </p:nvPr>
        </p:nvSpPr>
        <p:spPr>
          <a:xfrm>
            <a:off x="713100" y="310800"/>
            <a:ext cx="7717800" cy="74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grpSp>
        <p:nvGrpSpPr>
          <p:cNvPr id="3141" name="Google Shape;3141;p21"/>
          <p:cNvGrpSpPr/>
          <p:nvPr/>
        </p:nvGrpSpPr>
        <p:grpSpPr>
          <a:xfrm>
            <a:off x="465529" y="396791"/>
            <a:ext cx="349323" cy="409796"/>
            <a:chOff x="-196414" y="900123"/>
            <a:chExt cx="304314" cy="356997"/>
          </a:xfrm>
        </p:grpSpPr>
        <p:sp>
          <p:nvSpPr>
            <p:cNvPr id="3142" name="Google Shape;3142;p21"/>
            <p:cNvSpPr/>
            <p:nvPr/>
          </p:nvSpPr>
          <p:spPr>
            <a:xfrm rot="3055971">
              <a:off x="-147251" y="1019241"/>
              <a:ext cx="201689" cy="195796"/>
            </a:xfrm>
            <a:custGeom>
              <a:avLst/>
              <a:gdLst/>
              <a:ahLst/>
              <a:cxnLst/>
              <a:rect l="l" t="t" r="r" b="b"/>
              <a:pathLst>
                <a:path w="20403" h="19810" extrusionOk="0">
                  <a:moveTo>
                    <a:pt x="950" y="9134"/>
                  </a:moveTo>
                  <a:cubicBezTo>
                    <a:pt x="475" y="10083"/>
                    <a:pt x="1" y="11151"/>
                    <a:pt x="1" y="12218"/>
                  </a:cubicBezTo>
                  <a:cubicBezTo>
                    <a:pt x="1" y="13879"/>
                    <a:pt x="950" y="15302"/>
                    <a:pt x="2017" y="16607"/>
                  </a:cubicBezTo>
                  <a:cubicBezTo>
                    <a:pt x="2966" y="17912"/>
                    <a:pt x="4152" y="19335"/>
                    <a:pt x="5813" y="19572"/>
                  </a:cubicBezTo>
                  <a:cubicBezTo>
                    <a:pt x="7118" y="19810"/>
                    <a:pt x="8304" y="19217"/>
                    <a:pt x="9490" y="18742"/>
                  </a:cubicBezTo>
                  <a:cubicBezTo>
                    <a:pt x="11269" y="17912"/>
                    <a:pt x="13167" y="17082"/>
                    <a:pt x="14946" y="16251"/>
                  </a:cubicBezTo>
                  <a:cubicBezTo>
                    <a:pt x="16370" y="15539"/>
                    <a:pt x="17912" y="14828"/>
                    <a:pt x="18861" y="13523"/>
                  </a:cubicBezTo>
                  <a:cubicBezTo>
                    <a:pt x="20403" y="11388"/>
                    <a:pt x="19928" y="8185"/>
                    <a:pt x="18268" y="6169"/>
                  </a:cubicBezTo>
                  <a:cubicBezTo>
                    <a:pt x="13167" y="1"/>
                    <a:pt x="4627" y="3203"/>
                    <a:pt x="950"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1"/>
            <p:cNvSpPr/>
            <p:nvPr/>
          </p:nvSpPr>
          <p:spPr>
            <a:xfrm rot="3055971">
              <a:off x="-135834" y="910612"/>
              <a:ext cx="51601" cy="51593"/>
            </a:xfrm>
            <a:custGeom>
              <a:avLst/>
              <a:gdLst/>
              <a:ahLst/>
              <a:cxnLst/>
              <a:rect l="l" t="t" r="r" b="b"/>
              <a:pathLst>
                <a:path w="5220" h="5220" extrusionOk="0">
                  <a:moveTo>
                    <a:pt x="2966" y="238"/>
                  </a:moveTo>
                  <a:cubicBezTo>
                    <a:pt x="1542" y="1"/>
                    <a:pt x="0" y="1305"/>
                    <a:pt x="238" y="2729"/>
                  </a:cubicBezTo>
                  <a:cubicBezTo>
                    <a:pt x="356" y="4152"/>
                    <a:pt x="2135" y="5220"/>
                    <a:pt x="3440" y="4627"/>
                  </a:cubicBezTo>
                  <a:cubicBezTo>
                    <a:pt x="4745" y="4034"/>
                    <a:pt x="5220" y="2017"/>
                    <a:pt x="4271"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1"/>
            <p:cNvSpPr/>
            <p:nvPr/>
          </p:nvSpPr>
          <p:spPr>
            <a:xfrm rot="3055971">
              <a:off x="-46279" y="1083191"/>
              <a:ext cx="100850" cy="49250"/>
            </a:xfrm>
            <a:custGeom>
              <a:avLst/>
              <a:gdLst/>
              <a:ahLst/>
              <a:cxnLst/>
              <a:rect l="l" t="t" r="r" b="b"/>
              <a:pathLst>
                <a:path w="10202" h="4983" extrusionOk="0">
                  <a:moveTo>
                    <a:pt x="0" y="1542"/>
                  </a:moveTo>
                  <a:cubicBezTo>
                    <a:pt x="0" y="1542"/>
                    <a:pt x="3203" y="0"/>
                    <a:pt x="6168" y="1187"/>
                  </a:cubicBezTo>
                  <a:cubicBezTo>
                    <a:pt x="9134" y="2254"/>
                    <a:pt x="10201" y="4982"/>
                    <a:pt x="10201" y="4982"/>
                  </a:cubicBezTo>
                  <a:cubicBezTo>
                    <a:pt x="10201" y="4982"/>
                    <a:pt x="7473" y="238"/>
                    <a:pt x="0" y="154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1"/>
            <p:cNvSpPr/>
            <p:nvPr/>
          </p:nvSpPr>
          <p:spPr>
            <a:xfrm rot="3055971">
              <a:off x="-1798" y="1173769"/>
              <a:ext cx="10567" cy="24630"/>
            </a:xfrm>
            <a:custGeom>
              <a:avLst/>
              <a:gdLst/>
              <a:ahLst/>
              <a:cxnLst/>
              <a:rect l="l" t="t" r="r" b="b"/>
              <a:pathLst>
                <a:path w="1069" h="2492" extrusionOk="0">
                  <a:moveTo>
                    <a:pt x="357" y="0"/>
                  </a:moveTo>
                  <a:cubicBezTo>
                    <a:pt x="357" y="0"/>
                    <a:pt x="1068" y="1898"/>
                    <a:pt x="1" y="2491"/>
                  </a:cubicBezTo>
                  <a:cubicBezTo>
                    <a:pt x="1" y="2491"/>
                    <a:pt x="594" y="1186"/>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1"/>
            <p:cNvSpPr/>
            <p:nvPr/>
          </p:nvSpPr>
          <p:spPr>
            <a:xfrm rot="3055971">
              <a:off x="-12544" y="934569"/>
              <a:ext cx="100850" cy="98491"/>
            </a:xfrm>
            <a:custGeom>
              <a:avLst/>
              <a:gdLst/>
              <a:ahLst/>
              <a:cxnLst/>
              <a:rect l="l" t="t" r="r" b="b"/>
              <a:pathLst>
                <a:path w="10202" h="9965" extrusionOk="0">
                  <a:moveTo>
                    <a:pt x="475" y="4627"/>
                  </a:moveTo>
                  <a:cubicBezTo>
                    <a:pt x="238" y="5101"/>
                    <a:pt x="1" y="5575"/>
                    <a:pt x="1" y="6169"/>
                  </a:cubicBezTo>
                  <a:cubicBezTo>
                    <a:pt x="1" y="6999"/>
                    <a:pt x="475" y="7711"/>
                    <a:pt x="950" y="8304"/>
                  </a:cubicBezTo>
                  <a:cubicBezTo>
                    <a:pt x="1424" y="9015"/>
                    <a:pt x="2017" y="9727"/>
                    <a:pt x="2847" y="9846"/>
                  </a:cubicBezTo>
                  <a:cubicBezTo>
                    <a:pt x="3559" y="9964"/>
                    <a:pt x="4152" y="9727"/>
                    <a:pt x="4745" y="9371"/>
                  </a:cubicBezTo>
                  <a:cubicBezTo>
                    <a:pt x="5576" y="9015"/>
                    <a:pt x="6525" y="8541"/>
                    <a:pt x="7474" y="8185"/>
                  </a:cubicBezTo>
                  <a:cubicBezTo>
                    <a:pt x="8185" y="7829"/>
                    <a:pt x="8897" y="7473"/>
                    <a:pt x="9371" y="6880"/>
                  </a:cubicBezTo>
                  <a:cubicBezTo>
                    <a:pt x="10202" y="5813"/>
                    <a:pt x="9964" y="4152"/>
                    <a:pt x="9134" y="3085"/>
                  </a:cubicBezTo>
                  <a:cubicBezTo>
                    <a:pt x="6525" y="0"/>
                    <a:pt x="2254" y="1661"/>
                    <a:pt x="475" y="46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1"/>
            <p:cNvSpPr/>
            <p:nvPr/>
          </p:nvSpPr>
          <p:spPr>
            <a:xfrm rot="3055971">
              <a:off x="37262" y="967389"/>
              <a:ext cx="50425" cy="24630"/>
            </a:xfrm>
            <a:custGeom>
              <a:avLst/>
              <a:gdLst/>
              <a:ahLst/>
              <a:cxnLst/>
              <a:rect l="l" t="t" r="r" b="b"/>
              <a:pathLst>
                <a:path w="5101" h="2492" extrusionOk="0">
                  <a:moveTo>
                    <a:pt x="0" y="712"/>
                  </a:moveTo>
                  <a:cubicBezTo>
                    <a:pt x="0" y="712"/>
                    <a:pt x="1542" y="0"/>
                    <a:pt x="3084" y="475"/>
                  </a:cubicBezTo>
                  <a:cubicBezTo>
                    <a:pt x="4508" y="1068"/>
                    <a:pt x="5101" y="2491"/>
                    <a:pt x="5101" y="2491"/>
                  </a:cubicBezTo>
                  <a:cubicBezTo>
                    <a:pt x="5101" y="2491"/>
                    <a:pt x="3678" y="0"/>
                    <a:pt x="0" y="7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1"/>
            <p:cNvSpPr/>
            <p:nvPr/>
          </p:nvSpPr>
          <p:spPr>
            <a:xfrm rot="3055971">
              <a:off x="60299" y="1012191"/>
              <a:ext cx="4696" cy="11732"/>
            </a:xfrm>
            <a:custGeom>
              <a:avLst/>
              <a:gdLst/>
              <a:ahLst/>
              <a:cxnLst/>
              <a:rect l="l" t="t" r="r" b="b"/>
              <a:pathLst>
                <a:path w="475" h="1187" extrusionOk="0">
                  <a:moveTo>
                    <a:pt x="119" y="1"/>
                  </a:moveTo>
                  <a:cubicBezTo>
                    <a:pt x="119" y="1"/>
                    <a:pt x="475" y="949"/>
                    <a:pt x="0" y="1187"/>
                  </a:cubicBezTo>
                  <a:cubicBezTo>
                    <a:pt x="0" y="1187"/>
                    <a:pt x="237" y="594"/>
                    <a:pt x="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1"/>
            <p:cNvSpPr/>
            <p:nvPr/>
          </p:nvSpPr>
          <p:spPr>
            <a:xfrm rot="3055971">
              <a:off x="-103675" y="923865"/>
              <a:ext cx="17596" cy="14074"/>
            </a:xfrm>
            <a:custGeom>
              <a:avLst/>
              <a:gdLst/>
              <a:ahLst/>
              <a:cxnLst/>
              <a:rect l="l" t="t" r="r" b="b"/>
              <a:pathLst>
                <a:path w="1780" h="1424" extrusionOk="0">
                  <a:moveTo>
                    <a:pt x="0" y="475"/>
                  </a:moveTo>
                  <a:cubicBezTo>
                    <a:pt x="0" y="475"/>
                    <a:pt x="1542" y="0"/>
                    <a:pt x="1779" y="1424"/>
                  </a:cubicBezTo>
                  <a:cubicBezTo>
                    <a:pt x="1779" y="1424"/>
                    <a:pt x="1186" y="831"/>
                    <a:pt x="0" y="4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1"/>
            <p:cNvSpPr/>
            <p:nvPr/>
          </p:nvSpPr>
          <p:spPr>
            <a:xfrm rot="3055971">
              <a:off x="-188152" y="943828"/>
              <a:ext cx="31672" cy="36362"/>
            </a:xfrm>
            <a:custGeom>
              <a:avLst/>
              <a:gdLst/>
              <a:ahLst/>
              <a:cxnLst/>
              <a:rect l="l" t="t" r="r" b="b"/>
              <a:pathLst>
                <a:path w="3204" h="3679" extrusionOk="0">
                  <a:moveTo>
                    <a:pt x="238" y="1899"/>
                  </a:moveTo>
                  <a:cubicBezTo>
                    <a:pt x="119" y="831"/>
                    <a:pt x="1306" y="1"/>
                    <a:pt x="2136" y="475"/>
                  </a:cubicBezTo>
                  <a:cubicBezTo>
                    <a:pt x="3085" y="950"/>
                    <a:pt x="3203" y="2255"/>
                    <a:pt x="2492" y="2966"/>
                  </a:cubicBezTo>
                  <a:cubicBezTo>
                    <a:pt x="1780" y="3678"/>
                    <a:pt x="475" y="3441"/>
                    <a:pt x="1" y="27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1"/>
            <p:cNvSpPr/>
            <p:nvPr/>
          </p:nvSpPr>
          <p:spPr>
            <a:xfrm rot="3055971">
              <a:off x="-173866" y="953591"/>
              <a:ext cx="19939" cy="15251"/>
            </a:xfrm>
            <a:custGeom>
              <a:avLst/>
              <a:gdLst/>
              <a:ahLst/>
              <a:cxnLst/>
              <a:rect l="l" t="t" r="r" b="b"/>
              <a:pathLst>
                <a:path w="2017" h="1543" extrusionOk="0">
                  <a:moveTo>
                    <a:pt x="0" y="594"/>
                  </a:moveTo>
                  <a:cubicBezTo>
                    <a:pt x="0" y="594"/>
                    <a:pt x="475" y="1"/>
                    <a:pt x="1186" y="357"/>
                  </a:cubicBezTo>
                  <a:cubicBezTo>
                    <a:pt x="2017" y="713"/>
                    <a:pt x="1661" y="1543"/>
                    <a:pt x="1661" y="1543"/>
                  </a:cubicBezTo>
                  <a:cubicBezTo>
                    <a:pt x="1661" y="1543"/>
                    <a:pt x="1424" y="950"/>
                    <a:pt x="949" y="594"/>
                  </a:cubicBezTo>
                  <a:cubicBezTo>
                    <a:pt x="475" y="238"/>
                    <a:pt x="0" y="594"/>
                    <a:pt x="0"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2" name="Google Shape;3152;p21"/>
          <p:cNvGrpSpPr/>
          <p:nvPr/>
        </p:nvGrpSpPr>
        <p:grpSpPr>
          <a:xfrm flipH="1">
            <a:off x="8289914" y="365600"/>
            <a:ext cx="392886" cy="472196"/>
            <a:chOff x="7700189" y="812975"/>
            <a:chExt cx="392886" cy="472196"/>
          </a:xfrm>
        </p:grpSpPr>
        <p:sp>
          <p:nvSpPr>
            <p:cNvPr id="3153" name="Google Shape;3153;p21"/>
            <p:cNvSpPr/>
            <p:nvPr/>
          </p:nvSpPr>
          <p:spPr>
            <a:xfrm>
              <a:off x="7788272" y="812975"/>
              <a:ext cx="304803" cy="294228"/>
            </a:xfrm>
            <a:custGeom>
              <a:avLst/>
              <a:gdLst/>
              <a:ahLst/>
              <a:cxnLst/>
              <a:rect l="l" t="t" r="r" b="b"/>
              <a:pathLst>
                <a:path w="20522" h="19810" extrusionOk="0">
                  <a:moveTo>
                    <a:pt x="1069" y="9134"/>
                  </a:moveTo>
                  <a:cubicBezTo>
                    <a:pt x="475" y="10083"/>
                    <a:pt x="1" y="11150"/>
                    <a:pt x="1" y="12218"/>
                  </a:cubicBezTo>
                  <a:cubicBezTo>
                    <a:pt x="1" y="13879"/>
                    <a:pt x="1069" y="15302"/>
                    <a:pt x="2017" y="16607"/>
                  </a:cubicBezTo>
                  <a:cubicBezTo>
                    <a:pt x="3085" y="17912"/>
                    <a:pt x="4271" y="19335"/>
                    <a:pt x="5813" y="19691"/>
                  </a:cubicBezTo>
                  <a:cubicBezTo>
                    <a:pt x="7118" y="19810"/>
                    <a:pt x="8423" y="19335"/>
                    <a:pt x="9609" y="18742"/>
                  </a:cubicBezTo>
                  <a:cubicBezTo>
                    <a:pt x="11388" y="17912"/>
                    <a:pt x="13168" y="17081"/>
                    <a:pt x="14947" y="16251"/>
                  </a:cubicBezTo>
                  <a:cubicBezTo>
                    <a:pt x="16489" y="15658"/>
                    <a:pt x="18031" y="14828"/>
                    <a:pt x="18980" y="13641"/>
                  </a:cubicBezTo>
                  <a:cubicBezTo>
                    <a:pt x="20522" y="11506"/>
                    <a:pt x="20047" y="8304"/>
                    <a:pt x="18268" y="6169"/>
                  </a:cubicBezTo>
                  <a:cubicBezTo>
                    <a:pt x="13168" y="0"/>
                    <a:pt x="4746" y="3203"/>
                    <a:pt x="1069"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1"/>
            <p:cNvSpPr/>
            <p:nvPr/>
          </p:nvSpPr>
          <p:spPr>
            <a:xfrm>
              <a:off x="7703710" y="1149501"/>
              <a:ext cx="77530" cy="77530"/>
            </a:xfrm>
            <a:custGeom>
              <a:avLst/>
              <a:gdLst/>
              <a:ahLst/>
              <a:cxnLst/>
              <a:rect l="l" t="t" r="r" b="b"/>
              <a:pathLst>
                <a:path w="5220" h="5220" extrusionOk="0">
                  <a:moveTo>
                    <a:pt x="2966" y="238"/>
                  </a:moveTo>
                  <a:cubicBezTo>
                    <a:pt x="1542" y="0"/>
                    <a:pt x="0" y="1305"/>
                    <a:pt x="238" y="2847"/>
                  </a:cubicBezTo>
                  <a:cubicBezTo>
                    <a:pt x="356" y="4271"/>
                    <a:pt x="2135" y="5220"/>
                    <a:pt x="3440" y="4626"/>
                  </a:cubicBezTo>
                  <a:cubicBezTo>
                    <a:pt x="4745" y="4033"/>
                    <a:pt x="5220" y="2017"/>
                    <a:pt x="4152"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1"/>
            <p:cNvSpPr/>
            <p:nvPr/>
          </p:nvSpPr>
          <p:spPr>
            <a:xfrm>
              <a:off x="7901041" y="857016"/>
              <a:ext cx="151525" cy="72257"/>
            </a:xfrm>
            <a:custGeom>
              <a:avLst/>
              <a:gdLst/>
              <a:ahLst/>
              <a:cxnLst/>
              <a:rect l="l" t="t" r="r" b="b"/>
              <a:pathLst>
                <a:path w="10202" h="4865" extrusionOk="0">
                  <a:moveTo>
                    <a:pt x="1" y="1543"/>
                  </a:moveTo>
                  <a:cubicBezTo>
                    <a:pt x="1" y="1543"/>
                    <a:pt x="3322" y="1"/>
                    <a:pt x="6287" y="1068"/>
                  </a:cubicBezTo>
                  <a:cubicBezTo>
                    <a:pt x="9253" y="2136"/>
                    <a:pt x="10202" y="4864"/>
                    <a:pt x="10202" y="4864"/>
                  </a:cubicBezTo>
                  <a:cubicBezTo>
                    <a:pt x="10202" y="4864"/>
                    <a:pt x="7592" y="119"/>
                    <a:pt x="1" y="15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1"/>
            <p:cNvSpPr/>
            <p:nvPr/>
          </p:nvSpPr>
          <p:spPr>
            <a:xfrm>
              <a:off x="8061372" y="948634"/>
              <a:ext cx="15877" cy="37012"/>
            </a:xfrm>
            <a:custGeom>
              <a:avLst/>
              <a:gdLst/>
              <a:ahLst/>
              <a:cxnLst/>
              <a:rect l="l" t="t" r="r" b="b"/>
              <a:pathLst>
                <a:path w="1069" h="2492" extrusionOk="0">
                  <a:moveTo>
                    <a:pt x="357" y="1"/>
                  </a:moveTo>
                  <a:cubicBezTo>
                    <a:pt x="357" y="1"/>
                    <a:pt x="1068" y="1899"/>
                    <a:pt x="1" y="2492"/>
                  </a:cubicBezTo>
                  <a:cubicBezTo>
                    <a:pt x="1" y="2492"/>
                    <a:pt x="594" y="1187"/>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1"/>
            <p:cNvSpPr/>
            <p:nvPr/>
          </p:nvSpPr>
          <p:spPr>
            <a:xfrm>
              <a:off x="7737190" y="1156542"/>
              <a:ext cx="26437" cy="19397"/>
            </a:xfrm>
            <a:custGeom>
              <a:avLst/>
              <a:gdLst/>
              <a:ahLst/>
              <a:cxnLst/>
              <a:rect l="l" t="t" r="r" b="b"/>
              <a:pathLst>
                <a:path w="1780" h="1306" extrusionOk="0">
                  <a:moveTo>
                    <a:pt x="0" y="357"/>
                  </a:moveTo>
                  <a:cubicBezTo>
                    <a:pt x="0" y="357"/>
                    <a:pt x="1542" y="1"/>
                    <a:pt x="1779" y="1306"/>
                  </a:cubicBezTo>
                  <a:cubicBezTo>
                    <a:pt x="1779" y="1306"/>
                    <a:pt x="1186" y="713"/>
                    <a:pt x="0" y="3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1"/>
            <p:cNvSpPr/>
            <p:nvPr/>
          </p:nvSpPr>
          <p:spPr>
            <a:xfrm>
              <a:off x="7700189" y="1232311"/>
              <a:ext cx="49340" cy="52860"/>
            </a:xfrm>
            <a:custGeom>
              <a:avLst/>
              <a:gdLst/>
              <a:ahLst/>
              <a:cxnLst/>
              <a:rect l="l" t="t" r="r" b="b"/>
              <a:pathLst>
                <a:path w="3322" h="3559" extrusionOk="0">
                  <a:moveTo>
                    <a:pt x="237" y="1780"/>
                  </a:moveTo>
                  <a:cubicBezTo>
                    <a:pt x="119" y="831"/>
                    <a:pt x="1424" y="0"/>
                    <a:pt x="2254" y="356"/>
                  </a:cubicBezTo>
                  <a:cubicBezTo>
                    <a:pt x="3203" y="831"/>
                    <a:pt x="3321" y="2136"/>
                    <a:pt x="2610" y="2847"/>
                  </a:cubicBezTo>
                  <a:cubicBezTo>
                    <a:pt x="1898" y="3559"/>
                    <a:pt x="593" y="3440"/>
                    <a:pt x="0" y="26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1"/>
            <p:cNvSpPr/>
            <p:nvPr/>
          </p:nvSpPr>
          <p:spPr>
            <a:xfrm>
              <a:off x="7716038" y="1235831"/>
              <a:ext cx="29972" cy="22917"/>
            </a:xfrm>
            <a:custGeom>
              <a:avLst/>
              <a:gdLst/>
              <a:ahLst/>
              <a:cxnLst/>
              <a:rect l="l" t="t" r="r" b="b"/>
              <a:pathLst>
                <a:path w="2018" h="1543" extrusionOk="0">
                  <a:moveTo>
                    <a:pt x="1" y="594"/>
                  </a:moveTo>
                  <a:cubicBezTo>
                    <a:pt x="1" y="594"/>
                    <a:pt x="475" y="1"/>
                    <a:pt x="1305" y="356"/>
                  </a:cubicBezTo>
                  <a:cubicBezTo>
                    <a:pt x="2017" y="712"/>
                    <a:pt x="1780" y="1543"/>
                    <a:pt x="1780" y="1543"/>
                  </a:cubicBezTo>
                  <a:cubicBezTo>
                    <a:pt x="1780" y="1543"/>
                    <a:pt x="1543" y="950"/>
                    <a:pt x="1068" y="594"/>
                  </a:cubicBezTo>
                  <a:cubicBezTo>
                    <a:pt x="594" y="238"/>
                    <a:pt x="1" y="594"/>
                    <a:pt x="1"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0" name="Google Shape;3160;p21"/>
          <p:cNvGrpSpPr/>
          <p:nvPr/>
        </p:nvGrpSpPr>
        <p:grpSpPr>
          <a:xfrm>
            <a:off x="8197038" y="3420060"/>
            <a:ext cx="439175" cy="905723"/>
            <a:chOff x="8197038" y="3420060"/>
            <a:chExt cx="439175" cy="905723"/>
          </a:xfrm>
        </p:grpSpPr>
        <p:sp>
          <p:nvSpPr>
            <p:cNvPr id="3161" name="Google Shape;3161;p21"/>
            <p:cNvSpPr/>
            <p:nvPr/>
          </p:nvSpPr>
          <p:spPr>
            <a:xfrm flipH="1">
              <a:off x="8361987" y="3482072"/>
              <a:ext cx="274225" cy="843711"/>
            </a:xfrm>
            <a:custGeom>
              <a:avLst/>
              <a:gdLst/>
              <a:ahLst/>
              <a:cxnLst/>
              <a:rect l="l" t="t" r="r" b="b"/>
              <a:pathLst>
                <a:path w="5501" h="16925" extrusionOk="0">
                  <a:moveTo>
                    <a:pt x="3499" y="4827"/>
                  </a:moveTo>
                  <a:lnTo>
                    <a:pt x="3667" y="3014"/>
                  </a:lnTo>
                  <a:lnTo>
                    <a:pt x="3815" y="3014"/>
                  </a:lnTo>
                  <a:lnTo>
                    <a:pt x="3815" y="2024"/>
                  </a:lnTo>
                  <a:lnTo>
                    <a:pt x="3351" y="2045"/>
                  </a:lnTo>
                  <a:lnTo>
                    <a:pt x="3457" y="0"/>
                  </a:lnTo>
                  <a:lnTo>
                    <a:pt x="1918" y="0"/>
                  </a:lnTo>
                  <a:lnTo>
                    <a:pt x="2002" y="2087"/>
                  </a:lnTo>
                  <a:lnTo>
                    <a:pt x="1497" y="2129"/>
                  </a:lnTo>
                  <a:lnTo>
                    <a:pt x="1539" y="3014"/>
                  </a:lnTo>
                  <a:lnTo>
                    <a:pt x="1686" y="3014"/>
                  </a:lnTo>
                  <a:lnTo>
                    <a:pt x="1792" y="4827"/>
                  </a:lnTo>
                  <a:cubicBezTo>
                    <a:pt x="1792" y="4827"/>
                    <a:pt x="0" y="5775"/>
                    <a:pt x="0" y="7398"/>
                  </a:cubicBezTo>
                  <a:lnTo>
                    <a:pt x="169" y="16924"/>
                  </a:lnTo>
                  <a:lnTo>
                    <a:pt x="5501" y="16924"/>
                  </a:lnTo>
                  <a:lnTo>
                    <a:pt x="5501" y="15112"/>
                  </a:lnTo>
                  <a:lnTo>
                    <a:pt x="5501" y="9569"/>
                  </a:lnTo>
                  <a:lnTo>
                    <a:pt x="5501" y="7124"/>
                  </a:lnTo>
                  <a:cubicBezTo>
                    <a:pt x="5501" y="7124"/>
                    <a:pt x="4995" y="5375"/>
                    <a:pt x="3499" y="482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1"/>
            <p:cNvSpPr/>
            <p:nvPr/>
          </p:nvSpPr>
          <p:spPr>
            <a:xfrm flipH="1">
              <a:off x="8306262" y="3420060"/>
              <a:ext cx="82003" cy="124027"/>
            </a:xfrm>
            <a:custGeom>
              <a:avLst/>
              <a:gdLst/>
              <a:ahLst/>
              <a:cxnLst/>
              <a:rect l="l" t="t" r="r" b="b"/>
              <a:pathLst>
                <a:path w="1645" h="2488" extrusionOk="0">
                  <a:moveTo>
                    <a:pt x="84" y="2488"/>
                  </a:moveTo>
                  <a:lnTo>
                    <a:pt x="0" y="1"/>
                  </a:lnTo>
                  <a:lnTo>
                    <a:pt x="1644" y="1"/>
                  </a:lnTo>
                  <a:lnTo>
                    <a:pt x="1539" y="236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1"/>
            <p:cNvSpPr/>
            <p:nvPr/>
          </p:nvSpPr>
          <p:spPr>
            <a:xfrm flipH="1">
              <a:off x="8197038" y="3677479"/>
              <a:ext cx="294215" cy="648299"/>
            </a:xfrm>
            <a:custGeom>
              <a:avLst/>
              <a:gdLst/>
              <a:ahLst/>
              <a:cxnLst/>
              <a:rect l="l" t="t" r="r" b="b"/>
              <a:pathLst>
                <a:path w="5902" h="13005" extrusionOk="0">
                  <a:moveTo>
                    <a:pt x="190" y="13004"/>
                  </a:moveTo>
                  <a:lnTo>
                    <a:pt x="5902" y="13004"/>
                  </a:lnTo>
                  <a:lnTo>
                    <a:pt x="5902" y="2488"/>
                  </a:lnTo>
                  <a:cubicBezTo>
                    <a:pt x="5902" y="2488"/>
                    <a:pt x="5375" y="591"/>
                    <a:pt x="3773" y="1"/>
                  </a:cubicBezTo>
                  <a:lnTo>
                    <a:pt x="1919" y="1"/>
                  </a:lnTo>
                  <a:cubicBezTo>
                    <a:pt x="1919" y="1"/>
                    <a:pt x="1" y="1033"/>
                    <a:pt x="1" y="27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1"/>
            <p:cNvSpPr/>
            <p:nvPr/>
          </p:nvSpPr>
          <p:spPr>
            <a:xfrm flipH="1">
              <a:off x="8290509" y="3533565"/>
              <a:ext cx="113558" cy="143967"/>
            </a:xfrm>
            <a:custGeom>
              <a:avLst/>
              <a:gdLst/>
              <a:ahLst/>
              <a:cxnLst/>
              <a:rect l="l" t="t" r="r" b="b"/>
              <a:pathLst>
                <a:path w="2278" h="2888" extrusionOk="0">
                  <a:moveTo>
                    <a:pt x="170" y="2888"/>
                  </a:moveTo>
                  <a:lnTo>
                    <a:pt x="1" y="148"/>
                  </a:lnTo>
                  <a:lnTo>
                    <a:pt x="2277" y="0"/>
                  </a:lnTo>
                  <a:lnTo>
                    <a:pt x="2024" y="28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21"/>
            <p:cNvSpPr/>
            <p:nvPr/>
          </p:nvSpPr>
          <p:spPr>
            <a:xfrm flipH="1">
              <a:off x="8286321" y="3528281"/>
              <a:ext cx="125074" cy="53639"/>
            </a:xfrm>
            <a:custGeom>
              <a:avLst/>
              <a:gdLst/>
              <a:ahLst/>
              <a:cxnLst/>
              <a:rect l="l" t="t" r="r" b="b"/>
              <a:pathLst>
                <a:path w="2509" h="1076" extrusionOk="0">
                  <a:moveTo>
                    <a:pt x="0" y="106"/>
                  </a:moveTo>
                  <a:lnTo>
                    <a:pt x="2508" y="1"/>
                  </a:lnTo>
                  <a:lnTo>
                    <a:pt x="2508" y="1076"/>
                  </a:lnTo>
                  <a:lnTo>
                    <a:pt x="64" y="107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1"/>
            <p:cNvSpPr/>
            <p:nvPr/>
          </p:nvSpPr>
          <p:spPr>
            <a:xfrm flipH="1">
              <a:off x="8380885" y="3697419"/>
              <a:ext cx="98803" cy="607323"/>
            </a:xfrm>
            <a:custGeom>
              <a:avLst/>
              <a:gdLst/>
              <a:ahLst/>
              <a:cxnLst/>
              <a:rect l="l" t="t" r="r" b="b"/>
              <a:pathLst>
                <a:path w="1982" h="12183" extrusionOk="0">
                  <a:moveTo>
                    <a:pt x="1708" y="1"/>
                  </a:moveTo>
                  <a:cubicBezTo>
                    <a:pt x="1476" y="43"/>
                    <a:pt x="359" y="970"/>
                    <a:pt x="190" y="1750"/>
                  </a:cubicBezTo>
                  <a:cubicBezTo>
                    <a:pt x="0" y="2530"/>
                    <a:pt x="127" y="11319"/>
                    <a:pt x="464" y="11740"/>
                  </a:cubicBezTo>
                  <a:cubicBezTo>
                    <a:pt x="780" y="12183"/>
                    <a:pt x="1455" y="12035"/>
                    <a:pt x="1708" y="11551"/>
                  </a:cubicBezTo>
                  <a:cubicBezTo>
                    <a:pt x="1982" y="11066"/>
                    <a:pt x="1244" y="2762"/>
                    <a:pt x="1370" y="1898"/>
                  </a:cubicBezTo>
                  <a:cubicBezTo>
                    <a:pt x="1476" y="1034"/>
                    <a:pt x="1855" y="1"/>
                    <a:pt x="170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1"/>
            <p:cNvSpPr/>
            <p:nvPr/>
          </p:nvSpPr>
          <p:spPr>
            <a:xfrm flipH="1">
              <a:off x="8197039" y="3931708"/>
              <a:ext cx="253238" cy="305830"/>
            </a:xfrm>
            <a:custGeom>
              <a:avLst/>
              <a:gdLst/>
              <a:ahLst/>
              <a:cxnLst/>
              <a:rect l="l" t="t" r="r" b="b"/>
              <a:pathLst>
                <a:path w="5080" h="6135" extrusionOk="0">
                  <a:moveTo>
                    <a:pt x="1" y="1"/>
                  </a:moveTo>
                  <a:lnTo>
                    <a:pt x="5080" y="1"/>
                  </a:lnTo>
                  <a:lnTo>
                    <a:pt x="5080" y="5944"/>
                  </a:lnTo>
                  <a:lnTo>
                    <a:pt x="232" y="61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1"/>
            <p:cNvSpPr/>
            <p:nvPr/>
          </p:nvSpPr>
          <p:spPr>
            <a:xfrm flipH="1">
              <a:off x="8228547" y="4023131"/>
              <a:ext cx="89331" cy="110368"/>
            </a:xfrm>
            <a:custGeom>
              <a:avLst/>
              <a:gdLst/>
              <a:ahLst/>
              <a:cxnLst/>
              <a:rect l="l" t="t" r="r" b="b"/>
              <a:pathLst>
                <a:path w="1792" h="2214" extrusionOk="0">
                  <a:moveTo>
                    <a:pt x="1539" y="1413"/>
                  </a:moveTo>
                  <a:cubicBezTo>
                    <a:pt x="1286" y="1940"/>
                    <a:pt x="801" y="2214"/>
                    <a:pt x="443" y="2045"/>
                  </a:cubicBezTo>
                  <a:cubicBezTo>
                    <a:pt x="106" y="1897"/>
                    <a:pt x="0" y="1328"/>
                    <a:pt x="253" y="801"/>
                  </a:cubicBezTo>
                  <a:cubicBezTo>
                    <a:pt x="506" y="275"/>
                    <a:pt x="991" y="1"/>
                    <a:pt x="1349" y="169"/>
                  </a:cubicBezTo>
                  <a:cubicBezTo>
                    <a:pt x="1707" y="317"/>
                    <a:pt x="1792" y="886"/>
                    <a:pt x="1539" y="14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1"/>
            <p:cNvSpPr/>
            <p:nvPr/>
          </p:nvSpPr>
          <p:spPr>
            <a:xfrm flipH="1">
              <a:off x="8293699" y="4092471"/>
              <a:ext cx="99850" cy="103040"/>
            </a:xfrm>
            <a:custGeom>
              <a:avLst/>
              <a:gdLst/>
              <a:ahLst/>
              <a:cxnLst/>
              <a:rect l="l" t="t" r="r" b="b"/>
              <a:pathLst>
                <a:path w="2003" h="2067" extrusionOk="0">
                  <a:moveTo>
                    <a:pt x="1518" y="549"/>
                  </a:moveTo>
                  <a:cubicBezTo>
                    <a:pt x="1898" y="970"/>
                    <a:pt x="2003" y="1539"/>
                    <a:pt x="1708" y="1813"/>
                  </a:cubicBezTo>
                  <a:cubicBezTo>
                    <a:pt x="1413" y="2066"/>
                    <a:pt x="865" y="1940"/>
                    <a:pt x="464" y="1518"/>
                  </a:cubicBezTo>
                  <a:cubicBezTo>
                    <a:pt x="85" y="1097"/>
                    <a:pt x="1" y="527"/>
                    <a:pt x="275" y="275"/>
                  </a:cubicBezTo>
                  <a:cubicBezTo>
                    <a:pt x="570" y="1"/>
                    <a:pt x="1118" y="127"/>
                    <a:pt x="1518" y="5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0" name="Google Shape;3170;p21"/>
          <p:cNvGrpSpPr/>
          <p:nvPr/>
        </p:nvGrpSpPr>
        <p:grpSpPr>
          <a:xfrm>
            <a:off x="-292043" y="4279324"/>
            <a:ext cx="10005116" cy="1846055"/>
            <a:chOff x="-292043" y="4279324"/>
            <a:chExt cx="10005116" cy="1846055"/>
          </a:xfrm>
        </p:grpSpPr>
        <p:sp>
          <p:nvSpPr>
            <p:cNvPr id="3171" name="Google Shape;3171;p21"/>
            <p:cNvSpPr/>
            <p:nvPr/>
          </p:nvSpPr>
          <p:spPr>
            <a:xfrm>
              <a:off x="1410616" y="4340302"/>
              <a:ext cx="5947099" cy="6420"/>
            </a:xfrm>
            <a:custGeom>
              <a:avLst/>
              <a:gdLst/>
              <a:ahLst/>
              <a:cxnLst/>
              <a:rect l="l" t="t" r="r" b="b"/>
              <a:pathLst>
                <a:path w="137101" h="148" extrusionOk="0">
                  <a:moveTo>
                    <a:pt x="0" y="0"/>
                  </a:moveTo>
                  <a:lnTo>
                    <a:pt x="0" y="148"/>
                  </a:lnTo>
                  <a:lnTo>
                    <a:pt x="137101" y="148"/>
                  </a:lnTo>
                  <a:lnTo>
                    <a:pt x="137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1"/>
            <p:cNvSpPr/>
            <p:nvPr/>
          </p:nvSpPr>
          <p:spPr>
            <a:xfrm>
              <a:off x="7357584" y="4340302"/>
              <a:ext cx="1786459" cy="14662"/>
            </a:xfrm>
            <a:custGeom>
              <a:avLst/>
              <a:gdLst/>
              <a:ahLst/>
              <a:cxnLst/>
              <a:rect l="l" t="t" r="r" b="b"/>
              <a:pathLst>
                <a:path w="41184" h="338" extrusionOk="0">
                  <a:moveTo>
                    <a:pt x="1" y="0"/>
                  </a:moveTo>
                  <a:lnTo>
                    <a:pt x="1" y="148"/>
                  </a:lnTo>
                  <a:lnTo>
                    <a:pt x="41183" y="337"/>
                  </a:lnTo>
                  <a:lnTo>
                    <a:pt x="41183" y="211"/>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1"/>
            <p:cNvSpPr/>
            <p:nvPr/>
          </p:nvSpPr>
          <p:spPr>
            <a:xfrm>
              <a:off x="911" y="4320175"/>
              <a:ext cx="1416145" cy="14662"/>
            </a:xfrm>
            <a:custGeom>
              <a:avLst/>
              <a:gdLst/>
              <a:ahLst/>
              <a:cxnLst/>
              <a:rect l="l" t="t" r="r" b="b"/>
              <a:pathLst>
                <a:path w="32647" h="338" extrusionOk="0">
                  <a:moveTo>
                    <a:pt x="32647" y="0"/>
                  </a:moveTo>
                  <a:lnTo>
                    <a:pt x="0" y="190"/>
                  </a:lnTo>
                  <a:lnTo>
                    <a:pt x="0" y="338"/>
                  </a:lnTo>
                  <a:lnTo>
                    <a:pt x="32647" y="148"/>
                  </a:lnTo>
                  <a:lnTo>
                    <a:pt x="32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1"/>
            <p:cNvSpPr/>
            <p:nvPr/>
          </p:nvSpPr>
          <p:spPr>
            <a:xfrm>
              <a:off x="2560423" y="5663795"/>
              <a:ext cx="1005707" cy="27458"/>
            </a:xfrm>
            <a:custGeom>
              <a:avLst/>
              <a:gdLst/>
              <a:ahLst/>
              <a:cxnLst/>
              <a:rect l="l" t="t" r="r" b="b"/>
              <a:pathLst>
                <a:path w="23185" h="633" extrusionOk="0">
                  <a:moveTo>
                    <a:pt x="1" y="633"/>
                  </a:moveTo>
                  <a:lnTo>
                    <a:pt x="506" y="1"/>
                  </a:lnTo>
                  <a:lnTo>
                    <a:pt x="22594" y="1"/>
                  </a:lnTo>
                  <a:lnTo>
                    <a:pt x="23184" y="63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1"/>
            <p:cNvSpPr/>
            <p:nvPr/>
          </p:nvSpPr>
          <p:spPr>
            <a:xfrm>
              <a:off x="494296" y="5844807"/>
              <a:ext cx="1820293" cy="173770"/>
            </a:xfrm>
            <a:custGeom>
              <a:avLst/>
              <a:gdLst/>
              <a:ahLst/>
              <a:cxnLst/>
              <a:rect l="l" t="t" r="r" b="b"/>
              <a:pathLst>
                <a:path w="41964" h="4006" extrusionOk="0">
                  <a:moveTo>
                    <a:pt x="0" y="1"/>
                  </a:moveTo>
                  <a:lnTo>
                    <a:pt x="190" y="4005"/>
                  </a:lnTo>
                  <a:lnTo>
                    <a:pt x="41963" y="3626"/>
                  </a:lnTo>
                  <a:lnTo>
                    <a:pt x="419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1"/>
            <p:cNvSpPr/>
            <p:nvPr/>
          </p:nvSpPr>
          <p:spPr>
            <a:xfrm>
              <a:off x="494296" y="5844807"/>
              <a:ext cx="1501209" cy="173770"/>
            </a:xfrm>
            <a:custGeom>
              <a:avLst/>
              <a:gdLst/>
              <a:ahLst/>
              <a:cxnLst/>
              <a:rect l="l" t="t" r="r" b="b"/>
              <a:pathLst>
                <a:path w="34608" h="4006" extrusionOk="0">
                  <a:moveTo>
                    <a:pt x="34607" y="3626"/>
                  </a:moveTo>
                  <a:lnTo>
                    <a:pt x="34607" y="1"/>
                  </a:lnTo>
                  <a:lnTo>
                    <a:pt x="0" y="1"/>
                  </a:lnTo>
                  <a:lnTo>
                    <a:pt x="190" y="40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1"/>
            <p:cNvSpPr/>
            <p:nvPr/>
          </p:nvSpPr>
          <p:spPr>
            <a:xfrm>
              <a:off x="2062197" y="5742437"/>
              <a:ext cx="120720" cy="33878"/>
            </a:xfrm>
            <a:custGeom>
              <a:avLst/>
              <a:gdLst/>
              <a:ahLst/>
              <a:cxnLst/>
              <a:rect l="l" t="t" r="r" b="b"/>
              <a:pathLst>
                <a:path w="2783" h="781" extrusionOk="0">
                  <a:moveTo>
                    <a:pt x="2108" y="0"/>
                  </a:moveTo>
                  <a:lnTo>
                    <a:pt x="0" y="0"/>
                  </a:lnTo>
                  <a:lnTo>
                    <a:pt x="126" y="780"/>
                  </a:lnTo>
                  <a:lnTo>
                    <a:pt x="2782" y="78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1"/>
            <p:cNvSpPr/>
            <p:nvPr/>
          </p:nvSpPr>
          <p:spPr>
            <a:xfrm>
              <a:off x="1973082" y="4478933"/>
              <a:ext cx="4675432" cy="1646446"/>
            </a:xfrm>
            <a:custGeom>
              <a:avLst/>
              <a:gdLst/>
              <a:ahLst/>
              <a:cxnLst/>
              <a:rect l="l" t="t" r="r" b="b"/>
              <a:pathLst>
                <a:path w="93790" h="33028" extrusionOk="0">
                  <a:moveTo>
                    <a:pt x="190" y="32922"/>
                  </a:moveTo>
                  <a:lnTo>
                    <a:pt x="1" y="1"/>
                  </a:lnTo>
                  <a:lnTo>
                    <a:pt x="93789" y="1"/>
                  </a:lnTo>
                  <a:lnTo>
                    <a:pt x="93094" y="33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1"/>
            <p:cNvSpPr/>
            <p:nvPr/>
          </p:nvSpPr>
          <p:spPr>
            <a:xfrm>
              <a:off x="3556376" y="4478933"/>
              <a:ext cx="38933" cy="1639068"/>
            </a:xfrm>
            <a:custGeom>
              <a:avLst/>
              <a:gdLst/>
              <a:ahLst/>
              <a:cxnLst/>
              <a:rect l="l" t="t" r="r" b="b"/>
              <a:pathLst>
                <a:path w="781" h="32880" extrusionOk="0">
                  <a:moveTo>
                    <a:pt x="422" y="32880"/>
                  </a:moveTo>
                  <a:lnTo>
                    <a:pt x="0" y="1"/>
                  </a:lnTo>
                  <a:lnTo>
                    <a:pt x="422" y="1"/>
                  </a:lnTo>
                  <a:lnTo>
                    <a:pt x="780" y="3288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1"/>
            <p:cNvSpPr/>
            <p:nvPr/>
          </p:nvSpPr>
          <p:spPr>
            <a:xfrm>
              <a:off x="5732172" y="4478933"/>
              <a:ext cx="16899" cy="1639068"/>
            </a:xfrm>
            <a:custGeom>
              <a:avLst/>
              <a:gdLst/>
              <a:ahLst/>
              <a:cxnLst/>
              <a:rect l="l" t="t" r="r" b="b"/>
              <a:pathLst>
                <a:path w="339" h="32880" extrusionOk="0">
                  <a:moveTo>
                    <a:pt x="1" y="1"/>
                  </a:moveTo>
                  <a:lnTo>
                    <a:pt x="1" y="32880"/>
                  </a:lnTo>
                  <a:lnTo>
                    <a:pt x="254" y="32880"/>
                  </a:lnTo>
                  <a:lnTo>
                    <a:pt x="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1"/>
            <p:cNvSpPr/>
            <p:nvPr/>
          </p:nvSpPr>
          <p:spPr>
            <a:xfrm>
              <a:off x="3588927" y="5589466"/>
              <a:ext cx="2143351" cy="13709"/>
            </a:xfrm>
            <a:custGeom>
              <a:avLst/>
              <a:gdLst/>
              <a:ahLst/>
              <a:cxnLst/>
              <a:rect l="l" t="t" r="r" b="b"/>
              <a:pathLst>
                <a:path w="42996" h="275" extrusionOk="0">
                  <a:moveTo>
                    <a:pt x="43" y="190"/>
                  </a:moveTo>
                  <a:lnTo>
                    <a:pt x="42996" y="274"/>
                  </a:lnTo>
                  <a:lnTo>
                    <a:pt x="42996"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1"/>
            <p:cNvSpPr/>
            <p:nvPr/>
          </p:nvSpPr>
          <p:spPr>
            <a:xfrm>
              <a:off x="3578409" y="4765763"/>
              <a:ext cx="2153869" cy="13709"/>
            </a:xfrm>
            <a:custGeom>
              <a:avLst/>
              <a:gdLst/>
              <a:ahLst/>
              <a:cxnLst/>
              <a:rect l="l" t="t" r="r" b="b"/>
              <a:pathLst>
                <a:path w="43207" h="275" extrusionOk="0">
                  <a:moveTo>
                    <a:pt x="22" y="190"/>
                  </a:moveTo>
                  <a:lnTo>
                    <a:pt x="43207" y="275"/>
                  </a:lnTo>
                  <a:lnTo>
                    <a:pt x="43207"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1"/>
            <p:cNvSpPr/>
            <p:nvPr/>
          </p:nvSpPr>
          <p:spPr>
            <a:xfrm>
              <a:off x="2193712" y="4868751"/>
              <a:ext cx="1183090" cy="1074816"/>
            </a:xfrm>
            <a:custGeom>
              <a:avLst/>
              <a:gdLst/>
              <a:ahLst/>
              <a:cxnLst/>
              <a:rect l="l" t="t" r="r" b="b"/>
              <a:pathLst>
                <a:path w="23733" h="21561" extrusionOk="0">
                  <a:moveTo>
                    <a:pt x="549" y="21561"/>
                  </a:moveTo>
                  <a:lnTo>
                    <a:pt x="23732" y="21561"/>
                  </a:lnTo>
                  <a:lnTo>
                    <a:pt x="23648" y="0"/>
                  </a:lnTo>
                  <a:lnTo>
                    <a:pt x="1"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21"/>
            <p:cNvSpPr/>
            <p:nvPr/>
          </p:nvSpPr>
          <p:spPr>
            <a:xfrm>
              <a:off x="2193712" y="4868751"/>
              <a:ext cx="1178853" cy="44167"/>
            </a:xfrm>
            <a:custGeom>
              <a:avLst/>
              <a:gdLst/>
              <a:ahLst/>
              <a:cxnLst/>
              <a:rect l="l" t="t" r="r" b="b"/>
              <a:pathLst>
                <a:path w="23648" h="886" extrusionOk="0">
                  <a:moveTo>
                    <a:pt x="1" y="422"/>
                  </a:moveTo>
                  <a:lnTo>
                    <a:pt x="401" y="885"/>
                  </a:lnTo>
                  <a:lnTo>
                    <a:pt x="23100" y="801"/>
                  </a:lnTo>
                  <a:lnTo>
                    <a:pt x="2364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21"/>
            <p:cNvSpPr/>
            <p:nvPr/>
          </p:nvSpPr>
          <p:spPr>
            <a:xfrm>
              <a:off x="2193712" y="4889737"/>
              <a:ext cx="52592" cy="1053829"/>
            </a:xfrm>
            <a:custGeom>
              <a:avLst/>
              <a:gdLst/>
              <a:ahLst/>
              <a:cxnLst/>
              <a:rect l="l" t="t" r="r" b="b"/>
              <a:pathLst>
                <a:path w="1055" h="21140" extrusionOk="0">
                  <a:moveTo>
                    <a:pt x="1" y="1"/>
                  </a:moveTo>
                  <a:lnTo>
                    <a:pt x="549" y="21140"/>
                  </a:lnTo>
                  <a:lnTo>
                    <a:pt x="1054" y="20508"/>
                  </a:lnTo>
                  <a:lnTo>
                    <a:pt x="40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21"/>
            <p:cNvSpPr/>
            <p:nvPr/>
          </p:nvSpPr>
          <p:spPr>
            <a:xfrm>
              <a:off x="5893981" y="4588202"/>
              <a:ext cx="581052" cy="1396348"/>
            </a:xfrm>
            <a:custGeom>
              <a:avLst/>
              <a:gdLst/>
              <a:ahLst/>
              <a:cxnLst/>
              <a:rect l="l" t="t" r="r" b="b"/>
              <a:pathLst>
                <a:path w="11656" h="28011" extrusionOk="0">
                  <a:moveTo>
                    <a:pt x="1" y="28011"/>
                  </a:moveTo>
                  <a:lnTo>
                    <a:pt x="11066" y="28011"/>
                  </a:lnTo>
                  <a:lnTo>
                    <a:pt x="11656" y="1"/>
                  </a:lnTo>
                  <a:lnTo>
                    <a:pt x="148"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1"/>
            <p:cNvSpPr/>
            <p:nvPr/>
          </p:nvSpPr>
          <p:spPr>
            <a:xfrm>
              <a:off x="5901358" y="4588202"/>
              <a:ext cx="573674" cy="46311"/>
            </a:xfrm>
            <a:custGeom>
              <a:avLst/>
              <a:gdLst/>
              <a:ahLst/>
              <a:cxnLst/>
              <a:rect l="l" t="t" r="r" b="b"/>
              <a:pathLst>
                <a:path w="11508" h="929" extrusionOk="0">
                  <a:moveTo>
                    <a:pt x="0" y="422"/>
                  </a:moveTo>
                  <a:lnTo>
                    <a:pt x="422" y="928"/>
                  </a:lnTo>
                  <a:lnTo>
                    <a:pt x="10897" y="823"/>
                  </a:lnTo>
                  <a:lnTo>
                    <a:pt x="11508"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21"/>
            <p:cNvSpPr/>
            <p:nvPr/>
          </p:nvSpPr>
          <p:spPr>
            <a:xfrm>
              <a:off x="5893981" y="4609238"/>
              <a:ext cx="28414" cy="1375312"/>
            </a:xfrm>
            <a:custGeom>
              <a:avLst/>
              <a:gdLst/>
              <a:ahLst/>
              <a:cxnLst/>
              <a:rect l="l" t="t" r="r" b="b"/>
              <a:pathLst>
                <a:path w="570" h="27589" extrusionOk="0">
                  <a:moveTo>
                    <a:pt x="148" y="0"/>
                  </a:moveTo>
                  <a:lnTo>
                    <a:pt x="1" y="27589"/>
                  </a:lnTo>
                  <a:lnTo>
                    <a:pt x="549" y="26936"/>
                  </a:lnTo>
                  <a:lnTo>
                    <a:pt x="570" y="5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21"/>
            <p:cNvSpPr/>
            <p:nvPr/>
          </p:nvSpPr>
          <p:spPr>
            <a:xfrm>
              <a:off x="3710807" y="4895021"/>
              <a:ext cx="1869126" cy="568440"/>
            </a:xfrm>
            <a:custGeom>
              <a:avLst/>
              <a:gdLst/>
              <a:ahLst/>
              <a:cxnLst/>
              <a:rect l="l" t="t" r="r" b="b"/>
              <a:pathLst>
                <a:path w="37495" h="11403" extrusionOk="0">
                  <a:moveTo>
                    <a:pt x="274" y="11402"/>
                  </a:moveTo>
                  <a:lnTo>
                    <a:pt x="37368" y="11402"/>
                  </a:lnTo>
                  <a:lnTo>
                    <a:pt x="37495" y="0"/>
                  </a:lnTo>
                  <a:lnTo>
                    <a:pt x="0" y="37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1"/>
            <p:cNvSpPr/>
            <p:nvPr/>
          </p:nvSpPr>
          <p:spPr>
            <a:xfrm>
              <a:off x="3710807" y="4895021"/>
              <a:ext cx="1869126" cy="40977"/>
            </a:xfrm>
            <a:custGeom>
              <a:avLst/>
              <a:gdLst/>
              <a:ahLst/>
              <a:cxnLst/>
              <a:rect l="l" t="t" r="r" b="b"/>
              <a:pathLst>
                <a:path w="37495" h="822" extrusionOk="0">
                  <a:moveTo>
                    <a:pt x="0" y="379"/>
                  </a:moveTo>
                  <a:lnTo>
                    <a:pt x="422" y="822"/>
                  </a:lnTo>
                  <a:lnTo>
                    <a:pt x="36926" y="738"/>
                  </a:lnTo>
                  <a:lnTo>
                    <a:pt x="3749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1"/>
            <p:cNvSpPr/>
            <p:nvPr/>
          </p:nvSpPr>
          <p:spPr>
            <a:xfrm>
              <a:off x="3710807" y="4913914"/>
              <a:ext cx="38933" cy="549546"/>
            </a:xfrm>
            <a:custGeom>
              <a:avLst/>
              <a:gdLst/>
              <a:ahLst/>
              <a:cxnLst/>
              <a:rect l="l" t="t" r="r" b="b"/>
              <a:pathLst>
                <a:path w="781" h="11024" extrusionOk="0">
                  <a:moveTo>
                    <a:pt x="0" y="0"/>
                  </a:moveTo>
                  <a:lnTo>
                    <a:pt x="274" y="11023"/>
                  </a:lnTo>
                  <a:lnTo>
                    <a:pt x="780" y="10433"/>
                  </a:lnTo>
                  <a:lnTo>
                    <a:pt x="422"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1"/>
            <p:cNvSpPr/>
            <p:nvPr/>
          </p:nvSpPr>
          <p:spPr>
            <a:xfrm>
              <a:off x="3710807" y="5707109"/>
              <a:ext cx="1869126" cy="308970"/>
            </a:xfrm>
            <a:custGeom>
              <a:avLst/>
              <a:gdLst/>
              <a:ahLst/>
              <a:cxnLst/>
              <a:rect l="l" t="t" r="r" b="b"/>
              <a:pathLst>
                <a:path w="37495" h="6198" extrusionOk="0">
                  <a:moveTo>
                    <a:pt x="274" y="6197"/>
                  </a:moveTo>
                  <a:lnTo>
                    <a:pt x="37368" y="6197"/>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1"/>
            <p:cNvSpPr/>
            <p:nvPr/>
          </p:nvSpPr>
          <p:spPr>
            <a:xfrm>
              <a:off x="3710807" y="5707109"/>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1"/>
            <p:cNvSpPr/>
            <p:nvPr/>
          </p:nvSpPr>
          <p:spPr>
            <a:xfrm>
              <a:off x="3710807" y="5726051"/>
              <a:ext cx="38933" cy="290027"/>
            </a:xfrm>
            <a:custGeom>
              <a:avLst/>
              <a:gdLst/>
              <a:ahLst/>
              <a:cxnLst/>
              <a:rect l="l" t="t" r="r" b="b"/>
              <a:pathLst>
                <a:path w="781" h="5818" extrusionOk="0">
                  <a:moveTo>
                    <a:pt x="0" y="0"/>
                  </a:moveTo>
                  <a:lnTo>
                    <a:pt x="274" y="5817"/>
                  </a:lnTo>
                  <a:lnTo>
                    <a:pt x="780" y="5227"/>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1"/>
            <p:cNvSpPr/>
            <p:nvPr/>
          </p:nvSpPr>
          <p:spPr>
            <a:xfrm>
              <a:off x="3710807" y="4547226"/>
              <a:ext cx="1869126" cy="125074"/>
            </a:xfrm>
            <a:custGeom>
              <a:avLst/>
              <a:gdLst/>
              <a:ahLst/>
              <a:cxnLst/>
              <a:rect l="l" t="t" r="r" b="b"/>
              <a:pathLst>
                <a:path w="37495" h="2509" extrusionOk="0">
                  <a:moveTo>
                    <a:pt x="274" y="2509"/>
                  </a:moveTo>
                  <a:lnTo>
                    <a:pt x="37368" y="2509"/>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21"/>
            <p:cNvSpPr/>
            <p:nvPr/>
          </p:nvSpPr>
          <p:spPr>
            <a:xfrm>
              <a:off x="3710807" y="4547226"/>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21"/>
            <p:cNvSpPr/>
            <p:nvPr/>
          </p:nvSpPr>
          <p:spPr>
            <a:xfrm>
              <a:off x="3710807" y="4566169"/>
              <a:ext cx="38933" cy="106131"/>
            </a:xfrm>
            <a:custGeom>
              <a:avLst/>
              <a:gdLst/>
              <a:ahLst/>
              <a:cxnLst/>
              <a:rect l="l" t="t" r="r" b="b"/>
              <a:pathLst>
                <a:path w="781" h="2129" extrusionOk="0">
                  <a:moveTo>
                    <a:pt x="0" y="0"/>
                  </a:moveTo>
                  <a:lnTo>
                    <a:pt x="274" y="2129"/>
                  </a:lnTo>
                  <a:lnTo>
                    <a:pt x="780" y="1539"/>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21"/>
            <p:cNvSpPr/>
            <p:nvPr/>
          </p:nvSpPr>
          <p:spPr>
            <a:xfrm>
              <a:off x="1973082" y="4478933"/>
              <a:ext cx="4675432" cy="15852"/>
            </a:xfrm>
            <a:custGeom>
              <a:avLst/>
              <a:gdLst/>
              <a:ahLst/>
              <a:cxnLst/>
              <a:rect l="l" t="t" r="r" b="b"/>
              <a:pathLst>
                <a:path w="93790" h="318" extrusionOk="0">
                  <a:moveTo>
                    <a:pt x="1" y="1"/>
                  </a:moveTo>
                  <a:lnTo>
                    <a:pt x="93789" y="1"/>
                  </a:lnTo>
                  <a:lnTo>
                    <a:pt x="93789" y="317"/>
                  </a:lnTo>
                  <a:lnTo>
                    <a:pt x="1" y="8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21"/>
            <p:cNvSpPr/>
            <p:nvPr/>
          </p:nvSpPr>
          <p:spPr>
            <a:xfrm>
              <a:off x="4620646" y="4827775"/>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1"/>
            <p:cNvSpPr/>
            <p:nvPr/>
          </p:nvSpPr>
          <p:spPr>
            <a:xfrm>
              <a:off x="4620646" y="4799411"/>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1"/>
            <p:cNvSpPr/>
            <p:nvPr/>
          </p:nvSpPr>
          <p:spPr>
            <a:xfrm>
              <a:off x="5781572" y="4571403"/>
              <a:ext cx="80956" cy="129261"/>
            </a:xfrm>
            <a:custGeom>
              <a:avLst/>
              <a:gdLst/>
              <a:ahLst/>
              <a:cxnLst/>
              <a:rect l="l" t="t" r="r" b="b"/>
              <a:pathLst>
                <a:path w="1624" h="2593" extrusionOk="0">
                  <a:moveTo>
                    <a:pt x="1623" y="1286"/>
                  </a:moveTo>
                  <a:cubicBezTo>
                    <a:pt x="1623" y="2003"/>
                    <a:pt x="1265" y="2593"/>
                    <a:pt x="801" y="2593"/>
                  </a:cubicBezTo>
                  <a:cubicBezTo>
                    <a:pt x="359" y="2593"/>
                    <a:pt x="0" y="2003"/>
                    <a:pt x="0" y="1286"/>
                  </a:cubicBezTo>
                  <a:cubicBezTo>
                    <a:pt x="0" y="570"/>
                    <a:pt x="359" y="1"/>
                    <a:pt x="801" y="1"/>
                  </a:cubicBezTo>
                  <a:cubicBezTo>
                    <a:pt x="1244" y="1"/>
                    <a:pt x="1623" y="570"/>
                    <a:pt x="1623"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1"/>
            <p:cNvSpPr/>
            <p:nvPr/>
          </p:nvSpPr>
          <p:spPr>
            <a:xfrm>
              <a:off x="5781572" y="4541992"/>
              <a:ext cx="80956" cy="80956"/>
            </a:xfrm>
            <a:custGeom>
              <a:avLst/>
              <a:gdLst/>
              <a:ahLst/>
              <a:cxnLst/>
              <a:rect l="l" t="t" r="r" b="b"/>
              <a:pathLst>
                <a:path w="1624" h="1624" extrusionOk="0">
                  <a:moveTo>
                    <a:pt x="1623" y="801"/>
                  </a:moveTo>
                  <a:cubicBezTo>
                    <a:pt x="1623" y="1265"/>
                    <a:pt x="1244" y="1623"/>
                    <a:pt x="801" y="1623"/>
                  </a:cubicBezTo>
                  <a:cubicBezTo>
                    <a:pt x="359" y="1623"/>
                    <a:pt x="0" y="1265"/>
                    <a:pt x="0" y="801"/>
                  </a:cubicBezTo>
                  <a:cubicBezTo>
                    <a:pt x="0" y="359"/>
                    <a:pt x="359" y="0"/>
                    <a:pt x="801" y="0"/>
                  </a:cubicBezTo>
                  <a:cubicBezTo>
                    <a:pt x="1244" y="0"/>
                    <a:pt x="1623" y="359"/>
                    <a:pt x="162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1"/>
            <p:cNvSpPr/>
            <p:nvPr/>
          </p:nvSpPr>
          <p:spPr>
            <a:xfrm>
              <a:off x="4620646" y="4495782"/>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1"/>
            <p:cNvSpPr/>
            <p:nvPr/>
          </p:nvSpPr>
          <p:spPr>
            <a:xfrm>
              <a:off x="1966801" y="4335019"/>
              <a:ext cx="4681713" cy="143967"/>
            </a:xfrm>
            <a:custGeom>
              <a:avLst/>
              <a:gdLst/>
              <a:ahLst/>
              <a:cxnLst/>
              <a:rect l="l" t="t" r="r" b="b"/>
              <a:pathLst>
                <a:path w="93916" h="2888" extrusionOk="0">
                  <a:moveTo>
                    <a:pt x="127" y="2888"/>
                  </a:moveTo>
                  <a:lnTo>
                    <a:pt x="0" y="0"/>
                  </a:lnTo>
                  <a:lnTo>
                    <a:pt x="93915" y="148"/>
                  </a:lnTo>
                  <a:lnTo>
                    <a:pt x="93915" y="28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1"/>
            <p:cNvSpPr/>
            <p:nvPr/>
          </p:nvSpPr>
          <p:spPr>
            <a:xfrm>
              <a:off x="4620646" y="4467418"/>
              <a:ext cx="79910" cy="80907"/>
            </a:xfrm>
            <a:custGeom>
              <a:avLst/>
              <a:gdLst/>
              <a:ahLst/>
              <a:cxnLst/>
              <a:rect l="l" t="t" r="r" b="b"/>
              <a:pathLst>
                <a:path w="1603" h="1623" extrusionOk="0">
                  <a:moveTo>
                    <a:pt x="1602" y="801"/>
                  </a:moveTo>
                  <a:cubicBezTo>
                    <a:pt x="1602" y="1244"/>
                    <a:pt x="1244" y="1623"/>
                    <a:pt x="801" y="1623"/>
                  </a:cubicBezTo>
                  <a:cubicBezTo>
                    <a:pt x="359" y="1623"/>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1"/>
            <p:cNvSpPr/>
            <p:nvPr/>
          </p:nvSpPr>
          <p:spPr>
            <a:xfrm>
              <a:off x="4620646" y="5632535"/>
              <a:ext cx="79910" cy="129261"/>
            </a:xfrm>
            <a:custGeom>
              <a:avLst/>
              <a:gdLst/>
              <a:ahLst/>
              <a:cxnLst/>
              <a:rect l="l" t="t" r="r" b="b"/>
              <a:pathLst>
                <a:path w="1603" h="2593" extrusionOk="0">
                  <a:moveTo>
                    <a:pt x="1602" y="1286"/>
                  </a:moveTo>
                  <a:cubicBezTo>
                    <a:pt x="1602" y="2024"/>
                    <a:pt x="1244" y="2593"/>
                    <a:pt x="801" y="2593"/>
                  </a:cubicBezTo>
                  <a:cubicBezTo>
                    <a:pt x="359" y="2593"/>
                    <a:pt x="0" y="2024"/>
                    <a:pt x="0" y="1286"/>
                  </a:cubicBezTo>
                  <a:cubicBezTo>
                    <a:pt x="0" y="570"/>
                    <a:pt x="359" y="0"/>
                    <a:pt x="801" y="0"/>
                  </a:cubicBezTo>
                  <a:cubicBezTo>
                    <a:pt x="1244" y="0"/>
                    <a:pt x="1602" y="570"/>
                    <a:pt x="1602"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21"/>
            <p:cNvSpPr/>
            <p:nvPr/>
          </p:nvSpPr>
          <p:spPr>
            <a:xfrm>
              <a:off x="4620646" y="5603124"/>
              <a:ext cx="79910" cy="80956"/>
            </a:xfrm>
            <a:custGeom>
              <a:avLst/>
              <a:gdLst/>
              <a:ahLst/>
              <a:cxnLst/>
              <a:rect l="l" t="t" r="r" b="b"/>
              <a:pathLst>
                <a:path w="1603" h="1624" extrusionOk="0">
                  <a:moveTo>
                    <a:pt x="1602" y="822"/>
                  </a:moveTo>
                  <a:cubicBezTo>
                    <a:pt x="1602" y="1265"/>
                    <a:pt x="1244" y="1623"/>
                    <a:pt x="801" y="1623"/>
                  </a:cubicBezTo>
                  <a:cubicBezTo>
                    <a:pt x="359" y="1623"/>
                    <a:pt x="0" y="1265"/>
                    <a:pt x="0" y="822"/>
                  </a:cubicBezTo>
                  <a:cubicBezTo>
                    <a:pt x="0" y="380"/>
                    <a:pt x="359" y="0"/>
                    <a:pt x="801" y="0"/>
                  </a:cubicBezTo>
                  <a:cubicBezTo>
                    <a:pt x="1244" y="0"/>
                    <a:pt x="1602" y="380"/>
                    <a:pt x="1602" y="8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21"/>
            <p:cNvSpPr/>
            <p:nvPr/>
          </p:nvSpPr>
          <p:spPr>
            <a:xfrm>
              <a:off x="3427118" y="4860327"/>
              <a:ext cx="79910" cy="129261"/>
            </a:xfrm>
            <a:custGeom>
              <a:avLst/>
              <a:gdLst/>
              <a:ahLst/>
              <a:cxnLst/>
              <a:rect l="l" t="t" r="r" b="b"/>
              <a:pathLst>
                <a:path w="1603" h="2593" extrusionOk="0">
                  <a:moveTo>
                    <a:pt x="1603" y="1307"/>
                  </a:moveTo>
                  <a:cubicBezTo>
                    <a:pt x="1603" y="2024"/>
                    <a:pt x="1244" y="2593"/>
                    <a:pt x="802" y="2593"/>
                  </a:cubicBezTo>
                  <a:cubicBezTo>
                    <a:pt x="359" y="2593"/>
                    <a:pt x="1" y="2024"/>
                    <a:pt x="1" y="1307"/>
                  </a:cubicBezTo>
                  <a:cubicBezTo>
                    <a:pt x="1" y="591"/>
                    <a:pt x="359" y="1"/>
                    <a:pt x="802" y="1"/>
                  </a:cubicBezTo>
                  <a:cubicBezTo>
                    <a:pt x="1244" y="1"/>
                    <a:pt x="1603" y="591"/>
                    <a:pt x="160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1"/>
            <p:cNvSpPr/>
            <p:nvPr/>
          </p:nvSpPr>
          <p:spPr>
            <a:xfrm>
              <a:off x="3427118" y="4831963"/>
              <a:ext cx="79910" cy="79910"/>
            </a:xfrm>
            <a:custGeom>
              <a:avLst/>
              <a:gdLst/>
              <a:ahLst/>
              <a:cxnLst/>
              <a:rect l="l" t="t" r="r" b="b"/>
              <a:pathLst>
                <a:path w="1603" h="1603" extrusionOk="0">
                  <a:moveTo>
                    <a:pt x="1603" y="801"/>
                  </a:moveTo>
                  <a:cubicBezTo>
                    <a:pt x="1603" y="1244"/>
                    <a:pt x="1244" y="1602"/>
                    <a:pt x="802" y="1602"/>
                  </a:cubicBezTo>
                  <a:cubicBezTo>
                    <a:pt x="359" y="1602"/>
                    <a:pt x="1" y="1244"/>
                    <a:pt x="1" y="801"/>
                  </a:cubicBezTo>
                  <a:cubicBezTo>
                    <a:pt x="1" y="359"/>
                    <a:pt x="359" y="0"/>
                    <a:pt x="802" y="0"/>
                  </a:cubicBezTo>
                  <a:cubicBezTo>
                    <a:pt x="1244" y="0"/>
                    <a:pt x="1603" y="359"/>
                    <a:pt x="160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21"/>
            <p:cNvSpPr/>
            <p:nvPr/>
          </p:nvSpPr>
          <p:spPr>
            <a:xfrm>
              <a:off x="2225217" y="4335019"/>
              <a:ext cx="290027" cy="143967"/>
            </a:xfrm>
            <a:custGeom>
              <a:avLst/>
              <a:gdLst/>
              <a:ahLst/>
              <a:cxnLst/>
              <a:rect l="l" t="t" r="r" b="b"/>
              <a:pathLst>
                <a:path w="5818" h="2888" extrusionOk="0">
                  <a:moveTo>
                    <a:pt x="1" y="2888"/>
                  </a:moveTo>
                  <a:lnTo>
                    <a:pt x="4195" y="0"/>
                  </a:lnTo>
                  <a:lnTo>
                    <a:pt x="5818" y="22"/>
                  </a:lnTo>
                  <a:lnTo>
                    <a:pt x="1898"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21"/>
            <p:cNvSpPr/>
            <p:nvPr/>
          </p:nvSpPr>
          <p:spPr>
            <a:xfrm>
              <a:off x="2657056" y="4336066"/>
              <a:ext cx="132402" cy="149251"/>
            </a:xfrm>
            <a:custGeom>
              <a:avLst/>
              <a:gdLst/>
              <a:ahLst/>
              <a:cxnLst/>
              <a:rect l="l" t="t" r="r" b="b"/>
              <a:pathLst>
                <a:path w="2656" h="2994" extrusionOk="0">
                  <a:moveTo>
                    <a:pt x="0" y="2867"/>
                  </a:moveTo>
                  <a:lnTo>
                    <a:pt x="2424" y="1"/>
                  </a:lnTo>
                  <a:lnTo>
                    <a:pt x="2656" y="1"/>
                  </a:lnTo>
                  <a:lnTo>
                    <a:pt x="232" y="299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1"/>
            <p:cNvSpPr/>
            <p:nvPr/>
          </p:nvSpPr>
          <p:spPr>
            <a:xfrm>
              <a:off x="2889201" y="4335019"/>
              <a:ext cx="318392" cy="143967"/>
            </a:xfrm>
            <a:custGeom>
              <a:avLst/>
              <a:gdLst/>
              <a:ahLst/>
              <a:cxnLst/>
              <a:rect l="l" t="t" r="r" b="b"/>
              <a:pathLst>
                <a:path w="6387" h="2888" extrusionOk="0">
                  <a:moveTo>
                    <a:pt x="1" y="2888"/>
                  </a:moveTo>
                  <a:lnTo>
                    <a:pt x="2256" y="0"/>
                  </a:lnTo>
                  <a:lnTo>
                    <a:pt x="6387" y="43"/>
                  </a:lnTo>
                  <a:lnTo>
                    <a:pt x="3900"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1"/>
            <p:cNvSpPr/>
            <p:nvPr/>
          </p:nvSpPr>
          <p:spPr>
            <a:xfrm>
              <a:off x="4156255" y="4338160"/>
              <a:ext cx="221733" cy="140826"/>
            </a:xfrm>
            <a:custGeom>
              <a:avLst/>
              <a:gdLst/>
              <a:ahLst/>
              <a:cxnLst/>
              <a:rect l="l" t="t" r="r" b="b"/>
              <a:pathLst>
                <a:path w="4448" h="2825" extrusionOk="0">
                  <a:moveTo>
                    <a:pt x="1" y="2825"/>
                  </a:moveTo>
                  <a:lnTo>
                    <a:pt x="2087" y="1"/>
                  </a:lnTo>
                  <a:lnTo>
                    <a:pt x="4448" y="22"/>
                  </a:lnTo>
                  <a:lnTo>
                    <a:pt x="383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1"/>
            <p:cNvSpPr/>
            <p:nvPr/>
          </p:nvSpPr>
          <p:spPr>
            <a:xfrm>
              <a:off x="5228949" y="4340254"/>
              <a:ext cx="69391" cy="138733"/>
            </a:xfrm>
            <a:custGeom>
              <a:avLst/>
              <a:gdLst/>
              <a:ahLst/>
              <a:cxnLst/>
              <a:rect l="l" t="t" r="r" b="b"/>
              <a:pathLst>
                <a:path w="1392" h="2783" extrusionOk="0">
                  <a:moveTo>
                    <a:pt x="317" y="2783"/>
                  </a:moveTo>
                  <a:lnTo>
                    <a:pt x="0" y="1"/>
                  </a:lnTo>
                  <a:lnTo>
                    <a:pt x="1391" y="1"/>
                  </a:lnTo>
                  <a:lnTo>
                    <a:pt x="1391"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1"/>
            <p:cNvSpPr/>
            <p:nvPr/>
          </p:nvSpPr>
          <p:spPr>
            <a:xfrm>
              <a:off x="5327700" y="4340254"/>
              <a:ext cx="27368" cy="138733"/>
            </a:xfrm>
            <a:custGeom>
              <a:avLst/>
              <a:gdLst/>
              <a:ahLst/>
              <a:cxnLst/>
              <a:rect l="l" t="t" r="r" b="b"/>
              <a:pathLst>
                <a:path w="549" h="2783" extrusionOk="0">
                  <a:moveTo>
                    <a:pt x="148" y="2783"/>
                  </a:moveTo>
                  <a:lnTo>
                    <a:pt x="1" y="1"/>
                  </a:lnTo>
                  <a:lnTo>
                    <a:pt x="549" y="1"/>
                  </a:lnTo>
                  <a:lnTo>
                    <a:pt x="549"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1"/>
            <p:cNvSpPr/>
            <p:nvPr/>
          </p:nvSpPr>
          <p:spPr>
            <a:xfrm>
              <a:off x="6041084" y="4338160"/>
              <a:ext cx="134545" cy="140826"/>
            </a:xfrm>
            <a:custGeom>
              <a:avLst/>
              <a:gdLst/>
              <a:ahLst/>
              <a:cxnLst/>
              <a:rect l="l" t="t" r="r" b="b"/>
              <a:pathLst>
                <a:path w="2699" h="2825" extrusionOk="0">
                  <a:moveTo>
                    <a:pt x="0" y="2825"/>
                  </a:moveTo>
                  <a:lnTo>
                    <a:pt x="1181" y="1"/>
                  </a:lnTo>
                  <a:lnTo>
                    <a:pt x="2698" y="64"/>
                  </a:lnTo>
                  <a:lnTo>
                    <a:pt x="71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1"/>
            <p:cNvSpPr/>
            <p:nvPr/>
          </p:nvSpPr>
          <p:spPr>
            <a:xfrm>
              <a:off x="6132457" y="4341300"/>
              <a:ext cx="255382" cy="137686"/>
            </a:xfrm>
            <a:custGeom>
              <a:avLst/>
              <a:gdLst/>
              <a:ahLst/>
              <a:cxnLst/>
              <a:rect l="l" t="t" r="r" b="b"/>
              <a:pathLst>
                <a:path w="5123" h="2762" extrusionOk="0">
                  <a:moveTo>
                    <a:pt x="1350" y="1561"/>
                  </a:moveTo>
                  <a:lnTo>
                    <a:pt x="2383" y="1"/>
                  </a:lnTo>
                  <a:lnTo>
                    <a:pt x="5122" y="22"/>
                  </a:lnTo>
                  <a:lnTo>
                    <a:pt x="2783" y="2762"/>
                  </a:lnTo>
                  <a:lnTo>
                    <a:pt x="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1"/>
            <p:cNvSpPr/>
            <p:nvPr/>
          </p:nvSpPr>
          <p:spPr>
            <a:xfrm>
              <a:off x="3178124" y="4335019"/>
              <a:ext cx="157676" cy="143967"/>
            </a:xfrm>
            <a:custGeom>
              <a:avLst/>
              <a:gdLst/>
              <a:ahLst/>
              <a:cxnLst/>
              <a:rect l="l" t="t" r="r" b="b"/>
              <a:pathLst>
                <a:path w="3163" h="2888" extrusionOk="0">
                  <a:moveTo>
                    <a:pt x="1" y="2888"/>
                  </a:moveTo>
                  <a:lnTo>
                    <a:pt x="1940" y="22"/>
                  </a:lnTo>
                  <a:lnTo>
                    <a:pt x="3162" y="0"/>
                  </a:lnTo>
                  <a:lnTo>
                    <a:pt x="1076"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1"/>
            <p:cNvSpPr/>
            <p:nvPr/>
          </p:nvSpPr>
          <p:spPr>
            <a:xfrm>
              <a:off x="3710807" y="4341300"/>
              <a:ext cx="390874" cy="137686"/>
            </a:xfrm>
            <a:custGeom>
              <a:avLst/>
              <a:gdLst/>
              <a:ahLst/>
              <a:cxnLst/>
              <a:rect l="l" t="t" r="r" b="b"/>
              <a:pathLst>
                <a:path w="7841" h="2762" extrusionOk="0">
                  <a:moveTo>
                    <a:pt x="0" y="2762"/>
                  </a:moveTo>
                  <a:lnTo>
                    <a:pt x="1455" y="1"/>
                  </a:lnTo>
                  <a:lnTo>
                    <a:pt x="7841" y="1"/>
                  </a:lnTo>
                  <a:lnTo>
                    <a:pt x="628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1"/>
            <p:cNvSpPr/>
            <p:nvPr/>
          </p:nvSpPr>
          <p:spPr>
            <a:xfrm>
              <a:off x="6271136" y="4342397"/>
              <a:ext cx="250147" cy="136589"/>
            </a:xfrm>
            <a:custGeom>
              <a:avLst/>
              <a:gdLst/>
              <a:ahLst/>
              <a:cxnLst/>
              <a:rect l="l" t="t" r="r" b="b"/>
              <a:pathLst>
                <a:path w="5018" h="2740" extrusionOk="0">
                  <a:moveTo>
                    <a:pt x="1" y="2740"/>
                  </a:moveTo>
                  <a:lnTo>
                    <a:pt x="2340" y="0"/>
                  </a:lnTo>
                  <a:lnTo>
                    <a:pt x="5017" y="0"/>
                  </a:lnTo>
                  <a:lnTo>
                    <a:pt x="3879"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1"/>
            <p:cNvSpPr/>
            <p:nvPr/>
          </p:nvSpPr>
          <p:spPr>
            <a:xfrm>
              <a:off x="5633422" y="4338160"/>
              <a:ext cx="229111" cy="140826"/>
            </a:xfrm>
            <a:custGeom>
              <a:avLst/>
              <a:gdLst/>
              <a:ahLst/>
              <a:cxnLst/>
              <a:rect l="l" t="t" r="r" b="b"/>
              <a:pathLst>
                <a:path w="4596" h="2825" extrusionOk="0">
                  <a:moveTo>
                    <a:pt x="4595" y="2825"/>
                  </a:moveTo>
                  <a:lnTo>
                    <a:pt x="4595" y="85"/>
                  </a:lnTo>
                  <a:lnTo>
                    <a:pt x="1" y="1"/>
                  </a:lnTo>
                  <a:lnTo>
                    <a:pt x="1"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1"/>
            <p:cNvSpPr/>
            <p:nvPr/>
          </p:nvSpPr>
          <p:spPr>
            <a:xfrm>
              <a:off x="5538859" y="4342397"/>
              <a:ext cx="41027" cy="136589"/>
            </a:xfrm>
            <a:custGeom>
              <a:avLst/>
              <a:gdLst/>
              <a:ahLst/>
              <a:cxnLst/>
              <a:rect l="l" t="t" r="r" b="b"/>
              <a:pathLst>
                <a:path w="823" h="2740" extrusionOk="0">
                  <a:moveTo>
                    <a:pt x="696" y="2740"/>
                  </a:moveTo>
                  <a:lnTo>
                    <a:pt x="823" y="0"/>
                  </a:lnTo>
                  <a:lnTo>
                    <a:pt x="1" y="0"/>
                  </a:lnTo>
                  <a:lnTo>
                    <a:pt x="1"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21"/>
            <p:cNvSpPr/>
            <p:nvPr/>
          </p:nvSpPr>
          <p:spPr>
            <a:xfrm>
              <a:off x="2085491" y="4338160"/>
              <a:ext cx="340476" cy="140826"/>
            </a:xfrm>
            <a:custGeom>
              <a:avLst/>
              <a:gdLst/>
              <a:ahLst/>
              <a:cxnLst/>
              <a:rect l="l" t="t" r="r" b="b"/>
              <a:pathLst>
                <a:path w="6830" h="2825" extrusionOk="0">
                  <a:moveTo>
                    <a:pt x="1" y="2825"/>
                  </a:moveTo>
                  <a:lnTo>
                    <a:pt x="5965" y="1"/>
                  </a:lnTo>
                  <a:lnTo>
                    <a:pt x="6829" y="1"/>
                  </a:lnTo>
                  <a:lnTo>
                    <a:pt x="2509"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1"/>
            <p:cNvSpPr/>
            <p:nvPr/>
          </p:nvSpPr>
          <p:spPr>
            <a:xfrm>
              <a:off x="6597894" y="4464228"/>
              <a:ext cx="1807162" cy="1661152"/>
            </a:xfrm>
            <a:custGeom>
              <a:avLst/>
              <a:gdLst/>
              <a:ahLst/>
              <a:cxnLst/>
              <a:rect l="l" t="t" r="r" b="b"/>
              <a:pathLst>
                <a:path w="36252" h="33323" extrusionOk="0">
                  <a:moveTo>
                    <a:pt x="1" y="296"/>
                  </a:moveTo>
                  <a:lnTo>
                    <a:pt x="36252" y="1"/>
                  </a:lnTo>
                  <a:lnTo>
                    <a:pt x="35324" y="33322"/>
                  </a:lnTo>
                  <a:lnTo>
                    <a:pt x="1" y="3332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1"/>
            <p:cNvSpPr/>
            <p:nvPr/>
          </p:nvSpPr>
          <p:spPr>
            <a:xfrm>
              <a:off x="8358750" y="4464228"/>
              <a:ext cx="1338572" cy="1661152"/>
            </a:xfrm>
            <a:custGeom>
              <a:avLst/>
              <a:gdLst/>
              <a:ahLst/>
              <a:cxnLst/>
              <a:rect l="l" t="t" r="r" b="b"/>
              <a:pathLst>
                <a:path w="26852" h="33323" extrusionOk="0">
                  <a:moveTo>
                    <a:pt x="928" y="1"/>
                  </a:moveTo>
                  <a:lnTo>
                    <a:pt x="26851" y="633"/>
                  </a:lnTo>
                  <a:lnTo>
                    <a:pt x="25144" y="33322"/>
                  </a:lnTo>
                  <a:lnTo>
                    <a:pt x="0" y="333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1"/>
            <p:cNvSpPr/>
            <p:nvPr/>
          </p:nvSpPr>
          <p:spPr>
            <a:xfrm>
              <a:off x="6597894" y="4310843"/>
              <a:ext cx="1807162" cy="168144"/>
            </a:xfrm>
            <a:custGeom>
              <a:avLst/>
              <a:gdLst/>
              <a:ahLst/>
              <a:cxnLst/>
              <a:rect l="l" t="t" r="r" b="b"/>
              <a:pathLst>
                <a:path w="36252" h="3373" extrusionOk="0">
                  <a:moveTo>
                    <a:pt x="1" y="591"/>
                  </a:moveTo>
                  <a:lnTo>
                    <a:pt x="1" y="3373"/>
                  </a:lnTo>
                  <a:lnTo>
                    <a:pt x="36252" y="3078"/>
                  </a:lnTo>
                  <a:lnTo>
                    <a:pt x="362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1"/>
            <p:cNvSpPr/>
            <p:nvPr/>
          </p:nvSpPr>
          <p:spPr>
            <a:xfrm>
              <a:off x="8404959" y="4310843"/>
              <a:ext cx="1308114" cy="184993"/>
            </a:xfrm>
            <a:custGeom>
              <a:avLst/>
              <a:gdLst/>
              <a:ahLst/>
              <a:cxnLst/>
              <a:rect l="l" t="t" r="r" b="b"/>
              <a:pathLst>
                <a:path w="26241" h="3711" extrusionOk="0">
                  <a:moveTo>
                    <a:pt x="25924" y="3710"/>
                  </a:moveTo>
                  <a:lnTo>
                    <a:pt x="26240" y="485"/>
                  </a:lnTo>
                  <a:lnTo>
                    <a:pt x="1" y="1"/>
                  </a:lnTo>
                  <a:lnTo>
                    <a:pt x="1" y="307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1"/>
            <p:cNvSpPr/>
            <p:nvPr/>
          </p:nvSpPr>
          <p:spPr>
            <a:xfrm>
              <a:off x="7780904" y="4469512"/>
              <a:ext cx="25274" cy="1651630"/>
            </a:xfrm>
            <a:custGeom>
              <a:avLst/>
              <a:gdLst/>
              <a:ahLst/>
              <a:cxnLst/>
              <a:rect l="l" t="t" r="r" b="b"/>
              <a:pathLst>
                <a:path w="507" h="33132" extrusionOk="0">
                  <a:moveTo>
                    <a:pt x="0" y="33132"/>
                  </a:moveTo>
                  <a:lnTo>
                    <a:pt x="316" y="0"/>
                  </a:lnTo>
                  <a:lnTo>
                    <a:pt x="506" y="0"/>
                  </a:lnTo>
                  <a:lnTo>
                    <a:pt x="19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1"/>
            <p:cNvSpPr/>
            <p:nvPr/>
          </p:nvSpPr>
          <p:spPr>
            <a:xfrm>
              <a:off x="7092742" y="4469512"/>
              <a:ext cx="9521" cy="1651630"/>
            </a:xfrm>
            <a:custGeom>
              <a:avLst/>
              <a:gdLst/>
              <a:ahLst/>
              <a:cxnLst/>
              <a:rect l="l" t="t" r="r" b="b"/>
              <a:pathLst>
                <a:path w="191" h="33132" extrusionOk="0">
                  <a:moveTo>
                    <a:pt x="0" y="0"/>
                  </a:moveTo>
                  <a:lnTo>
                    <a:pt x="190" y="0"/>
                  </a:lnTo>
                  <a:lnTo>
                    <a:pt x="190" y="33132"/>
                  </a:lnTo>
                  <a:lnTo>
                    <a:pt x="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1"/>
            <p:cNvSpPr/>
            <p:nvPr/>
          </p:nvSpPr>
          <p:spPr>
            <a:xfrm>
              <a:off x="7102214" y="5286883"/>
              <a:ext cx="678758" cy="11615"/>
            </a:xfrm>
            <a:custGeom>
              <a:avLst/>
              <a:gdLst/>
              <a:ahLst/>
              <a:cxnLst/>
              <a:rect l="l" t="t" r="r" b="b"/>
              <a:pathLst>
                <a:path w="13616" h="233" extrusionOk="0">
                  <a:moveTo>
                    <a:pt x="0" y="232"/>
                  </a:moveTo>
                  <a:lnTo>
                    <a:pt x="13615" y="232"/>
                  </a:lnTo>
                  <a:lnTo>
                    <a:pt x="13615" y="0"/>
                  </a:lnTo>
                  <a:lnTo>
                    <a:pt x="0" y="1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1"/>
            <p:cNvSpPr/>
            <p:nvPr/>
          </p:nvSpPr>
          <p:spPr>
            <a:xfrm>
              <a:off x="8451169" y="4465274"/>
              <a:ext cx="44217" cy="1660105"/>
            </a:xfrm>
            <a:custGeom>
              <a:avLst/>
              <a:gdLst/>
              <a:ahLst/>
              <a:cxnLst/>
              <a:rect l="l" t="t" r="r" b="b"/>
              <a:pathLst>
                <a:path w="887" h="33302" extrusionOk="0">
                  <a:moveTo>
                    <a:pt x="886" y="1"/>
                  </a:moveTo>
                  <a:lnTo>
                    <a:pt x="1" y="33301"/>
                  </a:lnTo>
                  <a:lnTo>
                    <a:pt x="275" y="3330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1"/>
            <p:cNvSpPr/>
            <p:nvPr/>
          </p:nvSpPr>
          <p:spPr>
            <a:xfrm>
              <a:off x="6682986" y="4580874"/>
              <a:ext cx="304733" cy="1378502"/>
            </a:xfrm>
            <a:custGeom>
              <a:avLst/>
              <a:gdLst/>
              <a:ahLst/>
              <a:cxnLst/>
              <a:rect l="l" t="t" r="r" b="b"/>
              <a:pathLst>
                <a:path w="6113" h="27653" extrusionOk="0">
                  <a:moveTo>
                    <a:pt x="1" y="27652"/>
                  </a:moveTo>
                  <a:lnTo>
                    <a:pt x="5523" y="27652"/>
                  </a:lnTo>
                  <a:lnTo>
                    <a:pt x="6113"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1"/>
            <p:cNvSpPr/>
            <p:nvPr/>
          </p:nvSpPr>
          <p:spPr>
            <a:xfrm>
              <a:off x="6686176" y="4580874"/>
              <a:ext cx="301543" cy="45214"/>
            </a:xfrm>
            <a:custGeom>
              <a:avLst/>
              <a:gdLst/>
              <a:ahLst/>
              <a:cxnLst/>
              <a:rect l="l" t="t" r="r" b="b"/>
              <a:pathLst>
                <a:path w="6049" h="907" extrusionOk="0">
                  <a:moveTo>
                    <a:pt x="0" y="148"/>
                  </a:moveTo>
                  <a:lnTo>
                    <a:pt x="485" y="907"/>
                  </a:lnTo>
                  <a:lnTo>
                    <a:pt x="5438" y="801"/>
                  </a:lnTo>
                  <a:lnTo>
                    <a:pt x="6049"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1"/>
            <p:cNvSpPr/>
            <p:nvPr/>
          </p:nvSpPr>
          <p:spPr>
            <a:xfrm>
              <a:off x="6682986" y="4588202"/>
              <a:ext cx="27368" cy="1371174"/>
            </a:xfrm>
            <a:custGeom>
              <a:avLst/>
              <a:gdLst/>
              <a:ahLst/>
              <a:cxnLst/>
              <a:rect l="l" t="t" r="r" b="b"/>
              <a:pathLst>
                <a:path w="549" h="27506" extrusionOk="0">
                  <a:moveTo>
                    <a:pt x="64" y="1"/>
                  </a:moveTo>
                  <a:lnTo>
                    <a:pt x="1" y="27505"/>
                  </a:lnTo>
                  <a:lnTo>
                    <a:pt x="528" y="26873"/>
                  </a:lnTo>
                  <a:lnTo>
                    <a:pt x="549"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1"/>
            <p:cNvSpPr/>
            <p:nvPr/>
          </p:nvSpPr>
          <p:spPr>
            <a:xfrm>
              <a:off x="7893312" y="4580874"/>
              <a:ext cx="396158" cy="1420526"/>
            </a:xfrm>
            <a:custGeom>
              <a:avLst/>
              <a:gdLst/>
              <a:ahLst/>
              <a:cxnLst/>
              <a:rect l="l" t="t" r="r" b="b"/>
              <a:pathLst>
                <a:path w="7947" h="28496" extrusionOk="0">
                  <a:moveTo>
                    <a:pt x="0" y="28495"/>
                  </a:moveTo>
                  <a:lnTo>
                    <a:pt x="7356" y="28495"/>
                  </a:lnTo>
                  <a:lnTo>
                    <a:pt x="7946"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1"/>
            <p:cNvSpPr/>
            <p:nvPr/>
          </p:nvSpPr>
          <p:spPr>
            <a:xfrm>
              <a:off x="7896453" y="4580874"/>
              <a:ext cx="393017" cy="46261"/>
            </a:xfrm>
            <a:custGeom>
              <a:avLst/>
              <a:gdLst/>
              <a:ahLst/>
              <a:cxnLst/>
              <a:rect l="l" t="t" r="r" b="b"/>
              <a:pathLst>
                <a:path w="7884" h="928" extrusionOk="0">
                  <a:moveTo>
                    <a:pt x="1" y="169"/>
                  </a:moveTo>
                  <a:lnTo>
                    <a:pt x="485" y="928"/>
                  </a:lnTo>
                  <a:lnTo>
                    <a:pt x="7293" y="822"/>
                  </a:lnTo>
                  <a:lnTo>
                    <a:pt x="788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1"/>
            <p:cNvSpPr/>
            <p:nvPr/>
          </p:nvSpPr>
          <p:spPr>
            <a:xfrm>
              <a:off x="7893312" y="4589249"/>
              <a:ext cx="27368" cy="1412151"/>
            </a:xfrm>
            <a:custGeom>
              <a:avLst/>
              <a:gdLst/>
              <a:ahLst/>
              <a:cxnLst/>
              <a:rect l="l" t="t" r="r" b="b"/>
              <a:pathLst>
                <a:path w="549" h="28328" extrusionOk="0">
                  <a:moveTo>
                    <a:pt x="64" y="1"/>
                  </a:moveTo>
                  <a:lnTo>
                    <a:pt x="0" y="28327"/>
                  </a:lnTo>
                  <a:lnTo>
                    <a:pt x="527" y="27653"/>
                  </a:lnTo>
                  <a:lnTo>
                    <a:pt x="548"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1"/>
            <p:cNvSpPr/>
            <p:nvPr/>
          </p:nvSpPr>
          <p:spPr>
            <a:xfrm>
              <a:off x="7184165" y="4568262"/>
              <a:ext cx="497004" cy="634640"/>
            </a:xfrm>
            <a:custGeom>
              <a:avLst/>
              <a:gdLst/>
              <a:ahLst/>
              <a:cxnLst/>
              <a:rect l="l" t="t" r="r" b="b"/>
              <a:pathLst>
                <a:path w="9970" h="12731" extrusionOk="0">
                  <a:moveTo>
                    <a:pt x="169" y="12730"/>
                  </a:moveTo>
                  <a:lnTo>
                    <a:pt x="9695" y="12730"/>
                  </a:lnTo>
                  <a:lnTo>
                    <a:pt x="9969" y="0"/>
                  </a:lnTo>
                  <a:lnTo>
                    <a:pt x="0"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1"/>
            <p:cNvSpPr/>
            <p:nvPr/>
          </p:nvSpPr>
          <p:spPr>
            <a:xfrm>
              <a:off x="7192539" y="5171334"/>
              <a:ext cx="474971" cy="31555"/>
            </a:xfrm>
            <a:custGeom>
              <a:avLst/>
              <a:gdLst/>
              <a:ahLst/>
              <a:cxnLst/>
              <a:rect l="l" t="t" r="r" b="b"/>
              <a:pathLst>
                <a:path w="9528" h="633" extrusionOk="0">
                  <a:moveTo>
                    <a:pt x="1" y="632"/>
                  </a:moveTo>
                  <a:lnTo>
                    <a:pt x="549" y="0"/>
                  </a:lnTo>
                  <a:lnTo>
                    <a:pt x="8874" y="0"/>
                  </a:lnTo>
                  <a:lnTo>
                    <a:pt x="9527" y="63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1"/>
            <p:cNvSpPr/>
            <p:nvPr/>
          </p:nvSpPr>
          <p:spPr>
            <a:xfrm>
              <a:off x="7180975" y="4568262"/>
              <a:ext cx="500195" cy="44167"/>
            </a:xfrm>
            <a:custGeom>
              <a:avLst/>
              <a:gdLst/>
              <a:ahLst/>
              <a:cxnLst/>
              <a:rect l="l" t="t" r="r" b="b"/>
              <a:pathLst>
                <a:path w="10034" h="886" extrusionOk="0">
                  <a:moveTo>
                    <a:pt x="1" y="148"/>
                  </a:moveTo>
                  <a:lnTo>
                    <a:pt x="486" y="886"/>
                  </a:lnTo>
                  <a:lnTo>
                    <a:pt x="9443" y="801"/>
                  </a:lnTo>
                  <a:lnTo>
                    <a:pt x="1003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1"/>
            <p:cNvSpPr/>
            <p:nvPr/>
          </p:nvSpPr>
          <p:spPr>
            <a:xfrm>
              <a:off x="7180975" y="4575590"/>
              <a:ext cx="38933" cy="627312"/>
            </a:xfrm>
            <a:custGeom>
              <a:avLst/>
              <a:gdLst/>
              <a:ahLst/>
              <a:cxnLst/>
              <a:rect l="l" t="t" r="r" b="b"/>
              <a:pathLst>
                <a:path w="781" h="12584" extrusionOk="0">
                  <a:moveTo>
                    <a:pt x="1" y="1"/>
                  </a:moveTo>
                  <a:lnTo>
                    <a:pt x="233" y="12583"/>
                  </a:lnTo>
                  <a:lnTo>
                    <a:pt x="781" y="11951"/>
                  </a:lnTo>
                  <a:lnTo>
                    <a:pt x="486" y="73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1"/>
            <p:cNvSpPr/>
            <p:nvPr/>
          </p:nvSpPr>
          <p:spPr>
            <a:xfrm>
              <a:off x="7190446" y="5429750"/>
              <a:ext cx="490723" cy="556924"/>
            </a:xfrm>
            <a:custGeom>
              <a:avLst/>
              <a:gdLst/>
              <a:ahLst/>
              <a:cxnLst/>
              <a:rect l="l" t="t" r="r" b="b"/>
              <a:pathLst>
                <a:path w="9844" h="11172" extrusionOk="0">
                  <a:moveTo>
                    <a:pt x="43" y="11171"/>
                  </a:moveTo>
                  <a:lnTo>
                    <a:pt x="9569" y="11171"/>
                  </a:lnTo>
                  <a:lnTo>
                    <a:pt x="9843" y="1"/>
                  </a:lnTo>
                  <a:lnTo>
                    <a:pt x="1" y="29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1"/>
            <p:cNvSpPr/>
            <p:nvPr/>
          </p:nvSpPr>
          <p:spPr>
            <a:xfrm>
              <a:off x="7188352" y="5429750"/>
              <a:ext cx="492817" cy="36839"/>
            </a:xfrm>
            <a:custGeom>
              <a:avLst/>
              <a:gdLst/>
              <a:ahLst/>
              <a:cxnLst/>
              <a:rect l="l" t="t" r="r" b="b"/>
              <a:pathLst>
                <a:path w="9886" h="739" extrusionOk="0">
                  <a:moveTo>
                    <a:pt x="0" y="64"/>
                  </a:moveTo>
                  <a:lnTo>
                    <a:pt x="485" y="738"/>
                  </a:lnTo>
                  <a:lnTo>
                    <a:pt x="9295" y="738"/>
                  </a:lnTo>
                  <a:lnTo>
                    <a:pt x="988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1"/>
            <p:cNvSpPr/>
            <p:nvPr/>
          </p:nvSpPr>
          <p:spPr>
            <a:xfrm>
              <a:off x="7188352" y="5432890"/>
              <a:ext cx="31555" cy="553784"/>
            </a:xfrm>
            <a:custGeom>
              <a:avLst/>
              <a:gdLst/>
              <a:ahLst/>
              <a:cxnLst/>
              <a:rect l="l" t="t" r="r" b="b"/>
              <a:pathLst>
                <a:path w="633" h="11109" extrusionOk="0">
                  <a:moveTo>
                    <a:pt x="0" y="1"/>
                  </a:moveTo>
                  <a:lnTo>
                    <a:pt x="85" y="11108"/>
                  </a:lnTo>
                  <a:lnTo>
                    <a:pt x="633" y="10518"/>
                  </a:lnTo>
                  <a:lnTo>
                    <a:pt x="485" y="67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1"/>
            <p:cNvSpPr/>
            <p:nvPr/>
          </p:nvSpPr>
          <p:spPr>
            <a:xfrm>
              <a:off x="7001320" y="4528333"/>
              <a:ext cx="61016" cy="129261"/>
            </a:xfrm>
            <a:custGeom>
              <a:avLst/>
              <a:gdLst/>
              <a:ahLst/>
              <a:cxnLst/>
              <a:rect l="l" t="t" r="r" b="b"/>
              <a:pathLst>
                <a:path w="1224" h="2593" extrusionOk="0">
                  <a:moveTo>
                    <a:pt x="1223" y="1307"/>
                  </a:moveTo>
                  <a:cubicBezTo>
                    <a:pt x="1223" y="2024"/>
                    <a:pt x="949" y="2593"/>
                    <a:pt x="612" y="2593"/>
                  </a:cubicBezTo>
                  <a:cubicBezTo>
                    <a:pt x="275" y="2593"/>
                    <a:pt x="1" y="2024"/>
                    <a:pt x="1" y="1307"/>
                  </a:cubicBezTo>
                  <a:cubicBezTo>
                    <a:pt x="1" y="591"/>
                    <a:pt x="275"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1"/>
            <p:cNvSpPr/>
            <p:nvPr/>
          </p:nvSpPr>
          <p:spPr>
            <a:xfrm>
              <a:off x="6985568" y="4514675"/>
              <a:ext cx="68344" cy="65204"/>
            </a:xfrm>
            <a:custGeom>
              <a:avLst/>
              <a:gdLst/>
              <a:ahLst/>
              <a:cxnLst/>
              <a:rect l="l" t="t" r="r" b="b"/>
              <a:pathLst>
                <a:path w="1371" h="1308" extrusionOk="0">
                  <a:moveTo>
                    <a:pt x="85" y="1"/>
                  </a:moveTo>
                  <a:cubicBezTo>
                    <a:pt x="85" y="1"/>
                    <a:pt x="507" y="1"/>
                    <a:pt x="1160" y="422"/>
                  </a:cubicBezTo>
                  <a:cubicBezTo>
                    <a:pt x="1160" y="422"/>
                    <a:pt x="1371" y="696"/>
                    <a:pt x="1202" y="991"/>
                  </a:cubicBezTo>
                  <a:cubicBezTo>
                    <a:pt x="1202" y="991"/>
                    <a:pt x="549" y="1307"/>
                    <a:pt x="1"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1"/>
            <p:cNvSpPr/>
            <p:nvPr/>
          </p:nvSpPr>
          <p:spPr>
            <a:xfrm>
              <a:off x="6945639" y="4507297"/>
              <a:ext cx="79910" cy="79910"/>
            </a:xfrm>
            <a:custGeom>
              <a:avLst/>
              <a:gdLst/>
              <a:ahLst/>
              <a:cxnLst/>
              <a:rect l="l" t="t" r="r" b="b"/>
              <a:pathLst>
                <a:path w="1603" h="1603" extrusionOk="0">
                  <a:moveTo>
                    <a:pt x="1603" y="802"/>
                  </a:moveTo>
                  <a:cubicBezTo>
                    <a:pt x="1603" y="1244"/>
                    <a:pt x="1244" y="1603"/>
                    <a:pt x="802" y="1603"/>
                  </a:cubicBezTo>
                  <a:cubicBezTo>
                    <a:pt x="359" y="1603"/>
                    <a:pt x="1" y="1244"/>
                    <a:pt x="1" y="802"/>
                  </a:cubicBezTo>
                  <a:cubicBezTo>
                    <a:pt x="1" y="359"/>
                    <a:pt x="359" y="1"/>
                    <a:pt x="802" y="1"/>
                  </a:cubicBezTo>
                  <a:cubicBezTo>
                    <a:pt x="1244" y="1"/>
                    <a:pt x="1603" y="359"/>
                    <a:pt x="1603"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1"/>
            <p:cNvSpPr/>
            <p:nvPr/>
          </p:nvSpPr>
          <p:spPr>
            <a:xfrm>
              <a:off x="7369054" y="4503110"/>
              <a:ext cx="60967" cy="130358"/>
            </a:xfrm>
            <a:custGeom>
              <a:avLst/>
              <a:gdLst/>
              <a:ahLst/>
              <a:cxnLst/>
              <a:rect l="l" t="t" r="r" b="b"/>
              <a:pathLst>
                <a:path w="1223" h="2615" extrusionOk="0">
                  <a:moveTo>
                    <a:pt x="1223" y="1307"/>
                  </a:moveTo>
                  <a:cubicBezTo>
                    <a:pt x="1223" y="2024"/>
                    <a:pt x="949" y="2614"/>
                    <a:pt x="612" y="2614"/>
                  </a:cubicBezTo>
                  <a:cubicBezTo>
                    <a:pt x="274" y="2614"/>
                    <a:pt x="0" y="2024"/>
                    <a:pt x="0" y="1307"/>
                  </a:cubicBezTo>
                  <a:cubicBezTo>
                    <a:pt x="0" y="591"/>
                    <a:pt x="274" y="1"/>
                    <a:pt x="612" y="1"/>
                  </a:cubicBezTo>
                  <a:cubicBezTo>
                    <a:pt x="949" y="1"/>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1"/>
            <p:cNvSpPr/>
            <p:nvPr/>
          </p:nvSpPr>
          <p:spPr>
            <a:xfrm>
              <a:off x="7352255" y="4489451"/>
              <a:ext cx="68344" cy="65204"/>
            </a:xfrm>
            <a:custGeom>
              <a:avLst/>
              <a:gdLst/>
              <a:ahLst/>
              <a:cxnLst/>
              <a:rect l="l" t="t" r="r" b="b"/>
              <a:pathLst>
                <a:path w="1371" h="1308" extrusionOk="0">
                  <a:moveTo>
                    <a:pt x="85" y="1"/>
                  </a:moveTo>
                  <a:cubicBezTo>
                    <a:pt x="85" y="1"/>
                    <a:pt x="506" y="22"/>
                    <a:pt x="1181" y="422"/>
                  </a:cubicBezTo>
                  <a:cubicBezTo>
                    <a:pt x="1181" y="422"/>
                    <a:pt x="1370" y="696"/>
                    <a:pt x="1202" y="991"/>
                  </a:cubicBezTo>
                  <a:cubicBezTo>
                    <a:pt x="1202"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1"/>
            <p:cNvSpPr/>
            <p:nvPr/>
          </p:nvSpPr>
          <p:spPr>
            <a:xfrm>
              <a:off x="7312326" y="4482123"/>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1"/>
            <p:cNvSpPr/>
            <p:nvPr/>
          </p:nvSpPr>
          <p:spPr>
            <a:xfrm>
              <a:off x="7366960" y="5328906"/>
              <a:ext cx="60967" cy="130308"/>
            </a:xfrm>
            <a:custGeom>
              <a:avLst/>
              <a:gdLst/>
              <a:ahLst/>
              <a:cxnLst/>
              <a:rect l="l" t="t" r="r" b="b"/>
              <a:pathLst>
                <a:path w="1223" h="2614" extrusionOk="0">
                  <a:moveTo>
                    <a:pt x="1223" y="1307"/>
                  </a:moveTo>
                  <a:cubicBezTo>
                    <a:pt x="1223" y="2024"/>
                    <a:pt x="949" y="2614"/>
                    <a:pt x="612" y="2614"/>
                  </a:cubicBezTo>
                  <a:cubicBezTo>
                    <a:pt x="274" y="2614"/>
                    <a:pt x="0" y="2024"/>
                    <a:pt x="0" y="1307"/>
                  </a:cubicBezTo>
                  <a:cubicBezTo>
                    <a:pt x="0" y="591"/>
                    <a:pt x="274"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1"/>
            <p:cNvSpPr/>
            <p:nvPr/>
          </p:nvSpPr>
          <p:spPr>
            <a:xfrm>
              <a:off x="7350161" y="5315247"/>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1"/>
            <p:cNvSpPr/>
            <p:nvPr/>
          </p:nvSpPr>
          <p:spPr>
            <a:xfrm>
              <a:off x="7310232" y="5307870"/>
              <a:ext cx="79860" cy="79910"/>
            </a:xfrm>
            <a:custGeom>
              <a:avLst/>
              <a:gdLst/>
              <a:ahLst/>
              <a:cxnLst/>
              <a:rect l="l" t="t" r="r" b="b"/>
              <a:pathLst>
                <a:path w="1602" h="1603" extrusionOk="0">
                  <a:moveTo>
                    <a:pt x="1602" y="802"/>
                  </a:moveTo>
                  <a:cubicBezTo>
                    <a:pt x="1602" y="1244"/>
                    <a:pt x="1244" y="1603"/>
                    <a:pt x="801" y="1603"/>
                  </a:cubicBezTo>
                  <a:cubicBezTo>
                    <a:pt x="359" y="1603"/>
                    <a:pt x="0" y="1244"/>
                    <a:pt x="0" y="802"/>
                  </a:cubicBezTo>
                  <a:cubicBezTo>
                    <a:pt x="0" y="359"/>
                    <a:pt x="359"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1"/>
            <p:cNvSpPr/>
            <p:nvPr/>
          </p:nvSpPr>
          <p:spPr>
            <a:xfrm>
              <a:off x="7835538" y="4513628"/>
              <a:ext cx="60967" cy="130308"/>
            </a:xfrm>
            <a:custGeom>
              <a:avLst/>
              <a:gdLst/>
              <a:ahLst/>
              <a:cxnLst/>
              <a:rect l="l" t="t" r="r" b="b"/>
              <a:pathLst>
                <a:path w="1223" h="2614" extrusionOk="0">
                  <a:moveTo>
                    <a:pt x="1223" y="1307"/>
                  </a:moveTo>
                  <a:cubicBezTo>
                    <a:pt x="1223" y="2024"/>
                    <a:pt x="949" y="2614"/>
                    <a:pt x="611" y="2614"/>
                  </a:cubicBezTo>
                  <a:cubicBezTo>
                    <a:pt x="274" y="2614"/>
                    <a:pt x="0" y="2024"/>
                    <a:pt x="0" y="1307"/>
                  </a:cubicBezTo>
                  <a:cubicBezTo>
                    <a:pt x="0" y="591"/>
                    <a:pt x="274" y="0"/>
                    <a:pt x="611"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1"/>
            <p:cNvSpPr/>
            <p:nvPr/>
          </p:nvSpPr>
          <p:spPr>
            <a:xfrm>
              <a:off x="7818739" y="4499969"/>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1"/>
            <p:cNvSpPr/>
            <p:nvPr/>
          </p:nvSpPr>
          <p:spPr>
            <a:xfrm>
              <a:off x="7778810" y="4492592"/>
              <a:ext cx="79860" cy="79910"/>
            </a:xfrm>
            <a:custGeom>
              <a:avLst/>
              <a:gdLst/>
              <a:ahLst/>
              <a:cxnLst/>
              <a:rect l="l" t="t" r="r" b="b"/>
              <a:pathLst>
                <a:path w="1602" h="1603" extrusionOk="0">
                  <a:moveTo>
                    <a:pt x="1602" y="802"/>
                  </a:moveTo>
                  <a:cubicBezTo>
                    <a:pt x="1602" y="1244"/>
                    <a:pt x="1244" y="1603"/>
                    <a:pt x="801" y="1603"/>
                  </a:cubicBezTo>
                  <a:cubicBezTo>
                    <a:pt x="358" y="1603"/>
                    <a:pt x="0" y="1244"/>
                    <a:pt x="0" y="802"/>
                  </a:cubicBezTo>
                  <a:cubicBezTo>
                    <a:pt x="0" y="359"/>
                    <a:pt x="358"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1"/>
            <p:cNvSpPr/>
            <p:nvPr/>
          </p:nvSpPr>
          <p:spPr>
            <a:xfrm>
              <a:off x="7192539" y="4329785"/>
              <a:ext cx="139779" cy="143967"/>
            </a:xfrm>
            <a:custGeom>
              <a:avLst/>
              <a:gdLst/>
              <a:ahLst/>
              <a:cxnLst/>
              <a:rect l="l" t="t" r="r" b="b"/>
              <a:pathLst>
                <a:path w="2804" h="2888" extrusionOk="0">
                  <a:moveTo>
                    <a:pt x="1" y="2888"/>
                  </a:moveTo>
                  <a:lnTo>
                    <a:pt x="549" y="0"/>
                  </a:lnTo>
                  <a:lnTo>
                    <a:pt x="2804" y="0"/>
                  </a:lnTo>
                  <a:lnTo>
                    <a:pt x="2403" y="280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1"/>
            <p:cNvSpPr/>
            <p:nvPr/>
          </p:nvSpPr>
          <p:spPr>
            <a:xfrm>
              <a:off x="7332265" y="4326595"/>
              <a:ext cx="75722" cy="146110"/>
            </a:xfrm>
            <a:custGeom>
              <a:avLst/>
              <a:gdLst/>
              <a:ahLst/>
              <a:cxnLst/>
              <a:rect l="l" t="t" r="r" b="b"/>
              <a:pathLst>
                <a:path w="1519" h="2931" extrusionOk="0">
                  <a:moveTo>
                    <a:pt x="1" y="2930"/>
                  </a:moveTo>
                  <a:lnTo>
                    <a:pt x="1034" y="22"/>
                  </a:lnTo>
                  <a:lnTo>
                    <a:pt x="1518" y="1"/>
                  </a:lnTo>
                  <a:lnTo>
                    <a:pt x="738" y="293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1"/>
            <p:cNvSpPr/>
            <p:nvPr/>
          </p:nvSpPr>
          <p:spPr>
            <a:xfrm>
              <a:off x="7995203" y="4317174"/>
              <a:ext cx="176569" cy="152391"/>
            </a:xfrm>
            <a:custGeom>
              <a:avLst/>
              <a:gdLst/>
              <a:ahLst/>
              <a:cxnLst/>
              <a:rect l="l" t="t" r="r" b="b"/>
              <a:pathLst>
                <a:path w="3542" h="3057" extrusionOk="0">
                  <a:moveTo>
                    <a:pt x="1" y="2951"/>
                  </a:moveTo>
                  <a:lnTo>
                    <a:pt x="549" y="0"/>
                  </a:lnTo>
                  <a:lnTo>
                    <a:pt x="3542" y="0"/>
                  </a:lnTo>
                  <a:lnTo>
                    <a:pt x="288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1"/>
            <p:cNvSpPr/>
            <p:nvPr/>
          </p:nvSpPr>
          <p:spPr>
            <a:xfrm>
              <a:off x="8171717" y="4317174"/>
              <a:ext cx="71485" cy="152391"/>
            </a:xfrm>
            <a:custGeom>
              <a:avLst/>
              <a:gdLst/>
              <a:ahLst/>
              <a:cxnLst/>
              <a:rect l="l" t="t" r="r" b="b"/>
              <a:pathLst>
                <a:path w="1434" h="3057" extrusionOk="0">
                  <a:moveTo>
                    <a:pt x="1" y="3056"/>
                  </a:moveTo>
                  <a:lnTo>
                    <a:pt x="1054" y="0"/>
                  </a:lnTo>
                  <a:lnTo>
                    <a:pt x="1434" y="0"/>
                  </a:lnTo>
                  <a:lnTo>
                    <a:pt x="33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1"/>
            <p:cNvSpPr/>
            <p:nvPr/>
          </p:nvSpPr>
          <p:spPr>
            <a:xfrm>
              <a:off x="8539451" y="4310843"/>
              <a:ext cx="198602" cy="161863"/>
            </a:xfrm>
            <a:custGeom>
              <a:avLst/>
              <a:gdLst/>
              <a:ahLst/>
              <a:cxnLst/>
              <a:rect l="l" t="t" r="r" b="b"/>
              <a:pathLst>
                <a:path w="3984" h="3247" extrusionOk="0">
                  <a:moveTo>
                    <a:pt x="0" y="1"/>
                  </a:moveTo>
                  <a:lnTo>
                    <a:pt x="1244" y="3183"/>
                  </a:lnTo>
                  <a:lnTo>
                    <a:pt x="3984" y="3246"/>
                  </a:lnTo>
                  <a:lnTo>
                    <a:pt x="2319" y="12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1"/>
            <p:cNvSpPr/>
            <p:nvPr/>
          </p:nvSpPr>
          <p:spPr>
            <a:xfrm>
              <a:off x="8737999" y="4317174"/>
              <a:ext cx="160816" cy="156579"/>
            </a:xfrm>
            <a:custGeom>
              <a:avLst/>
              <a:gdLst/>
              <a:ahLst/>
              <a:cxnLst/>
              <a:rect l="l" t="t" r="r" b="b"/>
              <a:pathLst>
                <a:path w="3226" h="3141" extrusionOk="0">
                  <a:moveTo>
                    <a:pt x="1" y="0"/>
                  </a:moveTo>
                  <a:lnTo>
                    <a:pt x="1624" y="3141"/>
                  </a:lnTo>
                  <a:lnTo>
                    <a:pt x="3225" y="3141"/>
                  </a:lnTo>
                  <a:lnTo>
                    <a:pt x="1097" y="2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1"/>
            <p:cNvSpPr/>
            <p:nvPr/>
          </p:nvSpPr>
          <p:spPr>
            <a:xfrm>
              <a:off x="8829421" y="4317174"/>
              <a:ext cx="133448" cy="161813"/>
            </a:xfrm>
            <a:custGeom>
              <a:avLst/>
              <a:gdLst/>
              <a:ahLst/>
              <a:cxnLst/>
              <a:rect l="l" t="t" r="r" b="b"/>
              <a:pathLst>
                <a:path w="2677" h="3246" extrusionOk="0">
                  <a:moveTo>
                    <a:pt x="0" y="21"/>
                  </a:moveTo>
                  <a:lnTo>
                    <a:pt x="1855" y="3246"/>
                  </a:lnTo>
                  <a:lnTo>
                    <a:pt x="2677" y="3246"/>
                  </a:lnTo>
                  <a:lnTo>
                    <a:pt x="25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1"/>
            <p:cNvSpPr/>
            <p:nvPr/>
          </p:nvSpPr>
          <p:spPr>
            <a:xfrm>
              <a:off x="9290621" y="4326595"/>
              <a:ext cx="195462" cy="159769"/>
            </a:xfrm>
            <a:custGeom>
              <a:avLst/>
              <a:gdLst/>
              <a:ahLst/>
              <a:cxnLst/>
              <a:rect l="l" t="t" r="r" b="b"/>
              <a:pathLst>
                <a:path w="3921" h="3205" extrusionOk="0">
                  <a:moveTo>
                    <a:pt x="1" y="1"/>
                  </a:moveTo>
                  <a:lnTo>
                    <a:pt x="1" y="3120"/>
                  </a:lnTo>
                  <a:lnTo>
                    <a:pt x="3310" y="3204"/>
                  </a:lnTo>
                  <a:lnTo>
                    <a:pt x="3921" y="8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1"/>
            <p:cNvSpPr/>
            <p:nvPr/>
          </p:nvSpPr>
          <p:spPr>
            <a:xfrm>
              <a:off x="9472370" y="4331879"/>
              <a:ext cx="75722" cy="158673"/>
            </a:xfrm>
            <a:custGeom>
              <a:avLst/>
              <a:gdLst/>
              <a:ahLst/>
              <a:cxnLst/>
              <a:rect l="l" t="t" r="r" b="b"/>
              <a:pathLst>
                <a:path w="1519" h="3183" extrusionOk="0">
                  <a:moveTo>
                    <a:pt x="865" y="63"/>
                  </a:moveTo>
                  <a:lnTo>
                    <a:pt x="1" y="3183"/>
                  </a:lnTo>
                  <a:lnTo>
                    <a:pt x="443" y="3183"/>
                  </a:lnTo>
                  <a:lnTo>
                    <a:pt x="151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1"/>
            <p:cNvSpPr/>
            <p:nvPr/>
          </p:nvSpPr>
          <p:spPr>
            <a:xfrm>
              <a:off x="7369054" y="4326595"/>
              <a:ext cx="185990" cy="146110"/>
            </a:xfrm>
            <a:custGeom>
              <a:avLst/>
              <a:gdLst/>
              <a:ahLst/>
              <a:cxnLst/>
              <a:rect l="l" t="t" r="r" b="b"/>
              <a:pathLst>
                <a:path w="3731" h="2931" extrusionOk="0">
                  <a:moveTo>
                    <a:pt x="0" y="2930"/>
                  </a:moveTo>
                  <a:lnTo>
                    <a:pt x="780" y="1"/>
                  </a:lnTo>
                  <a:lnTo>
                    <a:pt x="3731" y="1"/>
                  </a:lnTo>
                  <a:lnTo>
                    <a:pt x="3225" y="286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1"/>
            <p:cNvSpPr/>
            <p:nvPr/>
          </p:nvSpPr>
          <p:spPr>
            <a:xfrm>
              <a:off x="6696645" y="4337113"/>
              <a:ext cx="92522" cy="141873"/>
            </a:xfrm>
            <a:custGeom>
              <a:avLst/>
              <a:gdLst/>
              <a:ahLst/>
              <a:cxnLst/>
              <a:rect l="l" t="t" r="r" b="b"/>
              <a:pathLst>
                <a:path w="1856" h="2846" extrusionOk="0">
                  <a:moveTo>
                    <a:pt x="1" y="2846"/>
                  </a:moveTo>
                  <a:lnTo>
                    <a:pt x="612" y="22"/>
                  </a:lnTo>
                  <a:lnTo>
                    <a:pt x="1855" y="1"/>
                  </a:lnTo>
                  <a:lnTo>
                    <a:pt x="1244" y="28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1"/>
            <p:cNvSpPr/>
            <p:nvPr/>
          </p:nvSpPr>
          <p:spPr>
            <a:xfrm>
              <a:off x="6789114" y="4336066"/>
              <a:ext cx="65204" cy="142920"/>
            </a:xfrm>
            <a:custGeom>
              <a:avLst/>
              <a:gdLst/>
              <a:ahLst/>
              <a:cxnLst/>
              <a:rect l="l" t="t" r="r" b="b"/>
              <a:pathLst>
                <a:path w="1308" h="2867" extrusionOk="0">
                  <a:moveTo>
                    <a:pt x="0" y="2867"/>
                  </a:moveTo>
                  <a:lnTo>
                    <a:pt x="759" y="22"/>
                  </a:lnTo>
                  <a:lnTo>
                    <a:pt x="1307" y="1"/>
                  </a:lnTo>
                  <a:lnTo>
                    <a:pt x="443"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1"/>
            <p:cNvSpPr/>
            <p:nvPr/>
          </p:nvSpPr>
          <p:spPr>
            <a:xfrm>
              <a:off x="8844126" y="4318220"/>
              <a:ext cx="222780" cy="160766"/>
            </a:xfrm>
            <a:custGeom>
              <a:avLst/>
              <a:gdLst/>
              <a:ahLst/>
              <a:cxnLst/>
              <a:rect l="l" t="t" r="r" b="b"/>
              <a:pathLst>
                <a:path w="4469" h="3225" extrusionOk="0">
                  <a:moveTo>
                    <a:pt x="0" y="0"/>
                  </a:moveTo>
                  <a:lnTo>
                    <a:pt x="2277" y="3120"/>
                  </a:lnTo>
                  <a:lnTo>
                    <a:pt x="4468" y="3225"/>
                  </a:lnTo>
                  <a:lnTo>
                    <a:pt x="2677" y="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1"/>
            <p:cNvSpPr/>
            <p:nvPr/>
          </p:nvSpPr>
          <p:spPr>
            <a:xfrm>
              <a:off x="9235987" y="4326595"/>
              <a:ext cx="62063" cy="158722"/>
            </a:xfrm>
            <a:custGeom>
              <a:avLst/>
              <a:gdLst/>
              <a:ahLst/>
              <a:cxnLst/>
              <a:rect l="l" t="t" r="r" b="b"/>
              <a:pathLst>
                <a:path w="1245" h="3184" extrusionOk="0">
                  <a:moveTo>
                    <a:pt x="1097" y="1"/>
                  </a:moveTo>
                  <a:lnTo>
                    <a:pt x="1" y="1"/>
                  </a:lnTo>
                  <a:lnTo>
                    <a:pt x="1" y="3183"/>
                  </a:lnTo>
                  <a:lnTo>
                    <a:pt x="1244" y="31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1"/>
            <p:cNvSpPr/>
            <p:nvPr/>
          </p:nvSpPr>
          <p:spPr>
            <a:xfrm>
              <a:off x="9573263" y="4331879"/>
              <a:ext cx="93519" cy="161813"/>
            </a:xfrm>
            <a:custGeom>
              <a:avLst/>
              <a:gdLst/>
              <a:ahLst/>
              <a:cxnLst/>
              <a:rect l="l" t="t" r="r" b="b"/>
              <a:pathLst>
                <a:path w="1876" h="3246" extrusionOk="0">
                  <a:moveTo>
                    <a:pt x="885" y="0"/>
                  </a:moveTo>
                  <a:lnTo>
                    <a:pt x="0" y="3246"/>
                  </a:lnTo>
                  <a:lnTo>
                    <a:pt x="443" y="3246"/>
                  </a:lnTo>
                  <a:lnTo>
                    <a:pt x="1876" y="4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1"/>
            <p:cNvSpPr/>
            <p:nvPr/>
          </p:nvSpPr>
          <p:spPr>
            <a:xfrm>
              <a:off x="6597894" y="4451616"/>
              <a:ext cx="3099474" cy="44217"/>
            </a:xfrm>
            <a:custGeom>
              <a:avLst/>
              <a:gdLst/>
              <a:ahLst/>
              <a:cxnLst/>
              <a:rect l="l" t="t" r="r" b="b"/>
              <a:pathLst>
                <a:path w="62176" h="887" extrusionOk="0">
                  <a:moveTo>
                    <a:pt x="62175" y="886"/>
                  </a:moveTo>
                  <a:lnTo>
                    <a:pt x="36252" y="254"/>
                  </a:lnTo>
                  <a:lnTo>
                    <a:pt x="1" y="549"/>
                  </a:lnTo>
                  <a:lnTo>
                    <a:pt x="36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1"/>
            <p:cNvSpPr/>
            <p:nvPr/>
          </p:nvSpPr>
          <p:spPr>
            <a:xfrm>
              <a:off x="-292043" y="4279338"/>
              <a:ext cx="1898537" cy="196509"/>
            </a:xfrm>
            <a:custGeom>
              <a:avLst/>
              <a:gdLst/>
              <a:ahLst/>
              <a:cxnLst/>
              <a:rect l="l" t="t" r="r" b="b"/>
              <a:pathLst>
                <a:path w="38085" h="3942" extrusionOk="0">
                  <a:moveTo>
                    <a:pt x="0" y="0"/>
                  </a:moveTo>
                  <a:lnTo>
                    <a:pt x="38085" y="0"/>
                  </a:lnTo>
                  <a:lnTo>
                    <a:pt x="38085" y="3942"/>
                  </a:lnTo>
                  <a:lnTo>
                    <a:pt x="0" y="32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1"/>
            <p:cNvSpPr/>
            <p:nvPr/>
          </p:nvSpPr>
          <p:spPr>
            <a:xfrm>
              <a:off x="-292043" y="4429583"/>
              <a:ext cx="1898537" cy="1690513"/>
            </a:xfrm>
            <a:custGeom>
              <a:avLst/>
              <a:gdLst/>
              <a:ahLst/>
              <a:cxnLst/>
              <a:rect l="l" t="t" r="r" b="b"/>
              <a:pathLst>
                <a:path w="38085" h="33912" extrusionOk="0">
                  <a:moveTo>
                    <a:pt x="0" y="274"/>
                  </a:moveTo>
                  <a:lnTo>
                    <a:pt x="1117" y="33912"/>
                  </a:lnTo>
                  <a:lnTo>
                    <a:pt x="38085" y="33912"/>
                  </a:lnTo>
                  <a:lnTo>
                    <a:pt x="38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1"/>
            <p:cNvSpPr/>
            <p:nvPr/>
          </p:nvSpPr>
          <p:spPr>
            <a:xfrm>
              <a:off x="1606395" y="4279338"/>
              <a:ext cx="376218" cy="1840761"/>
            </a:xfrm>
            <a:custGeom>
              <a:avLst/>
              <a:gdLst/>
              <a:ahLst/>
              <a:cxnLst/>
              <a:rect l="l" t="t" r="r" b="b"/>
              <a:pathLst>
                <a:path w="7547" h="36926" extrusionOk="0">
                  <a:moveTo>
                    <a:pt x="1" y="0"/>
                  </a:moveTo>
                  <a:lnTo>
                    <a:pt x="7230" y="1139"/>
                  </a:lnTo>
                  <a:lnTo>
                    <a:pt x="7546" y="36926"/>
                  </a:lnTo>
                  <a:lnTo>
                    <a:pt x="1" y="3692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1"/>
            <p:cNvSpPr/>
            <p:nvPr/>
          </p:nvSpPr>
          <p:spPr>
            <a:xfrm>
              <a:off x="1606395" y="4279338"/>
              <a:ext cx="361512" cy="196509"/>
            </a:xfrm>
            <a:custGeom>
              <a:avLst/>
              <a:gdLst/>
              <a:ahLst/>
              <a:cxnLst/>
              <a:rect l="l" t="t" r="r" b="b"/>
              <a:pathLst>
                <a:path w="7252" h="3942" extrusionOk="0">
                  <a:moveTo>
                    <a:pt x="1" y="0"/>
                  </a:moveTo>
                  <a:lnTo>
                    <a:pt x="7230" y="1139"/>
                  </a:lnTo>
                  <a:lnTo>
                    <a:pt x="7251" y="3942"/>
                  </a:lnTo>
                  <a:lnTo>
                    <a:pt x="1" y="301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1"/>
            <p:cNvSpPr/>
            <p:nvPr/>
          </p:nvSpPr>
          <p:spPr>
            <a:xfrm>
              <a:off x="1821791" y="4456900"/>
              <a:ext cx="9521" cy="1663195"/>
            </a:xfrm>
            <a:custGeom>
              <a:avLst/>
              <a:gdLst/>
              <a:ahLst/>
              <a:cxnLst/>
              <a:rect l="l" t="t" r="r" b="b"/>
              <a:pathLst>
                <a:path w="191" h="33364" extrusionOk="0">
                  <a:moveTo>
                    <a:pt x="1" y="0"/>
                  </a:moveTo>
                  <a:lnTo>
                    <a:pt x="1" y="33364"/>
                  </a:lnTo>
                  <a:lnTo>
                    <a:pt x="190" y="33364"/>
                  </a:lnTo>
                  <a:lnTo>
                    <a:pt x="190" y="2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1"/>
            <p:cNvSpPr/>
            <p:nvPr/>
          </p:nvSpPr>
          <p:spPr>
            <a:xfrm>
              <a:off x="1858579" y="4590295"/>
              <a:ext cx="92472" cy="1159960"/>
            </a:xfrm>
            <a:custGeom>
              <a:avLst/>
              <a:gdLst/>
              <a:ahLst/>
              <a:cxnLst/>
              <a:rect l="l" t="t" r="r" b="b"/>
              <a:pathLst>
                <a:path w="1855" h="23269" extrusionOk="0">
                  <a:moveTo>
                    <a:pt x="0" y="1"/>
                  </a:moveTo>
                  <a:lnTo>
                    <a:pt x="1855" y="1"/>
                  </a:lnTo>
                  <a:lnTo>
                    <a:pt x="1855" y="23269"/>
                  </a:lnTo>
                  <a:lnTo>
                    <a:pt x="0" y="2326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1"/>
            <p:cNvSpPr/>
            <p:nvPr/>
          </p:nvSpPr>
          <p:spPr>
            <a:xfrm>
              <a:off x="1915307" y="4590295"/>
              <a:ext cx="35742" cy="1159960"/>
            </a:xfrm>
            <a:custGeom>
              <a:avLst/>
              <a:gdLst/>
              <a:ahLst/>
              <a:cxnLst/>
              <a:rect l="l" t="t" r="r" b="b"/>
              <a:pathLst>
                <a:path w="717" h="23269" extrusionOk="0">
                  <a:moveTo>
                    <a:pt x="253" y="1"/>
                  </a:moveTo>
                  <a:lnTo>
                    <a:pt x="0" y="23269"/>
                  </a:lnTo>
                  <a:lnTo>
                    <a:pt x="717" y="23269"/>
                  </a:lnTo>
                  <a:lnTo>
                    <a:pt x="717"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1"/>
            <p:cNvSpPr/>
            <p:nvPr/>
          </p:nvSpPr>
          <p:spPr>
            <a:xfrm>
              <a:off x="1654748" y="4519909"/>
              <a:ext cx="132451" cy="1521422"/>
            </a:xfrm>
            <a:custGeom>
              <a:avLst/>
              <a:gdLst/>
              <a:ahLst/>
              <a:cxnLst/>
              <a:rect l="l" t="t" r="r" b="b"/>
              <a:pathLst>
                <a:path w="2657" h="30520" extrusionOk="0">
                  <a:moveTo>
                    <a:pt x="127" y="1"/>
                  </a:moveTo>
                  <a:lnTo>
                    <a:pt x="0" y="30519"/>
                  </a:lnTo>
                  <a:lnTo>
                    <a:pt x="2656" y="30519"/>
                  </a:lnTo>
                  <a:lnTo>
                    <a:pt x="2656" y="40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21"/>
            <p:cNvSpPr/>
            <p:nvPr/>
          </p:nvSpPr>
          <p:spPr>
            <a:xfrm>
              <a:off x="1753498" y="4539898"/>
              <a:ext cx="33699" cy="1501432"/>
            </a:xfrm>
            <a:custGeom>
              <a:avLst/>
              <a:gdLst/>
              <a:ahLst/>
              <a:cxnLst/>
              <a:rect l="l" t="t" r="r" b="b"/>
              <a:pathLst>
                <a:path w="676" h="30119" extrusionOk="0">
                  <a:moveTo>
                    <a:pt x="675" y="0"/>
                  </a:moveTo>
                  <a:lnTo>
                    <a:pt x="675" y="30118"/>
                  </a:lnTo>
                  <a:lnTo>
                    <a:pt x="1" y="29338"/>
                  </a:lnTo>
                  <a:lnTo>
                    <a:pt x="1" y="16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21"/>
            <p:cNvSpPr/>
            <p:nvPr/>
          </p:nvSpPr>
          <p:spPr>
            <a:xfrm>
              <a:off x="1661029" y="4519909"/>
              <a:ext cx="126170" cy="35792"/>
            </a:xfrm>
            <a:custGeom>
              <a:avLst/>
              <a:gdLst/>
              <a:ahLst/>
              <a:cxnLst/>
              <a:rect l="l" t="t" r="r" b="b"/>
              <a:pathLst>
                <a:path w="2531" h="718" extrusionOk="0">
                  <a:moveTo>
                    <a:pt x="2530" y="401"/>
                  </a:moveTo>
                  <a:lnTo>
                    <a:pt x="1" y="1"/>
                  </a:lnTo>
                  <a:lnTo>
                    <a:pt x="1" y="401"/>
                  </a:lnTo>
                  <a:lnTo>
                    <a:pt x="1856" y="71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1"/>
            <p:cNvSpPr/>
            <p:nvPr/>
          </p:nvSpPr>
          <p:spPr>
            <a:xfrm>
              <a:off x="1791334" y="4495782"/>
              <a:ext cx="27368" cy="118743"/>
            </a:xfrm>
            <a:custGeom>
              <a:avLst/>
              <a:gdLst/>
              <a:ahLst/>
              <a:cxnLst/>
              <a:rect l="l" t="t" r="r" b="b"/>
              <a:pathLst>
                <a:path w="549" h="2382" extrusionOk="0">
                  <a:moveTo>
                    <a:pt x="0" y="1180"/>
                  </a:moveTo>
                  <a:cubicBezTo>
                    <a:pt x="0" y="1855"/>
                    <a:pt x="127" y="2382"/>
                    <a:pt x="274" y="2382"/>
                  </a:cubicBezTo>
                  <a:cubicBezTo>
                    <a:pt x="422" y="2382"/>
                    <a:pt x="548" y="1834"/>
                    <a:pt x="548" y="1180"/>
                  </a:cubicBezTo>
                  <a:cubicBezTo>
                    <a:pt x="548" y="527"/>
                    <a:pt x="422" y="0"/>
                    <a:pt x="274" y="0"/>
                  </a:cubicBezTo>
                  <a:cubicBezTo>
                    <a:pt x="127" y="0"/>
                    <a:pt x="0" y="527"/>
                    <a:pt x="0" y="118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1"/>
            <p:cNvSpPr/>
            <p:nvPr/>
          </p:nvSpPr>
          <p:spPr>
            <a:xfrm>
              <a:off x="1792380" y="4477886"/>
              <a:ext cx="62013" cy="59970"/>
            </a:xfrm>
            <a:custGeom>
              <a:avLst/>
              <a:gdLst/>
              <a:ahLst/>
              <a:cxnLst/>
              <a:rect l="l" t="t" r="r" b="b"/>
              <a:pathLst>
                <a:path w="1244" h="1203" extrusionOk="0">
                  <a:moveTo>
                    <a:pt x="1181" y="1"/>
                  </a:moveTo>
                  <a:cubicBezTo>
                    <a:pt x="1181" y="1"/>
                    <a:pt x="780" y="22"/>
                    <a:pt x="169" y="401"/>
                  </a:cubicBezTo>
                  <a:cubicBezTo>
                    <a:pt x="169" y="401"/>
                    <a:pt x="0" y="633"/>
                    <a:pt x="148" y="907"/>
                  </a:cubicBezTo>
                  <a:cubicBezTo>
                    <a:pt x="148" y="907"/>
                    <a:pt x="738" y="1202"/>
                    <a:pt x="1244" y="1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1"/>
            <p:cNvSpPr/>
            <p:nvPr/>
          </p:nvSpPr>
          <p:spPr>
            <a:xfrm>
              <a:off x="1825978" y="4470558"/>
              <a:ext cx="73628" cy="73579"/>
            </a:xfrm>
            <a:custGeom>
              <a:avLst/>
              <a:gdLst/>
              <a:ahLst/>
              <a:cxnLst/>
              <a:rect l="l" t="t" r="r" b="b"/>
              <a:pathLst>
                <a:path w="1477" h="1476" extrusionOk="0">
                  <a:moveTo>
                    <a:pt x="1" y="738"/>
                  </a:moveTo>
                  <a:cubicBezTo>
                    <a:pt x="1" y="1159"/>
                    <a:pt x="317" y="1476"/>
                    <a:pt x="739" y="1476"/>
                  </a:cubicBezTo>
                  <a:cubicBezTo>
                    <a:pt x="1139" y="1476"/>
                    <a:pt x="1476" y="1159"/>
                    <a:pt x="1476" y="738"/>
                  </a:cubicBezTo>
                  <a:cubicBezTo>
                    <a:pt x="1476" y="338"/>
                    <a:pt x="1139" y="0"/>
                    <a:pt x="739" y="0"/>
                  </a:cubicBezTo>
                  <a:cubicBezTo>
                    <a:pt x="317" y="0"/>
                    <a:pt x="1" y="338"/>
                    <a:pt x="1"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1"/>
            <p:cNvSpPr/>
            <p:nvPr/>
          </p:nvSpPr>
          <p:spPr>
            <a:xfrm>
              <a:off x="844707" y="4279338"/>
              <a:ext cx="255382" cy="155532"/>
            </a:xfrm>
            <a:custGeom>
              <a:avLst/>
              <a:gdLst/>
              <a:ahLst/>
              <a:cxnLst/>
              <a:rect l="l" t="t" r="r" b="b"/>
              <a:pathLst>
                <a:path w="5123" h="3120" extrusionOk="0">
                  <a:moveTo>
                    <a:pt x="1" y="3120"/>
                  </a:moveTo>
                  <a:lnTo>
                    <a:pt x="2530" y="0"/>
                  </a:lnTo>
                  <a:lnTo>
                    <a:pt x="5122" y="0"/>
                  </a:lnTo>
                  <a:lnTo>
                    <a:pt x="164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1"/>
            <p:cNvSpPr/>
            <p:nvPr/>
          </p:nvSpPr>
          <p:spPr>
            <a:xfrm>
              <a:off x="670336" y="4279338"/>
              <a:ext cx="229061" cy="156579"/>
            </a:xfrm>
            <a:custGeom>
              <a:avLst/>
              <a:gdLst/>
              <a:ahLst/>
              <a:cxnLst/>
              <a:rect l="l" t="t" r="r" b="b"/>
              <a:pathLst>
                <a:path w="4595" h="3141" extrusionOk="0">
                  <a:moveTo>
                    <a:pt x="2023" y="3141"/>
                  </a:moveTo>
                  <a:lnTo>
                    <a:pt x="4595" y="0"/>
                  </a:lnTo>
                  <a:lnTo>
                    <a:pt x="2276" y="0"/>
                  </a:lnTo>
                  <a:lnTo>
                    <a:pt x="0" y="312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1"/>
            <p:cNvSpPr/>
            <p:nvPr/>
          </p:nvSpPr>
          <p:spPr>
            <a:xfrm>
              <a:off x="1381577" y="4279338"/>
              <a:ext cx="111415" cy="152391"/>
            </a:xfrm>
            <a:custGeom>
              <a:avLst/>
              <a:gdLst/>
              <a:ahLst/>
              <a:cxnLst/>
              <a:rect l="l" t="t" r="r" b="b"/>
              <a:pathLst>
                <a:path w="2235" h="3057" extrusionOk="0">
                  <a:moveTo>
                    <a:pt x="1" y="3056"/>
                  </a:moveTo>
                  <a:lnTo>
                    <a:pt x="802" y="0"/>
                  </a:lnTo>
                  <a:lnTo>
                    <a:pt x="2235" y="0"/>
                  </a:lnTo>
                  <a:lnTo>
                    <a:pt x="1497"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1"/>
            <p:cNvSpPr/>
            <p:nvPr/>
          </p:nvSpPr>
          <p:spPr>
            <a:xfrm>
              <a:off x="1654748" y="4286666"/>
              <a:ext cx="115602" cy="163957"/>
            </a:xfrm>
            <a:custGeom>
              <a:avLst/>
              <a:gdLst/>
              <a:ahLst/>
              <a:cxnLst/>
              <a:rect l="l" t="t" r="r" b="b"/>
              <a:pathLst>
                <a:path w="2319" h="3289" extrusionOk="0">
                  <a:moveTo>
                    <a:pt x="0" y="1"/>
                  </a:moveTo>
                  <a:lnTo>
                    <a:pt x="1813" y="3226"/>
                  </a:lnTo>
                  <a:lnTo>
                    <a:pt x="2319" y="3289"/>
                  </a:lnTo>
                  <a:lnTo>
                    <a:pt x="612" y="1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1"/>
            <p:cNvSpPr/>
            <p:nvPr/>
          </p:nvSpPr>
          <p:spPr>
            <a:xfrm>
              <a:off x="1704148" y="4295090"/>
              <a:ext cx="100896" cy="159769"/>
            </a:xfrm>
            <a:custGeom>
              <a:avLst/>
              <a:gdLst/>
              <a:ahLst/>
              <a:cxnLst/>
              <a:rect l="l" t="t" r="r" b="b"/>
              <a:pathLst>
                <a:path w="2024" h="3205" extrusionOk="0">
                  <a:moveTo>
                    <a:pt x="1328" y="3120"/>
                  </a:moveTo>
                  <a:lnTo>
                    <a:pt x="0" y="1"/>
                  </a:lnTo>
                  <a:lnTo>
                    <a:pt x="674" y="106"/>
                  </a:lnTo>
                  <a:lnTo>
                    <a:pt x="2023" y="32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1"/>
            <p:cNvSpPr/>
            <p:nvPr/>
          </p:nvSpPr>
          <p:spPr>
            <a:xfrm>
              <a:off x="1028592" y="4279325"/>
              <a:ext cx="221744" cy="155547"/>
            </a:xfrm>
            <a:custGeom>
              <a:avLst/>
              <a:gdLst/>
              <a:ahLst/>
              <a:cxnLst/>
              <a:rect l="l" t="t" r="r" b="b"/>
              <a:pathLst>
                <a:path w="4448" h="2973" extrusionOk="0">
                  <a:moveTo>
                    <a:pt x="0" y="2972"/>
                  </a:moveTo>
                  <a:lnTo>
                    <a:pt x="2972" y="0"/>
                  </a:lnTo>
                  <a:lnTo>
                    <a:pt x="4447" y="0"/>
                  </a:lnTo>
                  <a:lnTo>
                    <a:pt x="2234"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1"/>
            <p:cNvSpPr/>
            <p:nvPr/>
          </p:nvSpPr>
          <p:spPr>
            <a:xfrm>
              <a:off x="451809" y="4279324"/>
              <a:ext cx="267944" cy="158672"/>
            </a:xfrm>
            <a:custGeom>
              <a:avLst/>
              <a:gdLst/>
              <a:ahLst/>
              <a:cxnLst/>
              <a:rect l="l" t="t" r="r" b="b"/>
              <a:pathLst>
                <a:path w="5375" h="3015" extrusionOk="0">
                  <a:moveTo>
                    <a:pt x="0" y="3014"/>
                  </a:moveTo>
                  <a:lnTo>
                    <a:pt x="1876" y="0"/>
                  </a:lnTo>
                  <a:lnTo>
                    <a:pt x="5375" y="0"/>
                  </a:lnTo>
                  <a:lnTo>
                    <a:pt x="341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3" name="Google Shape;3293;p21"/>
          <p:cNvGrpSpPr/>
          <p:nvPr/>
        </p:nvGrpSpPr>
        <p:grpSpPr>
          <a:xfrm>
            <a:off x="400150" y="3475012"/>
            <a:ext cx="976950" cy="809975"/>
            <a:chOff x="400150" y="3475012"/>
            <a:chExt cx="976950" cy="809975"/>
          </a:xfrm>
        </p:grpSpPr>
        <p:sp>
          <p:nvSpPr>
            <p:cNvPr id="3294" name="Google Shape;3294;p21"/>
            <p:cNvSpPr/>
            <p:nvPr/>
          </p:nvSpPr>
          <p:spPr>
            <a:xfrm>
              <a:off x="453975" y="3475012"/>
              <a:ext cx="923125" cy="809975"/>
            </a:xfrm>
            <a:custGeom>
              <a:avLst/>
              <a:gdLst/>
              <a:ahLst/>
              <a:cxnLst/>
              <a:rect l="l" t="t" r="r" b="b"/>
              <a:pathLst>
                <a:path w="36925" h="32399" extrusionOk="0">
                  <a:moveTo>
                    <a:pt x="0" y="1"/>
                  </a:moveTo>
                  <a:lnTo>
                    <a:pt x="1373" y="32398"/>
                  </a:lnTo>
                  <a:lnTo>
                    <a:pt x="36925" y="32398"/>
                  </a:lnTo>
                  <a:lnTo>
                    <a:pt x="36368" y="1"/>
                  </a:lnTo>
                  <a:close/>
                </a:path>
              </a:pathLst>
            </a:custGeom>
            <a:solidFill>
              <a:srgbClr val="CC8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1"/>
            <p:cNvSpPr/>
            <p:nvPr/>
          </p:nvSpPr>
          <p:spPr>
            <a:xfrm>
              <a:off x="400150" y="3475012"/>
              <a:ext cx="88175" cy="809975"/>
            </a:xfrm>
            <a:custGeom>
              <a:avLst/>
              <a:gdLst/>
              <a:ahLst/>
              <a:cxnLst/>
              <a:rect l="l" t="t" r="r" b="b"/>
              <a:pathLst>
                <a:path w="3527" h="32399" extrusionOk="0">
                  <a:moveTo>
                    <a:pt x="2153" y="1"/>
                  </a:moveTo>
                  <a:lnTo>
                    <a:pt x="1" y="521"/>
                  </a:lnTo>
                  <a:lnTo>
                    <a:pt x="1374" y="32398"/>
                  </a:lnTo>
                  <a:lnTo>
                    <a:pt x="3526" y="32398"/>
                  </a:lnTo>
                  <a:close/>
                </a:path>
              </a:pathLst>
            </a:custGeom>
            <a:solidFill>
              <a:srgbClr val="895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1"/>
            <p:cNvSpPr/>
            <p:nvPr/>
          </p:nvSpPr>
          <p:spPr>
            <a:xfrm>
              <a:off x="415000" y="3783962"/>
              <a:ext cx="955625" cy="238475"/>
            </a:xfrm>
            <a:custGeom>
              <a:avLst/>
              <a:gdLst/>
              <a:ahLst/>
              <a:cxnLst/>
              <a:rect l="l" t="t" r="r" b="b"/>
              <a:pathLst>
                <a:path w="38225" h="9539" extrusionOk="0">
                  <a:moveTo>
                    <a:pt x="0" y="2190"/>
                  </a:moveTo>
                  <a:lnTo>
                    <a:pt x="2079" y="1"/>
                  </a:lnTo>
                  <a:lnTo>
                    <a:pt x="38224" y="4602"/>
                  </a:lnTo>
                  <a:lnTo>
                    <a:pt x="38224" y="9538"/>
                  </a:lnTo>
                  <a:lnTo>
                    <a:pt x="2116" y="1819"/>
                  </a:lnTo>
                  <a:lnTo>
                    <a:pt x="75" y="40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1"/>
            <p:cNvSpPr/>
            <p:nvPr/>
          </p:nvSpPr>
          <p:spPr>
            <a:xfrm>
              <a:off x="418700" y="3853537"/>
              <a:ext cx="954700" cy="235675"/>
            </a:xfrm>
            <a:custGeom>
              <a:avLst/>
              <a:gdLst/>
              <a:ahLst/>
              <a:cxnLst/>
              <a:rect l="l" t="t" r="r" b="b"/>
              <a:pathLst>
                <a:path w="38188" h="9427" extrusionOk="0">
                  <a:moveTo>
                    <a:pt x="1" y="2636"/>
                  </a:moveTo>
                  <a:lnTo>
                    <a:pt x="2042" y="1"/>
                  </a:lnTo>
                  <a:lnTo>
                    <a:pt x="38187" y="8573"/>
                  </a:lnTo>
                  <a:lnTo>
                    <a:pt x="38076" y="9427"/>
                  </a:lnTo>
                  <a:lnTo>
                    <a:pt x="1968" y="632"/>
                  </a:lnTo>
                  <a:lnTo>
                    <a:pt x="38" y="323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1"/>
            <p:cNvSpPr/>
            <p:nvPr/>
          </p:nvSpPr>
          <p:spPr>
            <a:xfrm>
              <a:off x="407575" y="3632737"/>
              <a:ext cx="961175" cy="173525"/>
            </a:xfrm>
            <a:custGeom>
              <a:avLst/>
              <a:gdLst/>
              <a:ahLst/>
              <a:cxnLst/>
              <a:rect l="l" t="t" r="r" b="b"/>
              <a:pathLst>
                <a:path w="38447" h="6941" extrusionOk="0">
                  <a:moveTo>
                    <a:pt x="112" y="3304"/>
                  </a:moveTo>
                  <a:lnTo>
                    <a:pt x="2190" y="1522"/>
                  </a:lnTo>
                  <a:cubicBezTo>
                    <a:pt x="2190" y="1522"/>
                    <a:pt x="24568" y="6940"/>
                    <a:pt x="38447" y="5122"/>
                  </a:cubicBezTo>
                  <a:lnTo>
                    <a:pt x="38410" y="2932"/>
                  </a:lnTo>
                  <a:cubicBezTo>
                    <a:pt x="38410" y="2932"/>
                    <a:pt x="19298" y="6903"/>
                    <a:pt x="2116" y="1"/>
                  </a:cubicBezTo>
                  <a:lnTo>
                    <a:pt x="1" y="148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1"/>
            <p:cNvSpPr/>
            <p:nvPr/>
          </p:nvSpPr>
          <p:spPr>
            <a:xfrm>
              <a:off x="430775" y="4101262"/>
              <a:ext cx="897175" cy="183725"/>
            </a:xfrm>
            <a:custGeom>
              <a:avLst/>
              <a:gdLst/>
              <a:ahLst/>
              <a:cxnLst/>
              <a:rect l="l" t="t" r="r" b="b"/>
              <a:pathLst>
                <a:path w="35887" h="7349" extrusionOk="0">
                  <a:moveTo>
                    <a:pt x="0" y="4157"/>
                  </a:moveTo>
                  <a:lnTo>
                    <a:pt x="2078" y="2895"/>
                  </a:lnTo>
                  <a:cubicBezTo>
                    <a:pt x="2078" y="2895"/>
                    <a:pt x="16700" y="0"/>
                    <a:pt x="35886" y="7348"/>
                  </a:cubicBezTo>
                  <a:lnTo>
                    <a:pt x="33066" y="7348"/>
                  </a:lnTo>
                  <a:cubicBezTo>
                    <a:pt x="33066" y="7348"/>
                    <a:pt x="16477" y="557"/>
                    <a:pt x="2041" y="3563"/>
                  </a:cubicBezTo>
                  <a:lnTo>
                    <a:pt x="37" y="508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1"/>
            <p:cNvSpPr/>
            <p:nvPr/>
          </p:nvSpPr>
          <p:spPr>
            <a:xfrm>
              <a:off x="432625" y="4155987"/>
              <a:ext cx="709750" cy="129000"/>
            </a:xfrm>
            <a:custGeom>
              <a:avLst/>
              <a:gdLst/>
              <a:ahLst/>
              <a:cxnLst/>
              <a:rect l="l" t="t" r="r" b="b"/>
              <a:pathLst>
                <a:path w="28390" h="5160" extrusionOk="0">
                  <a:moveTo>
                    <a:pt x="1" y="4231"/>
                  </a:moveTo>
                  <a:lnTo>
                    <a:pt x="2079" y="2413"/>
                  </a:lnTo>
                  <a:cubicBezTo>
                    <a:pt x="2079" y="2413"/>
                    <a:pt x="18519" y="1"/>
                    <a:pt x="28390" y="5159"/>
                  </a:cubicBezTo>
                  <a:lnTo>
                    <a:pt x="20300" y="5159"/>
                  </a:lnTo>
                  <a:cubicBezTo>
                    <a:pt x="20300" y="5159"/>
                    <a:pt x="11097" y="3452"/>
                    <a:pt x="2227" y="3489"/>
                  </a:cubicBezTo>
                  <a:lnTo>
                    <a:pt x="75" y="515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1"/>
            <p:cNvSpPr/>
            <p:nvPr/>
          </p:nvSpPr>
          <p:spPr>
            <a:xfrm>
              <a:off x="407575" y="3475012"/>
              <a:ext cx="894375" cy="264450"/>
            </a:xfrm>
            <a:custGeom>
              <a:avLst/>
              <a:gdLst/>
              <a:ahLst/>
              <a:cxnLst/>
              <a:rect l="l" t="t" r="r" b="b"/>
              <a:pathLst>
                <a:path w="35775" h="10578" extrusionOk="0">
                  <a:moveTo>
                    <a:pt x="1" y="7126"/>
                  </a:moveTo>
                  <a:lnTo>
                    <a:pt x="2079" y="5122"/>
                  </a:lnTo>
                  <a:cubicBezTo>
                    <a:pt x="2079" y="5122"/>
                    <a:pt x="29874" y="10577"/>
                    <a:pt x="35775" y="1"/>
                  </a:cubicBezTo>
                  <a:lnTo>
                    <a:pt x="32324" y="1"/>
                  </a:lnTo>
                  <a:cubicBezTo>
                    <a:pt x="32324" y="1"/>
                    <a:pt x="22564" y="9130"/>
                    <a:pt x="2005" y="3564"/>
                  </a:cubicBezTo>
                  <a:lnTo>
                    <a:pt x="1" y="4454"/>
                  </a:lnTo>
                  <a:lnTo>
                    <a:pt x="1" y="712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1"/>
            <p:cNvSpPr/>
            <p:nvPr/>
          </p:nvSpPr>
          <p:spPr>
            <a:xfrm>
              <a:off x="407575" y="3475012"/>
              <a:ext cx="955625" cy="398975"/>
            </a:xfrm>
            <a:custGeom>
              <a:avLst/>
              <a:gdLst/>
              <a:ahLst/>
              <a:cxnLst/>
              <a:rect l="l" t="t" r="r" b="b"/>
              <a:pathLst>
                <a:path w="38225" h="15959" extrusionOk="0">
                  <a:moveTo>
                    <a:pt x="2079" y="5122"/>
                  </a:moveTo>
                  <a:cubicBezTo>
                    <a:pt x="2079" y="5122"/>
                    <a:pt x="27574" y="11431"/>
                    <a:pt x="35775" y="1"/>
                  </a:cubicBezTo>
                  <a:lnTo>
                    <a:pt x="38224" y="1"/>
                  </a:lnTo>
                  <a:cubicBezTo>
                    <a:pt x="38224" y="1"/>
                    <a:pt x="27351" y="15958"/>
                    <a:pt x="2116" y="6310"/>
                  </a:cubicBezTo>
                  <a:lnTo>
                    <a:pt x="1" y="7794"/>
                  </a:lnTo>
                  <a:lnTo>
                    <a:pt x="1" y="712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1"/>
            <p:cNvSpPr/>
            <p:nvPr/>
          </p:nvSpPr>
          <p:spPr>
            <a:xfrm>
              <a:off x="420575" y="3931487"/>
              <a:ext cx="956525" cy="353500"/>
            </a:xfrm>
            <a:custGeom>
              <a:avLst/>
              <a:gdLst/>
              <a:ahLst/>
              <a:cxnLst/>
              <a:rect l="l" t="t" r="r" b="b"/>
              <a:pathLst>
                <a:path w="38261" h="14140" extrusionOk="0">
                  <a:moveTo>
                    <a:pt x="0" y="1188"/>
                  </a:moveTo>
                  <a:lnTo>
                    <a:pt x="2115" y="0"/>
                  </a:lnTo>
                  <a:cubicBezTo>
                    <a:pt x="2115" y="0"/>
                    <a:pt x="23194" y="1448"/>
                    <a:pt x="38112" y="8498"/>
                  </a:cubicBezTo>
                  <a:lnTo>
                    <a:pt x="38261" y="14139"/>
                  </a:lnTo>
                  <a:cubicBezTo>
                    <a:pt x="38261" y="14139"/>
                    <a:pt x="21450" y="6309"/>
                    <a:pt x="2338" y="5381"/>
                  </a:cubicBezTo>
                  <a:lnTo>
                    <a:pt x="260" y="705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BLANK_9">
    <p:spTree>
      <p:nvGrpSpPr>
        <p:cNvPr id="1" name="Shape 3304"/>
        <p:cNvGrpSpPr/>
        <p:nvPr/>
      </p:nvGrpSpPr>
      <p:grpSpPr>
        <a:xfrm>
          <a:off x="0" y="0"/>
          <a:ext cx="0" cy="0"/>
          <a:chOff x="0" y="0"/>
          <a:chExt cx="0" cy="0"/>
        </a:xfrm>
      </p:grpSpPr>
      <p:sp>
        <p:nvSpPr>
          <p:cNvPr id="3305" name="Google Shape;3305;p22"/>
          <p:cNvSpPr txBox="1">
            <a:spLocks noGrp="1"/>
          </p:cNvSpPr>
          <p:nvPr>
            <p:ph type="title"/>
          </p:nvPr>
        </p:nvSpPr>
        <p:spPr>
          <a:xfrm>
            <a:off x="713100" y="310800"/>
            <a:ext cx="7717800" cy="74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grpSp>
        <p:nvGrpSpPr>
          <p:cNvPr id="3306" name="Google Shape;3306;p22"/>
          <p:cNvGrpSpPr/>
          <p:nvPr/>
        </p:nvGrpSpPr>
        <p:grpSpPr>
          <a:xfrm>
            <a:off x="8308013" y="4446671"/>
            <a:ext cx="518579" cy="380755"/>
            <a:chOff x="8308013" y="4446671"/>
            <a:chExt cx="518579" cy="380755"/>
          </a:xfrm>
        </p:grpSpPr>
        <p:sp>
          <p:nvSpPr>
            <p:cNvPr id="3307" name="Google Shape;3307;p22"/>
            <p:cNvSpPr/>
            <p:nvPr/>
          </p:nvSpPr>
          <p:spPr>
            <a:xfrm rot="5840995" flipH="1">
              <a:off x="8508798" y="4469525"/>
              <a:ext cx="304793" cy="294219"/>
            </a:xfrm>
            <a:custGeom>
              <a:avLst/>
              <a:gdLst/>
              <a:ahLst/>
              <a:cxnLst/>
              <a:rect l="l" t="t" r="r" b="b"/>
              <a:pathLst>
                <a:path w="20522" h="19810" extrusionOk="0">
                  <a:moveTo>
                    <a:pt x="1069" y="9134"/>
                  </a:moveTo>
                  <a:cubicBezTo>
                    <a:pt x="475" y="10083"/>
                    <a:pt x="1" y="11150"/>
                    <a:pt x="1" y="12218"/>
                  </a:cubicBezTo>
                  <a:cubicBezTo>
                    <a:pt x="1" y="13879"/>
                    <a:pt x="1069" y="15302"/>
                    <a:pt x="2017" y="16607"/>
                  </a:cubicBezTo>
                  <a:cubicBezTo>
                    <a:pt x="3085" y="17912"/>
                    <a:pt x="4271" y="19335"/>
                    <a:pt x="5813" y="19691"/>
                  </a:cubicBezTo>
                  <a:cubicBezTo>
                    <a:pt x="7118" y="19810"/>
                    <a:pt x="8423" y="19335"/>
                    <a:pt x="9609" y="18742"/>
                  </a:cubicBezTo>
                  <a:cubicBezTo>
                    <a:pt x="11388" y="17912"/>
                    <a:pt x="13168" y="17081"/>
                    <a:pt x="14947" y="16251"/>
                  </a:cubicBezTo>
                  <a:cubicBezTo>
                    <a:pt x="16489" y="15658"/>
                    <a:pt x="18031" y="14828"/>
                    <a:pt x="18980" y="13641"/>
                  </a:cubicBezTo>
                  <a:cubicBezTo>
                    <a:pt x="20522" y="11506"/>
                    <a:pt x="20047" y="8304"/>
                    <a:pt x="18268" y="6169"/>
                  </a:cubicBezTo>
                  <a:cubicBezTo>
                    <a:pt x="13168" y="0"/>
                    <a:pt x="4746" y="3203"/>
                    <a:pt x="1069"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2"/>
            <p:cNvSpPr/>
            <p:nvPr/>
          </p:nvSpPr>
          <p:spPr>
            <a:xfrm rot="5840995" flipH="1">
              <a:off x="8370767" y="4745258"/>
              <a:ext cx="77528" cy="77528"/>
            </a:xfrm>
            <a:custGeom>
              <a:avLst/>
              <a:gdLst/>
              <a:ahLst/>
              <a:cxnLst/>
              <a:rect l="l" t="t" r="r" b="b"/>
              <a:pathLst>
                <a:path w="5220" h="5220" extrusionOk="0">
                  <a:moveTo>
                    <a:pt x="2966" y="238"/>
                  </a:moveTo>
                  <a:cubicBezTo>
                    <a:pt x="1542" y="0"/>
                    <a:pt x="0" y="1305"/>
                    <a:pt x="238" y="2847"/>
                  </a:cubicBezTo>
                  <a:cubicBezTo>
                    <a:pt x="356" y="4271"/>
                    <a:pt x="2135" y="5220"/>
                    <a:pt x="3440" y="4626"/>
                  </a:cubicBezTo>
                  <a:cubicBezTo>
                    <a:pt x="4745" y="4033"/>
                    <a:pt x="5220" y="2017"/>
                    <a:pt x="4152"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2"/>
            <p:cNvSpPr/>
            <p:nvPr/>
          </p:nvSpPr>
          <p:spPr>
            <a:xfrm rot="5840995" flipH="1">
              <a:off x="8656444" y="4553234"/>
              <a:ext cx="151520" cy="72255"/>
            </a:xfrm>
            <a:custGeom>
              <a:avLst/>
              <a:gdLst/>
              <a:ahLst/>
              <a:cxnLst/>
              <a:rect l="l" t="t" r="r" b="b"/>
              <a:pathLst>
                <a:path w="10202" h="4865" extrusionOk="0">
                  <a:moveTo>
                    <a:pt x="1" y="1543"/>
                  </a:moveTo>
                  <a:cubicBezTo>
                    <a:pt x="1" y="1543"/>
                    <a:pt x="3322" y="1"/>
                    <a:pt x="6287" y="1068"/>
                  </a:cubicBezTo>
                  <a:cubicBezTo>
                    <a:pt x="9253" y="2136"/>
                    <a:pt x="10202" y="4864"/>
                    <a:pt x="10202" y="4864"/>
                  </a:cubicBezTo>
                  <a:cubicBezTo>
                    <a:pt x="10202" y="4864"/>
                    <a:pt x="7592" y="119"/>
                    <a:pt x="1" y="15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2"/>
            <p:cNvSpPr/>
            <p:nvPr/>
          </p:nvSpPr>
          <p:spPr>
            <a:xfrm rot="5840995" flipH="1">
              <a:off x="8662706" y="4469640"/>
              <a:ext cx="15877" cy="37011"/>
            </a:xfrm>
            <a:custGeom>
              <a:avLst/>
              <a:gdLst/>
              <a:ahLst/>
              <a:cxnLst/>
              <a:rect l="l" t="t" r="r" b="b"/>
              <a:pathLst>
                <a:path w="1069" h="2492" extrusionOk="0">
                  <a:moveTo>
                    <a:pt x="357" y="1"/>
                  </a:moveTo>
                  <a:cubicBezTo>
                    <a:pt x="357" y="1"/>
                    <a:pt x="1068" y="1899"/>
                    <a:pt x="1" y="2492"/>
                  </a:cubicBezTo>
                  <a:cubicBezTo>
                    <a:pt x="1" y="2492"/>
                    <a:pt x="594" y="1187"/>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2"/>
            <p:cNvSpPr/>
            <p:nvPr/>
          </p:nvSpPr>
          <p:spPr>
            <a:xfrm rot="5840995" flipH="1">
              <a:off x="8419171" y="4769271"/>
              <a:ext cx="26437" cy="19397"/>
            </a:xfrm>
            <a:custGeom>
              <a:avLst/>
              <a:gdLst/>
              <a:ahLst/>
              <a:cxnLst/>
              <a:rect l="l" t="t" r="r" b="b"/>
              <a:pathLst>
                <a:path w="1780" h="1306" extrusionOk="0">
                  <a:moveTo>
                    <a:pt x="0" y="357"/>
                  </a:moveTo>
                  <a:cubicBezTo>
                    <a:pt x="0" y="357"/>
                    <a:pt x="1542" y="1"/>
                    <a:pt x="1779" y="1306"/>
                  </a:cubicBezTo>
                  <a:cubicBezTo>
                    <a:pt x="1779" y="1306"/>
                    <a:pt x="1186" y="713"/>
                    <a:pt x="0" y="3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2"/>
            <p:cNvSpPr/>
            <p:nvPr/>
          </p:nvSpPr>
          <p:spPr>
            <a:xfrm rot="5840995" flipH="1">
              <a:off x="8312711" y="4766049"/>
              <a:ext cx="49338" cy="52858"/>
            </a:xfrm>
            <a:custGeom>
              <a:avLst/>
              <a:gdLst/>
              <a:ahLst/>
              <a:cxnLst/>
              <a:rect l="l" t="t" r="r" b="b"/>
              <a:pathLst>
                <a:path w="3322" h="3559" extrusionOk="0">
                  <a:moveTo>
                    <a:pt x="237" y="1780"/>
                  </a:moveTo>
                  <a:cubicBezTo>
                    <a:pt x="119" y="831"/>
                    <a:pt x="1424" y="0"/>
                    <a:pt x="2254" y="356"/>
                  </a:cubicBezTo>
                  <a:cubicBezTo>
                    <a:pt x="3203" y="831"/>
                    <a:pt x="3321" y="2136"/>
                    <a:pt x="2610" y="2847"/>
                  </a:cubicBezTo>
                  <a:cubicBezTo>
                    <a:pt x="1898" y="3559"/>
                    <a:pt x="593" y="3440"/>
                    <a:pt x="0" y="26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2"/>
            <p:cNvSpPr/>
            <p:nvPr/>
          </p:nvSpPr>
          <p:spPr>
            <a:xfrm rot="5840995" flipH="1">
              <a:off x="8334540" y="4776370"/>
              <a:ext cx="29971" cy="22917"/>
            </a:xfrm>
            <a:custGeom>
              <a:avLst/>
              <a:gdLst/>
              <a:ahLst/>
              <a:cxnLst/>
              <a:rect l="l" t="t" r="r" b="b"/>
              <a:pathLst>
                <a:path w="2018" h="1543" extrusionOk="0">
                  <a:moveTo>
                    <a:pt x="1" y="594"/>
                  </a:moveTo>
                  <a:cubicBezTo>
                    <a:pt x="1" y="594"/>
                    <a:pt x="475" y="1"/>
                    <a:pt x="1305" y="356"/>
                  </a:cubicBezTo>
                  <a:cubicBezTo>
                    <a:pt x="2017" y="712"/>
                    <a:pt x="1780" y="1543"/>
                    <a:pt x="1780" y="1543"/>
                  </a:cubicBezTo>
                  <a:cubicBezTo>
                    <a:pt x="1780" y="1543"/>
                    <a:pt x="1543" y="950"/>
                    <a:pt x="1068" y="594"/>
                  </a:cubicBezTo>
                  <a:cubicBezTo>
                    <a:pt x="594" y="238"/>
                    <a:pt x="1" y="594"/>
                    <a:pt x="1"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4" name="Google Shape;3314;p22"/>
          <p:cNvGrpSpPr/>
          <p:nvPr/>
        </p:nvGrpSpPr>
        <p:grpSpPr>
          <a:xfrm>
            <a:off x="403125" y="366425"/>
            <a:ext cx="255050" cy="249125"/>
            <a:chOff x="-6232375" y="534975"/>
            <a:chExt cx="255050" cy="249125"/>
          </a:xfrm>
        </p:grpSpPr>
        <p:sp>
          <p:nvSpPr>
            <p:cNvPr id="3315" name="Google Shape;3315;p22"/>
            <p:cNvSpPr/>
            <p:nvPr/>
          </p:nvSpPr>
          <p:spPr>
            <a:xfrm flipH="1">
              <a:off x="-6232375" y="534975"/>
              <a:ext cx="255050" cy="249125"/>
            </a:xfrm>
            <a:custGeom>
              <a:avLst/>
              <a:gdLst/>
              <a:ahLst/>
              <a:cxnLst/>
              <a:rect l="l" t="t" r="r" b="b"/>
              <a:pathLst>
                <a:path w="10202" h="9965" extrusionOk="0">
                  <a:moveTo>
                    <a:pt x="475" y="4626"/>
                  </a:moveTo>
                  <a:cubicBezTo>
                    <a:pt x="237" y="5101"/>
                    <a:pt x="0" y="5575"/>
                    <a:pt x="0" y="6168"/>
                  </a:cubicBezTo>
                  <a:cubicBezTo>
                    <a:pt x="0" y="6880"/>
                    <a:pt x="475" y="7710"/>
                    <a:pt x="1068" y="8304"/>
                  </a:cubicBezTo>
                  <a:cubicBezTo>
                    <a:pt x="1542" y="9015"/>
                    <a:pt x="2135" y="9727"/>
                    <a:pt x="2966" y="9846"/>
                  </a:cubicBezTo>
                  <a:cubicBezTo>
                    <a:pt x="3559" y="9964"/>
                    <a:pt x="4152" y="9608"/>
                    <a:pt x="4745" y="9371"/>
                  </a:cubicBezTo>
                  <a:cubicBezTo>
                    <a:pt x="5694" y="9015"/>
                    <a:pt x="6643" y="8541"/>
                    <a:pt x="7473" y="8185"/>
                  </a:cubicBezTo>
                  <a:cubicBezTo>
                    <a:pt x="8185" y="7829"/>
                    <a:pt x="9015" y="7473"/>
                    <a:pt x="9490" y="6762"/>
                  </a:cubicBezTo>
                  <a:cubicBezTo>
                    <a:pt x="10201" y="5694"/>
                    <a:pt x="9964" y="4152"/>
                    <a:pt x="9134" y="3084"/>
                  </a:cubicBezTo>
                  <a:cubicBezTo>
                    <a:pt x="6643" y="0"/>
                    <a:pt x="2372" y="1542"/>
                    <a:pt x="475" y="46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2"/>
            <p:cNvSpPr/>
            <p:nvPr/>
          </p:nvSpPr>
          <p:spPr>
            <a:xfrm flipH="1">
              <a:off x="-6199750" y="570550"/>
              <a:ext cx="127550" cy="62300"/>
            </a:xfrm>
            <a:custGeom>
              <a:avLst/>
              <a:gdLst/>
              <a:ahLst/>
              <a:cxnLst/>
              <a:rect l="l" t="t" r="r" b="b"/>
              <a:pathLst>
                <a:path w="5102" h="2492" extrusionOk="0">
                  <a:moveTo>
                    <a:pt x="1" y="831"/>
                  </a:moveTo>
                  <a:cubicBezTo>
                    <a:pt x="1" y="831"/>
                    <a:pt x="1662" y="1"/>
                    <a:pt x="3085" y="594"/>
                  </a:cubicBezTo>
                  <a:cubicBezTo>
                    <a:pt x="4627" y="1187"/>
                    <a:pt x="5101" y="2492"/>
                    <a:pt x="5101" y="2492"/>
                  </a:cubicBezTo>
                  <a:cubicBezTo>
                    <a:pt x="5101" y="2492"/>
                    <a:pt x="3797" y="119"/>
                    <a:pt x="1"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2"/>
            <p:cNvSpPr/>
            <p:nvPr/>
          </p:nvSpPr>
          <p:spPr>
            <a:xfrm flipH="1">
              <a:off x="-6220500" y="650625"/>
              <a:ext cx="14850" cy="29675"/>
            </a:xfrm>
            <a:custGeom>
              <a:avLst/>
              <a:gdLst/>
              <a:ahLst/>
              <a:cxnLst/>
              <a:rect l="l" t="t" r="r" b="b"/>
              <a:pathLst>
                <a:path w="594" h="1187" extrusionOk="0">
                  <a:moveTo>
                    <a:pt x="238" y="0"/>
                  </a:moveTo>
                  <a:cubicBezTo>
                    <a:pt x="238" y="0"/>
                    <a:pt x="594" y="949"/>
                    <a:pt x="1" y="1187"/>
                  </a:cubicBezTo>
                  <a:cubicBezTo>
                    <a:pt x="1" y="1187"/>
                    <a:pt x="357" y="593"/>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BLANK_13_1">
    <p:bg>
      <p:bgPr>
        <a:solidFill>
          <a:schemeClr val="accent6"/>
        </a:solidFill>
        <a:effectLst/>
      </p:bgPr>
    </p:bg>
    <p:spTree>
      <p:nvGrpSpPr>
        <p:cNvPr id="1" name="Shape 3318"/>
        <p:cNvGrpSpPr/>
        <p:nvPr/>
      </p:nvGrpSpPr>
      <p:grpSpPr>
        <a:xfrm>
          <a:off x="0" y="0"/>
          <a:ext cx="0" cy="0"/>
          <a:chOff x="0" y="0"/>
          <a:chExt cx="0" cy="0"/>
        </a:xfrm>
      </p:grpSpPr>
      <p:sp>
        <p:nvSpPr>
          <p:cNvPr id="3319" name="Google Shape;3319;p23"/>
          <p:cNvSpPr txBox="1">
            <a:spLocks noGrp="1"/>
          </p:cNvSpPr>
          <p:nvPr>
            <p:ph type="title"/>
          </p:nvPr>
        </p:nvSpPr>
        <p:spPr>
          <a:xfrm>
            <a:off x="713100" y="310800"/>
            <a:ext cx="7717800" cy="74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4"/>
        <p:cNvGrpSpPr/>
        <p:nvPr/>
      </p:nvGrpSpPr>
      <p:grpSpPr>
        <a:xfrm>
          <a:off x="0" y="0"/>
          <a:ext cx="0" cy="0"/>
          <a:chOff x="0" y="0"/>
          <a:chExt cx="0" cy="0"/>
        </a:xfrm>
      </p:grpSpPr>
      <p:grpSp>
        <p:nvGrpSpPr>
          <p:cNvPr id="395" name="Google Shape;395;p3"/>
          <p:cNvGrpSpPr/>
          <p:nvPr/>
        </p:nvGrpSpPr>
        <p:grpSpPr>
          <a:xfrm>
            <a:off x="-2587075" y="-1417068"/>
            <a:ext cx="14575615" cy="1947385"/>
            <a:chOff x="-2587075" y="-1417068"/>
            <a:chExt cx="14575615" cy="1947385"/>
          </a:xfrm>
        </p:grpSpPr>
        <p:sp>
          <p:nvSpPr>
            <p:cNvPr id="396" name="Google Shape;396;p3"/>
            <p:cNvSpPr/>
            <p:nvPr/>
          </p:nvSpPr>
          <p:spPr>
            <a:xfrm>
              <a:off x="-2587075" y="-1412711"/>
              <a:ext cx="14575615" cy="1937150"/>
            </a:xfrm>
            <a:custGeom>
              <a:avLst/>
              <a:gdLst/>
              <a:ahLst/>
              <a:cxnLst/>
              <a:rect l="l" t="t" r="r" b="b"/>
              <a:pathLst>
                <a:path w="210762" h="28011" extrusionOk="0">
                  <a:moveTo>
                    <a:pt x="0" y="1"/>
                  </a:moveTo>
                  <a:lnTo>
                    <a:pt x="0" y="17431"/>
                  </a:lnTo>
                  <a:lnTo>
                    <a:pt x="31593" y="28011"/>
                  </a:lnTo>
                  <a:lnTo>
                    <a:pt x="169852" y="28011"/>
                  </a:lnTo>
                  <a:lnTo>
                    <a:pt x="210761" y="19601"/>
                  </a:lnTo>
                  <a:lnTo>
                    <a:pt x="2107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2581266" y="-847154"/>
              <a:ext cx="14565379" cy="8783"/>
            </a:xfrm>
            <a:custGeom>
              <a:avLst/>
              <a:gdLst/>
              <a:ahLst/>
              <a:cxnLst/>
              <a:rect l="l" t="t" r="r" b="b"/>
              <a:pathLst>
                <a:path w="210614" h="127" extrusionOk="0">
                  <a:moveTo>
                    <a:pt x="0" y="0"/>
                  </a:moveTo>
                  <a:lnTo>
                    <a:pt x="0" y="127"/>
                  </a:lnTo>
                  <a:lnTo>
                    <a:pt x="210614" y="127"/>
                  </a:lnTo>
                  <a:lnTo>
                    <a:pt x="2106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2581266" y="-299162"/>
              <a:ext cx="14565379" cy="8852"/>
            </a:xfrm>
            <a:custGeom>
              <a:avLst/>
              <a:gdLst/>
              <a:ahLst/>
              <a:cxnLst/>
              <a:rect l="l" t="t" r="r" b="b"/>
              <a:pathLst>
                <a:path w="210614" h="128" extrusionOk="0">
                  <a:moveTo>
                    <a:pt x="0" y="1"/>
                  </a:moveTo>
                  <a:lnTo>
                    <a:pt x="0" y="127"/>
                  </a:lnTo>
                  <a:lnTo>
                    <a:pt x="210614" y="127"/>
                  </a:lnTo>
                  <a:lnTo>
                    <a:pt x="2106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1925393" y="9827"/>
              <a:ext cx="13508733" cy="21992"/>
            </a:xfrm>
            <a:custGeom>
              <a:avLst/>
              <a:gdLst/>
              <a:ahLst/>
              <a:cxnLst/>
              <a:rect l="l" t="t" r="r" b="b"/>
              <a:pathLst>
                <a:path w="195335" h="318" extrusionOk="0">
                  <a:moveTo>
                    <a:pt x="1" y="1"/>
                  </a:moveTo>
                  <a:lnTo>
                    <a:pt x="1" y="127"/>
                  </a:lnTo>
                  <a:lnTo>
                    <a:pt x="195334" y="317"/>
                  </a:lnTo>
                  <a:lnTo>
                    <a:pt x="195334" y="19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1263641" y="231402"/>
              <a:ext cx="11848487" cy="8783"/>
            </a:xfrm>
            <a:custGeom>
              <a:avLst/>
              <a:gdLst/>
              <a:ahLst/>
              <a:cxnLst/>
              <a:rect l="l" t="t" r="r" b="b"/>
              <a:pathLst>
                <a:path w="171328" h="127" extrusionOk="0">
                  <a:moveTo>
                    <a:pt x="0" y="0"/>
                  </a:moveTo>
                  <a:lnTo>
                    <a:pt x="0" y="127"/>
                  </a:lnTo>
                  <a:lnTo>
                    <a:pt x="171328" y="127"/>
                  </a:lnTo>
                  <a:lnTo>
                    <a:pt x="1713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628169" y="425246"/>
              <a:ext cx="10347233" cy="27732"/>
            </a:xfrm>
            <a:custGeom>
              <a:avLst/>
              <a:gdLst/>
              <a:ahLst/>
              <a:cxnLst/>
              <a:rect l="l" t="t" r="r" b="b"/>
              <a:pathLst>
                <a:path w="149620" h="401" extrusionOk="0">
                  <a:moveTo>
                    <a:pt x="149620" y="1"/>
                  </a:moveTo>
                  <a:lnTo>
                    <a:pt x="0" y="253"/>
                  </a:lnTo>
                  <a:lnTo>
                    <a:pt x="0" y="401"/>
                  </a:lnTo>
                  <a:lnTo>
                    <a:pt x="149620" y="127"/>
                  </a:lnTo>
                  <a:lnTo>
                    <a:pt x="1496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4824484" y="-1412711"/>
              <a:ext cx="8783" cy="1937150"/>
            </a:xfrm>
            <a:custGeom>
              <a:avLst/>
              <a:gdLst/>
              <a:ahLst/>
              <a:cxnLst/>
              <a:rect l="l" t="t" r="r" b="b"/>
              <a:pathLst>
                <a:path w="127" h="28011" extrusionOk="0">
                  <a:moveTo>
                    <a:pt x="0" y="1"/>
                  </a:moveTo>
                  <a:lnTo>
                    <a:pt x="0" y="28011"/>
                  </a:lnTo>
                  <a:lnTo>
                    <a:pt x="127" y="2801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5770396" y="-1414163"/>
              <a:ext cx="723034" cy="1940054"/>
            </a:xfrm>
            <a:custGeom>
              <a:avLst/>
              <a:gdLst/>
              <a:ahLst/>
              <a:cxnLst/>
              <a:rect l="l" t="t" r="r" b="b"/>
              <a:pathLst>
                <a:path w="10455" h="28053" extrusionOk="0">
                  <a:moveTo>
                    <a:pt x="10328" y="1"/>
                  </a:moveTo>
                  <a:lnTo>
                    <a:pt x="0" y="28011"/>
                  </a:lnTo>
                  <a:lnTo>
                    <a:pt x="106" y="28053"/>
                  </a:lnTo>
                  <a:lnTo>
                    <a:pt x="10454" y="64"/>
                  </a:lnTo>
                  <a:lnTo>
                    <a:pt x="103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6813957" y="-1415616"/>
              <a:ext cx="1445998" cy="1942959"/>
            </a:xfrm>
            <a:custGeom>
              <a:avLst/>
              <a:gdLst/>
              <a:ahLst/>
              <a:cxnLst/>
              <a:rect l="l" t="t" r="r" b="b"/>
              <a:pathLst>
                <a:path w="20909" h="28095" extrusionOk="0">
                  <a:moveTo>
                    <a:pt x="20803" y="0"/>
                  </a:moveTo>
                  <a:lnTo>
                    <a:pt x="1" y="28011"/>
                  </a:lnTo>
                  <a:lnTo>
                    <a:pt x="106" y="28095"/>
                  </a:lnTo>
                  <a:lnTo>
                    <a:pt x="20908" y="85"/>
                  </a:lnTo>
                  <a:lnTo>
                    <a:pt x="208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7844446" y="-1417068"/>
              <a:ext cx="2695108" cy="1947385"/>
            </a:xfrm>
            <a:custGeom>
              <a:avLst/>
              <a:gdLst/>
              <a:ahLst/>
              <a:cxnLst/>
              <a:rect l="l" t="t" r="r" b="b"/>
              <a:pathLst>
                <a:path w="38971" h="28159" extrusionOk="0">
                  <a:moveTo>
                    <a:pt x="38886" y="0"/>
                  </a:moveTo>
                  <a:lnTo>
                    <a:pt x="1" y="28053"/>
                  </a:lnTo>
                  <a:lnTo>
                    <a:pt x="85" y="28158"/>
                  </a:lnTo>
                  <a:lnTo>
                    <a:pt x="38971" y="106"/>
                  </a:lnTo>
                  <a:lnTo>
                    <a:pt x="388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8997411" y="-721843"/>
              <a:ext cx="2988056" cy="1250631"/>
            </a:xfrm>
            <a:custGeom>
              <a:avLst/>
              <a:gdLst/>
              <a:ahLst/>
              <a:cxnLst/>
              <a:rect l="l" t="t" r="r" b="b"/>
              <a:pathLst>
                <a:path w="43207" h="18084" extrusionOk="0">
                  <a:moveTo>
                    <a:pt x="43164" y="1"/>
                  </a:moveTo>
                  <a:lnTo>
                    <a:pt x="0" y="17957"/>
                  </a:lnTo>
                  <a:lnTo>
                    <a:pt x="63" y="18084"/>
                  </a:lnTo>
                  <a:lnTo>
                    <a:pt x="43206" y="127"/>
                  </a:lnTo>
                  <a:lnTo>
                    <a:pt x="431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3413569" y="-1412711"/>
              <a:ext cx="428564" cy="1938602"/>
            </a:xfrm>
            <a:custGeom>
              <a:avLst/>
              <a:gdLst/>
              <a:ahLst/>
              <a:cxnLst/>
              <a:rect l="l" t="t" r="r" b="b"/>
              <a:pathLst>
                <a:path w="6197" h="28032" extrusionOk="0">
                  <a:moveTo>
                    <a:pt x="127" y="1"/>
                  </a:moveTo>
                  <a:lnTo>
                    <a:pt x="0" y="22"/>
                  </a:lnTo>
                  <a:lnTo>
                    <a:pt x="6070" y="28032"/>
                  </a:lnTo>
                  <a:lnTo>
                    <a:pt x="6197" y="2801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1886057" y="-1414163"/>
              <a:ext cx="1167573" cy="1941507"/>
            </a:xfrm>
            <a:custGeom>
              <a:avLst/>
              <a:gdLst/>
              <a:ahLst/>
              <a:cxnLst/>
              <a:rect l="l" t="t" r="r" b="b"/>
              <a:pathLst>
                <a:path w="16883" h="28074" extrusionOk="0">
                  <a:moveTo>
                    <a:pt x="127" y="1"/>
                  </a:moveTo>
                  <a:lnTo>
                    <a:pt x="1" y="64"/>
                  </a:lnTo>
                  <a:lnTo>
                    <a:pt x="16777" y="28074"/>
                  </a:lnTo>
                  <a:lnTo>
                    <a:pt x="16883" y="2801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202599" y="-1415616"/>
              <a:ext cx="2113569" cy="1944411"/>
            </a:xfrm>
            <a:custGeom>
              <a:avLst/>
              <a:gdLst/>
              <a:ahLst/>
              <a:cxnLst/>
              <a:rect l="l" t="t" r="r" b="b"/>
              <a:pathLst>
                <a:path w="30562" h="28116" extrusionOk="0">
                  <a:moveTo>
                    <a:pt x="85" y="0"/>
                  </a:moveTo>
                  <a:lnTo>
                    <a:pt x="1" y="106"/>
                  </a:lnTo>
                  <a:lnTo>
                    <a:pt x="30477" y="28116"/>
                  </a:lnTo>
                  <a:lnTo>
                    <a:pt x="30561" y="28011"/>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1749045" y="-1415616"/>
              <a:ext cx="3088679" cy="1944411"/>
            </a:xfrm>
            <a:custGeom>
              <a:avLst/>
              <a:gdLst/>
              <a:ahLst/>
              <a:cxnLst/>
              <a:rect l="l" t="t" r="r" b="b"/>
              <a:pathLst>
                <a:path w="44662" h="28116" extrusionOk="0">
                  <a:moveTo>
                    <a:pt x="64" y="0"/>
                  </a:moveTo>
                  <a:lnTo>
                    <a:pt x="1" y="106"/>
                  </a:lnTo>
                  <a:lnTo>
                    <a:pt x="44577" y="28116"/>
                  </a:lnTo>
                  <a:lnTo>
                    <a:pt x="44661" y="28011"/>
                  </a:lnTo>
                  <a:lnTo>
                    <a:pt x="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2582718" y="-971081"/>
              <a:ext cx="2928304" cy="1499872"/>
            </a:xfrm>
            <a:custGeom>
              <a:avLst/>
              <a:gdLst/>
              <a:ahLst/>
              <a:cxnLst/>
              <a:rect l="l" t="t" r="r" b="b"/>
              <a:pathLst>
                <a:path w="42343" h="21688" extrusionOk="0">
                  <a:moveTo>
                    <a:pt x="63" y="1"/>
                  </a:moveTo>
                  <a:lnTo>
                    <a:pt x="0" y="127"/>
                  </a:lnTo>
                  <a:lnTo>
                    <a:pt x="42279" y="21688"/>
                  </a:lnTo>
                  <a:lnTo>
                    <a:pt x="42342" y="21561"/>
                  </a:lnTo>
                  <a:lnTo>
                    <a:pt x="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3554161" y="-839804"/>
              <a:ext cx="1271795" cy="543645"/>
            </a:xfrm>
            <a:custGeom>
              <a:avLst/>
              <a:gdLst/>
              <a:ahLst/>
              <a:cxnLst/>
              <a:rect l="l" t="t" r="r" b="b"/>
              <a:pathLst>
                <a:path w="18611" h="7925" extrusionOk="0">
                  <a:moveTo>
                    <a:pt x="0" y="0"/>
                  </a:moveTo>
                  <a:lnTo>
                    <a:pt x="1665" y="7925"/>
                  </a:lnTo>
                  <a:lnTo>
                    <a:pt x="18610" y="7925"/>
                  </a:lnTo>
                  <a:lnTo>
                    <a:pt x="186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4833276" y="-291803"/>
              <a:ext cx="1243339" cy="306194"/>
            </a:xfrm>
            <a:custGeom>
              <a:avLst/>
              <a:gdLst/>
              <a:ahLst/>
              <a:cxnLst/>
              <a:rect l="l" t="t" r="r" b="b"/>
              <a:pathLst>
                <a:path w="18042" h="4659" extrusionOk="0">
                  <a:moveTo>
                    <a:pt x="0" y="1"/>
                  </a:moveTo>
                  <a:lnTo>
                    <a:pt x="0" y="4659"/>
                  </a:lnTo>
                  <a:lnTo>
                    <a:pt x="16398" y="4469"/>
                  </a:lnTo>
                  <a:lnTo>
                    <a:pt x="180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813017" y="-830451"/>
              <a:ext cx="2215902" cy="524819"/>
            </a:xfrm>
            <a:custGeom>
              <a:avLst/>
              <a:gdLst/>
              <a:ahLst/>
              <a:cxnLst/>
              <a:rect l="l" t="t" r="r" b="b"/>
              <a:pathLst>
                <a:path w="32711" h="7925" extrusionOk="0">
                  <a:moveTo>
                    <a:pt x="0" y="0"/>
                  </a:moveTo>
                  <a:lnTo>
                    <a:pt x="12604" y="7925"/>
                  </a:lnTo>
                  <a:lnTo>
                    <a:pt x="32710" y="7925"/>
                  </a:lnTo>
                  <a:lnTo>
                    <a:pt x="240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1770477" y="22676"/>
              <a:ext cx="1093378" cy="204096"/>
            </a:xfrm>
            <a:custGeom>
              <a:avLst/>
              <a:gdLst/>
              <a:ahLst/>
              <a:cxnLst/>
              <a:rect l="l" t="t" r="r" b="b"/>
              <a:pathLst>
                <a:path w="16188" h="3204" extrusionOk="0">
                  <a:moveTo>
                    <a:pt x="1" y="0"/>
                  </a:moveTo>
                  <a:lnTo>
                    <a:pt x="3500" y="3204"/>
                  </a:lnTo>
                  <a:lnTo>
                    <a:pt x="16187" y="3204"/>
                  </a:lnTo>
                  <a:lnTo>
                    <a:pt x="14375" y="19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7198739" y="-291811"/>
              <a:ext cx="1782748" cy="306194"/>
            </a:xfrm>
            <a:custGeom>
              <a:avLst/>
              <a:gdLst/>
              <a:ahLst/>
              <a:cxnLst/>
              <a:rect l="l" t="t" r="r" b="b"/>
              <a:pathLst>
                <a:path w="26368" h="4617" extrusionOk="0">
                  <a:moveTo>
                    <a:pt x="19728" y="4617"/>
                  </a:moveTo>
                  <a:lnTo>
                    <a:pt x="26367" y="1"/>
                  </a:lnTo>
                  <a:lnTo>
                    <a:pt x="3605" y="1"/>
                  </a:lnTo>
                  <a:lnTo>
                    <a:pt x="1" y="459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3"/>
          <p:cNvGrpSpPr/>
          <p:nvPr/>
        </p:nvGrpSpPr>
        <p:grpSpPr>
          <a:xfrm>
            <a:off x="679825" y="834725"/>
            <a:ext cx="1255372" cy="1613879"/>
            <a:chOff x="679825" y="834725"/>
            <a:chExt cx="1255372" cy="1613879"/>
          </a:xfrm>
        </p:grpSpPr>
        <p:sp>
          <p:nvSpPr>
            <p:cNvPr id="418" name="Google Shape;418;p3"/>
            <p:cNvSpPr/>
            <p:nvPr/>
          </p:nvSpPr>
          <p:spPr>
            <a:xfrm>
              <a:off x="679825" y="834725"/>
              <a:ext cx="1255372" cy="1613877"/>
            </a:xfrm>
            <a:custGeom>
              <a:avLst/>
              <a:gdLst/>
              <a:ahLst/>
              <a:cxnLst/>
              <a:rect l="l" t="t" r="r" b="b"/>
              <a:pathLst>
                <a:path w="35199" h="45251" extrusionOk="0">
                  <a:moveTo>
                    <a:pt x="675" y="45250"/>
                  </a:moveTo>
                  <a:lnTo>
                    <a:pt x="34250" y="45250"/>
                  </a:lnTo>
                  <a:lnTo>
                    <a:pt x="35198"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815140" y="964012"/>
              <a:ext cx="1117777" cy="1484591"/>
            </a:xfrm>
            <a:custGeom>
              <a:avLst/>
              <a:gdLst/>
              <a:ahLst/>
              <a:cxnLst/>
              <a:rect l="l" t="t" r="r" b="b"/>
              <a:pathLst>
                <a:path w="31341" h="41626" extrusionOk="0">
                  <a:moveTo>
                    <a:pt x="1054" y="41625"/>
                  </a:moveTo>
                  <a:lnTo>
                    <a:pt x="1" y="0"/>
                  </a:lnTo>
                  <a:lnTo>
                    <a:pt x="31341" y="0"/>
                  </a:lnTo>
                  <a:lnTo>
                    <a:pt x="30456" y="4162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903091" y="1048183"/>
              <a:ext cx="512684" cy="1350063"/>
            </a:xfrm>
            <a:custGeom>
              <a:avLst/>
              <a:gdLst/>
              <a:ahLst/>
              <a:cxnLst/>
              <a:rect l="l" t="t" r="r" b="b"/>
              <a:pathLst>
                <a:path w="14375" h="37854" extrusionOk="0">
                  <a:moveTo>
                    <a:pt x="928" y="37853"/>
                  </a:moveTo>
                  <a:lnTo>
                    <a:pt x="1" y="1"/>
                  </a:lnTo>
                  <a:lnTo>
                    <a:pt x="14374" y="1"/>
                  </a:lnTo>
                  <a:lnTo>
                    <a:pt x="14016" y="3785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1498420" y="1069975"/>
              <a:ext cx="432260" cy="1295959"/>
            </a:xfrm>
            <a:custGeom>
              <a:avLst/>
              <a:gdLst/>
              <a:ahLst/>
              <a:cxnLst/>
              <a:rect l="l" t="t" r="r" b="b"/>
              <a:pathLst>
                <a:path w="12120" h="36337" extrusionOk="0">
                  <a:moveTo>
                    <a:pt x="1" y="36336"/>
                  </a:moveTo>
                  <a:lnTo>
                    <a:pt x="11319" y="36146"/>
                  </a:lnTo>
                  <a:lnTo>
                    <a:pt x="12120" y="1"/>
                  </a:lnTo>
                  <a:lnTo>
                    <a:pt x="464" y="2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895455" y="1048175"/>
              <a:ext cx="65198" cy="1350063"/>
            </a:xfrm>
            <a:custGeom>
              <a:avLst/>
              <a:gdLst/>
              <a:ahLst/>
              <a:cxnLst/>
              <a:rect l="l" t="t" r="r" b="b"/>
              <a:pathLst>
                <a:path w="1582" h="37854" extrusionOk="0">
                  <a:moveTo>
                    <a:pt x="1" y="1"/>
                  </a:moveTo>
                  <a:lnTo>
                    <a:pt x="654" y="1"/>
                  </a:lnTo>
                  <a:lnTo>
                    <a:pt x="1581" y="37853"/>
                  </a:lnTo>
                  <a:lnTo>
                    <a:pt x="1033" y="3785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1498420" y="1076751"/>
              <a:ext cx="27105" cy="1289183"/>
            </a:xfrm>
            <a:custGeom>
              <a:avLst/>
              <a:gdLst/>
              <a:ahLst/>
              <a:cxnLst/>
              <a:rect l="l" t="t" r="r" b="b"/>
              <a:pathLst>
                <a:path w="760" h="36147" extrusionOk="0">
                  <a:moveTo>
                    <a:pt x="464" y="22"/>
                  </a:moveTo>
                  <a:lnTo>
                    <a:pt x="1" y="36146"/>
                  </a:lnTo>
                  <a:lnTo>
                    <a:pt x="464" y="36146"/>
                  </a:lnTo>
                  <a:lnTo>
                    <a:pt x="760"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679825" y="834725"/>
              <a:ext cx="1255372" cy="172155"/>
            </a:xfrm>
            <a:custGeom>
              <a:avLst/>
              <a:gdLst/>
              <a:ahLst/>
              <a:cxnLst/>
              <a:rect l="l" t="t" r="r" b="b"/>
              <a:pathLst>
                <a:path w="35199" h="4827" extrusionOk="0">
                  <a:moveTo>
                    <a:pt x="1" y="0"/>
                  </a:moveTo>
                  <a:lnTo>
                    <a:pt x="3816" y="4827"/>
                  </a:lnTo>
                  <a:lnTo>
                    <a:pt x="35198" y="4827"/>
                  </a:lnTo>
                  <a:lnTo>
                    <a:pt x="351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 name="Google Shape;425;p3"/>
          <p:cNvGrpSpPr/>
          <p:nvPr/>
        </p:nvGrpSpPr>
        <p:grpSpPr>
          <a:xfrm>
            <a:off x="7336726" y="357734"/>
            <a:ext cx="1958058" cy="1854099"/>
            <a:chOff x="7385875" y="357725"/>
            <a:chExt cx="1908625" cy="1807290"/>
          </a:xfrm>
        </p:grpSpPr>
        <p:sp>
          <p:nvSpPr>
            <p:cNvPr id="426" name="Google Shape;426;p3"/>
            <p:cNvSpPr/>
            <p:nvPr/>
          </p:nvSpPr>
          <p:spPr>
            <a:xfrm>
              <a:off x="7385875" y="357725"/>
              <a:ext cx="1908625" cy="165775"/>
            </a:xfrm>
            <a:custGeom>
              <a:avLst/>
              <a:gdLst/>
              <a:ahLst/>
              <a:cxnLst/>
              <a:rect l="l" t="t" r="r" b="b"/>
              <a:pathLst>
                <a:path w="76345" h="6631" extrusionOk="0">
                  <a:moveTo>
                    <a:pt x="872" y="6631"/>
                  </a:moveTo>
                  <a:lnTo>
                    <a:pt x="0" y="5759"/>
                  </a:lnTo>
                  <a:lnTo>
                    <a:pt x="2356" y="786"/>
                  </a:lnTo>
                  <a:lnTo>
                    <a:pt x="37257" y="175"/>
                  </a:lnTo>
                  <a:lnTo>
                    <a:pt x="72506" y="175"/>
                  </a:lnTo>
                  <a:lnTo>
                    <a:pt x="76345" y="0"/>
                  </a:lnTo>
                  <a:lnTo>
                    <a:pt x="76345" y="1920"/>
                  </a:lnTo>
                  <a:lnTo>
                    <a:pt x="76084" y="6021"/>
                  </a:lnTo>
                  <a:lnTo>
                    <a:pt x="73728" y="5933"/>
                  </a:lnTo>
                  <a:lnTo>
                    <a:pt x="73379" y="1484"/>
                  </a:lnTo>
                  <a:lnTo>
                    <a:pt x="3752" y="2356"/>
                  </a:lnTo>
                  <a:lnTo>
                    <a:pt x="1832" y="5846"/>
                  </a:lnTo>
                  <a:close/>
                </a:path>
              </a:pathLst>
            </a:custGeom>
            <a:solidFill>
              <a:srgbClr val="000000">
                <a:alpha val="18300"/>
              </a:srgbClr>
            </a:solidFill>
            <a:ln>
              <a:noFill/>
            </a:ln>
          </p:spPr>
        </p:sp>
        <p:sp>
          <p:nvSpPr>
            <p:cNvPr id="427" name="Google Shape;427;p3"/>
            <p:cNvSpPr/>
            <p:nvPr/>
          </p:nvSpPr>
          <p:spPr>
            <a:xfrm>
              <a:off x="7452724" y="375225"/>
              <a:ext cx="1820234" cy="1728677"/>
            </a:xfrm>
            <a:custGeom>
              <a:avLst/>
              <a:gdLst/>
              <a:ahLst/>
              <a:cxnLst/>
              <a:rect l="l" t="t" r="r" b="b"/>
              <a:pathLst>
                <a:path w="35177" h="33406" extrusionOk="0">
                  <a:moveTo>
                    <a:pt x="970" y="33406"/>
                  </a:moveTo>
                  <a:lnTo>
                    <a:pt x="0" y="359"/>
                  </a:lnTo>
                  <a:lnTo>
                    <a:pt x="35176" y="0"/>
                  </a:lnTo>
                  <a:lnTo>
                    <a:pt x="33975" y="3340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7390526" y="393750"/>
              <a:ext cx="112390" cy="1771265"/>
            </a:xfrm>
            <a:custGeom>
              <a:avLst/>
              <a:gdLst/>
              <a:ahLst/>
              <a:cxnLst/>
              <a:rect l="l" t="t" r="r" b="b"/>
              <a:pathLst>
                <a:path w="2172" h="34229" extrusionOk="0">
                  <a:moveTo>
                    <a:pt x="1202" y="1"/>
                  </a:moveTo>
                  <a:lnTo>
                    <a:pt x="1" y="3794"/>
                  </a:lnTo>
                  <a:lnTo>
                    <a:pt x="1202" y="34228"/>
                  </a:lnTo>
                  <a:lnTo>
                    <a:pt x="2172" y="3304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8505132" y="542107"/>
              <a:ext cx="590048" cy="1364426"/>
            </a:xfrm>
            <a:custGeom>
              <a:avLst/>
              <a:gdLst/>
              <a:ahLst/>
              <a:cxnLst/>
              <a:rect l="l" t="t" r="r" b="b"/>
              <a:pathLst>
                <a:path w="11403" h="26367" extrusionOk="0">
                  <a:moveTo>
                    <a:pt x="148" y="26366"/>
                  </a:moveTo>
                  <a:lnTo>
                    <a:pt x="10876" y="26366"/>
                  </a:lnTo>
                  <a:lnTo>
                    <a:pt x="11403" y="0"/>
                  </a:lnTo>
                  <a:lnTo>
                    <a:pt x="1" y="40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8505132" y="542107"/>
              <a:ext cx="590048" cy="44762"/>
            </a:xfrm>
            <a:custGeom>
              <a:avLst/>
              <a:gdLst/>
              <a:ahLst/>
              <a:cxnLst/>
              <a:rect l="l" t="t" r="r" b="b"/>
              <a:pathLst>
                <a:path w="11403" h="865" extrusionOk="0">
                  <a:moveTo>
                    <a:pt x="1" y="400"/>
                  </a:moveTo>
                  <a:lnTo>
                    <a:pt x="401" y="864"/>
                  </a:lnTo>
                  <a:lnTo>
                    <a:pt x="10876" y="759"/>
                  </a:lnTo>
                  <a:lnTo>
                    <a:pt x="1140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8505132" y="562805"/>
              <a:ext cx="32755" cy="1343727"/>
            </a:xfrm>
            <a:custGeom>
              <a:avLst/>
              <a:gdLst/>
              <a:ahLst/>
              <a:cxnLst/>
              <a:rect l="l" t="t" r="r" b="b"/>
              <a:pathLst>
                <a:path w="633" h="25967" extrusionOk="0">
                  <a:moveTo>
                    <a:pt x="1" y="0"/>
                  </a:moveTo>
                  <a:lnTo>
                    <a:pt x="148" y="25966"/>
                  </a:lnTo>
                  <a:lnTo>
                    <a:pt x="633" y="25334"/>
                  </a:lnTo>
                  <a:lnTo>
                    <a:pt x="40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7590110" y="542107"/>
              <a:ext cx="617318" cy="1364426"/>
            </a:xfrm>
            <a:custGeom>
              <a:avLst/>
              <a:gdLst/>
              <a:ahLst/>
              <a:cxnLst/>
              <a:rect l="l" t="t" r="r" b="b"/>
              <a:pathLst>
                <a:path w="11930" h="26367" extrusionOk="0">
                  <a:moveTo>
                    <a:pt x="696" y="26366"/>
                  </a:moveTo>
                  <a:lnTo>
                    <a:pt x="11403" y="26366"/>
                  </a:lnTo>
                  <a:lnTo>
                    <a:pt x="11930" y="0"/>
                  </a:lnTo>
                  <a:lnTo>
                    <a:pt x="1" y="12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7590110" y="542107"/>
              <a:ext cx="617318" cy="39276"/>
            </a:xfrm>
            <a:custGeom>
              <a:avLst/>
              <a:gdLst/>
              <a:ahLst/>
              <a:cxnLst/>
              <a:rect l="l" t="t" r="r" b="b"/>
              <a:pathLst>
                <a:path w="11930" h="759" extrusionOk="0">
                  <a:moveTo>
                    <a:pt x="1" y="126"/>
                  </a:moveTo>
                  <a:lnTo>
                    <a:pt x="401" y="590"/>
                  </a:lnTo>
                  <a:lnTo>
                    <a:pt x="11403" y="759"/>
                  </a:lnTo>
                  <a:lnTo>
                    <a:pt x="11930"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7590110" y="548627"/>
              <a:ext cx="60024" cy="1357906"/>
            </a:xfrm>
            <a:custGeom>
              <a:avLst/>
              <a:gdLst/>
              <a:ahLst/>
              <a:cxnLst/>
              <a:rect l="l" t="t" r="r" b="b"/>
              <a:pathLst>
                <a:path w="1160" h="26241" extrusionOk="0">
                  <a:moveTo>
                    <a:pt x="1" y="0"/>
                  </a:moveTo>
                  <a:lnTo>
                    <a:pt x="696" y="26240"/>
                  </a:lnTo>
                  <a:lnTo>
                    <a:pt x="1160" y="25608"/>
                  </a:lnTo>
                  <a:lnTo>
                    <a:pt x="40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8363348" y="383918"/>
              <a:ext cx="18628" cy="1719983"/>
            </a:xfrm>
            <a:custGeom>
              <a:avLst/>
              <a:gdLst/>
              <a:ahLst/>
              <a:cxnLst/>
              <a:rect l="l" t="t" r="r" b="b"/>
              <a:pathLst>
                <a:path w="360" h="33238" extrusionOk="0">
                  <a:moveTo>
                    <a:pt x="1" y="1"/>
                  </a:moveTo>
                  <a:lnTo>
                    <a:pt x="148" y="33238"/>
                  </a:lnTo>
                  <a:lnTo>
                    <a:pt x="359" y="33238"/>
                  </a:lnTo>
                  <a:lnTo>
                    <a:pt x="1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8397190" y="2006786"/>
              <a:ext cx="70942" cy="121089"/>
            </a:xfrm>
            <a:custGeom>
              <a:avLst/>
              <a:gdLst/>
              <a:ahLst/>
              <a:cxnLst/>
              <a:rect l="l" t="t" r="r" b="b"/>
              <a:pathLst>
                <a:path w="1371" h="2340" extrusionOk="0">
                  <a:moveTo>
                    <a:pt x="1370" y="1159"/>
                  </a:moveTo>
                  <a:cubicBezTo>
                    <a:pt x="1370" y="1813"/>
                    <a:pt x="1075" y="2340"/>
                    <a:pt x="675" y="2340"/>
                  </a:cubicBezTo>
                  <a:cubicBezTo>
                    <a:pt x="295" y="2340"/>
                    <a:pt x="0" y="1813"/>
                    <a:pt x="0" y="1159"/>
                  </a:cubicBezTo>
                  <a:cubicBezTo>
                    <a:pt x="0" y="527"/>
                    <a:pt x="295" y="0"/>
                    <a:pt x="675" y="0"/>
                  </a:cubicBezTo>
                  <a:cubicBezTo>
                    <a:pt x="1075" y="0"/>
                    <a:pt x="1370" y="527"/>
                    <a:pt x="1370" y="115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8410282" y="1981689"/>
              <a:ext cx="48019" cy="73119"/>
            </a:xfrm>
            <a:custGeom>
              <a:avLst/>
              <a:gdLst/>
              <a:ahLst/>
              <a:cxnLst/>
              <a:rect l="l" t="t" r="r" b="b"/>
              <a:pathLst>
                <a:path w="928" h="1413" extrusionOk="0">
                  <a:moveTo>
                    <a:pt x="927" y="1413"/>
                  </a:moveTo>
                  <a:cubicBezTo>
                    <a:pt x="927" y="1413"/>
                    <a:pt x="295" y="1370"/>
                    <a:pt x="148" y="928"/>
                  </a:cubicBezTo>
                  <a:cubicBezTo>
                    <a:pt x="0" y="485"/>
                    <a:pt x="801"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8427720" y="1979515"/>
              <a:ext cx="72029" cy="75293"/>
            </a:xfrm>
            <a:custGeom>
              <a:avLst/>
              <a:gdLst/>
              <a:ahLst/>
              <a:cxnLst/>
              <a:rect l="l" t="t" r="r" b="b"/>
              <a:pathLst>
                <a:path w="1392" h="1455" extrusionOk="0">
                  <a:moveTo>
                    <a:pt x="1391" y="738"/>
                  </a:moveTo>
                  <a:cubicBezTo>
                    <a:pt x="1391" y="1138"/>
                    <a:pt x="1075" y="1455"/>
                    <a:pt x="696" y="1455"/>
                  </a:cubicBezTo>
                  <a:cubicBezTo>
                    <a:pt x="316" y="1455"/>
                    <a:pt x="0" y="1138"/>
                    <a:pt x="0" y="738"/>
                  </a:cubicBezTo>
                  <a:cubicBezTo>
                    <a:pt x="0" y="337"/>
                    <a:pt x="316" y="0"/>
                    <a:pt x="696" y="0"/>
                  </a:cubicBezTo>
                  <a:cubicBezTo>
                    <a:pt x="1075" y="0"/>
                    <a:pt x="1391" y="337"/>
                    <a:pt x="1391"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8244488" y="2006786"/>
              <a:ext cx="72029" cy="121089"/>
            </a:xfrm>
            <a:custGeom>
              <a:avLst/>
              <a:gdLst/>
              <a:ahLst/>
              <a:cxnLst/>
              <a:rect l="l" t="t" r="r" b="b"/>
              <a:pathLst>
                <a:path w="1392" h="2340" extrusionOk="0">
                  <a:moveTo>
                    <a:pt x="1391" y="1159"/>
                  </a:moveTo>
                  <a:cubicBezTo>
                    <a:pt x="1391" y="1813"/>
                    <a:pt x="1075" y="2340"/>
                    <a:pt x="696" y="2340"/>
                  </a:cubicBezTo>
                  <a:cubicBezTo>
                    <a:pt x="317" y="2340"/>
                    <a:pt x="0" y="1813"/>
                    <a:pt x="0" y="1159"/>
                  </a:cubicBezTo>
                  <a:cubicBezTo>
                    <a:pt x="0" y="527"/>
                    <a:pt x="317" y="0"/>
                    <a:pt x="696" y="0"/>
                  </a:cubicBezTo>
                  <a:cubicBezTo>
                    <a:pt x="1075" y="0"/>
                    <a:pt x="1391" y="527"/>
                    <a:pt x="1391" y="115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8257580" y="1981689"/>
              <a:ext cx="49106" cy="73119"/>
            </a:xfrm>
            <a:custGeom>
              <a:avLst/>
              <a:gdLst/>
              <a:ahLst/>
              <a:cxnLst/>
              <a:rect l="l" t="t" r="r" b="b"/>
              <a:pathLst>
                <a:path w="949" h="1413" extrusionOk="0">
                  <a:moveTo>
                    <a:pt x="949" y="1413"/>
                  </a:moveTo>
                  <a:cubicBezTo>
                    <a:pt x="949" y="1413"/>
                    <a:pt x="295" y="1370"/>
                    <a:pt x="148" y="928"/>
                  </a:cubicBezTo>
                  <a:cubicBezTo>
                    <a:pt x="0" y="485"/>
                    <a:pt x="822"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8276105" y="1979515"/>
              <a:ext cx="70942" cy="75293"/>
            </a:xfrm>
            <a:custGeom>
              <a:avLst/>
              <a:gdLst/>
              <a:ahLst/>
              <a:cxnLst/>
              <a:rect l="l" t="t" r="r" b="b"/>
              <a:pathLst>
                <a:path w="1371" h="1455" extrusionOk="0">
                  <a:moveTo>
                    <a:pt x="1371" y="738"/>
                  </a:moveTo>
                  <a:cubicBezTo>
                    <a:pt x="1371" y="1138"/>
                    <a:pt x="1054" y="1455"/>
                    <a:pt x="675" y="1455"/>
                  </a:cubicBezTo>
                  <a:cubicBezTo>
                    <a:pt x="296" y="1455"/>
                    <a:pt x="1" y="1138"/>
                    <a:pt x="1" y="738"/>
                  </a:cubicBezTo>
                  <a:cubicBezTo>
                    <a:pt x="1" y="337"/>
                    <a:pt x="296" y="0"/>
                    <a:pt x="675" y="0"/>
                  </a:cubicBezTo>
                  <a:cubicBezTo>
                    <a:pt x="1054" y="0"/>
                    <a:pt x="1371" y="337"/>
                    <a:pt x="1371"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7452724" y="2103810"/>
              <a:ext cx="1758036" cy="61166"/>
            </a:xfrm>
            <a:custGeom>
              <a:avLst/>
              <a:gdLst/>
              <a:ahLst/>
              <a:cxnLst/>
              <a:rect l="l" t="t" r="r" b="b"/>
              <a:pathLst>
                <a:path w="33975" h="1182" extrusionOk="0">
                  <a:moveTo>
                    <a:pt x="0" y="1181"/>
                  </a:moveTo>
                  <a:lnTo>
                    <a:pt x="29802" y="907"/>
                  </a:lnTo>
                  <a:lnTo>
                    <a:pt x="33975" y="1"/>
                  </a:lnTo>
                  <a:lnTo>
                    <a:pt x="9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3"/>
          <p:cNvGrpSpPr/>
          <p:nvPr/>
        </p:nvGrpSpPr>
        <p:grpSpPr>
          <a:xfrm>
            <a:off x="0" y="2976463"/>
            <a:ext cx="9144043" cy="1207716"/>
            <a:chOff x="0" y="2976463"/>
            <a:chExt cx="9144043" cy="1207716"/>
          </a:xfrm>
        </p:grpSpPr>
        <p:grpSp>
          <p:nvGrpSpPr>
            <p:cNvPr id="444" name="Google Shape;444;p3"/>
            <p:cNvGrpSpPr/>
            <p:nvPr/>
          </p:nvGrpSpPr>
          <p:grpSpPr>
            <a:xfrm>
              <a:off x="0" y="2976463"/>
              <a:ext cx="9144043" cy="1207716"/>
              <a:chOff x="0" y="2290663"/>
              <a:chExt cx="9144043" cy="1207716"/>
            </a:xfrm>
          </p:grpSpPr>
          <p:sp>
            <p:nvSpPr>
              <p:cNvPr id="445" name="Google Shape;445;p3"/>
              <p:cNvSpPr/>
              <p:nvPr/>
            </p:nvSpPr>
            <p:spPr>
              <a:xfrm>
                <a:off x="7355762" y="2290663"/>
                <a:ext cx="1788281" cy="1207716"/>
              </a:xfrm>
              <a:custGeom>
                <a:avLst/>
                <a:gdLst/>
                <a:ahLst/>
                <a:cxnLst/>
                <a:rect l="l" t="t" r="r" b="b"/>
                <a:pathLst>
                  <a:path w="41226" h="27842" extrusionOk="0">
                    <a:moveTo>
                      <a:pt x="106" y="1328"/>
                    </a:moveTo>
                    <a:lnTo>
                      <a:pt x="41225" y="0"/>
                    </a:lnTo>
                    <a:lnTo>
                      <a:pt x="41225" y="27842"/>
                    </a:lnTo>
                    <a:lnTo>
                      <a:pt x="0" y="2710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1400552" y="2348267"/>
                <a:ext cx="5959895" cy="1118142"/>
              </a:xfrm>
              <a:custGeom>
                <a:avLst/>
                <a:gdLst/>
                <a:ahLst/>
                <a:cxnLst/>
                <a:rect l="l" t="t" r="r" b="b"/>
                <a:pathLst>
                  <a:path w="137396" h="25777" extrusionOk="0">
                    <a:moveTo>
                      <a:pt x="51616" y="1075"/>
                    </a:moveTo>
                    <a:lnTo>
                      <a:pt x="137396" y="0"/>
                    </a:lnTo>
                    <a:lnTo>
                      <a:pt x="137290" y="25776"/>
                    </a:lnTo>
                    <a:lnTo>
                      <a:pt x="380" y="25060"/>
                    </a:lnTo>
                    <a:lnTo>
                      <a:pt x="1" y="10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0" y="2290663"/>
                <a:ext cx="1418010" cy="1175747"/>
              </a:xfrm>
              <a:custGeom>
                <a:avLst/>
                <a:gdLst/>
                <a:ahLst/>
                <a:cxnLst/>
                <a:rect l="l" t="t" r="r" b="b"/>
                <a:pathLst>
                  <a:path w="32690" h="27105" extrusionOk="0">
                    <a:moveTo>
                      <a:pt x="32289" y="2340"/>
                    </a:moveTo>
                    <a:lnTo>
                      <a:pt x="0" y="0"/>
                    </a:lnTo>
                    <a:lnTo>
                      <a:pt x="0" y="27104"/>
                    </a:lnTo>
                    <a:lnTo>
                      <a:pt x="32689" y="2638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 name="Google Shape;448;p3"/>
            <p:cNvSpPr/>
            <p:nvPr/>
          </p:nvSpPr>
          <p:spPr>
            <a:xfrm>
              <a:off x="1393265" y="3368678"/>
              <a:ext cx="5967182" cy="5509"/>
            </a:xfrm>
            <a:custGeom>
              <a:avLst/>
              <a:gdLst/>
              <a:ahLst/>
              <a:cxnLst/>
              <a:rect l="l" t="t" r="r" b="b"/>
              <a:pathLst>
                <a:path w="137564" h="127" extrusionOk="0">
                  <a:moveTo>
                    <a:pt x="0" y="0"/>
                  </a:moveTo>
                  <a:lnTo>
                    <a:pt x="0" y="126"/>
                  </a:lnTo>
                  <a:lnTo>
                    <a:pt x="137564" y="126"/>
                  </a:lnTo>
                  <a:lnTo>
                    <a:pt x="137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1410616" y="3730702"/>
              <a:ext cx="5947099" cy="6420"/>
            </a:xfrm>
            <a:custGeom>
              <a:avLst/>
              <a:gdLst/>
              <a:ahLst/>
              <a:cxnLst/>
              <a:rect l="l" t="t" r="r" b="b"/>
              <a:pathLst>
                <a:path w="137101" h="148" extrusionOk="0">
                  <a:moveTo>
                    <a:pt x="0" y="0"/>
                  </a:moveTo>
                  <a:lnTo>
                    <a:pt x="0" y="148"/>
                  </a:lnTo>
                  <a:lnTo>
                    <a:pt x="137101" y="148"/>
                  </a:lnTo>
                  <a:lnTo>
                    <a:pt x="137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6980943" y="3040444"/>
              <a:ext cx="27458" cy="1111765"/>
            </a:xfrm>
            <a:custGeom>
              <a:avLst/>
              <a:gdLst/>
              <a:ahLst/>
              <a:cxnLst/>
              <a:rect l="l" t="t" r="r" b="b"/>
              <a:pathLst>
                <a:path w="633" h="25630" extrusionOk="0">
                  <a:moveTo>
                    <a:pt x="485" y="1"/>
                  </a:moveTo>
                  <a:lnTo>
                    <a:pt x="0" y="25629"/>
                  </a:lnTo>
                  <a:lnTo>
                    <a:pt x="127" y="25629"/>
                  </a:lnTo>
                  <a:lnTo>
                    <a:pt x="6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6541188" y="3045953"/>
              <a:ext cx="5552" cy="1106256"/>
            </a:xfrm>
            <a:custGeom>
              <a:avLst/>
              <a:gdLst/>
              <a:ahLst/>
              <a:cxnLst/>
              <a:rect l="l" t="t" r="r" b="b"/>
              <a:pathLst>
                <a:path w="128" h="25503" extrusionOk="0">
                  <a:moveTo>
                    <a:pt x="1" y="0"/>
                  </a:moveTo>
                  <a:lnTo>
                    <a:pt x="1" y="25502"/>
                  </a:lnTo>
                  <a:lnTo>
                    <a:pt x="127" y="2550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6056669" y="3051418"/>
              <a:ext cx="39343" cy="1093460"/>
            </a:xfrm>
            <a:custGeom>
              <a:avLst/>
              <a:gdLst/>
              <a:ahLst/>
              <a:cxnLst/>
              <a:rect l="l" t="t" r="r" b="b"/>
              <a:pathLst>
                <a:path w="907" h="25208" extrusionOk="0">
                  <a:moveTo>
                    <a:pt x="780" y="1"/>
                  </a:moveTo>
                  <a:lnTo>
                    <a:pt x="0" y="25208"/>
                  </a:lnTo>
                  <a:lnTo>
                    <a:pt x="127" y="25208"/>
                  </a:lnTo>
                  <a:lnTo>
                    <a:pt x="9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5651659" y="3056927"/>
              <a:ext cx="6463" cy="1087951"/>
            </a:xfrm>
            <a:custGeom>
              <a:avLst/>
              <a:gdLst/>
              <a:ahLst/>
              <a:cxnLst/>
              <a:rect l="l" t="t" r="r" b="b"/>
              <a:pathLst>
                <a:path w="149" h="25081" extrusionOk="0">
                  <a:moveTo>
                    <a:pt x="1" y="0"/>
                  </a:moveTo>
                  <a:lnTo>
                    <a:pt x="1" y="25081"/>
                  </a:lnTo>
                  <a:lnTo>
                    <a:pt x="148" y="25081"/>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5242094" y="3061482"/>
              <a:ext cx="5509" cy="1078842"/>
            </a:xfrm>
            <a:custGeom>
              <a:avLst/>
              <a:gdLst/>
              <a:ahLst/>
              <a:cxnLst/>
              <a:rect l="l" t="t" r="r" b="b"/>
              <a:pathLst>
                <a:path w="127" h="24871" extrusionOk="0">
                  <a:moveTo>
                    <a:pt x="0" y="0"/>
                  </a:moveTo>
                  <a:lnTo>
                    <a:pt x="0" y="24870"/>
                  </a:lnTo>
                  <a:lnTo>
                    <a:pt x="127" y="24870"/>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4347056" y="30724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3913721" y="3077922"/>
              <a:ext cx="5552" cy="1062402"/>
            </a:xfrm>
            <a:custGeom>
              <a:avLst/>
              <a:gdLst/>
              <a:ahLst/>
              <a:cxnLst/>
              <a:rect l="l" t="t" r="r" b="b"/>
              <a:pathLst>
                <a:path w="128" h="24492" extrusionOk="0">
                  <a:moveTo>
                    <a:pt x="1" y="1"/>
                  </a:moveTo>
                  <a:lnTo>
                    <a:pt x="1" y="24491"/>
                  </a:lnTo>
                  <a:lnTo>
                    <a:pt x="127" y="2449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1806473" y="3080698"/>
              <a:ext cx="34789" cy="1042231"/>
            </a:xfrm>
            <a:custGeom>
              <a:avLst/>
              <a:gdLst/>
              <a:ahLst/>
              <a:cxnLst/>
              <a:rect l="l" t="t" r="r" b="b"/>
              <a:pathLst>
                <a:path w="802" h="24027" extrusionOk="0">
                  <a:moveTo>
                    <a:pt x="0" y="0"/>
                  </a:moveTo>
                  <a:lnTo>
                    <a:pt x="654" y="24027"/>
                  </a:lnTo>
                  <a:lnTo>
                    <a:pt x="801" y="24027"/>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3086369" y="30724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2684119" y="30724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2207869" y="30724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7383177" y="3333022"/>
              <a:ext cx="1756268" cy="40254"/>
            </a:xfrm>
            <a:custGeom>
              <a:avLst/>
              <a:gdLst/>
              <a:ahLst/>
              <a:cxnLst/>
              <a:rect l="l" t="t" r="r" b="b"/>
              <a:pathLst>
                <a:path w="40488" h="928" extrusionOk="0">
                  <a:moveTo>
                    <a:pt x="40488" y="0"/>
                  </a:moveTo>
                  <a:lnTo>
                    <a:pt x="1" y="801"/>
                  </a:lnTo>
                  <a:lnTo>
                    <a:pt x="1" y="927"/>
                  </a:lnTo>
                  <a:lnTo>
                    <a:pt x="40488" y="148"/>
                  </a:lnTo>
                  <a:lnTo>
                    <a:pt x="40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7357584" y="3730702"/>
              <a:ext cx="1786459" cy="14662"/>
            </a:xfrm>
            <a:custGeom>
              <a:avLst/>
              <a:gdLst/>
              <a:ahLst/>
              <a:cxnLst/>
              <a:rect l="l" t="t" r="r" b="b"/>
              <a:pathLst>
                <a:path w="41184" h="338" extrusionOk="0">
                  <a:moveTo>
                    <a:pt x="1" y="0"/>
                  </a:moveTo>
                  <a:lnTo>
                    <a:pt x="1" y="148"/>
                  </a:lnTo>
                  <a:lnTo>
                    <a:pt x="41183" y="337"/>
                  </a:lnTo>
                  <a:lnTo>
                    <a:pt x="41183" y="211"/>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7590735" y="3026737"/>
              <a:ext cx="31102" cy="1125473"/>
            </a:xfrm>
            <a:custGeom>
              <a:avLst/>
              <a:gdLst/>
              <a:ahLst/>
              <a:cxnLst/>
              <a:rect l="l" t="t" r="r" b="b"/>
              <a:pathLst>
                <a:path w="717" h="25946" extrusionOk="0">
                  <a:moveTo>
                    <a:pt x="0" y="1"/>
                  </a:moveTo>
                  <a:lnTo>
                    <a:pt x="590" y="25945"/>
                  </a:lnTo>
                  <a:lnTo>
                    <a:pt x="717" y="25945"/>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7854943" y="3017584"/>
              <a:ext cx="5509" cy="1134625"/>
            </a:xfrm>
            <a:custGeom>
              <a:avLst/>
              <a:gdLst/>
              <a:ahLst/>
              <a:cxnLst/>
              <a:rect l="l" t="t" r="r" b="b"/>
              <a:pathLst>
                <a:path w="127" h="26157" extrusionOk="0">
                  <a:moveTo>
                    <a:pt x="0" y="1"/>
                  </a:moveTo>
                  <a:lnTo>
                    <a:pt x="0" y="26156"/>
                  </a:lnTo>
                  <a:lnTo>
                    <a:pt x="126" y="26156"/>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8127350" y="3009386"/>
              <a:ext cx="6463" cy="1142824"/>
            </a:xfrm>
            <a:custGeom>
              <a:avLst/>
              <a:gdLst/>
              <a:ahLst/>
              <a:cxnLst/>
              <a:rect l="l" t="t" r="r" b="b"/>
              <a:pathLst>
                <a:path w="149" h="26346" extrusionOk="0">
                  <a:moveTo>
                    <a:pt x="1" y="0"/>
                  </a:moveTo>
                  <a:lnTo>
                    <a:pt x="1" y="26345"/>
                  </a:lnTo>
                  <a:lnTo>
                    <a:pt x="148" y="26345"/>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8369610" y="3001144"/>
              <a:ext cx="27501" cy="1169327"/>
            </a:xfrm>
            <a:custGeom>
              <a:avLst/>
              <a:gdLst/>
              <a:ahLst/>
              <a:cxnLst/>
              <a:rect l="l" t="t" r="r" b="b"/>
              <a:pathLst>
                <a:path w="634" h="26957" extrusionOk="0">
                  <a:moveTo>
                    <a:pt x="1" y="0"/>
                  </a:moveTo>
                  <a:lnTo>
                    <a:pt x="507" y="26957"/>
                  </a:lnTo>
                  <a:lnTo>
                    <a:pt x="633" y="26957"/>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8690512" y="2991081"/>
              <a:ext cx="5552" cy="1184900"/>
            </a:xfrm>
            <a:custGeom>
              <a:avLst/>
              <a:gdLst/>
              <a:ahLst/>
              <a:cxnLst/>
              <a:rect l="l" t="t" r="r" b="b"/>
              <a:pathLst>
                <a:path w="128" h="27316" extrusionOk="0">
                  <a:moveTo>
                    <a:pt x="1" y="1"/>
                  </a:moveTo>
                  <a:lnTo>
                    <a:pt x="1" y="27315"/>
                  </a:lnTo>
                  <a:lnTo>
                    <a:pt x="127" y="27315"/>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8996796" y="2976463"/>
              <a:ext cx="29280" cy="1204073"/>
            </a:xfrm>
            <a:custGeom>
              <a:avLst/>
              <a:gdLst/>
              <a:ahLst/>
              <a:cxnLst/>
              <a:rect l="l" t="t" r="r" b="b"/>
              <a:pathLst>
                <a:path w="675" h="27758" extrusionOk="0">
                  <a:moveTo>
                    <a:pt x="548" y="0"/>
                  </a:moveTo>
                  <a:lnTo>
                    <a:pt x="0" y="27758"/>
                  </a:lnTo>
                  <a:lnTo>
                    <a:pt x="148" y="27758"/>
                  </a:lnTo>
                  <a:lnTo>
                    <a:pt x="6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3644" y="3332483"/>
              <a:ext cx="1392418" cy="40254"/>
            </a:xfrm>
            <a:custGeom>
              <a:avLst/>
              <a:gdLst/>
              <a:ahLst/>
              <a:cxnLst/>
              <a:rect l="l" t="t" r="r" b="b"/>
              <a:pathLst>
                <a:path w="32100" h="928" extrusionOk="0">
                  <a:moveTo>
                    <a:pt x="0" y="0"/>
                  </a:moveTo>
                  <a:lnTo>
                    <a:pt x="0" y="127"/>
                  </a:lnTo>
                  <a:lnTo>
                    <a:pt x="32099" y="928"/>
                  </a:lnTo>
                  <a:lnTo>
                    <a:pt x="32099" y="801"/>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911" y="3710575"/>
              <a:ext cx="1416145" cy="14662"/>
            </a:xfrm>
            <a:custGeom>
              <a:avLst/>
              <a:gdLst/>
              <a:ahLst/>
              <a:cxnLst/>
              <a:rect l="l" t="t" r="r" b="b"/>
              <a:pathLst>
                <a:path w="32647" h="338" extrusionOk="0">
                  <a:moveTo>
                    <a:pt x="32647" y="0"/>
                  </a:moveTo>
                  <a:lnTo>
                    <a:pt x="0" y="190"/>
                  </a:lnTo>
                  <a:lnTo>
                    <a:pt x="0" y="338"/>
                  </a:lnTo>
                  <a:lnTo>
                    <a:pt x="32647" y="148"/>
                  </a:lnTo>
                  <a:lnTo>
                    <a:pt x="32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800824" y="3034978"/>
              <a:ext cx="5552" cy="1086129"/>
            </a:xfrm>
            <a:custGeom>
              <a:avLst/>
              <a:gdLst/>
              <a:ahLst/>
              <a:cxnLst/>
              <a:rect l="l" t="t" r="r" b="b"/>
              <a:pathLst>
                <a:path w="128" h="25039" extrusionOk="0">
                  <a:moveTo>
                    <a:pt x="1" y="0"/>
                  </a:moveTo>
                  <a:lnTo>
                    <a:pt x="1" y="25039"/>
                  </a:lnTo>
                  <a:lnTo>
                    <a:pt x="127" y="25039"/>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591487" y="3020360"/>
              <a:ext cx="22903" cy="1118142"/>
            </a:xfrm>
            <a:custGeom>
              <a:avLst/>
              <a:gdLst/>
              <a:ahLst/>
              <a:cxnLst/>
              <a:rect l="l" t="t" r="r" b="b"/>
              <a:pathLst>
                <a:path w="528" h="25777" extrusionOk="0">
                  <a:moveTo>
                    <a:pt x="401" y="0"/>
                  </a:moveTo>
                  <a:lnTo>
                    <a:pt x="0" y="25776"/>
                  </a:lnTo>
                  <a:lnTo>
                    <a:pt x="127" y="25776"/>
                  </a:lnTo>
                  <a:lnTo>
                    <a:pt x="5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354693" y="3002055"/>
              <a:ext cx="5552" cy="1141913"/>
            </a:xfrm>
            <a:custGeom>
              <a:avLst/>
              <a:gdLst/>
              <a:ahLst/>
              <a:cxnLst/>
              <a:rect l="l" t="t" r="r" b="b"/>
              <a:pathLst>
                <a:path w="128" h="26325" extrusionOk="0">
                  <a:moveTo>
                    <a:pt x="1" y="0"/>
                  </a:moveTo>
                  <a:lnTo>
                    <a:pt x="1" y="26325"/>
                  </a:lnTo>
                  <a:lnTo>
                    <a:pt x="127" y="26325"/>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93217" y="2976463"/>
              <a:ext cx="22903" cy="1172060"/>
            </a:xfrm>
            <a:custGeom>
              <a:avLst/>
              <a:gdLst/>
              <a:ahLst/>
              <a:cxnLst/>
              <a:rect l="l" t="t" r="r" b="b"/>
              <a:pathLst>
                <a:path w="528" h="27020" extrusionOk="0">
                  <a:moveTo>
                    <a:pt x="1" y="0"/>
                  </a:moveTo>
                  <a:lnTo>
                    <a:pt x="401" y="27020"/>
                  </a:lnTo>
                  <a:lnTo>
                    <a:pt x="528" y="27020"/>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4794581" y="30724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3482669" y="30724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387373" y="3080698"/>
              <a:ext cx="34789" cy="1042231"/>
            </a:xfrm>
            <a:custGeom>
              <a:avLst/>
              <a:gdLst/>
              <a:ahLst/>
              <a:cxnLst/>
              <a:rect l="l" t="t" r="r" b="b"/>
              <a:pathLst>
                <a:path w="802" h="24027" extrusionOk="0">
                  <a:moveTo>
                    <a:pt x="0" y="0"/>
                  </a:moveTo>
                  <a:lnTo>
                    <a:pt x="654" y="24027"/>
                  </a:lnTo>
                  <a:lnTo>
                    <a:pt x="801" y="24027"/>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3"/>
          <p:cNvGrpSpPr/>
          <p:nvPr/>
        </p:nvGrpSpPr>
        <p:grpSpPr>
          <a:xfrm>
            <a:off x="27275" y="2779264"/>
            <a:ext cx="806964" cy="1212475"/>
            <a:chOff x="27275" y="2779264"/>
            <a:chExt cx="806964" cy="1212475"/>
          </a:xfrm>
        </p:grpSpPr>
        <p:sp>
          <p:nvSpPr>
            <p:cNvPr id="479" name="Google Shape;479;p3"/>
            <p:cNvSpPr/>
            <p:nvPr/>
          </p:nvSpPr>
          <p:spPr>
            <a:xfrm>
              <a:off x="473770" y="3222620"/>
              <a:ext cx="228064" cy="407673"/>
            </a:xfrm>
            <a:custGeom>
              <a:avLst/>
              <a:gdLst/>
              <a:ahLst/>
              <a:cxnLst/>
              <a:rect l="l" t="t" r="r" b="b"/>
              <a:pathLst>
                <a:path w="4575" h="8178" extrusionOk="0">
                  <a:moveTo>
                    <a:pt x="4574" y="0"/>
                  </a:moveTo>
                  <a:lnTo>
                    <a:pt x="4532" y="8115"/>
                  </a:lnTo>
                  <a:lnTo>
                    <a:pt x="1" y="8178"/>
                  </a:lnTo>
                  <a:lnTo>
                    <a:pt x="1" y="0"/>
                  </a:lnTo>
                  <a:close/>
                </a:path>
              </a:pathLst>
            </a:custGeom>
            <a:solidFill>
              <a:srgbClr val="FF9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315152" y="2863309"/>
              <a:ext cx="519088" cy="1066441"/>
            </a:xfrm>
            <a:custGeom>
              <a:avLst/>
              <a:gdLst/>
              <a:ahLst/>
              <a:cxnLst/>
              <a:rect l="l" t="t" r="r" b="b"/>
              <a:pathLst>
                <a:path w="10413" h="21393" extrusionOk="0">
                  <a:moveTo>
                    <a:pt x="1075" y="21393"/>
                  </a:moveTo>
                  <a:lnTo>
                    <a:pt x="0" y="1054"/>
                  </a:lnTo>
                  <a:cubicBezTo>
                    <a:pt x="0" y="1054"/>
                    <a:pt x="6871" y="0"/>
                    <a:pt x="10412" y="1750"/>
                  </a:cubicBezTo>
                  <a:lnTo>
                    <a:pt x="9253" y="21393"/>
                  </a:lnTo>
                  <a:lnTo>
                    <a:pt x="1075" y="21393"/>
                  </a:lnTo>
                  <a:close/>
                </a:path>
              </a:pathLst>
            </a:custGeom>
            <a:solidFill>
              <a:srgbClr val="FF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315152" y="2863309"/>
              <a:ext cx="519088" cy="1066441"/>
            </a:xfrm>
            <a:custGeom>
              <a:avLst/>
              <a:gdLst/>
              <a:ahLst/>
              <a:cxnLst/>
              <a:rect l="l" t="t" r="r" b="b"/>
              <a:pathLst>
                <a:path w="10413" h="21393" extrusionOk="0">
                  <a:moveTo>
                    <a:pt x="1075" y="21393"/>
                  </a:moveTo>
                  <a:lnTo>
                    <a:pt x="0" y="1054"/>
                  </a:lnTo>
                  <a:cubicBezTo>
                    <a:pt x="0" y="1054"/>
                    <a:pt x="6871" y="0"/>
                    <a:pt x="10412" y="1750"/>
                  </a:cubicBezTo>
                  <a:lnTo>
                    <a:pt x="9253" y="21393"/>
                  </a:lnTo>
                  <a:lnTo>
                    <a:pt x="1075" y="2139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27275" y="2991471"/>
              <a:ext cx="341522" cy="938277"/>
            </a:xfrm>
            <a:custGeom>
              <a:avLst/>
              <a:gdLst/>
              <a:ahLst/>
              <a:cxnLst/>
              <a:rect l="l" t="t" r="r" b="b"/>
              <a:pathLst>
                <a:path w="6851" h="18822" extrusionOk="0">
                  <a:moveTo>
                    <a:pt x="5860" y="1"/>
                  </a:moveTo>
                  <a:cubicBezTo>
                    <a:pt x="5860" y="1"/>
                    <a:pt x="3057" y="317"/>
                    <a:pt x="1" y="317"/>
                  </a:cubicBezTo>
                  <a:lnTo>
                    <a:pt x="1623" y="18822"/>
                  </a:lnTo>
                  <a:lnTo>
                    <a:pt x="6850" y="1882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27275" y="3004083"/>
              <a:ext cx="341522" cy="925665"/>
            </a:xfrm>
            <a:custGeom>
              <a:avLst/>
              <a:gdLst/>
              <a:ahLst/>
              <a:cxnLst/>
              <a:rect l="l" t="t" r="r" b="b"/>
              <a:pathLst>
                <a:path w="6851" h="18569" extrusionOk="0">
                  <a:moveTo>
                    <a:pt x="5860" y="1"/>
                  </a:moveTo>
                  <a:cubicBezTo>
                    <a:pt x="5860" y="1"/>
                    <a:pt x="3057" y="64"/>
                    <a:pt x="1" y="64"/>
                  </a:cubicBezTo>
                  <a:lnTo>
                    <a:pt x="1623" y="18569"/>
                  </a:lnTo>
                  <a:lnTo>
                    <a:pt x="6850" y="1856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346656" y="3925489"/>
              <a:ext cx="445559" cy="66251"/>
            </a:xfrm>
            <a:custGeom>
              <a:avLst/>
              <a:gdLst/>
              <a:ahLst/>
              <a:cxnLst/>
              <a:rect l="l" t="t" r="r" b="b"/>
              <a:pathLst>
                <a:path w="8938" h="1329" extrusionOk="0">
                  <a:moveTo>
                    <a:pt x="1" y="85"/>
                  </a:moveTo>
                  <a:lnTo>
                    <a:pt x="1" y="1328"/>
                  </a:lnTo>
                  <a:lnTo>
                    <a:pt x="8937" y="1328"/>
                  </a:lnTo>
                  <a:lnTo>
                    <a:pt x="89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564146" y="3927582"/>
              <a:ext cx="90428" cy="64157"/>
            </a:xfrm>
            <a:custGeom>
              <a:avLst/>
              <a:gdLst/>
              <a:ahLst/>
              <a:cxnLst/>
              <a:rect l="l" t="t" r="r" b="b"/>
              <a:pathLst>
                <a:path w="1814" h="1287" extrusionOk="0">
                  <a:moveTo>
                    <a:pt x="1" y="1286"/>
                  </a:moveTo>
                  <a:lnTo>
                    <a:pt x="338" y="0"/>
                  </a:lnTo>
                  <a:lnTo>
                    <a:pt x="1813" y="0"/>
                  </a:lnTo>
                  <a:lnTo>
                    <a:pt x="1497" y="128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503231" y="3927582"/>
              <a:ext cx="41027" cy="64157"/>
            </a:xfrm>
            <a:custGeom>
              <a:avLst/>
              <a:gdLst/>
              <a:ahLst/>
              <a:cxnLst/>
              <a:rect l="l" t="t" r="r" b="b"/>
              <a:pathLst>
                <a:path w="823" h="1287" extrusionOk="0">
                  <a:moveTo>
                    <a:pt x="0" y="0"/>
                  </a:moveTo>
                  <a:lnTo>
                    <a:pt x="822" y="0"/>
                  </a:lnTo>
                  <a:lnTo>
                    <a:pt x="822" y="1286"/>
                  </a:lnTo>
                  <a:lnTo>
                    <a:pt x="0" y="128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654521" y="3925489"/>
              <a:ext cx="31555" cy="66251"/>
            </a:xfrm>
            <a:custGeom>
              <a:avLst/>
              <a:gdLst/>
              <a:ahLst/>
              <a:cxnLst/>
              <a:rect l="l" t="t" r="r" b="b"/>
              <a:pathLst>
                <a:path w="633" h="1329" extrusionOk="0">
                  <a:moveTo>
                    <a:pt x="0" y="1328"/>
                  </a:moveTo>
                  <a:lnTo>
                    <a:pt x="295" y="64"/>
                  </a:lnTo>
                  <a:lnTo>
                    <a:pt x="632" y="0"/>
                  </a:lnTo>
                  <a:lnTo>
                    <a:pt x="169" y="132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376067" y="3929676"/>
              <a:ext cx="34745" cy="62063"/>
            </a:xfrm>
            <a:custGeom>
              <a:avLst/>
              <a:gdLst/>
              <a:ahLst/>
              <a:cxnLst/>
              <a:rect l="l" t="t" r="r" b="b"/>
              <a:pathLst>
                <a:path w="697" h="1245" extrusionOk="0">
                  <a:moveTo>
                    <a:pt x="696" y="1244"/>
                  </a:moveTo>
                  <a:lnTo>
                    <a:pt x="359" y="1"/>
                  </a:lnTo>
                  <a:lnTo>
                    <a:pt x="1" y="1"/>
                  </a:lnTo>
                  <a:lnTo>
                    <a:pt x="127" y="124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366645" y="3864523"/>
              <a:ext cx="414004" cy="89381"/>
            </a:xfrm>
            <a:custGeom>
              <a:avLst/>
              <a:gdLst/>
              <a:ahLst/>
              <a:cxnLst/>
              <a:rect l="l" t="t" r="r" b="b"/>
              <a:pathLst>
                <a:path w="8305" h="1793" extrusionOk="0">
                  <a:moveTo>
                    <a:pt x="0" y="802"/>
                  </a:moveTo>
                  <a:cubicBezTo>
                    <a:pt x="0" y="802"/>
                    <a:pt x="5501" y="1792"/>
                    <a:pt x="8304" y="1"/>
                  </a:cubicBezTo>
                  <a:lnTo>
                    <a:pt x="8220" y="1308"/>
                  </a:lnTo>
                  <a:lnTo>
                    <a:pt x="42" y="130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707012" y="2991471"/>
              <a:ext cx="35792" cy="864748"/>
            </a:xfrm>
            <a:custGeom>
              <a:avLst/>
              <a:gdLst/>
              <a:ahLst/>
              <a:cxnLst/>
              <a:rect l="l" t="t" r="r" b="b"/>
              <a:pathLst>
                <a:path w="718" h="17347" extrusionOk="0">
                  <a:moveTo>
                    <a:pt x="570" y="1"/>
                  </a:moveTo>
                  <a:lnTo>
                    <a:pt x="549" y="780"/>
                  </a:lnTo>
                  <a:lnTo>
                    <a:pt x="675" y="802"/>
                  </a:lnTo>
                  <a:lnTo>
                    <a:pt x="717" y="1"/>
                  </a:lnTo>
                  <a:close/>
                  <a:moveTo>
                    <a:pt x="528" y="1834"/>
                  </a:moveTo>
                  <a:lnTo>
                    <a:pt x="486" y="2635"/>
                  </a:lnTo>
                  <a:lnTo>
                    <a:pt x="633" y="2635"/>
                  </a:lnTo>
                  <a:lnTo>
                    <a:pt x="654" y="1834"/>
                  </a:lnTo>
                  <a:close/>
                  <a:moveTo>
                    <a:pt x="465" y="3689"/>
                  </a:moveTo>
                  <a:lnTo>
                    <a:pt x="422" y="4469"/>
                  </a:lnTo>
                  <a:lnTo>
                    <a:pt x="570" y="4469"/>
                  </a:lnTo>
                  <a:lnTo>
                    <a:pt x="591" y="3689"/>
                  </a:lnTo>
                  <a:close/>
                  <a:moveTo>
                    <a:pt x="401" y="5523"/>
                  </a:moveTo>
                  <a:lnTo>
                    <a:pt x="359" y="6302"/>
                  </a:lnTo>
                  <a:lnTo>
                    <a:pt x="507" y="6302"/>
                  </a:lnTo>
                  <a:lnTo>
                    <a:pt x="528" y="5523"/>
                  </a:lnTo>
                  <a:close/>
                  <a:moveTo>
                    <a:pt x="338" y="7356"/>
                  </a:moveTo>
                  <a:lnTo>
                    <a:pt x="296" y="8136"/>
                  </a:lnTo>
                  <a:lnTo>
                    <a:pt x="443" y="8157"/>
                  </a:lnTo>
                  <a:lnTo>
                    <a:pt x="465" y="7356"/>
                  </a:lnTo>
                  <a:close/>
                  <a:moveTo>
                    <a:pt x="275" y="9190"/>
                  </a:moveTo>
                  <a:lnTo>
                    <a:pt x="233" y="9991"/>
                  </a:lnTo>
                  <a:lnTo>
                    <a:pt x="380" y="9991"/>
                  </a:lnTo>
                  <a:lnTo>
                    <a:pt x="401" y="9211"/>
                  </a:lnTo>
                  <a:lnTo>
                    <a:pt x="275" y="9190"/>
                  </a:lnTo>
                  <a:close/>
                  <a:moveTo>
                    <a:pt x="212" y="11045"/>
                  </a:moveTo>
                  <a:lnTo>
                    <a:pt x="169" y="11824"/>
                  </a:lnTo>
                  <a:lnTo>
                    <a:pt x="317" y="11824"/>
                  </a:lnTo>
                  <a:lnTo>
                    <a:pt x="338" y="11045"/>
                  </a:lnTo>
                  <a:close/>
                  <a:moveTo>
                    <a:pt x="148" y="12878"/>
                  </a:moveTo>
                  <a:lnTo>
                    <a:pt x="127" y="13658"/>
                  </a:lnTo>
                  <a:lnTo>
                    <a:pt x="254" y="13658"/>
                  </a:lnTo>
                  <a:lnTo>
                    <a:pt x="275" y="12878"/>
                  </a:lnTo>
                  <a:close/>
                  <a:moveTo>
                    <a:pt x="85" y="14712"/>
                  </a:moveTo>
                  <a:lnTo>
                    <a:pt x="64" y="15513"/>
                  </a:lnTo>
                  <a:lnTo>
                    <a:pt x="191" y="15513"/>
                  </a:lnTo>
                  <a:lnTo>
                    <a:pt x="212" y="14712"/>
                  </a:lnTo>
                  <a:close/>
                  <a:moveTo>
                    <a:pt x="22" y="16545"/>
                  </a:moveTo>
                  <a:lnTo>
                    <a:pt x="1" y="17346"/>
                  </a:lnTo>
                  <a:lnTo>
                    <a:pt x="127" y="17346"/>
                  </a:lnTo>
                  <a:lnTo>
                    <a:pt x="148" y="16566"/>
                  </a:lnTo>
                  <a:lnTo>
                    <a:pt x="22" y="1654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703872" y="3908690"/>
              <a:ext cx="7428" cy="19990"/>
            </a:xfrm>
            <a:custGeom>
              <a:avLst/>
              <a:gdLst/>
              <a:ahLst/>
              <a:cxnLst/>
              <a:rect l="l" t="t" r="r" b="b"/>
              <a:pathLst>
                <a:path w="149" h="401" extrusionOk="0">
                  <a:moveTo>
                    <a:pt x="22" y="0"/>
                  </a:moveTo>
                  <a:lnTo>
                    <a:pt x="1" y="379"/>
                  </a:lnTo>
                  <a:lnTo>
                    <a:pt x="148" y="401"/>
                  </a:lnTo>
                  <a:lnTo>
                    <a:pt x="1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480101" y="2779264"/>
              <a:ext cx="185990" cy="127167"/>
            </a:xfrm>
            <a:custGeom>
              <a:avLst/>
              <a:gdLst/>
              <a:ahLst/>
              <a:cxnLst/>
              <a:rect l="l" t="t" r="r" b="b"/>
              <a:pathLst>
                <a:path w="3731" h="2551" extrusionOk="0">
                  <a:moveTo>
                    <a:pt x="3668" y="2550"/>
                  </a:moveTo>
                  <a:lnTo>
                    <a:pt x="3415" y="2529"/>
                  </a:lnTo>
                  <a:cubicBezTo>
                    <a:pt x="3415" y="2529"/>
                    <a:pt x="3478" y="1223"/>
                    <a:pt x="2846" y="611"/>
                  </a:cubicBezTo>
                  <a:cubicBezTo>
                    <a:pt x="2593" y="380"/>
                    <a:pt x="2277" y="274"/>
                    <a:pt x="1897" y="295"/>
                  </a:cubicBezTo>
                  <a:cubicBezTo>
                    <a:pt x="274" y="422"/>
                    <a:pt x="295" y="2361"/>
                    <a:pt x="295" y="2445"/>
                  </a:cubicBezTo>
                  <a:lnTo>
                    <a:pt x="43" y="2445"/>
                  </a:lnTo>
                  <a:cubicBezTo>
                    <a:pt x="43" y="2424"/>
                    <a:pt x="0" y="190"/>
                    <a:pt x="1876" y="42"/>
                  </a:cubicBezTo>
                  <a:cubicBezTo>
                    <a:pt x="2340" y="0"/>
                    <a:pt x="2740" y="127"/>
                    <a:pt x="3035" y="422"/>
                  </a:cubicBezTo>
                  <a:cubicBezTo>
                    <a:pt x="3731" y="1117"/>
                    <a:pt x="3668" y="2487"/>
                    <a:pt x="3668" y="255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737520" y="2920037"/>
              <a:ext cx="7378" cy="19990"/>
            </a:xfrm>
            <a:custGeom>
              <a:avLst/>
              <a:gdLst/>
              <a:ahLst/>
              <a:cxnLst/>
              <a:rect l="l" t="t" r="r" b="b"/>
              <a:pathLst>
                <a:path w="148" h="401" extrusionOk="0">
                  <a:moveTo>
                    <a:pt x="21" y="0"/>
                  </a:moveTo>
                  <a:lnTo>
                    <a:pt x="0" y="380"/>
                  </a:lnTo>
                  <a:lnTo>
                    <a:pt x="127" y="401"/>
                  </a:lnTo>
                  <a:lnTo>
                    <a:pt x="1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3"/>
          <p:cNvGrpSpPr/>
          <p:nvPr/>
        </p:nvGrpSpPr>
        <p:grpSpPr>
          <a:xfrm>
            <a:off x="5953774" y="3201584"/>
            <a:ext cx="1591739" cy="854211"/>
            <a:chOff x="6106174" y="3201584"/>
            <a:chExt cx="1591739" cy="854211"/>
          </a:xfrm>
        </p:grpSpPr>
        <p:sp>
          <p:nvSpPr>
            <p:cNvPr id="495" name="Google Shape;495;p3"/>
            <p:cNvSpPr/>
            <p:nvPr/>
          </p:nvSpPr>
          <p:spPr>
            <a:xfrm>
              <a:off x="6930871" y="3405416"/>
              <a:ext cx="767042" cy="256428"/>
            </a:xfrm>
            <a:custGeom>
              <a:avLst/>
              <a:gdLst/>
              <a:ahLst/>
              <a:cxnLst/>
              <a:rect l="l" t="t" r="r" b="b"/>
              <a:pathLst>
                <a:path w="15387" h="5144" extrusionOk="0">
                  <a:moveTo>
                    <a:pt x="212" y="5101"/>
                  </a:moveTo>
                  <a:lnTo>
                    <a:pt x="1" y="148"/>
                  </a:lnTo>
                  <a:lnTo>
                    <a:pt x="15344" y="1"/>
                  </a:lnTo>
                  <a:lnTo>
                    <a:pt x="15386" y="514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6907791" y="3412793"/>
              <a:ext cx="33649" cy="249051"/>
            </a:xfrm>
            <a:custGeom>
              <a:avLst/>
              <a:gdLst/>
              <a:ahLst/>
              <a:cxnLst/>
              <a:rect l="l" t="t" r="r" b="b"/>
              <a:pathLst>
                <a:path w="675" h="4996" extrusionOk="0">
                  <a:moveTo>
                    <a:pt x="464" y="0"/>
                  </a:moveTo>
                  <a:lnTo>
                    <a:pt x="0" y="169"/>
                  </a:lnTo>
                  <a:lnTo>
                    <a:pt x="232" y="4995"/>
                  </a:lnTo>
                  <a:lnTo>
                    <a:pt x="675" y="495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7008635" y="3446391"/>
              <a:ext cx="175522" cy="175522"/>
            </a:xfrm>
            <a:custGeom>
              <a:avLst/>
              <a:gdLst/>
              <a:ahLst/>
              <a:cxnLst/>
              <a:rect l="l" t="t" r="r" b="b"/>
              <a:pathLst>
                <a:path w="3521" h="3521" extrusionOk="0">
                  <a:moveTo>
                    <a:pt x="3520" y="1750"/>
                  </a:moveTo>
                  <a:cubicBezTo>
                    <a:pt x="3520" y="2719"/>
                    <a:pt x="2740" y="3520"/>
                    <a:pt x="1771" y="3520"/>
                  </a:cubicBezTo>
                  <a:cubicBezTo>
                    <a:pt x="780" y="3520"/>
                    <a:pt x="0" y="2719"/>
                    <a:pt x="0" y="1750"/>
                  </a:cubicBezTo>
                  <a:cubicBezTo>
                    <a:pt x="0" y="780"/>
                    <a:pt x="780" y="1"/>
                    <a:pt x="1771" y="1"/>
                  </a:cubicBezTo>
                  <a:cubicBezTo>
                    <a:pt x="2740" y="1"/>
                    <a:pt x="3520" y="780"/>
                    <a:pt x="3520" y="1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7008635" y="3453769"/>
              <a:ext cx="163957" cy="163907"/>
            </a:xfrm>
            <a:custGeom>
              <a:avLst/>
              <a:gdLst/>
              <a:ahLst/>
              <a:cxnLst/>
              <a:rect l="l" t="t" r="r" b="b"/>
              <a:pathLst>
                <a:path w="3289" h="3288" extrusionOk="0">
                  <a:moveTo>
                    <a:pt x="3288" y="1644"/>
                  </a:moveTo>
                  <a:cubicBezTo>
                    <a:pt x="3288" y="2550"/>
                    <a:pt x="2551" y="3288"/>
                    <a:pt x="1644" y="3288"/>
                  </a:cubicBezTo>
                  <a:cubicBezTo>
                    <a:pt x="738" y="3288"/>
                    <a:pt x="0" y="2550"/>
                    <a:pt x="0" y="1644"/>
                  </a:cubicBezTo>
                  <a:cubicBezTo>
                    <a:pt x="0" y="738"/>
                    <a:pt x="738" y="0"/>
                    <a:pt x="1644" y="0"/>
                  </a:cubicBezTo>
                  <a:cubicBezTo>
                    <a:pt x="2551" y="0"/>
                    <a:pt x="3288" y="738"/>
                    <a:pt x="3288" y="16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7236593" y="3446391"/>
              <a:ext cx="174475" cy="175522"/>
            </a:xfrm>
            <a:custGeom>
              <a:avLst/>
              <a:gdLst/>
              <a:ahLst/>
              <a:cxnLst/>
              <a:rect l="l" t="t" r="r" b="b"/>
              <a:pathLst>
                <a:path w="3500" h="3521" extrusionOk="0">
                  <a:moveTo>
                    <a:pt x="3500" y="1750"/>
                  </a:moveTo>
                  <a:cubicBezTo>
                    <a:pt x="3500" y="2719"/>
                    <a:pt x="2720" y="3520"/>
                    <a:pt x="1750" y="3520"/>
                  </a:cubicBezTo>
                  <a:cubicBezTo>
                    <a:pt x="781" y="3520"/>
                    <a:pt x="1" y="2719"/>
                    <a:pt x="1" y="1750"/>
                  </a:cubicBezTo>
                  <a:cubicBezTo>
                    <a:pt x="1" y="780"/>
                    <a:pt x="781" y="1"/>
                    <a:pt x="1750" y="1"/>
                  </a:cubicBezTo>
                  <a:cubicBezTo>
                    <a:pt x="2720" y="1"/>
                    <a:pt x="3500" y="780"/>
                    <a:pt x="3500" y="1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236593" y="3453769"/>
              <a:ext cx="163957" cy="163907"/>
            </a:xfrm>
            <a:custGeom>
              <a:avLst/>
              <a:gdLst/>
              <a:ahLst/>
              <a:cxnLst/>
              <a:rect l="l" t="t" r="r" b="b"/>
              <a:pathLst>
                <a:path w="3289" h="3288" extrusionOk="0">
                  <a:moveTo>
                    <a:pt x="3289" y="1644"/>
                  </a:moveTo>
                  <a:cubicBezTo>
                    <a:pt x="3289" y="2550"/>
                    <a:pt x="2551" y="3288"/>
                    <a:pt x="1645" y="3288"/>
                  </a:cubicBezTo>
                  <a:cubicBezTo>
                    <a:pt x="739" y="3288"/>
                    <a:pt x="1" y="2550"/>
                    <a:pt x="1" y="1644"/>
                  </a:cubicBezTo>
                  <a:cubicBezTo>
                    <a:pt x="1" y="738"/>
                    <a:pt x="739" y="0"/>
                    <a:pt x="1645" y="0"/>
                  </a:cubicBezTo>
                  <a:cubicBezTo>
                    <a:pt x="2551" y="0"/>
                    <a:pt x="3289" y="738"/>
                    <a:pt x="3289" y="16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7465648" y="3446391"/>
              <a:ext cx="174475" cy="175522"/>
            </a:xfrm>
            <a:custGeom>
              <a:avLst/>
              <a:gdLst/>
              <a:ahLst/>
              <a:cxnLst/>
              <a:rect l="l" t="t" r="r" b="b"/>
              <a:pathLst>
                <a:path w="3500" h="3521" extrusionOk="0">
                  <a:moveTo>
                    <a:pt x="3499" y="1750"/>
                  </a:moveTo>
                  <a:cubicBezTo>
                    <a:pt x="3499" y="2719"/>
                    <a:pt x="2719" y="3520"/>
                    <a:pt x="1750" y="3520"/>
                  </a:cubicBezTo>
                  <a:cubicBezTo>
                    <a:pt x="780" y="3520"/>
                    <a:pt x="1" y="2719"/>
                    <a:pt x="1" y="1750"/>
                  </a:cubicBezTo>
                  <a:cubicBezTo>
                    <a:pt x="1" y="780"/>
                    <a:pt x="780" y="1"/>
                    <a:pt x="1750" y="1"/>
                  </a:cubicBezTo>
                  <a:cubicBezTo>
                    <a:pt x="2719" y="1"/>
                    <a:pt x="3499" y="780"/>
                    <a:pt x="3499" y="1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7465648" y="3453769"/>
              <a:ext cx="163957" cy="163907"/>
            </a:xfrm>
            <a:custGeom>
              <a:avLst/>
              <a:gdLst/>
              <a:ahLst/>
              <a:cxnLst/>
              <a:rect l="l" t="t" r="r" b="b"/>
              <a:pathLst>
                <a:path w="3289" h="3288" extrusionOk="0">
                  <a:moveTo>
                    <a:pt x="3288" y="1644"/>
                  </a:moveTo>
                  <a:cubicBezTo>
                    <a:pt x="3288" y="2550"/>
                    <a:pt x="2551" y="3288"/>
                    <a:pt x="1644" y="3288"/>
                  </a:cubicBezTo>
                  <a:cubicBezTo>
                    <a:pt x="738" y="3288"/>
                    <a:pt x="1" y="2550"/>
                    <a:pt x="1" y="1644"/>
                  </a:cubicBezTo>
                  <a:cubicBezTo>
                    <a:pt x="1" y="738"/>
                    <a:pt x="738" y="0"/>
                    <a:pt x="1644" y="0"/>
                  </a:cubicBezTo>
                  <a:cubicBezTo>
                    <a:pt x="2551" y="0"/>
                    <a:pt x="3288" y="738"/>
                    <a:pt x="3288" y="16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7086399" y="3488414"/>
              <a:ext cx="24177" cy="24227"/>
            </a:xfrm>
            <a:custGeom>
              <a:avLst/>
              <a:gdLst/>
              <a:ahLst/>
              <a:cxnLst/>
              <a:rect l="l" t="t" r="r" b="b"/>
              <a:pathLst>
                <a:path w="485" h="486" extrusionOk="0">
                  <a:moveTo>
                    <a:pt x="485" y="254"/>
                  </a:moveTo>
                  <a:cubicBezTo>
                    <a:pt x="485" y="380"/>
                    <a:pt x="379" y="485"/>
                    <a:pt x="232" y="485"/>
                  </a:cubicBezTo>
                  <a:cubicBezTo>
                    <a:pt x="105" y="485"/>
                    <a:pt x="0" y="380"/>
                    <a:pt x="0" y="254"/>
                  </a:cubicBezTo>
                  <a:cubicBezTo>
                    <a:pt x="0" y="127"/>
                    <a:pt x="105" y="1"/>
                    <a:pt x="232" y="1"/>
                  </a:cubicBezTo>
                  <a:cubicBezTo>
                    <a:pt x="379" y="1"/>
                    <a:pt x="485" y="127"/>
                    <a:pt x="485" y="2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086399" y="3561941"/>
              <a:ext cx="24177" cy="24227"/>
            </a:xfrm>
            <a:custGeom>
              <a:avLst/>
              <a:gdLst/>
              <a:ahLst/>
              <a:cxnLst/>
              <a:rect l="l" t="t" r="r" b="b"/>
              <a:pathLst>
                <a:path w="485" h="486" extrusionOk="0">
                  <a:moveTo>
                    <a:pt x="485" y="233"/>
                  </a:moveTo>
                  <a:cubicBezTo>
                    <a:pt x="485" y="380"/>
                    <a:pt x="379" y="486"/>
                    <a:pt x="232" y="486"/>
                  </a:cubicBezTo>
                  <a:cubicBezTo>
                    <a:pt x="105" y="486"/>
                    <a:pt x="0" y="380"/>
                    <a:pt x="0" y="233"/>
                  </a:cubicBezTo>
                  <a:cubicBezTo>
                    <a:pt x="0" y="106"/>
                    <a:pt x="105" y="1"/>
                    <a:pt x="232" y="1"/>
                  </a:cubicBezTo>
                  <a:cubicBezTo>
                    <a:pt x="379" y="1"/>
                    <a:pt x="485" y="106"/>
                    <a:pt x="48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7312263" y="3488414"/>
              <a:ext cx="24227" cy="24227"/>
            </a:xfrm>
            <a:custGeom>
              <a:avLst/>
              <a:gdLst/>
              <a:ahLst/>
              <a:cxnLst/>
              <a:rect l="l" t="t" r="r" b="b"/>
              <a:pathLst>
                <a:path w="486" h="486" extrusionOk="0">
                  <a:moveTo>
                    <a:pt x="485" y="254"/>
                  </a:moveTo>
                  <a:cubicBezTo>
                    <a:pt x="485" y="380"/>
                    <a:pt x="380" y="485"/>
                    <a:pt x="253" y="485"/>
                  </a:cubicBezTo>
                  <a:cubicBezTo>
                    <a:pt x="127" y="485"/>
                    <a:pt x="0" y="380"/>
                    <a:pt x="0" y="254"/>
                  </a:cubicBezTo>
                  <a:cubicBezTo>
                    <a:pt x="0" y="127"/>
                    <a:pt x="127" y="1"/>
                    <a:pt x="253" y="1"/>
                  </a:cubicBezTo>
                  <a:cubicBezTo>
                    <a:pt x="380" y="1"/>
                    <a:pt x="485" y="127"/>
                    <a:pt x="485" y="2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7312263" y="3561941"/>
              <a:ext cx="24227" cy="24227"/>
            </a:xfrm>
            <a:custGeom>
              <a:avLst/>
              <a:gdLst/>
              <a:ahLst/>
              <a:cxnLst/>
              <a:rect l="l" t="t" r="r" b="b"/>
              <a:pathLst>
                <a:path w="486" h="486" extrusionOk="0">
                  <a:moveTo>
                    <a:pt x="485" y="233"/>
                  </a:moveTo>
                  <a:cubicBezTo>
                    <a:pt x="485" y="380"/>
                    <a:pt x="380" y="486"/>
                    <a:pt x="253" y="486"/>
                  </a:cubicBezTo>
                  <a:cubicBezTo>
                    <a:pt x="127" y="486"/>
                    <a:pt x="0" y="380"/>
                    <a:pt x="0" y="233"/>
                  </a:cubicBezTo>
                  <a:cubicBezTo>
                    <a:pt x="0" y="106"/>
                    <a:pt x="127" y="1"/>
                    <a:pt x="253" y="1"/>
                  </a:cubicBezTo>
                  <a:cubicBezTo>
                    <a:pt x="380" y="1"/>
                    <a:pt x="485" y="106"/>
                    <a:pt x="48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7547599" y="3488414"/>
              <a:ext cx="23180" cy="24227"/>
            </a:xfrm>
            <a:custGeom>
              <a:avLst/>
              <a:gdLst/>
              <a:ahLst/>
              <a:cxnLst/>
              <a:rect l="l" t="t" r="r" b="b"/>
              <a:pathLst>
                <a:path w="465" h="486" extrusionOk="0">
                  <a:moveTo>
                    <a:pt x="464" y="254"/>
                  </a:moveTo>
                  <a:cubicBezTo>
                    <a:pt x="464" y="380"/>
                    <a:pt x="359" y="485"/>
                    <a:pt x="232" y="485"/>
                  </a:cubicBezTo>
                  <a:cubicBezTo>
                    <a:pt x="106" y="485"/>
                    <a:pt x="0" y="380"/>
                    <a:pt x="0" y="254"/>
                  </a:cubicBezTo>
                  <a:cubicBezTo>
                    <a:pt x="0" y="127"/>
                    <a:pt x="106" y="1"/>
                    <a:pt x="232" y="1"/>
                  </a:cubicBezTo>
                  <a:cubicBezTo>
                    <a:pt x="359" y="1"/>
                    <a:pt x="464" y="127"/>
                    <a:pt x="464" y="2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7547599" y="3561941"/>
              <a:ext cx="23180" cy="24227"/>
            </a:xfrm>
            <a:custGeom>
              <a:avLst/>
              <a:gdLst/>
              <a:ahLst/>
              <a:cxnLst/>
              <a:rect l="l" t="t" r="r" b="b"/>
              <a:pathLst>
                <a:path w="465" h="486" extrusionOk="0">
                  <a:moveTo>
                    <a:pt x="464" y="233"/>
                  </a:moveTo>
                  <a:cubicBezTo>
                    <a:pt x="464" y="380"/>
                    <a:pt x="359" y="486"/>
                    <a:pt x="232" y="486"/>
                  </a:cubicBezTo>
                  <a:cubicBezTo>
                    <a:pt x="106" y="486"/>
                    <a:pt x="0" y="380"/>
                    <a:pt x="0" y="233"/>
                  </a:cubicBezTo>
                  <a:cubicBezTo>
                    <a:pt x="0" y="106"/>
                    <a:pt x="106" y="1"/>
                    <a:pt x="232" y="1"/>
                  </a:cubicBezTo>
                  <a:cubicBezTo>
                    <a:pt x="359" y="1"/>
                    <a:pt x="464" y="106"/>
                    <a:pt x="464"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6211201" y="3356394"/>
              <a:ext cx="1308109" cy="688896"/>
            </a:xfrm>
            <a:custGeom>
              <a:avLst/>
              <a:gdLst/>
              <a:ahLst/>
              <a:cxnLst/>
              <a:rect l="l" t="t" r="r" b="b"/>
              <a:pathLst>
                <a:path w="28496" h="15007" extrusionOk="0">
                  <a:moveTo>
                    <a:pt x="1687" y="1"/>
                  </a:moveTo>
                  <a:lnTo>
                    <a:pt x="3773" y="106"/>
                  </a:lnTo>
                  <a:lnTo>
                    <a:pt x="3963" y="2108"/>
                  </a:lnTo>
                  <a:lnTo>
                    <a:pt x="17283" y="2129"/>
                  </a:lnTo>
                  <a:lnTo>
                    <a:pt x="18189" y="9422"/>
                  </a:lnTo>
                  <a:lnTo>
                    <a:pt x="21899" y="9569"/>
                  </a:lnTo>
                  <a:lnTo>
                    <a:pt x="28285" y="9569"/>
                  </a:lnTo>
                  <a:lnTo>
                    <a:pt x="28495" y="14628"/>
                  </a:lnTo>
                  <a:lnTo>
                    <a:pt x="1" y="1500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6962425" y="3752114"/>
              <a:ext cx="101943" cy="278462"/>
            </a:xfrm>
            <a:custGeom>
              <a:avLst/>
              <a:gdLst/>
              <a:ahLst/>
              <a:cxnLst/>
              <a:rect l="l" t="t" r="r" b="b"/>
              <a:pathLst>
                <a:path w="2045" h="5586" extrusionOk="0">
                  <a:moveTo>
                    <a:pt x="337" y="1"/>
                  </a:moveTo>
                  <a:lnTo>
                    <a:pt x="675" y="781"/>
                  </a:lnTo>
                  <a:cubicBezTo>
                    <a:pt x="675" y="781"/>
                    <a:pt x="42" y="3626"/>
                    <a:pt x="0" y="5586"/>
                  </a:cubicBezTo>
                  <a:lnTo>
                    <a:pt x="2044" y="5586"/>
                  </a:lnTo>
                  <a:lnTo>
                    <a:pt x="2044" y="1"/>
                  </a:lnTo>
                  <a:lnTo>
                    <a:pt x="3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7064316" y="3752114"/>
              <a:ext cx="101943" cy="278462"/>
            </a:xfrm>
            <a:custGeom>
              <a:avLst/>
              <a:gdLst/>
              <a:ahLst/>
              <a:cxnLst/>
              <a:rect l="l" t="t" r="r" b="b"/>
              <a:pathLst>
                <a:path w="2045" h="5586" extrusionOk="0">
                  <a:moveTo>
                    <a:pt x="1708" y="1"/>
                  </a:moveTo>
                  <a:lnTo>
                    <a:pt x="1370" y="781"/>
                  </a:lnTo>
                  <a:cubicBezTo>
                    <a:pt x="1370" y="781"/>
                    <a:pt x="2003" y="3626"/>
                    <a:pt x="2045" y="5586"/>
                  </a:cubicBezTo>
                  <a:lnTo>
                    <a:pt x="0" y="5586"/>
                  </a:lnTo>
                  <a:lnTo>
                    <a:pt x="0" y="1"/>
                  </a:lnTo>
                  <a:lnTo>
                    <a:pt x="1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6979224" y="3737409"/>
              <a:ext cx="170238" cy="14756"/>
            </a:xfrm>
            <a:custGeom>
              <a:avLst/>
              <a:gdLst/>
              <a:ahLst/>
              <a:cxnLst/>
              <a:rect l="l" t="t" r="r" b="b"/>
              <a:pathLst>
                <a:path w="3415" h="296" extrusionOk="0">
                  <a:moveTo>
                    <a:pt x="0" y="296"/>
                  </a:moveTo>
                  <a:lnTo>
                    <a:pt x="3415" y="296"/>
                  </a:lnTo>
                  <a:cubicBezTo>
                    <a:pt x="3415" y="296"/>
                    <a:pt x="1412" y="1"/>
                    <a:pt x="0" y="2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6979224" y="3752114"/>
              <a:ext cx="170238" cy="48404"/>
            </a:xfrm>
            <a:custGeom>
              <a:avLst/>
              <a:gdLst/>
              <a:ahLst/>
              <a:cxnLst/>
              <a:rect l="l" t="t" r="r" b="b"/>
              <a:pathLst>
                <a:path w="3415" h="971" extrusionOk="0">
                  <a:moveTo>
                    <a:pt x="338" y="781"/>
                  </a:moveTo>
                  <a:cubicBezTo>
                    <a:pt x="338" y="781"/>
                    <a:pt x="2529" y="970"/>
                    <a:pt x="3077" y="781"/>
                  </a:cubicBezTo>
                  <a:lnTo>
                    <a:pt x="3415" y="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6962425" y="4007440"/>
              <a:ext cx="203837" cy="23130"/>
            </a:xfrm>
            <a:custGeom>
              <a:avLst/>
              <a:gdLst/>
              <a:ahLst/>
              <a:cxnLst/>
              <a:rect l="l" t="t" r="r" b="b"/>
              <a:pathLst>
                <a:path w="4089" h="464" extrusionOk="0">
                  <a:moveTo>
                    <a:pt x="21" y="0"/>
                  </a:moveTo>
                  <a:cubicBezTo>
                    <a:pt x="21" y="0"/>
                    <a:pt x="632" y="359"/>
                    <a:pt x="2044" y="359"/>
                  </a:cubicBezTo>
                  <a:cubicBezTo>
                    <a:pt x="3457" y="359"/>
                    <a:pt x="4068" y="0"/>
                    <a:pt x="4068" y="0"/>
                  </a:cubicBezTo>
                  <a:lnTo>
                    <a:pt x="4089" y="464"/>
                  </a:lnTo>
                  <a:lnTo>
                    <a:pt x="0"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7235546" y="3752114"/>
              <a:ext cx="103040" cy="278462"/>
            </a:xfrm>
            <a:custGeom>
              <a:avLst/>
              <a:gdLst/>
              <a:ahLst/>
              <a:cxnLst/>
              <a:rect l="l" t="t" r="r" b="b"/>
              <a:pathLst>
                <a:path w="2067" h="5586" extrusionOk="0">
                  <a:moveTo>
                    <a:pt x="338" y="1"/>
                  </a:moveTo>
                  <a:lnTo>
                    <a:pt x="696" y="781"/>
                  </a:lnTo>
                  <a:cubicBezTo>
                    <a:pt x="696" y="781"/>
                    <a:pt x="64" y="3626"/>
                    <a:pt x="1" y="5586"/>
                  </a:cubicBezTo>
                  <a:lnTo>
                    <a:pt x="2066" y="5586"/>
                  </a:lnTo>
                  <a:lnTo>
                    <a:pt x="2066" y="1"/>
                  </a:lnTo>
                  <a:lnTo>
                    <a:pt x="3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7338534" y="3752114"/>
              <a:ext cx="101943" cy="278462"/>
            </a:xfrm>
            <a:custGeom>
              <a:avLst/>
              <a:gdLst/>
              <a:ahLst/>
              <a:cxnLst/>
              <a:rect l="l" t="t" r="r" b="b"/>
              <a:pathLst>
                <a:path w="2045" h="5586" extrusionOk="0">
                  <a:moveTo>
                    <a:pt x="1707" y="1"/>
                  </a:moveTo>
                  <a:lnTo>
                    <a:pt x="1370" y="781"/>
                  </a:lnTo>
                  <a:cubicBezTo>
                    <a:pt x="1370" y="781"/>
                    <a:pt x="1981" y="3626"/>
                    <a:pt x="2045" y="5586"/>
                  </a:cubicBezTo>
                  <a:lnTo>
                    <a:pt x="0" y="5586"/>
                  </a:lnTo>
                  <a:lnTo>
                    <a:pt x="0" y="1"/>
                  </a:lnTo>
                  <a:lnTo>
                    <a:pt x="1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7252395" y="3737409"/>
              <a:ext cx="171285" cy="14756"/>
            </a:xfrm>
            <a:custGeom>
              <a:avLst/>
              <a:gdLst/>
              <a:ahLst/>
              <a:cxnLst/>
              <a:rect l="l" t="t" r="r" b="b"/>
              <a:pathLst>
                <a:path w="3436" h="296" extrusionOk="0">
                  <a:moveTo>
                    <a:pt x="0" y="296"/>
                  </a:moveTo>
                  <a:lnTo>
                    <a:pt x="3435" y="296"/>
                  </a:lnTo>
                  <a:cubicBezTo>
                    <a:pt x="3435" y="296"/>
                    <a:pt x="1412" y="1"/>
                    <a:pt x="0" y="2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7252395" y="3752114"/>
              <a:ext cx="171285" cy="48404"/>
            </a:xfrm>
            <a:custGeom>
              <a:avLst/>
              <a:gdLst/>
              <a:ahLst/>
              <a:cxnLst/>
              <a:rect l="l" t="t" r="r" b="b"/>
              <a:pathLst>
                <a:path w="3436" h="971" extrusionOk="0">
                  <a:moveTo>
                    <a:pt x="358" y="781"/>
                  </a:moveTo>
                  <a:cubicBezTo>
                    <a:pt x="358" y="781"/>
                    <a:pt x="2550" y="970"/>
                    <a:pt x="3098" y="781"/>
                  </a:cubicBezTo>
                  <a:lnTo>
                    <a:pt x="3435" y="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7235546" y="4007440"/>
              <a:ext cx="204933" cy="23130"/>
            </a:xfrm>
            <a:custGeom>
              <a:avLst/>
              <a:gdLst/>
              <a:ahLst/>
              <a:cxnLst/>
              <a:rect l="l" t="t" r="r" b="b"/>
              <a:pathLst>
                <a:path w="4111" h="464" extrusionOk="0">
                  <a:moveTo>
                    <a:pt x="43" y="0"/>
                  </a:moveTo>
                  <a:cubicBezTo>
                    <a:pt x="43" y="0"/>
                    <a:pt x="633" y="359"/>
                    <a:pt x="2066" y="359"/>
                  </a:cubicBezTo>
                  <a:cubicBezTo>
                    <a:pt x="3478" y="359"/>
                    <a:pt x="4069" y="0"/>
                    <a:pt x="4069" y="0"/>
                  </a:cubicBezTo>
                  <a:lnTo>
                    <a:pt x="4111" y="464"/>
                  </a:lnTo>
                  <a:lnTo>
                    <a:pt x="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6106174" y="3347641"/>
              <a:ext cx="765945" cy="671430"/>
            </a:xfrm>
            <a:custGeom>
              <a:avLst/>
              <a:gdLst/>
              <a:ahLst/>
              <a:cxnLst/>
              <a:rect l="l" t="t" r="r" b="b"/>
              <a:pathLst>
                <a:path w="15365" h="13469" extrusionOk="0">
                  <a:moveTo>
                    <a:pt x="13721" y="675"/>
                  </a:moveTo>
                  <a:lnTo>
                    <a:pt x="10348" y="0"/>
                  </a:lnTo>
                  <a:lnTo>
                    <a:pt x="2571" y="0"/>
                  </a:lnTo>
                  <a:cubicBezTo>
                    <a:pt x="2571" y="0"/>
                    <a:pt x="2529" y="569"/>
                    <a:pt x="2845" y="1286"/>
                  </a:cubicBezTo>
                  <a:cubicBezTo>
                    <a:pt x="0" y="6176"/>
                    <a:pt x="1539" y="13468"/>
                    <a:pt x="1539" y="13468"/>
                  </a:cubicBezTo>
                  <a:lnTo>
                    <a:pt x="12751" y="13468"/>
                  </a:lnTo>
                  <a:cubicBezTo>
                    <a:pt x="15365" y="5796"/>
                    <a:pt x="13721" y="675"/>
                    <a:pt x="13721" y="675"/>
                  </a:cubicBezTo>
                  <a:close/>
                  <a:moveTo>
                    <a:pt x="12456" y="11297"/>
                  </a:moveTo>
                  <a:cubicBezTo>
                    <a:pt x="12540" y="4827"/>
                    <a:pt x="10854" y="1286"/>
                    <a:pt x="10854" y="1286"/>
                  </a:cubicBezTo>
                  <a:cubicBezTo>
                    <a:pt x="12287" y="1518"/>
                    <a:pt x="12751" y="2530"/>
                    <a:pt x="12751" y="2530"/>
                  </a:cubicBezTo>
                  <a:cubicBezTo>
                    <a:pt x="13236" y="6218"/>
                    <a:pt x="12456" y="11297"/>
                    <a:pt x="12456" y="11297"/>
                  </a:cubicBezTo>
                  <a:close/>
                </a:path>
              </a:pathLst>
            </a:custGeom>
            <a:solidFill>
              <a:srgbClr val="FF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6106174" y="3347641"/>
              <a:ext cx="757521" cy="671430"/>
            </a:xfrm>
            <a:custGeom>
              <a:avLst/>
              <a:gdLst/>
              <a:ahLst/>
              <a:cxnLst/>
              <a:rect l="l" t="t" r="r" b="b"/>
              <a:pathLst>
                <a:path w="15196" h="13469" extrusionOk="0">
                  <a:moveTo>
                    <a:pt x="13721" y="675"/>
                  </a:moveTo>
                  <a:lnTo>
                    <a:pt x="10348" y="0"/>
                  </a:lnTo>
                  <a:lnTo>
                    <a:pt x="2571" y="0"/>
                  </a:lnTo>
                  <a:cubicBezTo>
                    <a:pt x="2571" y="0"/>
                    <a:pt x="2529" y="569"/>
                    <a:pt x="2845" y="1286"/>
                  </a:cubicBezTo>
                  <a:cubicBezTo>
                    <a:pt x="0" y="6176"/>
                    <a:pt x="1539" y="13468"/>
                    <a:pt x="1539" y="13468"/>
                  </a:cubicBezTo>
                  <a:lnTo>
                    <a:pt x="12751" y="13468"/>
                  </a:lnTo>
                  <a:cubicBezTo>
                    <a:pt x="15196" y="5670"/>
                    <a:pt x="13721" y="675"/>
                    <a:pt x="13721" y="675"/>
                  </a:cubicBezTo>
                  <a:close/>
                  <a:moveTo>
                    <a:pt x="12456" y="11297"/>
                  </a:moveTo>
                  <a:cubicBezTo>
                    <a:pt x="12540" y="4827"/>
                    <a:pt x="10854" y="1286"/>
                    <a:pt x="10854" y="1286"/>
                  </a:cubicBezTo>
                  <a:cubicBezTo>
                    <a:pt x="12287" y="1518"/>
                    <a:pt x="12751" y="2530"/>
                    <a:pt x="12751" y="2530"/>
                  </a:cubicBezTo>
                  <a:cubicBezTo>
                    <a:pt x="13236" y="6218"/>
                    <a:pt x="12456" y="11297"/>
                    <a:pt x="12456" y="11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6299487" y="3201584"/>
              <a:ext cx="322579" cy="146110"/>
            </a:xfrm>
            <a:custGeom>
              <a:avLst/>
              <a:gdLst/>
              <a:ahLst/>
              <a:cxnLst/>
              <a:rect l="l" t="t" r="r" b="b"/>
              <a:pathLst>
                <a:path w="6471" h="2931" extrusionOk="0">
                  <a:moveTo>
                    <a:pt x="6470" y="2930"/>
                  </a:moveTo>
                  <a:cubicBezTo>
                    <a:pt x="6470" y="2930"/>
                    <a:pt x="3688" y="1"/>
                    <a:pt x="0" y="29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6234335" y="3347641"/>
              <a:ext cx="110368" cy="68344"/>
            </a:xfrm>
            <a:custGeom>
              <a:avLst/>
              <a:gdLst/>
              <a:ahLst/>
              <a:cxnLst/>
              <a:rect l="l" t="t" r="r" b="b"/>
              <a:pathLst>
                <a:path w="2214" h="1371" extrusionOk="0">
                  <a:moveTo>
                    <a:pt x="0" y="0"/>
                  </a:moveTo>
                  <a:lnTo>
                    <a:pt x="1307" y="190"/>
                  </a:lnTo>
                  <a:lnTo>
                    <a:pt x="2213" y="1370"/>
                  </a:lnTo>
                  <a:lnTo>
                    <a:pt x="274" y="1286"/>
                  </a:lnTo>
                  <a:cubicBezTo>
                    <a:pt x="274" y="1286"/>
                    <a:pt x="21" y="843"/>
                    <a:pt x="0"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6540057" y="3416981"/>
              <a:ext cx="152391" cy="552687"/>
            </a:xfrm>
            <a:custGeom>
              <a:avLst/>
              <a:gdLst/>
              <a:ahLst/>
              <a:cxnLst/>
              <a:rect l="l" t="t" r="r" b="b"/>
              <a:pathLst>
                <a:path w="3057" h="11087" extrusionOk="0">
                  <a:moveTo>
                    <a:pt x="0" y="0"/>
                  </a:moveTo>
                  <a:lnTo>
                    <a:pt x="1265" y="11086"/>
                  </a:lnTo>
                  <a:cubicBezTo>
                    <a:pt x="1265" y="11086"/>
                    <a:pt x="3057" y="9653"/>
                    <a:pt x="2761" y="6134"/>
                  </a:cubicBezTo>
                  <a:cubicBezTo>
                    <a:pt x="2445" y="1961"/>
                    <a:pt x="0" y="0"/>
                    <a:pt x="0"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6163949" y="3953869"/>
              <a:ext cx="576864" cy="66251"/>
            </a:xfrm>
            <a:custGeom>
              <a:avLst/>
              <a:gdLst/>
              <a:ahLst/>
              <a:cxnLst/>
              <a:rect l="l" t="t" r="r" b="b"/>
              <a:pathLst>
                <a:path w="11572" h="1329" extrusionOk="0">
                  <a:moveTo>
                    <a:pt x="1" y="0"/>
                  </a:moveTo>
                  <a:cubicBezTo>
                    <a:pt x="1" y="0"/>
                    <a:pt x="2214" y="843"/>
                    <a:pt x="6050" y="970"/>
                  </a:cubicBezTo>
                  <a:cubicBezTo>
                    <a:pt x="10138" y="1117"/>
                    <a:pt x="11572" y="527"/>
                    <a:pt x="11572" y="527"/>
                  </a:cubicBezTo>
                  <a:lnTo>
                    <a:pt x="11424" y="1328"/>
                  </a:lnTo>
                  <a:lnTo>
                    <a:pt x="212" y="132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6647232" y="3347641"/>
              <a:ext cx="107177" cy="26321"/>
            </a:xfrm>
            <a:custGeom>
              <a:avLst/>
              <a:gdLst/>
              <a:ahLst/>
              <a:cxnLst/>
              <a:rect l="l" t="t" r="r" b="b"/>
              <a:pathLst>
                <a:path w="2150" h="528" extrusionOk="0">
                  <a:moveTo>
                    <a:pt x="0" y="85"/>
                  </a:moveTo>
                  <a:lnTo>
                    <a:pt x="2150" y="0"/>
                  </a:lnTo>
                  <a:lnTo>
                    <a:pt x="2150" y="52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6172323" y="4010581"/>
              <a:ext cx="576864" cy="45214"/>
            </a:xfrm>
            <a:custGeom>
              <a:avLst/>
              <a:gdLst/>
              <a:ahLst/>
              <a:cxnLst/>
              <a:rect l="l" t="t" r="r" b="b"/>
              <a:pathLst>
                <a:path w="11572" h="907" extrusionOk="0">
                  <a:moveTo>
                    <a:pt x="212" y="169"/>
                  </a:moveTo>
                  <a:lnTo>
                    <a:pt x="1" y="907"/>
                  </a:lnTo>
                  <a:lnTo>
                    <a:pt x="11572" y="696"/>
                  </a:lnTo>
                  <a:lnTo>
                    <a:pt x="115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3"/>
          <p:cNvGrpSpPr/>
          <p:nvPr/>
        </p:nvGrpSpPr>
        <p:grpSpPr>
          <a:xfrm>
            <a:off x="7826004" y="3031400"/>
            <a:ext cx="907813" cy="998147"/>
            <a:chOff x="7826004" y="3031400"/>
            <a:chExt cx="907813" cy="998147"/>
          </a:xfrm>
        </p:grpSpPr>
        <p:sp>
          <p:nvSpPr>
            <p:cNvPr id="529" name="Google Shape;529;p3"/>
            <p:cNvSpPr/>
            <p:nvPr/>
          </p:nvSpPr>
          <p:spPr>
            <a:xfrm>
              <a:off x="8042447" y="3031400"/>
              <a:ext cx="691370" cy="998147"/>
            </a:xfrm>
            <a:custGeom>
              <a:avLst/>
              <a:gdLst/>
              <a:ahLst/>
              <a:cxnLst/>
              <a:rect l="l" t="t" r="r" b="b"/>
              <a:pathLst>
                <a:path w="13869" h="20023" extrusionOk="0">
                  <a:moveTo>
                    <a:pt x="9021" y="13447"/>
                  </a:moveTo>
                  <a:cubicBezTo>
                    <a:pt x="9358" y="13089"/>
                    <a:pt x="9506" y="12730"/>
                    <a:pt x="9506" y="12730"/>
                  </a:cubicBezTo>
                  <a:cubicBezTo>
                    <a:pt x="9337" y="12625"/>
                    <a:pt x="9168" y="12562"/>
                    <a:pt x="9021" y="12520"/>
                  </a:cubicBezTo>
                  <a:cubicBezTo>
                    <a:pt x="9084" y="12478"/>
                    <a:pt x="9126" y="12435"/>
                    <a:pt x="9190" y="12393"/>
                  </a:cubicBezTo>
                  <a:cubicBezTo>
                    <a:pt x="10412" y="12562"/>
                    <a:pt x="11150" y="11361"/>
                    <a:pt x="11150" y="11361"/>
                  </a:cubicBezTo>
                  <a:cubicBezTo>
                    <a:pt x="10285" y="10644"/>
                    <a:pt x="9463" y="11002"/>
                    <a:pt x="8937" y="11445"/>
                  </a:cubicBezTo>
                  <a:cubicBezTo>
                    <a:pt x="8768" y="11424"/>
                    <a:pt x="8578" y="11445"/>
                    <a:pt x="8389" y="11466"/>
                  </a:cubicBezTo>
                  <a:lnTo>
                    <a:pt x="8431" y="10981"/>
                  </a:lnTo>
                  <a:cubicBezTo>
                    <a:pt x="9105" y="10897"/>
                    <a:pt x="9948" y="10602"/>
                    <a:pt x="10054" y="9485"/>
                  </a:cubicBezTo>
                  <a:cubicBezTo>
                    <a:pt x="10054" y="9485"/>
                    <a:pt x="9674" y="9400"/>
                    <a:pt x="9211" y="9443"/>
                  </a:cubicBezTo>
                  <a:cubicBezTo>
                    <a:pt x="9253" y="9379"/>
                    <a:pt x="9253" y="9316"/>
                    <a:pt x="9253" y="9316"/>
                  </a:cubicBezTo>
                  <a:cubicBezTo>
                    <a:pt x="9042" y="9190"/>
                    <a:pt x="8831" y="9126"/>
                    <a:pt x="8642" y="9105"/>
                  </a:cubicBezTo>
                  <a:lnTo>
                    <a:pt x="8684" y="8684"/>
                  </a:lnTo>
                  <a:cubicBezTo>
                    <a:pt x="10412" y="9738"/>
                    <a:pt x="11487" y="7967"/>
                    <a:pt x="11487" y="7967"/>
                  </a:cubicBezTo>
                  <a:cubicBezTo>
                    <a:pt x="10159" y="6850"/>
                    <a:pt x="8894" y="8368"/>
                    <a:pt x="8705" y="8621"/>
                  </a:cubicBezTo>
                  <a:lnTo>
                    <a:pt x="8831" y="7419"/>
                  </a:lnTo>
                  <a:cubicBezTo>
                    <a:pt x="9421" y="7335"/>
                    <a:pt x="10349" y="7061"/>
                    <a:pt x="10538" y="6113"/>
                  </a:cubicBezTo>
                  <a:cubicBezTo>
                    <a:pt x="11318" y="5881"/>
                    <a:pt x="11740" y="5143"/>
                    <a:pt x="11740" y="5143"/>
                  </a:cubicBezTo>
                  <a:cubicBezTo>
                    <a:pt x="10496" y="4110"/>
                    <a:pt x="9316" y="5375"/>
                    <a:pt x="9000" y="5754"/>
                  </a:cubicBezTo>
                  <a:lnTo>
                    <a:pt x="9063" y="5270"/>
                  </a:lnTo>
                  <a:cubicBezTo>
                    <a:pt x="9695" y="4996"/>
                    <a:pt x="10665" y="4384"/>
                    <a:pt x="10285" y="3141"/>
                  </a:cubicBezTo>
                  <a:cubicBezTo>
                    <a:pt x="10285" y="3141"/>
                    <a:pt x="9737" y="3204"/>
                    <a:pt x="9253" y="3562"/>
                  </a:cubicBezTo>
                  <a:lnTo>
                    <a:pt x="9337" y="2677"/>
                  </a:lnTo>
                  <a:cubicBezTo>
                    <a:pt x="9358" y="2740"/>
                    <a:pt x="9379" y="2762"/>
                    <a:pt x="9379" y="2762"/>
                  </a:cubicBezTo>
                  <a:cubicBezTo>
                    <a:pt x="11276" y="1961"/>
                    <a:pt x="10412" y="43"/>
                    <a:pt x="10412" y="43"/>
                  </a:cubicBezTo>
                  <a:cubicBezTo>
                    <a:pt x="9716" y="232"/>
                    <a:pt x="9400" y="675"/>
                    <a:pt x="9274" y="1139"/>
                  </a:cubicBezTo>
                  <a:cubicBezTo>
                    <a:pt x="9190" y="801"/>
                    <a:pt x="8979" y="485"/>
                    <a:pt x="8557" y="232"/>
                  </a:cubicBezTo>
                  <a:cubicBezTo>
                    <a:pt x="8557" y="232"/>
                    <a:pt x="8494" y="275"/>
                    <a:pt x="8431" y="380"/>
                  </a:cubicBezTo>
                  <a:cubicBezTo>
                    <a:pt x="8283" y="296"/>
                    <a:pt x="8178" y="232"/>
                    <a:pt x="8178" y="232"/>
                  </a:cubicBezTo>
                  <a:cubicBezTo>
                    <a:pt x="7820" y="801"/>
                    <a:pt x="7841" y="1307"/>
                    <a:pt x="8009" y="1708"/>
                  </a:cubicBezTo>
                  <a:cubicBezTo>
                    <a:pt x="8030" y="2171"/>
                    <a:pt x="8241" y="2656"/>
                    <a:pt x="8789" y="3120"/>
                  </a:cubicBezTo>
                  <a:cubicBezTo>
                    <a:pt x="8789" y="3120"/>
                    <a:pt x="8810" y="3099"/>
                    <a:pt x="8852" y="3036"/>
                  </a:cubicBezTo>
                  <a:lnTo>
                    <a:pt x="8620" y="4342"/>
                  </a:lnTo>
                  <a:cubicBezTo>
                    <a:pt x="8536" y="4553"/>
                    <a:pt x="8494" y="4806"/>
                    <a:pt x="8494" y="5101"/>
                  </a:cubicBezTo>
                  <a:lnTo>
                    <a:pt x="8410" y="5607"/>
                  </a:lnTo>
                  <a:cubicBezTo>
                    <a:pt x="8115" y="5185"/>
                    <a:pt x="7693" y="4974"/>
                    <a:pt x="7377" y="4848"/>
                  </a:cubicBezTo>
                  <a:cubicBezTo>
                    <a:pt x="7293" y="4806"/>
                    <a:pt x="7208" y="4764"/>
                    <a:pt x="7124" y="4722"/>
                  </a:cubicBezTo>
                  <a:cubicBezTo>
                    <a:pt x="7166" y="4616"/>
                    <a:pt x="7187" y="4532"/>
                    <a:pt x="7187" y="4532"/>
                  </a:cubicBezTo>
                  <a:cubicBezTo>
                    <a:pt x="6955" y="4427"/>
                    <a:pt x="6745" y="4384"/>
                    <a:pt x="6555" y="4384"/>
                  </a:cubicBezTo>
                  <a:cubicBezTo>
                    <a:pt x="7904" y="3267"/>
                    <a:pt x="6850" y="1708"/>
                    <a:pt x="6850" y="1708"/>
                  </a:cubicBezTo>
                  <a:cubicBezTo>
                    <a:pt x="6155" y="2024"/>
                    <a:pt x="5944" y="2572"/>
                    <a:pt x="5923" y="3078"/>
                  </a:cubicBezTo>
                  <a:cubicBezTo>
                    <a:pt x="5564" y="2593"/>
                    <a:pt x="5016" y="2382"/>
                    <a:pt x="4785" y="2298"/>
                  </a:cubicBezTo>
                  <a:cubicBezTo>
                    <a:pt x="5480" y="1160"/>
                    <a:pt x="4490" y="1"/>
                    <a:pt x="4490" y="1"/>
                  </a:cubicBezTo>
                  <a:cubicBezTo>
                    <a:pt x="3162" y="823"/>
                    <a:pt x="3857" y="2256"/>
                    <a:pt x="4152" y="2740"/>
                  </a:cubicBezTo>
                  <a:cubicBezTo>
                    <a:pt x="4194" y="3120"/>
                    <a:pt x="4237" y="3478"/>
                    <a:pt x="4279" y="3836"/>
                  </a:cubicBezTo>
                  <a:cubicBezTo>
                    <a:pt x="3794" y="3057"/>
                    <a:pt x="2761" y="2909"/>
                    <a:pt x="2761" y="2909"/>
                  </a:cubicBezTo>
                  <a:cubicBezTo>
                    <a:pt x="2277" y="4532"/>
                    <a:pt x="4047" y="5101"/>
                    <a:pt x="4447" y="5206"/>
                  </a:cubicBezTo>
                  <a:cubicBezTo>
                    <a:pt x="4279" y="5459"/>
                    <a:pt x="4194" y="5712"/>
                    <a:pt x="4173" y="5965"/>
                  </a:cubicBezTo>
                  <a:cubicBezTo>
                    <a:pt x="3499" y="5333"/>
                    <a:pt x="2466" y="5459"/>
                    <a:pt x="2466" y="5459"/>
                  </a:cubicBezTo>
                  <a:cubicBezTo>
                    <a:pt x="2424" y="6766"/>
                    <a:pt x="3541" y="7103"/>
                    <a:pt x="4237" y="7209"/>
                  </a:cubicBezTo>
                  <a:cubicBezTo>
                    <a:pt x="4237" y="7251"/>
                    <a:pt x="4237" y="7293"/>
                    <a:pt x="4237" y="7335"/>
                  </a:cubicBezTo>
                  <a:cubicBezTo>
                    <a:pt x="3646" y="7082"/>
                    <a:pt x="3035" y="7145"/>
                    <a:pt x="3035" y="7145"/>
                  </a:cubicBezTo>
                  <a:cubicBezTo>
                    <a:pt x="2993" y="8663"/>
                    <a:pt x="4468" y="8916"/>
                    <a:pt x="5059" y="8937"/>
                  </a:cubicBezTo>
                  <a:cubicBezTo>
                    <a:pt x="5143" y="9400"/>
                    <a:pt x="5227" y="9822"/>
                    <a:pt x="5312" y="10244"/>
                  </a:cubicBezTo>
                  <a:cubicBezTo>
                    <a:pt x="4637" y="8831"/>
                    <a:pt x="2993" y="9274"/>
                    <a:pt x="2993" y="9274"/>
                  </a:cubicBezTo>
                  <a:cubicBezTo>
                    <a:pt x="3056" y="10033"/>
                    <a:pt x="3499" y="10412"/>
                    <a:pt x="3984" y="10602"/>
                  </a:cubicBezTo>
                  <a:cubicBezTo>
                    <a:pt x="4026" y="10834"/>
                    <a:pt x="4110" y="11044"/>
                    <a:pt x="4237" y="11213"/>
                  </a:cubicBezTo>
                  <a:cubicBezTo>
                    <a:pt x="3731" y="11213"/>
                    <a:pt x="3330" y="11318"/>
                    <a:pt x="3330" y="11318"/>
                  </a:cubicBezTo>
                  <a:cubicBezTo>
                    <a:pt x="3899" y="12878"/>
                    <a:pt x="5290" y="12688"/>
                    <a:pt x="5796" y="12562"/>
                  </a:cubicBezTo>
                  <a:cubicBezTo>
                    <a:pt x="5838" y="12773"/>
                    <a:pt x="5881" y="12962"/>
                    <a:pt x="5923" y="13110"/>
                  </a:cubicBezTo>
                  <a:cubicBezTo>
                    <a:pt x="5733" y="13194"/>
                    <a:pt x="5585" y="13321"/>
                    <a:pt x="5459" y="13447"/>
                  </a:cubicBezTo>
                  <a:lnTo>
                    <a:pt x="527" y="13447"/>
                  </a:lnTo>
                  <a:cubicBezTo>
                    <a:pt x="0" y="18547"/>
                    <a:pt x="4616" y="20023"/>
                    <a:pt x="4616" y="20023"/>
                  </a:cubicBezTo>
                  <a:lnTo>
                    <a:pt x="8916" y="20023"/>
                  </a:lnTo>
                  <a:cubicBezTo>
                    <a:pt x="10349" y="19665"/>
                    <a:pt x="11150" y="18948"/>
                    <a:pt x="11150" y="18948"/>
                  </a:cubicBezTo>
                  <a:cubicBezTo>
                    <a:pt x="11150" y="18948"/>
                    <a:pt x="11150" y="18948"/>
                    <a:pt x="11150" y="18948"/>
                  </a:cubicBezTo>
                  <a:cubicBezTo>
                    <a:pt x="13868" y="16904"/>
                    <a:pt x="13363" y="13447"/>
                    <a:pt x="13363" y="13447"/>
                  </a:cubicBezTo>
                  <a:lnTo>
                    <a:pt x="9021" y="13447"/>
                  </a:lnTo>
                  <a:close/>
                  <a:moveTo>
                    <a:pt x="7103" y="13447"/>
                  </a:moveTo>
                  <a:lnTo>
                    <a:pt x="7103" y="13447"/>
                  </a:lnTo>
                  <a:cubicBezTo>
                    <a:pt x="7124" y="13321"/>
                    <a:pt x="7166" y="13152"/>
                    <a:pt x="7208" y="12941"/>
                  </a:cubicBezTo>
                  <a:cubicBezTo>
                    <a:pt x="7293" y="12899"/>
                    <a:pt x="7356" y="12857"/>
                    <a:pt x="7419" y="12815"/>
                  </a:cubicBezTo>
                  <a:cubicBezTo>
                    <a:pt x="7503" y="12836"/>
                    <a:pt x="7588" y="12857"/>
                    <a:pt x="7672" y="12857"/>
                  </a:cubicBezTo>
                  <a:cubicBezTo>
                    <a:pt x="7440" y="13047"/>
                    <a:pt x="7251" y="13257"/>
                    <a:pt x="7103" y="13447"/>
                  </a:cubicBezTo>
                  <a:close/>
                  <a:moveTo>
                    <a:pt x="6576" y="9653"/>
                  </a:moveTo>
                  <a:cubicBezTo>
                    <a:pt x="6660" y="9801"/>
                    <a:pt x="6766" y="9906"/>
                    <a:pt x="6892" y="10012"/>
                  </a:cubicBezTo>
                  <a:cubicBezTo>
                    <a:pt x="6745" y="10201"/>
                    <a:pt x="6660" y="10370"/>
                    <a:pt x="6618" y="10454"/>
                  </a:cubicBezTo>
                  <a:lnTo>
                    <a:pt x="6576" y="9653"/>
                  </a:lnTo>
                  <a:cubicBezTo>
                    <a:pt x="6576" y="9653"/>
                    <a:pt x="6576" y="9653"/>
                    <a:pt x="6576" y="9653"/>
                  </a:cubicBezTo>
                  <a:close/>
                  <a:moveTo>
                    <a:pt x="6618" y="10496"/>
                  </a:moveTo>
                  <a:cubicBezTo>
                    <a:pt x="6766" y="10560"/>
                    <a:pt x="6913" y="10602"/>
                    <a:pt x="7040" y="10623"/>
                  </a:cubicBezTo>
                  <a:cubicBezTo>
                    <a:pt x="6892" y="10686"/>
                    <a:pt x="6766" y="10770"/>
                    <a:pt x="6660" y="10876"/>
                  </a:cubicBezTo>
                  <a:close/>
                  <a:moveTo>
                    <a:pt x="7166" y="12962"/>
                  </a:moveTo>
                  <a:lnTo>
                    <a:pt x="7082" y="13447"/>
                  </a:lnTo>
                  <a:lnTo>
                    <a:pt x="6808" y="13447"/>
                  </a:lnTo>
                  <a:lnTo>
                    <a:pt x="6787" y="13068"/>
                  </a:lnTo>
                  <a:cubicBezTo>
                    <a:pt x="6913" y="13047"/>
                    <a:pt x="7040" y="13004"/>
                    <a:pt x="7166" y="12962"/>
                  </a:cubicBezTo>
                  <a:close/>
                  <a:moveTo>
                    <a:pt x="7735" y="9021"/>
                  </a:moveTo>
                  <a:cubicBezTo>
                    <a:pt x="7777" y="9021"/>
                    <a:pt x="7798" y="9000"/>
                    <a:pt x="7841" y="9000"/>
                  </a:cubicBezTo>
                  <a:lnTo>
                    <a:pt x="7820" y="9084"/>
                  </a:lnTo>
                  <a:cubicBezTo>
                    <a:pt x="7798" y="9063"/>
                    <a:pt x="7777" y="9042"/>
                    <a:pt x="7735" y="9021"/>
                  </a:cubicBezTo>
                  <a:close/>
                  <a:moveTo>
                    <a:pt x="7841" y="8937"/>
                  </a:moveTo>
                  <a:cubicBezTo>
                    <a:pt x="7820" y="8852"/>
                    <a:pt x="7714" y="8642"/>
                    <a:pt x="7567" y="8389"/>
                  </a:cubicBezTo>
                  <a:cubicBezTo>
                    <a:pt x="7651" y="8073"/>
                    <a:pt x="7672" y="7820"/>
                    <a:pt x="7672" y="7820"/>
                  </a:cubicBezTo>
                  <a:cubicBezTo>
                    <a:pt x="7651" y="7799"/>
                    <a:pt x="7651" y="7799"/>
                    <a:pt x="7651" y="7799"/>
                  </a:cubicBezTo>
                  <a:cubicBezTo>
                    <a:pt x="7798" y="7778"/>
                    <a:pt x="7946" y="7714"/>
                    <a:pt x="8072" y="7630"/>
                  </a:cubicBezTo>
                  <a:close/>
                  <a:moveTo>
                    <a:pt x="7461" y="6471"/>
                  </a:moveTo>
                  <a:cubicBezTo>
                    <a:pt x="7124" y="6661"/>
                    <a:pt x="6871" y="6956"/>
                    <a:pt x="6681" y="7187"/>
                  </a:cubicBezTo>
                  <a:cubicBezTo>
                    <a:pt x="6597" y="7209"/>
                    <a:pt x="6513" y="7251"/>
                    <a:pt x="6429" y="7272"/>
                  </a:cubicBezTo>
                  <a:lnTo>
                    <a:pt x="6344" y="5775"/>
                  </a:lnTo>
                  <a:cubicBezTo>
                    <a:pt x="6365" y="5754"/>
                    <a:pt x="6386" y="5733"/>
                    <a:pt x="6407" y="5733"/>
                  </a:cubicBezTo>
                  <a:cubicBezTo>
                    <a:pt x="6597" y="5944"/>
                    <a:pt x="6871" y="6155"/>
                    <a:pt x="7229" y="6239"/>
                  </a:cubicBezTo>
                  <a:cubicBezTo>
                    <a:pt x="7314" y="6323"/>
                    <a:pt x="7377" y="6408"/>
                    <a:pt x="7461" y="6471"/>
                  </a:cubicBezTo>
                  <a:close/>
                  <a:moveTo>
                    <a:pt x="6239" y="5839"/>
                  </a:moveTo>
                  <a:cubicBezTo>
                    <a:pt x="6239" y="6344"/>
                    <a:pt x="6260" y="6850"/>
                    <a:pt x="6281" y="7356"/>
                  </a:cubicBezTo>
                  <a:cubicBezTo>
                    <a:pt x="6260" y="7356"/>
                    <a:pt x="6239" y="7377"/>
                    <a:pt x="6218" y="7398"/>
                  </a:cubicBezTo>
                  <a:cubicBezTo>
                    <a:pt x="6070" y="7377"/>
                    <a:pt x="5902" y="7377"/>
                    <a:pt x="5733" y="7419"/>
                  </a:cubicBezTo>
                  <a:cubicBezTo>
                    <a:pt x="5628" y="7335"/>
                    <a:pt x="5522" y="7272"/>
                    <a:pt x="5417" y="7209"/>
                  </a:cubicBezTo>
                  <a:cubicBezTo>
                    <a:pt x="5585" y="6787"/>
                    <a:pt x="5585" y="6408"/>
                    <a:pt x="5501" y="6070"/>
                  </a:cubicBezTo>
                  <a:cubicBezTo>
                    <a:pt x="5796" y="6049"/>
                    <a:pt x="6028" y="5965"/>
                    <a:pt x="6239" y="5839"/>
                  </a:cubicBezTo>
                  <a:close/>
                  <a:moveTo>
                    <a:pt x="5838" y="8874"/>
                  </a:moveTo>
                  <a:cubicBezTo>
                    <a:pt x="5670" y="9295"/>
                    <a:pt x="5607" y="9696"/>
                    <a:pt x="5585" y="9801"/>
                  </a:cubicBezTo>
                  <a:cubicBezTo>
                    <a:pt x="5501" y="9443"/>
                    <a:pt x="5438" y="9105"/>
                    <a:pt x="5354" y="8810"/>
                  </a:cubicBezTo>
                  <a:cubicBezTo>
                    <a:pt x="5522" y="8852"/>
                    <a:pt x="5691" y="8874"/>
                    <a:pt x="5838" y="8874"/>
                  </a:cubicBezTo>
                  <a:close/>
                  <a:moveTo>
                    <a:pt x="6407" y="9717"/>
                  </a:moveTo>
                  <a:cubicBezTo>
                    <a:pt x="6429" y="10159"/>
                    <a:pt x="6471" y="10602"/>
                    <a:pt x="6492" y="11002"/>
                  </a:cubicBezTo>
                  <a:cubicBezTo>
                    <a:pt x="6471" y="11044"/>
                    <a:pt x="6429" y="11065"/>
                    <a:pt x="6407" y="11108"/>
                  </a:cubicBezTo>
                  <a:cubicBezTo>
                    <a:pt x="6239" y="10960"/>
                    <a:pt x="6028" y="10834"/>
                    <a:pt x="5796" y="10791"/>
                  </a:cubicBezTo>
                  <a:cubicBezTo>
                    <a:pt x="5733" y="10454"/>
                    <a:pt x="5670" y="10138"/>
                    <a:pt x="5585" y="9843"/>
                  </a:cubicBezTo>
                  <a:cubicBezTo>
                    <a:pt x="5923" y="9843"/>
                    <a:pt x="6176" y="9801"/>
                    <a:pt x="6407" y="9717"/>
                  </a:cubicBezTo>
                  <a:close/>
                  <a:moveTo>
                    <a:pt x="6386" y="12478"/>
                  </a:moveTo>
                  <a:cubicBezTo>
                    <a:pt x="6323" y="12688"/>
                    <a:pt x="6281" y="12857"/>
                    <a:pt x="6260" y="12983"/>
                  </a:cubicBezTo>
                  <a:cubicBezTo>
                    <a:pt x="6260" y="12983"/>
                    <a:pt x="6239" y="12983"/>
                    <a:pt x="6218" y="12983"/>
                  </a:cubicBezTo>
                  <a:cubicBezTo>
                    <a:pt x="6197" y="12815"/>
                    <a:pt x="6155" y="12625"/>
                    <a:pt x="6133" y="12457"/>
                  </a:cubicBezTo>
                  <a:cubicBezTo>
                    <a:pt x="6218" y="12478"/>
                    <a:pt x="6302" y="12478"/>
                    <a:pt x="6386" y="12478"/>
                  </a:cubicBezTo>
                  <a:close/>
                  <a:moveTo>
                    <a:pt x="6703" y="13257"/>
                  </a:moveTo>
                  <a:cubicBezTo>
                    <a:pt x="6703" y="13321"/>
                    <a:pt x="6703" y="13384"/>
                    <a:pt x="6724" y="13447"/>
                  </a:cubicBezTo>
                  <a:lnTo>
                    <a:pt x="6681" y="13447"/>
                  </a:lnTo>
                  <a:cubicBezTo>
                    <a:pt x="6681" y="13384"/>
                    <a:pt x="6703" y="13321"/>
                    <a:pt x="6703" y="13257"/>
                  </a:cubicBezTo>
                  <a:close/>
                  <a:moveTo>
                    <a:pt x="8262" y="11487"/>
                  </a:moveTo>
                  <a:cubicBezTo>
                    <a:pt x="8283" y="11466"/>
                    <a:pt x="8283" y="11445"/>
                    <a:pt x="8283" y="11403"/>
                  </a:cubicBezTo>
                  <a:cubicBezTo>
                    <a:pt x="8283" y="11445"/>
                    <a:pt x="8283" y="11466"/>
                    <a:pt x="8283" y="11487"/>
                  </a:cubicBezTo>
                  <a:cubicBezTo>
                    <a:pt x="8283" y="11487"/>
                    <a:pt x="8283" y="11487"/>
                    <a:pt x="8262" y="11487"/>
                  </a:cubicBezTo>
                  <a:close/>
                  <a:moveTo>
                    <a:pt x="8304" y="11087"/>
                  </a:moveTo>
                  <a:cubicBezTo>
                    <a:pt x="8262" y="11065"/>
                    <a:pt x="8199" y="11065"/>
                    <a:pt x="8157" y="11065"/>
                  </a:cubicBezTo>
                  <a:cubicBezTo>
                    <a:pt x="8157" y="11044"/>
                    <a:pt x="8178" y="11023"/>
                    <a:pt x="8178" y="11002"/>
                  </a:cubicBezTo>
                  <a:cubicBezTo>
                    <a:pt x="8220" y="11002"/>
                    <a:pt x="8262" y="11002"/>
                    <a:pt x="8325" y="10981"/>
                  </a:cubicBezTo>
                  <a:cubicBezTo>
                    <a:pt x="8325" y="11023"/>
                    <a:pt x="8304" y="11044"/>
                    <a:pt x="8304" y="11087"/>
                  </a:cubicBezTo>
                  <a:close/>
                  <a:moveTo>
                    <a:pt x="8473" y="9084"/>
                  </a:moveTo>
                  <a:cubicBezTo>
                    <a:pt x="8304" y="9063"/>
                    <a:pt x="8136" y="9105"/>
                    <a:pt x="7988" y="9148"/>
                  </a:cubicBezTo>
                  <a:cubicBezTo>
                    <a:pt x="8072" y="8642"/>
                    <a:pt x="8178" y="8094"/>
                    <a:pt x="8262" y="7504"/>
                  </a:cubicBezTo>
                  <a:cubicBezTo>
                    <a:pt x="8283" y="7504"/>
                    <a:pt x="8325" y="7483"/>
                    <a:pt x="8346" y="7461"/>
                  </a:cubicBezTo>
                  <a:cubicBezTo>
                    <a:pt x="8410" y="7461"/>
                    <a:pt x="8515" y="7461"/>
                    <a:pt x="8642" y="7440"/>
                  </a:cubicBezTo>
                  <a:cubicBezTo>
                    <a:pt x="8578" y="8009"/>
                    <a:pt x="8536" y="8557"/>
                    <a:pt x="8473" y="9084"/>
                  </a:cubicBezTo>
                  <a:close/>
                  <a:moveTo>
                    <a:pt x="9147" y="5965"/>
                  </a:moveTo>
                  <a:cubicBezTo>
                    <a:pt x="9084" y="6007"/>
                    <a:pt x="9021" y="6049"/>
                    <a:pt x="8979" y="6092"/>
                  </a:cubicBezTo>
                  <a:lnTo>
                    <a:pt x="9000" y="5881"/>
                  </a:lnTo>
                  <a:cubicBezTo>
                    <a:pt x="9042" y="5923"/>
                    <a:pt x="9105" y="5944"/>
                    <a:pt x="9147" y="5965"/>
                  </a:cubicBezTo>
                  <a:close/>
                  <a:moveTo>
                    <a:pt x="8894" y="2972"/>
                  </a:moveTo>
                  <a:cubicBezTo>
                    <a:pt x="8916" y="2909"/>
                    <a:pt x="8958" y="2867"/>
                    <a:pt x="8979" y="2804"/>
                  </a:cubicBezTo>
                  <a:cubicBezTo>
                    <a:pt x="9126" y="2888"/>
                    <a:pt x="9211" y="2951"/>
                    <a:pt x="9211" y="2951"/>
                  </a:cubicBezTo>
                  <a:cubicBezTo>
                    <a:pt x="9253" y="2888"/>
                    <a:pt x="9274" y="2825"/>
                    <a:pt x="9295" y="2783"/>
                  </a:cubicBezTo>
                  <a:cubicBezTo>
                    <a:pt x="9253" y="3057"/>
                    <a:pt x="9190" y="3352"/>
                    <a:pt x="9147" y="3626"/>
                  </a:cubicBezTo>
                  <a:cubicBezTo>
                    <a:pt x="9000" y="3752"/>
                    <a:pt x="8873" y="3900"/>
                    <a:pt x="8768" y="4068"/>
                  </a:cubicBezTo>
                  <a:cubicBezTo>
                    <a:pt x="8810" y="3710"/>
                    <a:pt x="8852" y="3331"/>
                    <a:pt x="8894" y="2972"/>
                  </a:cubicBezTo>
                  <a:close/>
                  <a:moveTo>
                    <a:pt x="8578" y="5438"/>
                  </a:moveTo>
                  <a:cubicBezTo>
                    <a:pt x="8642" y="5417"/>
                    <a:pt x="8768" y="5396"/>
                    <a:pt x="8916" y="5333"/>
                  </a:cubicBezTo>
                  <a:cubicBezTo>
                    <a:pt x="8873" y="5649"/>
                    <a:pt x="8831" y="5965"/>
                    <a:pt x="8789" y="6260"/>
                  </a:cubicBezTo>
                  <a:cubicBezTo>
                    <a:pt x="8768" y="6302"/>
                    <a:pt x="8726" y="6323"/>
                    <a:pt x="8705" y="6344"/>
                  </a:cubicBezTo>
                  <a:cubicBezTo>
                    <a:pt x="8705" y="6344"/>
                    <a:pt x="8705" y="6344"/>
                    <a:pt x="8705" y="6344"/>
                  </a:cubicBezTo>
                  <a:cubicBezTo>
                    <a:pt x="8663" y="6134"/>
                    <a:pt x="8620" y="5965"/>
                    <a:pt x="8536" y="5796"/>
                  </a:cubicBezTo>
                  <a:cubicBezTo>
                    <a:pt x="8557" y="5691"/>
                    <a:pt x="8557" y="5565"/>
                    <a:pt x="8578" y="5438"/>
                  </a:cubicBezTo>
                  <a:close/>
                  <a:moveTo>
                    <a:pt x="4194" y="2804"/>
                  </a:moveTo>
                  <a:cubicBezTo>
                    <a:pt x="4237" y="2867"/>
                    <a:pt x="4258" y="2888"/>
                    <a:pt x="4258" y="2888"/>
                  </a:cubicBezTo>
                  <a:cubicBezTo>
                    <a:pt x="4384" y="2804"/>
                    <a:pt x="4490" y="2677"/>
                    <a:pt x="4574" y="2572"/>
                  </a:cubicBezTo>
                  <a:cubicBezTo>
                    <a:pt x="4321" y="3647"/>
                    <a:pt x="5206" y="4279"/>
                    <a:pt x="5754" y="4574"/>
                  </a:cubicBezTo>
                  <a:cubicBezTo>
                    <a:pt x="5459" y="4743"/>
                    <a:pt x="5227" y="4996"/>
                    <a:pt x="5059" y="5248"/>
                  </a:cubicBezTo>
                  <a:cubicBezTo>
                    <a:pt x="4869" y="5017"/>
                    <a:pt x="4721" y="4890"/>
                    <a:pt x="4721" y="4890"/>
                  </a:cubicBezTo>
                  <a:cubicBezTo>
                    <a:pt x="4658" y="4953"/>
                    <a:pt x="4616" y="4996"/>
                    <a:pt x="4574" y="5038"/>
                  </a:cubicBezTo>
                  <a:lnTo>
                    <a:pt x="4553" y="4890"/>
                  </a:lnTo>
                  <a:cubicBezTo>
                    <a:pt x="4553" y="4595"/>
                    <a:pt x="4511" y="4342"/>
                    <a:pt x="4426" y="4110"/>
                  </a:cubicBezTo>
                  <a:close/>
                  <a:moveTo>
                    <a:pt x="5248" y="8958"/>
                  </a:moveTo>
                  <a:lnTo>
                    <a:pt x="5670" y="10749"/>
                  </a:lnTo>
                  <a:cubicBezTo>
                    <a:pt x="5649" y="10749"/>
                    <a:pt x="5628" y="10749"/>
                    <a:pt x="5607" y="10749"/>
                  </a:cubicBezTo>
                  <a:cubicBezTo>
                    <a:pt x="5585" y="10707"/>
                    <a:pt x="5564" y="10686"/>
                    <a:pt x="5522" y="10644"/>
                  </a:cubicBezTo>
                  <a:lnTo>
                    <a:pt x="5248" y="8958"/>
                  </a:lnTo>
                  <a:close/>
                  <a:moveTo>
                    <a:pt x="5859" y="12541"/>
                  </a:moveTo>
                  <a:cubicBezTo>
                    <a:pt x="5944" y="12520"/>
                    <a:pt x="5986" y="12499"/>
                    <a:pt x="5986" y="12499"/>
                  </a:cubicBezTo>
                  <a:cubicBezTo>
                    <a:pt x="5986" y="12478"/>
                    <a:pt x="5986" y="12457"/>
                    <a:pt x="5986" y="12435"/>
                  </a:cubicBezTo>
                  <a:cubicBezTo>
                    <a:pt x="6007" y="12435"/>
                    <a:pt x="6049" y="12457"/>
                    <a:pt x="6070" y="12457"/>
                  </a:cubicBezTo>
                  <a:lnTo>
                    <a:pt x="6197" y="13004"/>
                  </a:lnTo>
                  <a:cubicBezTo>
                    <a:pt x="6112" y="13026"/>
                    <a:pt x="6028" y="13047"/>
                    <a:pt x="5944" y="1308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8134916" y="3225760"/>
              <a:ext cx="35742" cy="568440"/>
            </a:xfrm>
            <a:custGeom>
              <a:avLst/>
              <a:gdLst/>
              <a:ahLst/>
              <a:cxnLst/>
              <a:rect l="l" t="t" r="r" b="b"/>
              <a:pathLst>
                <a:path w="717" h="11403" extrusionOk="0">
                  <a:moveTo>
                    <a:pt x="717" y="11403"/>
                  </a:moveTo>
                  <a:cubicBezTo>
                    <a:pt x="717" y="11403"/>
                    <a:pt x="0" y="588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8154856" y="3448485"/>
              <a:ext cx="132451" cy="145064"/>
            </a:xfrm>
            <a:custGeom>
              <a:avLst/>
              <a:gdLst/>
              <a:ahLst/>
              <a:cxnLst/>
              <a:rect l="l" t="t" r="r" b="b"/>
              <a:pathLst>
                <a:path w="2657" h="2910" extrusionOk="0">
                  <a:moveTo>
                    <a:pt x="0" y="2129"/>
                  </a:moveTo>
                  <a:cubicBezTo>
                    <a:pt x="0" y="2129"/>
                    <a:pt x="1033" y="1"/>
                    <a:pt x="2656" y="949"/>
                  </a:cubicBezTo>
                  <a:cubicBezTo>
                    <a:pt x="2656" y="949"/>
                    <a:pt x="1897" y="2909"/>
                    <a:pt x="0" y="2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8167468" y="3618719"/>
              <a:ext cx="132402" cy="143967"/>
            </a:xfrm>
            <a:custGeom>
              <a:avLst/>
              <a:gdLst/>
              <a:ahLst/>
              <a:cxnLst/>
              <a:rect l="l" t="t" r="r" b="b"/>
              <a:pathLst>
                <a:path w="2656" h="2888" extrusionOk="0">
                  <a:moveTo>
                    <a:pt x="0" y="2108"/>
                  </a:moveTo>
                  <a:cubicBezTo>
                    <a:pt x="0" y="2108"/>
                    <a:pt x="1012" y="0"/>
                    <a:pt x="2656" y="948"/>
                  </a:cubicBezTo>
                  <a:cubicBezTo>
                    <a:pt x="2656" y="948"/>
                    <a:pt x="1897" y="2887"/>
                    <a:pt x="0" y="2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8064480" y="3675447"/>
              <a:ext cx="110368" cy="117696"/>
            </a:xfrm>
            <a:custGeom>
              <a:avLst/>
              <a:gdLst/>
              <a:ahLst/>
              <a:cxnLst/>
              <a:rect l="l" t="t" r="r" b="b"/>
              <a:pathLst>
                <a:path w="2214" h="2361" extrusionOk="0">
                  <a:moveTo>
                    <a:pt x="191" y="2361"/>
                  </a:moveTo>
                  <a:cubicBezTo>
                    <a:pt x="191" y="2361"/>
                    <a:pt x="1" y="21"/>
                    <a:pt x="1898" y="0"/>
                  </a:cubicBezTo>
                  <a:cubicBezTo>
                    <a:pt x="1898" y="0"/>
                    <a:pt x="2214" y="2066"/>
                    <a:pt x="191" y="23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8144338" y="3308759"/>
              <a:ext cx="132451" cy="144017"/>
            </a:xfrm>
            <a:custGeom>
              <a:avLst/>
              <a:gdLst/>
              <a:ahLst/>
              <a:cxnLst/>
              <a:rect l="l" t="t" r="r" b="b"/>
              <a:pathLst>
                <a:path w="2657" h="2889" extrusionOk="0">
                  <a:moveTo>
                    <a:pt x="1" y="2108"/>
                  </a:moveTo>
                  <a:cubicBezTo>
                    <a:pt x="1" y="2108"/>
                    <a:pt x="1012" y="1"/>
                    <a:pt x="2656" y="949"/>
                  </a:cubicBezTo>
                  <a:cubicBezTo>
                    <a:pt x="2656" y="949"/>
                    <a:pt x="1898" y="2888"/>
                    <a:pt x="1" y="2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8025648" y="3373911"/>
              <a:ext cx="116649" cy="101943"/>
            </a:xfrm>
            <a:custGeom>
              <a:avLst/>
              <a:gdLst/>
              <a:ahLst/>
              <a:cxnLst/>
              <a:rect l="l" t="t" r="r" b="b"/>
              <a:pathLst>
                <a:path w="2340" h="2045" extrusionOk="0">
                  <a:moveTo>
                    <a:pt x="2340" y="2045"/>
                  </a:moveTo>
                  <a:cubicBezTo>
                    <a:pt x="2340" y="2045"/>
                    <a:pt x="0" y="1918"/>
                    <a:pt x="253" y="42"/>
                  </a:cubicBezTo>
                  <a:cubicBezTo>
                    <a:pt x="253" y="42"/>
                    <a:pt x="2340" y="0"/>
                    <a:pt x="2340" y="20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8043494" y="3552520"/>
              <a:ext cx="116649" cy="109321"/>
            </a:xfrm>
            <a:custGeom>
              <a:avLst/>
              <a:gdLst/>
              <a:ahLst/>
              <a:cxnLst/>
              <a:rect l="l" t="t" r="r" b="b"/>
              <a:pathLst>
                <a:path w="2340" h="2193" extrusionOk="0">
                  <a:moveTo>
                    <a:pt x="2340" y="2024"/>
                  </a:moveTo>
                  <a:cubicBezTo>
                    <a:pt x="2340" y="2024"/>
                    <a:pt x="0" y="2192"/>
                    <a:pt x="0" y="295"/>
                  </a:cubicBezTo>
                  <a:cubicBezTo>
                    <a:pt x="0" y="295"/>
                    <a:pt x="2066" y="0"/>
                    <a:pt x="2340" y="2024"/>
                  </a:cubicBezTo>
                  <a:close/>
                </a:path>
              </a:pathLst>
            </a:custGeom>
            <a:solidFill>
              <a:srgbClr val="464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8022458" y="3144856"/>
              <a:ext cx="137686" cy="124027"/>
            </a:xfrm>
            <a:custGeom>
              <a:avLst/>
              <a:gdLst/>
              <a:ahLst/>
              <a:cxnLst/>
              <a:rect l="l" t="t" r="r" b="b"/>
              <a:pathLst>
                <a:path w="2762" h="2488" extrusionOk="0">
                  <a:moveTo>
                    <a:pt x="2235" y="2488"/>
                  </a:moveTo>
                  <a:cubicBezTo>
                    <a:pt x="2235" y="2488"/>
                    <a:pt x="1" y="1750"/>
                    <a:pt x="739" y="1"/>
                  </a:cubicBezTo>
                  <a:cubicBezTo>
                    <a:pt x="739" y="1"/>
                    <a:pt x="2762" y="507"/>
                    <a:pt x="2235" y="24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8082376" y="3116492"/>
              <a:ext cx="143967" cy="141873"/>
            </a:xfrm>
            <a:custGeom>
              <a:avLst/>
              <a:gdLst/>
              <a:ahLst/>
              <a:cxnLst/>
              <a:rect l="l" t="t" r="r" b="b"/>
              <a:pathLst>
                <a:path w="2888" h="2846" extrusionOk="0">
                  <a:moveTo>
                    <a:pt x="1159" y="2846"/>
                  </a:moveTo>
                  <a:cubicBezTo>
                    <a:pt x="1159" y="2846"/>
                    <a:pt x="0" y="802"/>
                    <a:pt x="1707" y="1"/>
                  </a:cubicBezTo>
                  <a:cubicBezTo>
                    <a:pt x="1707" y="1"/>
                    <a:pt x="2888" y="1729"/>
                    <a:pt x="1159" y="2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7826004" y="3701717"/>
              <a:ext cx="703982" cy="327814"/>
            </a:xfrm>
            <a:custGeom>
              <a:avLst/>
              <a:gdLst/>
              <a:ahLst/>
              <a:cxnLst/>
              <a:rect l="l" t="t" r="r" b="b"/>
              <a:pathLst>
                <a:path w="14122" h="6576" extrusionOk="0">
                  <a:moveTo>
                    <a:pt x="528" y="0"/>
                  </a:moveTo>
                  <a:lnTo>
                    <a:pt x="13363" y="0"/>
                  </a:lnTo>
                  <a:cubicBezTo>
                    <a:pt x="13363" y="0"/>
                    <a:pt x="14122" y="5100"/>
                    <a:pt x="8916" y="6576"/>
                  </a:cubicBezTo>
                  <a:lnTo>
                    <a:pt x="4616" y="6576"/>
                  </a:lnTo>
                  <a:cubicBezTo>
                    <a:pt x="4616" y="6576"/>
                    <a:pt x="1" y="5100"/>
                    <a:pt x="528" y="0"/>
                  </a:cubicBezTo>
                  <a:close/>
                </a:path>
              </a:pathLst>
            </a:custGeom>
            <a:solidFill>
              <a:srgbClr val="FF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7826004" y="3701717"/>
              <a:ext cx="703982" cy="327814"/>
            </a:xfrm>
            <a:custGeom>
              <a:avLst/>
              <a:gdLst/>
              <a:ahLst/>
              <a:cxnLst/>
              <a:rect l="l" t="t" r="r" b="b"/>
              <a:pathLst>
                <a:path w="14122" h="6576" extrusionOk="0">
                  <a:moveTo>
                    <a:pt x="528" y="0"/>
                  </a:moveTo>
                  <a:lnTo>
                    <a:pt x="13363" y="0"/>
                  </a:lnTo>
                  <a:cubicBezTo>
                    <a:pt x="13363" y="0"/>
                    <a:pt x="14122" y="5100"/>
                    <a:pt x="8916" y="6576"/>
                  </a:cubicBezTo>
                  <a:lnTo>
                    <a:pt x="4616" y="6576"/>
                  </a:lnTo>
                  <a:cubicBezTo>
                    <a:pt x="4616" y="6576"/>
                    <a:pt x="1" y="5100"/>
                    <a:pt x="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8056106" y="3342407"/>
              <a:ext cx="84097" cy="359369"/>
            </a:xfrm>
            <a:custGeom>
              <a:avLst/>
              <a:gdLst/>
              <a:ahLst/>
              <a:cxnLst/>
              <a:rect l="l" t="t" r="r" b="b"/>
              <a:pathLst>
                <a:path w="1687" h="7209" extrusionOk="0">
                  <a:moveTo>
                    <a:pt x="0" y="0"/>
                  </a:moveTo>
                  <a:cubicBezTo>
                    <a:pt x="0" y="0"/>
                    <a:pt x="780" y="2023"/>
                    <a:pt x="1686" y="72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8104409" y="3405416"/>
              <a:ext cx="104087" cy="119839"/>
            </a:xfrm>
            <a:custGeom>
              <a:avLst/>
              <a:gdLst/>
              <a:ahLst/>
              <a:cxnLst/>
              <a:rect l="l" t="t" r="r" b="b"/>
              <a:pathLst>
                <a:path w="2088" h="2404" extrusionOk="0">
                  <a:moveTo>
                    <a:pt x="1" y="2340"/>
                  </a:moveTo>
                  <a:cubicBezTo>
                    <a:pt x="1" y="2340"/>
                    <a:pt x="212" y="1"/>
                    <a:pt x="2087" y="317"/>
                  </a:cubicBezTo>
                  <a:cubicBezTo>
                    <a:pt x="2087" y="317"/>
                    <a:pt x="2045" y="2403"/>
                    <a:pt x="1"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7992000" y="3275161"/>
              <a:ext cx="151345" cy="143967"/>
            </a:xfrm>
            <a:custGeom>
              <a:avLst/>
              <a:gdLst/>
              <a:ahLst/>
              <a:cxnLst/>
              <a:rect l="l" t="t" r="r" b="b"/>
              <a:pathLst>
                <a:path w="3036" h="2888" extrusionOk="0">
                  <a:moveTo>
                    <a:pt x="1729" y="2888"/>
                  </a:moveTo>
                  <a:cubicBezTo>
                    <a:pt x="1729" y="2888"/>
                    <a:pt x="1" y="1307"/>
                    <a:pt x="1371" y="0"/>
                  </a:cubicBezTo>
                  <a:cubicBezTo>
                    <a:pt x="1371" y="0"/>
                    <a:pt x="3036" y="1286"/>
                    <a:pt x="1729" y="2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7974154" y="3376005"/>
              <a:ext cx="116649" cy="106181"/>
            </a:xfrm>
            <a:custGeom>
              <a:avLst/>
              <a:gdLst/>
              <a:ahLst/>
              <a:cxnLst/>
              <a:rect l="l" t="t" r="r" b="b"/>
              <a:pathLst>
                <a:path w="2340" h="2130" extrusionOk="0">
                  <a:moveTo>
                    <a:pt x="2340" y="2045"/>
                  </a:moveTo>
                  <a:cubicBezTo>
                    <a:pt x="2340" y="2045"/>
                    <a:pt x="0" y="2129"/>
                    <a:pt x="64" y="232"/>
                  </a:cubicBezTo>
                  <a:cubicBezTo>
                    <a:pt x="64" y="232"/>
                    <a:pt x="2150" y="0"/>
                    <a:pt x="2340" y="20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8008799" y="3529390"/>
              <a:ext cx="119839" cy="104087"/>
            </a:xfrm>
            <a:custGeom>
              <a:avLst/>
              <a:gdLst/>
              <a:ahLst/>
              <a:cxnLst/>
              <a:rect l="l" t="t" r="r" b="b"/>
              <a:pathLst>
                <a:path w="2404" h="2088" extrusionOk="0">
                  <a:moveTo>
                    <a:pt x="2340" y="2087"/>
                  </a:moveTo>
                  <a:cubicBezTo>
                    <a:pt x="2340" y="2087"/>
                    <a:pt x="1" y="1855"/>
                    <a:pt x="317" y="1"/>
                  </a:cubicBezTo>
                  <a:cubicBezTo>
                    <a:pt x="317" y="1"/>
                    <a:pt x="2404" y="43"/>
                    <a:pt x="2340" y="20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8232620" y="3136481"/>
              <a:ext cx="62013" cy="565299"/>
            </a:xfrm>
            <a:custGeom>
              <a:avLst/>
              <a:gdLst/>
              <a:ahLst/>
              <a:cxnLst/>
              <a:rect l="l" t="t" r="r" b="b"/>
              <a:pathLst>
                <a:path w="1244" h="11340" extrusionOk="0">
                  <a:moveTo>
                    <a:pt x="0" y="11339"/>
                  </a:moveTo>
                  <a:cubicBezTo>
                    <a:pt x="0" y="11339"/>
                    <a:pt x="211" y="5796"/>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8257794" y="3367580"/>
              <a:ext cx="140876" cy="150298"/>
            </a:xfrm>
            <a:custGeom>
              <a:avLst/>
              <a:gdLst/>
              <a:ahLst/>
              <a:cxnLst/>
              <a:rect l="l" t="t" r="r" b="b"/>
              <a:pathLst>
                <a:path w="2826" h="3015" extrusionOk="0">
                  <a:moveTo>
                    <a:pt x="1" y="1919"/>
                  </a:moveTo>
                  <a:cubicBezTo>
                    <a:pt x="1" y="1919"/>
                    <a:pt x="1371" y="1"/>
                    <a:pt x="2825" y="1223"/>
                  </a:cubicBezTo>
                  <a:cubicBezTo>
                    <a:pt x="2825" y="1223"/>
                    <a:pt x="1750" y="3015"/>
                    <a:pt x="1" y="19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8240995" y="3536767"/>
              <a:ext cx="140826" cy="150298"/>
            </a:xfrm>
            <a:custGeom>
              <a:avLst/>
              <a:gdLst/>
              <a:ahLst/>
              <a:cxnLst/>
              <a:rect l="l" t="t" r="r" b="b"/>
              <a:pathLst>
                <a:path w="2825" h="3015" extrusionOk="0">
                  <a:moveTo>
                    <a:pt x="1" y="1918"/>
                  </a:moveTo>
                  <a:cubicBezTo>
                    <a:pt x="1" y="1918"/>
                    <a:pt x="1371" y="0"/>
                    <a:pt x="2825" y="1223"/>
                  </a:cubicBezTo>
                  <a:cubicBezTo>
                    <a:pt x="2825" y="1223"/>
                    <a:pt x="1750" y="3014"/>
                    <a:pt x="1" y="19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8137010" y="3568272"/>
              <a:ext cx="104037" cy="119839"/>
            </a:xfrm>
            <a:custGeom>
              <a:avLst/>
              <a:gdLst/>
              <a:ahLst/>
              <a:cxnLst/>
              <a:rect l="l" t="t" r="r" b="b"/>
              <a:pathLst>
                <a:path w="2087" h="2404" extrusionOk="0">
                  <a:moveTo>
                    <a:pt x="0" y="2340"/>
                  </a:moveTo>
                  <a:cubicBezTo>
                    <a:pt x="0" y="2340"/>
                    <a:pt x="211" y="0"/>
                    <a:pt x="2087" y="317"/>
                  </a:cubicBezTo>
                  <a:cubicBezTo>
                    <a:pt x="2087" y="317"/>
                    <a:pt x="2066" y="2403"/>
                    <a:pt x="0"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8271452" y="3227854"/>
              <a:ext cx="139829" cy="149251"/>
            </a:xfrm>
            <a:custGeom>
              <a:avLst/>
              <a:gdLst/>
              <a:ahLst/>
              <a:cxnLst/>
              <a:rect l="l" t="t" r="r" b="b"/>
              <a:pathLst>
                <a:path w="2805" h="2994" extrusionOk="0">
                  <a:moveTo>
                    <a:pt x="1" y="1919"/>
                  </a:moveTo>
                  <a:cubicBezTo>
                    <a:pt x="1" y="1919"/>
                    <a:pt x="1350" y="1"/>
                    <a:pt x="2804" y="1202"/>
                  </a:cubicBezTo>
                  <a:cubicBezTo>
                    <a:pt x="2804" y="1202"/>
                    <a:pt x="1729" y="2994"/>
                    <a:pt x="1" y="19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8144338" y="3267783"/>
              <a:ext cx="131405" cy="116699"/>
            </a:xfrm>
            <a:custGeom>
              <a:avLst/>
              <a:gdLst/>
              <a:ahLst/>
              <a:cxnLst/>
              <a:rect l="l" t="t" r="r" b="b"/>
              <a:pathLst>
                <a:path w="2636" h="2341" extrusionOk="0">
                  <a:moveTo>
                    <a:pt x="2298" y="2340"/>
                  </a:moveTo>
                  <a:cubicBezTo>
                    <a:pt x="2298" y="2340"/>
                    <a:pt x="1" y="1813"/>
                    <a:pt x="570" y="1"/>
                  </a:cubicBezTo>
                  <a:cubicBezTo>
                    <a:pt x="570" y="1"/>
                    <a:pt x="2635" y="296"/>
                    <a:pt x="2298"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8129633" y="3457956"/>
              <a:ext cx="119839" cy="104037"/>
            </a:xfrm>
            <a:custGeom>
              <a:avLst/>
              <a:gdLst/>
              <a:ahLst/>
              <a:cxnLst/>
              <a:rect l="l" t="t" r="r" b="b"/>
              <a:pathLst>
                <a:path w="2404" h="2087" extrusionOk="0">
                  <a:moveTo>
                    <a:pt x="2340" y="2087"/>
                  </a:moveTo>
                  <a:cubicBezTo>
                    <a:pt x="2340" y="2087"/>
                    <a:pt x="1" y="1855"/>
                    <a:pt x="317" y="0"/>
                  </a:cubicBezTo>
                  <a:cubicBezTo>
                    <a:pt x="317" y="0"/>
                    <a:pt x="2403" y="43"/>
                    <a:pt x="2340" y="20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8182173" y="3042965"/>
              <a:ext cx="146110" cy="135592"/>
            </a:xfrm>
            <a:custGeom>
              <a:avLst/>
              <a:gdLst/>
              <a:ahLst/>
              <a:cxnLst/>
              <a:rect l="l" t="t" r="r" b="b"/>
              <a:pathLst>
                <a:path w="2931" h="2720" extrusionOk="0">
                  <a:moveTo>
                    <a:pt x="2066" y="2719"/>
                  </a:moveTo>
                  <a:cubicBezTo>
                    <a:pt x="2066" y="2719"/>
                    <a:pt x="0" y="1602"/>
                    <a:pt x="1033" y="0"/>
                  </a:cubicBezTo>
                  <a:cubicBezTo>
                    <a:pt x="1033" y="0"/>
                    <a:pt x="2930" y="843"/>
                    <a:pt x="2066" y="27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8253606" y="3033493"/>
              <a:ext cx="133498" cy="135592"/>
            </a:xfrm>
            <a:custGeom>
              <a:avLst/>
              <a:gdLst/>
              <a:ahLst/>
              <a:cxnLst/>
              <a:rect l="l" t="t" r="r" b="b"/>
              <a:pathLst>
                <a:path w="2678" h="2720" extrusionOk="0">
                  <a:moveTo>
                    <a:pt x="802" y="2720"/>
                  </a:moveTo>
                  <a:cubicBezTo>
                    <a:pt x="802" y="2720"/>
                    <a:pt x="1" y="507"/>
                    <a:pt x="1834" y="1"/>
                  </a:cubicBezTo>
                  <a:cubicBezTo>
                    <a:pt x="1834" y="1"/>
                    <a:pt x="2677" y="1919"/>
                    <a:pt x="802" y="2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8030882" y="3143809"/>
              <a:ext cx="94615" cy="561112"/>
            </a:xfrm>
            <a:custGeom>
              <a:avLst/>
              <a:gdLst/>
              <a:ahLst/>
              <a:cxnLst/>
              <a:rect l="l" t="t" r="r" b="b"/>
              <a:pathLst>
                <a:path w="1898" h="11256" extrusionOk="0">
                  <a:moveTo>
                    <a:pt x="1897" y="11255"/>
                  </a:moveTo>
                  <a:cubicBezTo>
                    <a:pt x="1897" y="11255"/>
                    <a:pt x="591" y="5860"/>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8084470" y="3358159"/>
              <a:ext cx="125074" cy="138733"/>
            </a:xfrm>
            <a:custGeom>
              <a:avLst/>
              <a:gdLst/>
              <a:ahLst/>
              <a:cxnLst/>
              <a:rect l="l" t="t" r="r" b="b"/>
              <a:pathLst>
                <a:path w="2509" h="2783" extrusionOk="0">
                  <a:moveTo>
                    <a:pt x="0" y="2213"/>
                  </a:moveTo>
                  <a:cubicBezTo>
                    <a:pt x="0" y="2213"/>
                    <a:pt x="780" y="0"/>
                    <a:pt x="2508" y="759"/>
                  </a:cubicBezTo>
                  <a:cubicBezTo>
                    <a:pt x="2508" y="759"/>
                    <a:pt x="1960"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8113880" y="3525202"/>
              <a:ext cx="126121" cy="138733"/>
            </a:xfrm>
            <a:custGeom>
              <a:avLst/>
              <a:gdLst/>
              <a:ahLst/>
              <a:cxnLst/>
              <a:rect l="l" t="t" r="r" b="b"/>
              <a:pathLst>
                <a:path w="2530" h="2783" extrusionOk="0">
                  <a:moveTo>
                    <a:pt x="0" y="2213"/>
                  </a:moveTo>
                  <a:cubicBezTo>
                    <a:pt x="0" y="2213"/>
                    <a:pt x="801" y="0"/>
                    <a:pt x="2530" y="780"/>
                  </a:cubicBezTo>
                  <a:cubicBezTo>
                    <a:pt x="2530" y="780"/>
                    <a:pt x="1982"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7992000" y="3561941"/>
              <a:ext cx="132451" cy="130358"/>
            </a:xfrm>
            <a:custGeom>
              <a:avLst/>
              <a:gdLst/>
              <a:ahLst/>
              <a:cxnLst/>
              <a:rect l="l" t="t" r="r" b="b"/>
              <a:pathLst>
                <a:path w="2657" h="2615" extrusionOk="0">
                  <a:moveTo>
                    <a:pt x="1" y="675"/>
                  </a:moveTo>
                  <a:cubicBezTo>
                    <a:pt x="1" y="675"/>
                    <a:pt x="2256" y="1"/>
                    <a:pt x="2656" y="1856"/>
                  </a:cubicBezTo>
                  <a:cubicBezTo>
                    <a:pt x="2656" y="1856"/>
                    <a:pt x="717" y="2614"/>
                    <a:pt x="1" y="6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8058199" y="3219479"/>
              <a:ext cx="126121" cy="138733"/>
            </a:xfrm>
            <a:custGeom>
              <a:avLst/>
              <a:gdLst/>
              <a:ahLst/>
              <a:cxnLst/>
              <a:rect l="l" t="t" r="r" b="b"/>
              <a:pathLst>
                <a:path w="2530" h="2783" extrusionOk="0">
                  <a:moveTo>
                    <a:pt x="0" y="2213"/>
                  </a:moveTo>
                  <a:cubicBezTo>
                    <a:pt x="0" y="2213"/>
                    <a:pt x="801" y="0"/>
                    <a:pt x="2530" y="759"/>
                  </a:cubicBezTo>
                  <a:cubicBezTo>
                    <a:pt x="2530" y="759"/>
                    <a:pt x="1982"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7946837" y="3289866"/>
              <a:ext cx="116649" cy="108274"/>
            </a:xfrm>
            <a:custGeom>
              <a:avLst/>
              <a:gdLst/>
              <a:ahLst/>
              <a:cxnLst/>
              <a:rect l="l" t="t" r="r" b="b"/>
              <a:pathLst>
                <a:path w="2340" h="2172" extrusionOk="0">
                  <a:moveTo>
                    <a:pt x="2340" y="2045"/>
                  </a:moveTo>
                  <a:cubicBezTo>
                    <a:pt x="2340" y="2045"/>
                    <a:pt x="0" y="2171"/>
                    <a:pt x="43" y="274"/>
                  </a:cubicBezTo>
                  <a:cubicBezTo>
                    <a:pt x="43" y="274"/>
                    <a:pt x="2108" y="0"/>
                    <a:pt x="2340" y="20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7975201" y="3467428"/>
              <a:ext cx="125074" cy="119790"/>
            </a:xfrm>
            <a:custGeom>
              <a:avLst/>
              <a:gdLst/>
              <a:ahLst/>
              <a:cxnLst/>
              <a:rect l="l" t="t" r="r" b="b"/>
              <a:pathLst>
                <a:path w="2509" h="2403" extrusionOk="0">
                  <a:moveTo>
                    <a:pt x="2509" y="1981"/>
                  </a:moveTo>
                  <a:cubicBezTo>
                    <a:pt x="2509" y="1981"/>
                    <a:pt x="190" y="2403"/>
                    <a:pt x="0" y="527"/>
                  </a:cubicBezTo>
                  <a:cubicBezTo>
                    <a:pt x="0" y="527"/>
                    <a:pt x="2003" y="0"/>
                    <a:pt x="2509" y="198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7936319" y="3176410"/>
              <a:ext cx="130358" cy="115602"/>
            </a:xfrm>
            <a:custGeom>
              <a:avLst/>
              <a:gdLst/>
              <a:ahLst/>
              <a:cxnLst/>
              <a:rect l="l" t="t" r="r" b="b"/>
              <a:pathLst>
                <a:path w="2615" h="2319" extrusionOk="0">
                  <a:moveTo>
                    <a:pt x="2298" y="2318"/>
                  </a:moveTo>
                  <a:cubicBezTo>
                    <a:pt x="2298" y="2318"/>
                    <a:pt x="1" y="1813"/>
                    <a:pt x="549" y="0"/>
                  </a:cubicBezTo>
                  <a:cubicBezTo>
                    <a:pt x="549" y="0"/>
                    <a:pt x="2614" y="295"/>
                    <a:pt x="2298" y="231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7969967" y="3031400"/>
              <a:ext cx="147107" cy="143967"/>
            </a:xfrm>
            <a:custGeom>
              <a:avLst/>
              <a:gdLst/>
              <a:ahLst/>
              <a:cxnLst/>
              <a:rect l="l" t="t" r="r" b="b"/>
              <a:pathLst>
                <a:path w="2951" h="2888" extrusionOk="0">
                  <a:moveTo>
                    <a:pt x="1370" y="2888"/>
                  </a:moveTo>
                  <a:cubicBezTo>
                    <a:pt x="1370" y="2888"/>
                    <a:pt x="0" y="991"/>
                    <a:pt x="1602" y="1"/>
                  </a:cubicBezTo>
                  <a:cubicBezTo>
                    <a:pt x="1602" y="1"/>
                    <a:pt x="2951" y="1602"/>
                    <a:pt x="1370" y="28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8176939" y="3155374"/>
              <a:ext cx="94565" cy="560065"/>
            </a:xfrm>
            <a:custGeom>
              <a:avLst/>
              <a:gdLst/>
              <a:ahLst/>
              <a:cxnLst/>
              <a:rect l="l" t="t" r="r" b="b"/>
              <a:pathLst>
                <a:path w="1897" h="11235" extrusionOk="0">
                  <a:moveTo>
                    <a:pt x="0" y="11234"/>
                  </a:moveTo>
                  <a:cubicBezTo>
                    <a:pt x="0" y="11234"/>
                    <a:pt x="1307" y="5860"/>
                    <a:pt x="1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8091797" y="3368627"/>
              <a:ext cx="126170" cy="139829"/>
            </a:xfrm>
            <a:custGeom>
              <a:avLst/>
              <a:gdLst/>
              <a:ahLst/>
              <a:cxnLst/>
              <a:rect l="l" t="t" r="r" b="b"/>
              <a:pathLst>
                <a:path w="2531" h="2805" extrusionOk="0">
                  <a:moveTo>
                    <a:pt x="2530" y="2235"/>
                  </a:moveTo>
                  <a:cubicBezTo>
                    <a:pt x="2530" y="2235"/>
                    <a:pt x="1750" y="1"/>
                    <a:pt x="1" y="781"/>
                  </a:cubicBezTo>
                  <a:cubicBezTo>
                    <a:pt x="1" y="781"/>
                    <a:pt x="549" y="2804"/>
                    <a:pt x="2530" y="22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8062387" y="3536767"/>
              <a:ext cx="126121" cy="138733"/>
            </a:xfrm>
            <a:custGeom>
              <a:avLst/>
              <a:gdLst/>
              <a:ahLst/>
              <a:cxnLst/>
              <a:rect l="l" t="t" r="r" b="b"/>
              <a:pathLst>
                <a:path w="2530" h="2783" extrusionOk="0">
                  <a:moveTo>
                    <a:pt x="2530" y="2213"/>
                  </a:moveTo>
                  <a:cubicBezTo>
                    <a:pt x="2530" y="2213"/>
                    <a:pt x="1729" y="0"/>
                    <a:pt x="1" y="759"/>
                  </a:cubicBezTo>
                  <a:cubicBezTo>
                    <a:pt x="1" y="759"/>
                    <a:pt x="549" y="2782"/>
                    <a:pt x="253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8176939" y="3573506"/>
              <a:ext cx="133448" cy="130358"/>
            </a:xfrm>
            <a:custGeom>
              <a:avLst/>
              <a:gdLst/>
              <a:ahLst/>
              <a:cxnLst/>
              <a:rect l="l" t="t" r="r" b="b"/>
              <a:pathLst>
                <a:path w="2677" h="2615" extrusionOk="0">
                  <a:moveTo>
                    <a:pt x="2677" y="675"/>
                  </a:moveTo>
                  <a:cubicBezTo>
                    <a:pt x="2677" y="675"/>
                    <a:pt x="422" y="1"/>
                    <a:pt x="0" y="1855"/>
                  </a:cubicBezTo>
                  <a:cubicBezTo>
                    <a:pt x="0" y="1855"/>
                    <a:pt x="1960" y="2614"/>
                    <a:pt x="2677" y="6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8118068" y="3231044"/>
              <a:ext cx="126121" cy="138733"/>
            </a:xfrm>
            <a:custGeom>
              <a:avLst/>
              <a:gdLst/>
              <a:ahLst/>
              <a:cxnLst/>
              <a:rect l="l" t="t" r="r" b="b"/>
              <a:pathLst>
                <a:path w="2530" h="2783" extrusionOk="0">
                  <a:moveTo>
                    <a:pt x="2530" y="2213"/>
                  </a:moveTo>
                  <a:cubicBezTo>
                    <a:pt x="2530" y="2213"/>
                    <a:pt x="1729" y="0"/>
                    <a:pt x="1" y="759"/>
                  </a:cubicBezTo>
                  <a:cubicBezTo>
                    <a:pt x="1" y="759"/>
                    <a:pt x="549" y="2782"/>
                    <a:pt x="253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8238901" y="3301431"/>
              <a:ext cx="116649" cy="107178"/>
            </a:xfrm>
            <a:custGeom>
              <a:avLst/>
              <a:gdLst/>
              <a:ahLst/>
              <a:cxnLst/>
              <a:rect l="l" t="t" r="r" b="b"/>
              <a:pathLst>
                <a:path w="2340" h="2150" extrusionOk="0">
                  <a:moveTo>
                    <a:pt x="1" y="2044"/>
                  </a:moveTo>
                  <a:cubicBezTo>
                    <a:pt x="1" y="2044"/>
                    <a:pt x="2340" y="2150"/>
                    <a:pt x="2298" y="253"/>
                  </a:cubicBezTo>
                  <a:cubicBezTo>
                    <a:pt x="2298" y="253"/>
                    <a:pt x="232" y="0"/>
                    <a:pt x="1" y="20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8202113" y="3477896"/>
              <a:ext cx="125074" cy="120886"/>
            </a:xfrm>
            <a:custGeom>
              <a:avLst/>
              <a:gdLst/>
              <a:ahLst/>
              <a:cxnLst/>
              <a:rect l="l" t="t" r="r" b="b"/>
              <a:pathLst>
                <a:path w="2509" h="2425" extrusionOk="0">
                  <a:moveTo>
                    <a:pt x="1" y="2003"/>
                  </a:moveTo>
                  <a:cubicBezTo>
                    <a:pt x="1" y="2003"/>
                    <a:pt x="2319" y="2425"/>
                    <a:pt x="2509" y="528"/>
                  </a:cubicBezTo>
                  <a:cubicBezTo>
                    <a:pt x="2509" y="528"/>
                    <a:pt x="486" y="1"/>
                    <a:pt x="1" y="20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8235760" y="3187925"/>
              <a:ext cx="130308" cy="115652"/>
            </a:xfrm>
            <a:custGeom>
              <a:avLst/>
              <a:gdLst/>
              <a:ahLst/>
              <a:cxnLst/>
              <a:rect l="l" t="t" r="r" b="b"/>
              <a:pathLst>
                <a:path w="2614" h="2320" extrusionOk="0">
                  <a:moveTo>
                    <a:pt x="316" y="2319"/>
                  </a:moveTo>
                  <a:cubicBezTo>
                    <a:pt x="316" y="2319"/>
                    <a:pt x="2614" y="1813"/>
                    <a:pt x="2066" y="1"/>
                  </a:cubicBezTo>
                  <a:cubicBezTo>
                    <a:pt x="2066" y="1"/>
                    <a:pt x="0" y="275"/>
                    <a:pt x="316" y="23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8185314" y="3042965"/>
              <a:ext cx="147157" cy="143967"/>
            </a:xfrm>
            <a:custGeom>
              <a:avLst/>
              <a:gdLst/>
              <a:ahLst/>
              <a:cxnLst/>
              <a:rect l="l" t="t" r="r" b="b"/>
              <a:pathLst>
                <a:path w="2952" h="2888" extrusionOk="0">
                  <a:moveTo>
                    <a:pt x="1581" y="2888"/>
                  </a:moveTo>
                  <a:cubicBezTo>
                    <a:pt x="1581" y="2888"/>
                    <a:pt x="2951" y="991"/>
                    <a:pt x="1328" y="0"/>
                  </a:cubicBezTo>
                  <a:cubicBezTo>
                    <a:pt x="1328" y="0"/>
                    <a:pt x="1" y="1602"/>
                    <a:pt x="1581" y="28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 name="Google Shape;573;p3"/>
          <p:cNvGrpSpPr/>
          <p:nvPr/>
        </p:nvGrpSpPr>
        <p:grpSpPr>
          <a:xfrm>
            <a:off x="8462693" y="3104361"/>
            <a:ext cx="1089565" cy="951936"/>
            <a:chOff x="8463718" y="3097599"/>
            <a:chExt cx="1089565" cy="951936"/>
          </a:xfrm>
        </p:grpSpPr>
        <p:sp>
          <p:nvSpPr>
            <p:cNvPr id="574" name="Google Shape;574;p3"/>
            <p:cNvSpPr/>
            <p:nvPr/>
          </p:nvSpPr>
          <p:spPr>
            <a:xfrm>
              <a:off x="8717997" y="3097599"/>
              <a:ext cx="835287" cy="951936"/>
            </a:xfrm>
            <a:custGeom>
              <a:avLst/>
              <a:gdLst/>
              <a:ahLst/>
              <a:cxnLst/>
              <a:rect l="l" t="t" r="r" b="b"/>
              <a:pathLst>
                <a:path w="16756" h="19096" extrusionOk="0">
                  <a:moveTo>
                    <a:pt x="10623" y="12625"/>
                  </a:moveTo>
                  <a:lnTo>
                    <a:pt x="10791" y="11950"/>
                  </a:lnTo>
                  <a:cubicBezTo>
                    <a:pt x="13763" y="8515"/>
                    <a:pt x="16756" y="8136"/>
                    <a:pt x="16756" y="8136"/>
                  </a:cubicBezTo>
                  <a:cubicBezTo>
                    <a:pt x="14374" y="8199"/>
                    <a:pt x="12751" y="9232"/>
                    <a:pt x="11676" y="10328"/>
                  </a:cubicBezTo>
                  <a:cubicBezTo>
                    <a:pt x="12056" y="9569"/>
                    <a:pt x="12351" y="8768"/>
                    <a:pt x="12372" y="8094"/>
                  </a:cubicBezTo>
                  <a:cubicBezTo>
                    <a:pt x="12372" y="7546"/>
                    <a:pt x="12351" y="6955"/>
                    <a:pt x="12330" y="6365"/>
                  </a:cubicBezTo>
                  <a:lnTo>
                    <a:pt x="12941" y="4110"/>
                  </a:lnTo>
                  <a:cubicBezTo>
                    <a:pt x="12709" y="4426"/>
                    <a:pt x="12477" y="4806"/>
                    <a:pt x="12267" y="5206"/>
                  </a:cubicBezTo>
                  <a:cubicBezTo>
                    <a:pt x="12203" y="4110"/>
                    <a:pt x="12140" y="3267"/>
                    <a:pt x="12140" y="3267"/>
                  </a:cubicBezTo>
                  <a:cubicBezTo>
                    <a:pt x="12140" y="3267"/>
                    <a:pt x="12161" y="4258"/>
                    <a:pt x="12077" y="5628"/>
                  </a:cubicBezTo>
                  <a:cubicBezTo>
                    <a:pt x="11192" y="7609"/>
                    <a:pt x="10791" y="10159"/>
                    <a:pt x="10623" y="11676"/>
                  </a:cubicBezTo>
                  <a:cubicBezTo>
                    <a:pt x="10391" y="12056"/>
                    <a:pt x="10222" y="12393"/>
                    <a:pt x="10117" y="12625"/>
                  </a:cubicBezTo>
                  <a:lnTo>
                    <a:pt x="10032" y="12625"/>
                  </a:lnTo>
                  <a:lnTo>
                    <a:pt x="11719" y="3394"/>
                  </a:lnTo>
                  <a:cubicBezTo>
                    <a:pt x="11234" y="4089"/>
                    <a:pt x="10833" y="4974"/>
                    <a:pt x="10517" y="5902"/>
                  </a:cubicBezTo>
                  <a:lnTo>
                    <a:pt x="11002" y="2340"/>
                  </a:lnTo>
                  <a:cubicBezTo>
                    <a:pt x="9906" y="3583"/>
                    <a:pt x="9379" y="5607"/>
                    <a:pt x="9126" y="7567"/>
                  </a:cubicBezTo>
                  <a:lnTo>
                    <a:pt x="9126" y="7272"/>
                  </a:lnTo>
                  <a:lnTo>
                    <a:pt x="10496" y="359"/>
                  </a:lnTo>
                  <a:cubicBezTo>
                    <a:pt x="9969" y="1223"/>
                    <a:pt x="9548" y="2466"/>
                    <a:pt x="9211" y="3836"/>
                  </a:cubicBezTo>
                  <a:lnTo>
                    <a:pt x="9253" y="2803"/>
                  </a:lnTo>
                  <a:cubicBezTo>
                    <a:pt x="9021" y="3225"/>
                    <a:pt x="8852" y="3836"/>
                    <a:pt x="8726" y="4511"/>
                  </a:cubicBezTo>
                  <a:cubicBezTo>
                    <a:pt x="8536" y="4721"/>
                    <a:pt x="8346" y="4911"/>
                    <a:pt x="8178" y="5143"/>
                  </a:cubicBezTo>
                  <a:lnTo>
                    <a:pt x="8241" y="1771"/>
                  </a:lnTo>
                  <a:cubicBezTo>
                    <a:pt x="8072" y="2087"/>
                    <a:pt x="7904" y="2403"/>
                    <a:pt x="7777" y="2740"/>
                  </a:cubicBezTo>
                  <a:lnTo>
                    <a:pt x="7714" y="1307"/>
                  </a:lnTo>
                  <a:cubicBezTo>
                    <a:pt x="7482" y="1771"/>
                    <a:pt x="7356" y="2803"/>
                    <a:pt x="7314" y="4089"/>
                  </a:cubicBezTo>
                  <a:cubicBezTo>
                    <a:pt x="7272" y="4279"/>
                    <a:pt x="7208" y="4468"/>
                    <a:pt x="7166" y="4658"/>
                  </a:cubicBezTo>
                  <a:lnTo>
                    <a:pt x="7208" y="2087"/>
                  </a:lnTo>
                  <a:cubicBezTo>
                    <a:pt x="6407" y="3499"/>
                    <a:pt x="6070" y="5923"/>
                    <a:pt x="5965" y="8136"/>
                  </a:cubicBezTo>
                  <a:cubicBezTo>
                    <a:pt x="5754" y="5628"/>
                    <a:pt x="5396" y="2593"/>
                    <a:pt x="4785" y="0"/>
                  </a:cubicBezTo>
                  <a:lnTo>
                    <a:pt x="5902" y="10075"/>
                  </a:lnTo>
                  <a:cubicBezTo>
                    <a:pt x="5880" y="11192"/>
                    <a:pt x="5923" y="12140"/>
                    <a:pt x="5944" y="12625"/>
                  </a:cubicBezTo>
                  <a:lnTo>
                    <a:pt x="5923" y="12625"/>
                  </a:lnTo>
                  <a:lnTo>
                    <a:pt x="4785" y="2424"/>
                  </a:lnTo>
                  <a:cubicBezTo>
                    <a:pt x="4595" y="3162"/>
                    <a:pt x="4532" y="4068"/>
                    <a:pt x="4553" y="5059"/>
                  </a:cubicBezTo>
                  <a:lnTo>
                    <a:pt x="4089" y="1307"/>
                  </a:lnTo>
                  <a:cubicBezTo>
                    <a:pt x="3815" y="2150"/>
                    <a:pt x="3689" y="3183"/>
                    <a:pt x="3689" y="4258"/>
                  </a:cubicBezTo>
                  <a:cubicBezTo>
                    <a:pt x="3583" y="4068"/>
                    <a:pt x="3499" y="3878"/>
                    <a:pt x="3415" y="3710"/>
                  </a:cubicBezTo>
                  <a:cubicBezTo>
                    <a:pt x="3415" y="3710"/>
                    <a:pt x="3520" y="4384"/>
                    <a:pt x="3710" y="5417"/>
                  </a:cubicBezTo>
                  <a:cubicBezTo>
                    <a:pt x="3794" y="7082"/>
                    <a:pt x="4089" y="8810"/>
                    <a:pt x="4384" y="10201"/>
                  </a:cubicBezTo>
                  <a:cubicBezTo>
                    <a:pt x="4047" y="9232"/>
                    <a:pt x="3478" y="8262"/>
                    <a:pt x="2424" y="7672"/>
                  </a:cubicBezTo>
                  <a:lnTo>
                    <a:pt x="3246" y="10454"/>
                  </a:lnTo>
                  <a:cubicBezTo>
                    <a:pt x="2487" y="10011"/>
                    <a:pt x="1455" y="9695"/>
                    <a:pt x="0" y="9843"/>
                  </a:cubicBezTo>
                  <a:cubicBezTo>
                    <a:pt x="0" y="9843"/>
                    <a:pt x="1876" y="10117"/>
                    <a:pt x="3604" y="11698"/>
                  </a:cubicBezTo>
                  <a:lnTo>
                    <a:pt x="3878" y="12625"/>
                  </a:lnTo>
                  <a:lnTo>
                    <a:pt x="843" y="12625"/>
                  </a:lnTo>
                  <a:cubicBezTo>
                    <a:pt x="337" y="17662"/>
                    <a:pt x="4890" y="19095"/>
                    <a:pt x="4890" y="19095"/>
                  </a:cubicBezTo>
                  <a:lnTo>
                    <a:pt x="9126" y="19095"/>
                  </a:lnTo>
                  <a:cubicBezTo>
                    <a:pt x="10538" y="18737"/>
                    <a:pt x="11318" y="18041"/>
                    <a:pt x="11318" y="18041"/>
                  </a:cubicBezTo>
                  <a:cubicBezTo>
                    <a:pt x="11318" y="18041"/>
                    <a:pt x="11318" y="18041"/>
                    <a:pt x="11318" y="18041"/>
                  </a:cubicBezTo>
                  <a:cubicBezTo>
                    <a:pt x="14016" y="16039"/>
                    <a:pt x="13489" y="12625"/>
                    <a:pt x="13489" y="12625"/>
                  </a:cubicBezTo>
                  <a:lnTo>
                    <a:pt x="10623" y="12625"/>
                  </a:lnTo>
                  <a:close/>
                  <a:moveTo>
                    <a:pt x="10538" y="12625"/>
                  </a:moveTo>
                  <a:lnTo>
                    <a:pt x="10243" y="12625"/>
                  </a:lnTo>
                  <a:cubicBezTo>
                    <a:pt x="10264" y="12604"/>
                    <a:pt x="10306" y="12562"/>
                    <a:pt x="10328" y="12520"/>
                  </a:cubicBezTo>
                  <a:cubicBezTo>
                    <a:pt x="10412" y="12414"/>
                    <a:pt x="10496" y="12309"/>
                    <a:pt x="10559" y="12224"/>
                  </a:cubicBezTo>
                  <a:cubicBezTo>
                    <a:pt x="10559" y="12372"/>
                    <a:pt x="10538" y="12520"/>
                    <a:pt x="10538" y="12625"/>
                  </a:cubicBezTo>
                  <a:close/>
                  <a:moveTo>
                    <a:pt x="11297" y="10117"/>
                  </a:moveTo>
                  <a:lnTo>
                    <a:pt x="11487" y="9463"/>
                  </a:lnTo>
                  <a:cubicBezTo>
                    <a:pt x="11424" y="9674"/>
                    <a:pt x="11360" y="9906"/>
                    <a:pt x="11297" y="10117"/>
                  </a:cubicBezTo>
                  <a:close/>
                  <a:moveTo>
                    <a:pt x="8431" y="12625"/>
                  </a:moveTo>
                  <a:lnTo>
                    <a:pt x="8220" y="12625"/>
                  </a:lnTo>
                  <a:lnTo>
                    <a:pt x="8199" y="12035"/>
                  </a:lnTo>
                  <a:lnTo>
                    <a:pt x="8389" y="11065"/>
                  </a:lnTo>
                  <a:cubicBezTo>
                    <a:pt x="8389" y="11740"/>
                    <a:pt x="8410" y="12288"/>
                    <a:pt x="8431" y="12625"/>
                  </a:cubicBezTo>
                  <a:close/>
                  <a:moveTo>
                    <a:pt x="8557" y="5754"/>
                  </a:moveTo>
                  <a:cubicBezTo>
                    <a:pt x="8452" y="6703"/>
                    <a:pt x="8410" y="7735"/>
                    <a:pt x="8389" y="8705"/>
                  </a:cubicBezTo>
                  <a:cubicBezTo>
                    <a:pt x="8283" y="9527"/>
                    <a:pt x="8199" y="10307"/>
                    <a:pt x="8157" y="10981"/>
                  </a:cubicBezTo>
                  <a:lnTo>
                    <a:pt x="8072" y="9421"/>
                  </a:lnTo>
                  <a:lnTo>
                    <a:pt x="8136" y="6955"/>
                  </a:lnTo>
                  <a:cubicBezTo>
                    <a:pt x="8283" y="6513"/>
                    <a:pt x="8431" y="6112"/>
                    <a:pt x="8557" y="5754"/>
                  </a:cubicBezTo>
                  <a:close/>
                  <a:moveTo>
                    <a:pt x="4974" y="12625"/>
                  </a:moveTo>
                  <a:lnTo>
                    <a:pt x="4974" y="12625"/>
                  </a:lnTo>
                  <a:cubicBezTo>
                    <a:pt x="4932" y="12498"/>
                    <a:pt x="4848" y="12309"/>
                    <a:pt x="4763" y="12140"/>
                  </a:cubicBezTo>
                  <a:cubicBezTo>
                    <a:pt x="4742" y="11972"/>
                    <a:pt x="4742" y="11803"/>
                    <a:pt x="4700" y="11613"/>
                  </a:cubicBezTo>
                  <a:cubicBezTo>
                    <a:pt x="4806" y="12035"/>
                    <a:pt x="4911" y="12393"/>
                    <a:pt x="4974" y="12625"/>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8702244" y="3097599"/>
              <a:ext cx="71485" cy="649346"/>
            </a:xfrm>
            <a:custGeom>
              <a:avLst/>
              <a:gdLst/>
              <a:ahLst/>
              <a:cxnLst/>
              <a:rect l="l" t="t" r="r" b="b"/>
              <a:pathLst>
                <a:path w="1434" h="13026" extrusionOk="0">
                  <a:moveTo>
                    <a:pt x="1433" y="13025"/>
                  </a:moveTo>
                  <a:cubicBezTo>
                    <a:pt x="1433" y="13025"/>
                    <a:pt x="1286" y="5459"/>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8757925" y="3185831"/>
              <a:ext cx="116649" cy="561112"/>
            </a:xfrm>
            <a:custGeom>
              <a:avLst/>
              <a:gdLst/>
              <a:ahLst/>
              <a:cxnLst/>
              <a:rect l="l" t="t" r="r" b="b"/>
              <a:pathLst>
                <a:path w="2340" h="11256" extrusionOk="0">
                  <a:moveTo>
                    <a:pt x="906" y="11255"/>
                  </a:moveTo>
                  <a:cubicBezTo>
                    <a:pt x="906" y="11255"/>
                    <a:pt x="0" y="4111"/>
                    <a:pt x="2340" y="1"/>
                  </a:cubicBezTo>
                  <a:lnTo>
                    <a:pt x="2087" y="1125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8879756" y="3214195"/>
              <a:ext cx="131405" cy="532747"/>
            </a:xfrm>
            <a:custGeom>
              <a:avLst/>
              <a:gdLst/>
              <a:ahLst/>
              <a:cxnLst/>
              <a:rect l="l" t="t" r="r" b="b"/>
              <a:pathLst>
                <a:path w="2636" h="10687" extrusionOk="0">
                  <a:moveTo>
                    <a:pt x="633" y="10686"/>
                  </a:moveTo>
                  <a:cubicBezTo>
                    <a:pt x="633" y="10686"/>
                    <a:pt x="1" y="3015"/>
                    <a:pt x="2635" y="1"/>
                  </a:cubicBezTo>
                  <a:lnTo>
                    <a:pt x="1223" y="106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8632905" y="3282488"/>
              <a:ext cx="128214" cy="464452"/>
            </a:xfrm>
            <a:custGeom>
              <a:avLst/>
              <a:gdLst/>
              <a:ahLst/>
              <a:cxnLst/>
              <a:rect l="l" t="t" r="r" b="b"/>
              <a:pathLst>
                <a:path w="2572" h="9317" extrusionOk="0">
                  <a:moveTo>
                    <a:pt x="2571" y="9316"/>
                  </a:moveTo>
                  <a:cubicBezTo>
                    <a:pt x="2571" y="9316"/>
                    <a:pt x="1581" y="2930"/>
                    <a:pt x="0" y="1"/>
                  </a:cubicBezTo>
                  <a:cubicBezTo>
                    <a:pt x="0" y="1"/>
                    <a:pt x="864" y="5818"/>
                    <a:pt x="2571" y="93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8986930" y="3302478"/>
              <a:ext cx="121933" cy="444463"/>
            </a:xfrm>
            <a:custGeom>
              <a:avLst/>
              <a:gdLst/>
              <a:ahLst/>
              <a:cxnLst/>
              <a:rect l="l" t="t" r="r" b="b"/>
              <a:pathLst>
                <a:path w="2446" h="8916" extrusionOk="0">
                  <a:moveTo>
                    <a:pt x="1" y="8915"/>
                  </a:moveTo>
                  <a:cubicBezTo>
                    <a:pt x="1" y="8915"/>
                    <a:pt x="338" y="2698"/>
                    <a:pt x="24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8861910" y="3115445"/>
              <a:ext cx="124027" cy="631500"/>
            </a:xfrm>
            <a:custGeom>
              <a:avLst/>
              <a:gdLst/>
              <a:ahLst/>
              <a:cxnLst/>
              <a:rect l="l" t="t" r="r" b="b"/>
              <a:pathLst>
                <a:path w="2488" h="12668" extrusionOk="0">
                  <a:moveTo>
                    <a:pt x="1" y="12667"/>
                  </a:moveTo>
                  <a:cubicBezTo>
                    <a:pt x="1" y="12667"/>
                    <a:pt x="464" y="3352"/>
                    <a:pt x="2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8584552" y="3480039"/>
              <a:ext cx="129261" cy="266897"/>
            </a:xfrm>
            <a:custGeom>
              <a:avLst/>
              <a:gdLst/>
              <a:ahLst/>
              <a:cxnLst/>
              <a:rect l="l" t="t" r="r" b="b"/>
              <a:pathLst>
                <a:path w="2593" h="5354" extrusionOk="0">
                  <a:moveTo>
                    <a:pt x="2361" y="5353"/>
                  </a:moveTo>
                  <a:cubicBezTo>
                    <a:pt x="2361" y="5353"/>
                    <a:pt x="2593" y="1433"/>
                    <a:pt x="1" y="0"/>
                  </a:cubicBezTo>
                  <a:lnTo>
                    <a:pt x="1581" y="535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8581261" y="3162751"/>
              <a:ext cx="137686" cy="584192"/>
            </a:xfrm>
            <a:custGeom>
              <a:avLst/>
              <a:gdLst/>
              <a:ahLst/>
              <a:cxnLst/>
              <a:rect l="l" t="t" r="r" b="b"/>
              <a:pathLst>
                <a:path w="2762" h="11719" extrusionOk="0">
                  <a:moveTo>
                    <a:pt x="2340" y="11718"/>
                  </a:moveTo>
                  <a:cubicBezTo>
                    <a:pt x="2340" y="11718"/>
                    <a:pt x="1" y="3941"/>
                    <a:pt x="1350" y="0"/>
                  </a:cubicBezTo>
                  <a:lnTo>
                    <a:pt x="2762" y="1171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8730864" y="3201593"/>
              <a:ext cx="47375" cy="545359"/>
            </a:xfrm>
            <a:custGeom>
              <a:avLst/>
              <a:gdLst/>
              <a:ahLst/>
              <a:cxnLst/>
              <a:rect l="l" t="t" r="r" b="b"/>
              <a:pathLst>
                <a:path w="1729" h="10940" extrusionOk="0">
                  <a:moveTo>
                    <a:pt x="506" y="10939"/>
                  </a:moveTo>
                  <a:cubicBezTo>
                    <a:pt x="506" y="10939"/>
                    <a:pt x="1" y="3078"/>
                    <a:pt x="1729" y="1"/>
                  </a:cubicBezTo>
                  <a:lnTo>
                    <a:pt x="1602" y="10939"/>
                  </a:lnTo>
                  <a:lnTo>
                    <a:pt x="506" y="1093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8923922" y="3266736"/>
              <a:ext cx="124027" cy="480205"/>
            </a:xfrm>
            <a:custGeom>
              <a:avLst/>
              <a:gdLst/>
              <a:ahLst/>
              <a:cxnLst/>
              <a:rect l="l" t="t" r="r" b="b"/>
              <a:pathLst>
                <a:path w="2488" h="9633" extrusionOk="0">
                  <a:moveTo>
                    <a:pt x="0" y="9506"/>
                  </a:moveTo>
                  <a:cubicBezTo>
                    <a:pt x="0" y="9506"/>
                    <a:pt x="316" y="3099"/>
                    <a:pt x="2487" y="1"/>
                  </a:cubicBezTo>
                  <a:lnTo>
                    <a:pt x="717" y="963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8861910" y="3237325"/>
              <a:ext cx="62063" cy="509617"/>
            </a:xfrm>
            <a:custGeom>
              <a:avLst/>
              <a:gdLst/>
              <a:ahLst/>
              <a:cxnLst/>
              <a:rect l="l" t="t" r="r" b="b"/>
              <a:pathLst>
                <a:path w="1245" h="10223" extrusionOk="0">
                  <a:moveTo>
                    <a:pt x="464" y="10222"/>
                  </a:moveTo>
                  <a:cubicBezTo>
                    <a:pt x="464" y="10222"/>
                    <a:pt x="1" y="2424"/>
                    <a:pt x="1244" y="0"/>
                  </a:cubicBezTo>
                  <a:lnTo>
                    <a:pt x="991" y="102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8959613" y="3260455"/>
              <a:ext cx="121933" cy="486486"/>
            </a:xfrm>
            <a:custGeom>
              <a:avLst/>
              <a:gdLst/>
              <a:ahLst/>
              <a:cxnLst/>
              <a:rect l="l" t="t" r="r" b="b"/>
              <a:pathLst>
                <a:path w="2446" h="9759" extrusionOk="0">
                  <a:moveTo>
                    <a:pt x="1" y="9758"/>
                  </a:moveTo>
                  <a:cubicBezTo>
                    <a:pt x="1" y="9758"/>
                    <a:pt x="2382" y="6766"/>
                    <a:pt x="2425" y="4827"/>
                  </a:cubicBezTo>
                  <a:cubicBezTo>
                    <a:pt x="2446" y="2866"/>
                    <a:pt x="2172" y="0"/>
                    <a:pt x="2172" y="0"/>
                  </a:cubicBezTo>
                  <a:cubicBezTo>
                    <a:pt x="2172" y="0"/>
                    <a:pt x="2425" y="6365"/>
                    <a:pt x="1" y="97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8463718" y="3568272"/>
              <a:ext cx="253288" cy="178662"/>
            </a:xfrm>
            <a:custGeom>
              <a:avLst/>
              <a:gdLst/>
              <a:ahLst/>
              <a:cxnLst/>
              <a:rect l="l" t="t" r="r" b="b"/>
              <a:pathLst>
                <a:path w="5081" h="3584" extrusionOk="0">
                  <a:moveTo>
                    <a:pt x="5080" y="3583"/>
                  </a:moveTo>
                  <a:cubicBezTo>
                    <a:pt x="5080" y="3583"/>
                    <a:pt x="4427" y="0"/>
                    <a:pt x="1" y="401"/>
                  </a:cubicBezTo>
                  <a:cubicBezTo>
                    <a:pt x="1" y="401"/>
                    <a:pt x="2825" y="822"/>
                    <a:pt x="4785" y="358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8959613" y="3503119"/>
              <a:ext cx="339429" cy="243816"/>
            </a:xfrm>
            <a:custGeom>
              <a:avLst/>
              <a:gdLst/>
              <a:ahLst/>
              <a:cxnLst/>
              <a:rect l="l" t="t" r="r" b="b"/>
              <a:pathLst>
                <a:path w="6809" h="4891" extrusionOk="0">
                  <a:moveTo>
                    <a:pt x="1" y="4890"/>
                  </a:moveTo>
                  <a:cubicBezTo>
                    <a:pt x="1" y="4890"/>
                    <a:pt x="1624" y="127"/>
                    <a:pt x="6808" y="1"/>
                  </a:cubicBezTo>
                  <a:cubicBezTo>
                    <a:pt x="6808" y="1"/>
                    <a:pt x="3204" y="443"/>
                    <a:pt x="1" y="489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8661269" y="3218433"/>
              <a:ext cx="99850" cy="528510"/>
            </a:xfrm>
            <a:custGeom>
              <a:avLst/>
              <a:gdLst/>
              <a:ahLst/>
              <a:cxnLst/>
              <a:rect l="l" t="t" r="r" b="b"/>
              <a:pathLst>
                <a:path w="2003" h="10602" extrusionOk="0">
                  <a:moveTo>
                    <a:pt x="1539" y="10601"/>
                  </a:moveTo>
                  <a:cubicBezTo>
                    <a:pt x="1539" y="10601"/>
                    <a:pt x="0" y="3351"/>
                    <a:pt x="822" y="0"/>
                  </a:cubicBezTo>
                  <a:lnTo>
                    <a:pt x="2002" y="1060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8754735" y="3302478"/>
              <a:ext cx="168194" cy="444463"/>
            </a:xfrm>
            <a:custGeom>
              <a:avLst/>
              <a:gdLst/>
              <a:ahLst/>
              <a:cxnLst/>
              <a:rect l="l" t="t" r="r" b="b"/>
              <a:pathLst>
                <a:path w="3374" h="8916" extrusionOk="0">
                  <a:moveTo>
                    <a:pt x="380" y="8915"/>
                  </a:moveTo>
                  <a:cubicBezTo>
                    <a:pt x="380" y="8915"/>
                    <a:pt x="1" y="2466"/>
                    <a:pt x="3373" y="0"/>
                  </a:cubicBezTo>
                  <a:cubicBezTo>
                    <a:pt x="3373" y="0"/>
                    <a:pt x="1455" y="4384"/>
                    <a:pt x="696" y="89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8480567" y="3726891"/>
              <a:ext cx="693463" cy="322629"/>
            </a:xfrm>
            <a:custGeom>
              <a:avLst/>
              <a:gdLst/>
              <a:ahLst/>
              <a:cxnLst/>
              <a:rect l="l" t="t" r="r" b="b"/>
              <a:pathLst>
                <a:path w="13911" h="6472" extrusionOk="0">
                  <a:moveTo>
                    <a:pt x="506" y="1"/>
                  </a:moveTo>
                  <a:lnTo>
                    <a:pt x="13152" y="1"/>
                  </a:lnTo>
                  <a:cubicBezTo>
                    <a:pt x="13152" y="1"/>
                    <a:pt x="13910" y="5038"/>
                    <a:pt x="8768" y="6471"/>
                  </a:cubicBezTo>
                  <a:lnTo>
                    <a:pt x="4553" y="6471"/>
                  </a:lnTo>
                  <a:cubicBezTo>
                    <a:pt x="4553" y="6471"/>
                    <a:pt x="0" y="5038"/>
                    <a:pt x="506" y="1"/>
                  </a:cubicBezTo>
                  <a:close/>
                </a:path>
              </a:pathLst>
            </a:custGeom>
            <a:solidFill>
              <a:srgbClr val="FF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8480567" y="3726891"/>
              <a:ext cx="693463" cy="322629"/>
            </a:xfrm>
            <a:custGeom>
              <a:avLst/>
              <a:gdLst/>
              <a:ahLst/>
              <a:cxnLst/>
              <a:rect l="l" t="t" r="r" b="b"/>
              <a:pathLst>
                <a:path w="13911" h="6472" extrusionOk="0">
                  <a:moveTo>
                    <a:pt x="506" y="1"/>
                  </a:moveTo>
                  <a:lnTo>
                    <a:pt x="13152" y="1"/>
                  </a:lnTo>
                  <a:cubicBezTo>
                    <a:pt x="13152" y="1"/>
                    <a:pt x="13910" y="5038"/>
                    <a:pt x="8768" y="6471"/>
                  </a:cubicBezTo>
                  <a:lnTo>
                    <a:pt x="4553" y="6471"/>
                  </a:lnTo>
                  <a:cubicBezTo>
                    <a:pt x="4553" y="6471"/>
                    <a:pt x="0" y="5038"/>
                    <a:pt x="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3"/>
          <p:cNvGrpSpPr/>
          <p:nvPr/>
        </p:nvGrpSpPr>
        <p:grpSpPr>
          <a:xfrm>
            <a:off x="-444443" y="3609248"/>
            <a:ext cx="10005116" cy="2220057"/>
            <a:chOff x="-444443" y="3609248"/>
            <a:chExt cx="10005116" cy="2220057"/>
          </a:xfrm>
        </p:grpSpPr>
        <p:sp>
          <p:nvSpPr>
            <p:cNvPr id="594" name="Google Shape;594;p3"/>
            <p:cNvSpPr/>
            <p:nvPr/>
          </p:nvSpPr>
          <p:spPr>
            <a:xfrm>
              <a:off x="2570805" y="3609248"/>
              <a:ext cx="110368" cy="75672"/>
            </a:xfrm>
            <a:custGeom>
              <a:avLst/>
              <a:gdLst/>
              <a:ahLst/>
              <a:cxnLst/>
              <a:rect l="l" t="t" r="r" b="b"/>
              <a:pathLst>
                <a:path w="2214" h="1518" extrusionOk="0">
                  <a:moveTo>
                    <a:pt x="1" y="0"/>
                  </a:moveTo>
                  <a:lnTo>
                    <a:pt x="2214" y="0"/>
                  </a:lnTo>
                  <a:lnTo>
                    <a:pt x="2151" y="1518"/>
                  </a:lnTo>
                  <a:lnTo>
                    <a:pt x="85" y="15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2408023" y="5367720"/>
              <a:ext cx="1005707" cy="27458"/>
            </a:xfrm>
            <a:custGeom>
              <a:avLst/>
              <a:gdLst/>
              <a:ahLst/>
              <a:cxnLst/>
              <a:rect l="l" t="t" r="r" b="b"/>
              <a:pathLst>
                <a:path w="23185" h="633" extrusionOk="0">
                  <a:moveTo>
                    <a:pt x="1" y="633"/>
                  </a:moveTo>
                  <a:lnTo>
                    <a:pt x="506" y="1"/>
                  </a:lnTo>
                  <a:lnTo>
                    <a:pt x="22594" y="1"/>
                  </a:lnTo>
                  <a:lnTo>
                    <a:pt x="23184" y="63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341896" y="5548732"/>
              <a:ext cx="1820293" cy="173770"/>
            </a:xfrm>
            <a:custGeom>
              <a:avLst/>
              <a:gdLst/>
              <a:ahLst/>
              <a:cxnLst/>
              <a:rect l="l" t="t" r="r" b="b"/>
              <a:pathLst>
                <a:path w="41964" h="4006" extrusionOk="0">
                  <a:moveTo>
                    <a:pt x="0" y="1"/>
                  </a:moveTo>
                  <a:lnTo>
                    <a:pt x="190" y="4005"/>
                  </a:lnTo>
                  <a:lnTo>
                    <a:pt x="41963" y="3626"/>
                  </a:lnTo>
                  <a:lnTo>
                    <a:pt x="419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341896" y="5548732"/>
              <a:ext cx="1501209" cy="173770"/>
            </a:xfrm>
            <a:custGeom>
              <a:avLst/>
              <a:gdLst/>
              <a:ahLst/>
              <a:cxnLst/>
              <a:rect l="l" t="t" r="r" b="b"/>
              <a:pathLst>
                <a:path w="34608" h="4006" extrusionOk="0">
                  <a:moveTo>
                    <a:pt x="34607" y="3626"/>
                  </a:moveTo>
                  <a:lnTo>
                    <a:pt x="34607" y="1"/>
                  </a:lnTo>
                  <a:lnTo>
                    <a:pt x="0" y="1"/>
                  </a:lnTo>
                  <a:lnTo>
                    <a:pt x="190" y="40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1909797" y="5446362"/>
              <a:ext cx="120720" cy="33878"/>
            </a:xfrm>
            <a:custGeom>
              <a:avLst/>
              <a:gdLst/>
              <a:ahLst/>
              <a:cxnLst/>
              <a:rect l="l" t="t" r="r" b="b"/>
              <a:pathLst>
                <a:path w="2783" h="781" extrusionOk="0">
                  <a:moveTo>
                    <a:pt x="2108" y="0"/>
                  </a:moveTo>
                  <a:lnTo>
                    <a:pt x="0" y="0"/>
                  </a:lnTo>
                  <a:lnTo>
                    <a:pt x="126" y="780"/>
                  </a:lnTo>
                  <a:lnTo>
                    <a:pt x="2782" y="78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1820682" y="4182858"/>
              <a:ext cx="4675432" cy="1646446"/>
            </a:xfrm>
            <a:custGeom>
              <a:avLst/>
              <a:gdLst/>
              <a:ahLst/>
              <a:cxnLst/>
              <a:rect l="l" t="t" r="r" b="b"/>
              <a:pathLst>
                <a:path w="93790" h="33028" extrusionOk="0">
                  <a:moveTo>
                    <a:pt x="190" y="32922"/>
                  </a:moveTo>
                  <a:lnTo>
                    <a:pt x="1" y="1"/>
                  </a:lnTo>
                  <a:lnTo>
                    <a:pt x="93789" y="1"/>
                  </a:lnTo>
                  <a:lnTo>
                    <a:pt x="93094" y="33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3403976" y="4182858"/>
              <a:ext cx="38933" cy="1639068"/>
            </a:xfrm>
            <a:custGeom>
              <a:avLst/>
              <a:gdLst/>
              <a:ahLst/>
              <a:cxnLst/>
              <a:rect l="l" t="t" r="r" b="b"/>
              <a:pathLst>
                <a:path w="781" h="32880" extrusionOk="0">
                  <a:moveTo>
                    <a:pt x="422" y="32880"/>
                  </a:moveTo>
                  <a:lnTo>
                    <a:pt x="0" y="1"/>
                  </a:lnTo>
                  <a:lnTo>
                    <a:pt x="422" y="1"/>
                  </a:lnTo>
                  <a:lnTo>
                    <a:pt x="780" y="3288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5579772" y="4182858"/>
              <a:ext cx="16899" cy="1639068"/>
            </a:xfrm>
            <a:custGeom>
              <a:avLst/>
              <a:gdLst/>
              <a:ahLst/>
              <a:cxnLst/>
              <a:rect l="l" t="t" r="r" b="b"/>
              <a:pathLst>
                <a:path w="339" h="32880" extrusionOk="0">
                  <a:moveTo>
                    <a:pt x="1" y="1"/>
                  </a:moveTo>
                  <a:lnTo>
                    <a:pt x="1" y="32880"/>
                  </a:lnTo>
                  <a:lnTo>
                    <a:pt x="254" y="32880"/>
                  </a:lnTo>
                  <a:lnTo>
                    <a:pt x="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3436527" y="5293391"/>
              <a:ext cx="2143351" cy="13709"/>
            </a:xfrm>
            <a:custGeom>
              <a:avLst/>
              <a:gdLst/>
              <a:ahLst/>
              <a:cxnLst/>
              <a:rect l="l" t="t" r="r" b="b"/>
              <a:pathLst>
                <a:path w="42996" h="275" extrusionOk="0">
                  <a:moveTo>
                    <a:pt x="43" y="190"/>
                  </a:moveTo>
                  <a:lnTo>
                    <a:pt x="42996" y="274"/>
                  </a:lnTo>
                  <a:lnTo>
                    <a:pt x="42996"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3426009" y="4469688"/>
              <a:ext cx="2153869" cy="13709"/>
            </a:xfrm>
            <a:custGeom>
              <a:avLst/>
              <a:gdLst/>
              <a:ahLst/>
              <a:cxnLst/>
              <a:rect l="l" t="t" r="r" b="b"/>
              <a:pathLst>
                <a:path w="43207" h="275" extrusionOk="0">
                  <a:moveTo>
                    <a:pt x="22" y="190"/>
                  </a:moveTo>
                  <a:lnTo>
                    <a:pt x="43207" y="275"/>
                  </a:lnTo>
                  <a:lnTo>
                    <a:pt x="43207"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2041312" y="4572676"/>
              <a:ext cx="1183090" cy="1074816"/>
            </a:xfrm>
            <a:custGeom>
              <a:avLst/>
              <a:gdLst/>
              <a:ahLst/>
              <a:cxnLst/>
              <a:rect l="l" t="t" r="r" b="b"/>
              <a:pathLst>
                <a:path w="23733" h="21561" extrusionOk="0">
                  <a:moveTo>
                    <a:pt x="549" y="21561"/>
                  </a:moveTo>
                  <a:lnTo>
                    <a:pt x="23732" y="21561"/>
                  </a:lnTo>
                  <a:lnTo>
                    <a:pt x="23648" y="0"/>
                  </a:lnTo>
                  <a:lnTo>
                    <a:pt x="1"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2041312" y="4572676"/>
              <a:ext cx="1178853" cy="44167"/>
            </a:xfrm>
            <a:custGeom>
              <a:avLst/>
              <a:gdLst/>
              <a:ahLst/>
              <a:cxnLst/>
              <a:rect l="l" t="t" r="r" b="b"/>
              <a:pathLst>
                <a:path w="23648" h="886" extrusionOk="0">
                  <a:moveTo>
                    <a:pt x="1" y="422"/>
                  </a:moveTo>
                  <a:lnTo>
                    <a:pt x="401" y="885"/>
                  </a:lnTo>
                  <a:lnTo>
                    <a:pt x="23100" y="801"/>
                  </a:lnTo>
                  <a:lnTo>
                    <a:pt x="2364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2041312" y="4593663"/>
              <a:ext cx="52592" cy="1053829"/>
            </a:xfrm>
            <a:custGeom>
              <a:avLst/>
              <a:gdLst/>
              <a:ahLst/>
              <a:cxnLst/>
              <a:rect l="l" t="t" r="r" b="b"/>
              <a:pathLst>
                <a:path w="1055" h="21140" extrusionOk="0">
                  <a:moveTo>
                    <a:pt x="1" y="1"/>
                  </a:moveTo>
                  <a:lnTo>
                    <a:pt x="549" y="21140"/>
                  </a:lnTo>
                  <a:lnTo>
                    <a:pt x="1054" y="20508"/>
                  </a:lnTo>
                  <a:lnTo>
                    <a:pt x="40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5741581" y="4292127"/>
              <a:ext cx="581052" cy="1396348"/>
            </a:xfrm>
            <a:custGeom>
              <a:avLst/>
              <a:gdLst/>
              <a:ahLst/>
              <a:cxnLst/>
              <a:rect l="l" t="t" r="r" b="b"/>
              <a:pathLst>
                <a:path w="11656" h="28011" extrusionOk="0">
                  <a:moveTo>
                    <a:pt x="1" y="28011"/>
                  </a:moveTo>
                  <a:lnTo>
                    <a:pt x="11066" y="28011"/>
                  </a:lnTo>
                  <a:lnTo>
                    <a:pt x="11656" y="1"/>
                  </a:lnTo>
                  <a:lnTo>
                    <a:pt x="148"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5748958" y="4292127"/>
              <a:ext cx="573674" cy="46311"/>
            </a:xfrm>
            <a:custGeom>
              <a:avLst/>
              <a:gdLst/>
              <a:ahLst/>
              <a:cxnLst/>
              <a:rect l="l" t="t" r="r" b="b"/>
              <a:pathLst>
                <a:path w="11508" h="929" extrusionOk="0">
                  <a:moveTo>
                    <a:pt x="0" y="422"/>
                  </a:moveTo>
                  <a:lnTo>
                    <a:pt x="422" y="928"/>
                  </a:lnTo>
                  <a:lnTo>
                    <a:pt x="10897" y="823"/>
                  </a:lnTo>
                  <a:lnTo>
                    <a:pt x="11508"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5741581" y="4313163"/>
              <a:ext cx="28414" cy="1375312"/>
            </a:xfrm>
            <a:custGeom>
              <a:avLst/>
              <a:gdLst/>
              <a:ahLst/>
              <a:cxnLst/>
              <a:rect l="l" t="t" r="r" b="b"/>
              <a:pathLst>
                <a:path w="570" h="27589" extrusionOk="0">
                  <a:moveTo>
                    <a:pt x="148" y="0"/>
                  </a:moveTo>
                  <a:lnTo>
                    <a:pt x="1" y="27589"/>
                  </a:lnTo>
                  <a:lnTo>
                    <a:pt x="549" y="26936"/>
                  </a:lnTo>
                  <a:lnTo>
                    <a:pt x="570" y="5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3558407" y="4598947"/>
              <a:ext cx="1869126" cy="568440"/>
            </a:xfrm>
            <a:custGeom>
              <a:avLst/>
              <a:gdLst/>
              <a:ahLst/>
              <a:cxnLst/>
              <a:rect l="l" t="t" r="r" b="b"/>
              <a:pathLst>
                <a:path w="37495" h="11403" extrusionOk="0">
                  <a:moveTo>
                    <a:pt x="274" y="11402"/>
                  </a:moveTo>
                  <a:lnTo>
                    <a:pt x="37368" y="11402"/>
                  </a:lnTo>
                  <a:lnTo>
                    <a:pt x="37495" y="0"/>
                  </a:lnTo>
                  <a:lnTo>
                    <a:pt x="0" y="37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3558407" y="4598947"/>
              <a:ext cx="1869126" cy="40977"/>
            </a:xfrm>
            <a:custGeom>
              <a:avLst/>
              <a:gdLst/>
              <a:ahLst/>
              <a:cxnLst/>
              <a:rect l="l" t="t" r="r" b="b"/>
              <a:pathLst>
                <a:path w="37495" h="822" extrusionOk="0">
                  <a:moveTo>
                    <a:pt x="0" y="379"/>
                  </a:moveTo>
                  <a:lnTo>
                    <a:pt x="422" y="822"/>
                  </a:lnTo>
                  <a:lnTo>
                    <a:pt x="36926" y="738"/>
                  </a:lnTo>
                  <a:lnTo>
                    <a:pt x="3749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3558407" y="4617839"/>
              <a:ext cx="38933" cy="549546"/>
            </a:xfrm>
            <a:custGeom>
              <a:avLst/>
              <a:gdLst/>
              <a:ahLst/>
              <a:cxnLst/>
              <a:rect l="l" t="t" r="r" b="b"/>
              <a:pathLst>
                <a:path w="781" h="11024" extrusionOk="0">
                  <a:moveTo>
                    <a:pt x="0" y="0"/>
                  </a:moveTo>
                  <a:lnTo>
                    <a:pt x="274" y="11023"/>
                  </a:lnTo>
                  <a:lnTo>
                    <a:pt x="780" y="10433"/>
                  </a:lnTo>
                  <a:lnTo>
                    <a:pt x="422"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3558407" y="5411034"/>
              <a:ext cx="1869126" cy="308970"/>
            </a:xfrm>
            <a:custGeom>
              <a:avLst/>
              <a:gdLst/>
              <a:ahLst/>
              <a:cxnLst/>
              <a:rect l="l" t="t" r="r" b="b"/>
              <a:pathLst>
                <a:path w="37495" h="6198" extrusionOk="0">
                  <a:moveTo>
                    <a:pt x="274" y="6197"/>
                  </a:moveTo>
                  <a:lnTo>
                    <a:pt x="37368" y="6197"/>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3558407" y="5411034"/>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3558407" y="5429977"/>
              <a:ext cx="38933" cy="290027"/>
            </a:xfrm>
            <a:custGeom>
              <a:avLst/>
              <a:gdLst/>
              <a:ahLst/>
              <a:cxnLst/>
              <a:rect l="l" t="t" r="r" b="b"/>
              <a:pathLst>
                <a:path w="781" h="5818" extrusionOk="0">
                  <a:moveTo>
                    <a:pt x="0" y="0"/>
                  </a:moveTo>
                  <a:lnTo>
                    <a:pt x="274" y="5817"/>
                  </a:lnTo>
                  <a:lnTo>
                    <a:pt x="780" y="5227"/>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558407" y="4251151"/>
              <a:ext cx="1869126" cy="125074"/>
            </a:xfrm>
            <a:custGeom>
              <a:avLst/>
              <a:gdLst/>
              <a:ahLst/>
              <a:cxnLst/>
              <a:rect l="l" t="t" r="r" b="b"/>
              <a:pathLst>
                <a:path w="37495" h="2509" extrusionOk="0">
                  <a:moveTo>
                    <a:pt x="274" y="2509"/>
                  </a:moveTo>
                  <a:lnTo>
                    <a:pt x="37368" y="2509"/>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3558407" y="4251151"/>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3558407" y="4270094"/>
              <a:ext cx="38933" cy="106131"/>
            </a:xfrm>
            <a:custGeom>
              <a:avLst/>
              <a:gdLst/>
              <a:ahLst/>
              <a:cxnLst/>
              <a:rect l="l" t="t" r="r" b="b"/>
              <a:pathLst>
                <a:path w="781" h="2129" extrusionOk="0">
                  <a:moveTo>
                    <a:pt x="0" y="0"/>
                  </a:moveTo>
                  <a:lnTo>
                    <a:pt x="274" y="2129"/>
                  </a:lnTo>
                  <a:lnTo>
                    <a:pt x="780" y="1539"/>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1820682" y="4182858"/>
              <a:ext cx="4675432" cy="15852"/>
            </a:xfrm>
            <a:custGeom>
              <a:avLst/>
              <a:gdLst/>
              <a:ahLst/>
              <a:cxnLst/>
              <a:rect l="l" t="t" r="r" b="b"/>
              <a:pathLst>
                <a:path w="93790" h="318" extrusionOk="0">
                  <a:moveTo>
                    <a:pt x="1" y="1"/>
                  </a:moveTo>
                  <a:lnTo>
                    <a:pt x="93789" y="1"/>
                  </a:lnTo>
                  <a:lnTo>
                    <a:pt x="93789" y="317"/>
                  </a:lnTo>
                  <a:lnTo>
                    <a:pt x="1" y="8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4468246" y="4531700"/>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4468246" y="4503336"/>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5629172" y="4275328"/>
              <a:ext cx="80956" cy="129261"/>
            </a:xfrm>
            <a:custGeom>
              <a:avLst/>
              <a:gdLst/>
              <a:ahLst/>
              <a:cxnLst/>
              <a:rect l="l" t="t" r="r" b="b"/>
              <a:pathLst>
                <a:path w="1624" h="2593" extrusionOk="0">
                  <a:moveTo>
                    <a:pt x="1623" y="1286"/>
                  </a:moveTo>
                  <a:cubicBezTo>
                    <a:pt x="1623" y="2003"/>
                    <a:pt x="1265" y="2593"/>
                    <a:pt x="801" y="2593"/>
                  </a:cubicBezTo>
                  <a:cubicBezTo>
                    <a:pt x="359" y="2593"/>
                    <a:pt x="0" y="2003"/>
                    <a:pt x="0" y="1286"/>
                  </a:cubicBezTo>
                  <a:cubicBezTo>
                    <a:pt x="0" y="570"/>
                    <a:pt x="359" y="1"/>
                    <a:pt x="801" y="1"/>
                  </a:cubicBezTo>
                  <a:cubicBezTo>
                    <a:pt x="1244" y="1"/>
                    <a:pt x="1623" y="570"/>
                    <a:pt x="1623"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5629172" y="4245917"/>
              <a:ext cx="80956" cy="80956"/>
            </a:xfrm>
            <a:custGeom>
              <a:avLst/>
              <a:gdLst/>
              <a:ahLst/>
              <a:cxnLst/>
              <a:rect l="l" t="t" r="r" b="b"/>
              <a:pathLst>
                <a:path w="1624" h="1624" extrusionOk="0">
                  <a:moveTo>
                    <a:pt x="1623" y="801"/>
                  </a:moveTo>
                  <a:cubicBezTo>
                    <a:pt x="1623" y="1265"/>
                    <a:pt x="1244" y="1623"/>
                    <a:pt x="801" y="1623"/>
                  </a:cubicBezTo>
                  <a:cubicBezTo>
                    <a:pt x="359" y="1623"/>
                    <a:pt x="0" y="1265"/>
                    <a:pt x="0" y="801"/>
                  </a:cubicBezTo>
                  <a:cubicBezTo>
                    <a:pt x="0" y="359"/>
                    <a:pt x="359" y="0"/>
                    <a:pt x="801" y="0"/>
                  </a:cubicBezTo>
                  <a:cubicBezTo>
                    <a:pt x="1244" y="0"/>
                    <a:pt x="1623" y="359"/>
                    <a:pt x="162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4468246" y="4199707"/>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1814401" y="4038945"/>
              <a:ext cx="4681713" cy="143967"/>
            </a:xfrm>
            <a:custGeom>
              <a:avLst/>
              <a:gdLst/>
              <a:ahLst/>
              <a:cxnLst/>
              <a:rect l="l" t="t" r="r" b="b"/>
              <a:pathLst>
                <a:path w="93916" h="2888" extrusionOk="0">
                  <a:moveTo>
                    <a:pt x="127" y="2888"/>
                  </a:moveTo>
                  <a:lnTo>
                    <a:pt x="0" y="0"/>
                  </a:lnTo>
                  <a:lnTo>
                    <a:pt x="93915" y="148"/>
                  </a:lnTo>
                  <a:lnTo>
                    <a:pt x="93915" y="28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4468246" y="4171343"/>
              <a:ext cx="79910" cy="80907"/>
            </a:xfrm>
            <a:custGeom>
              <a:avLst/>
              <a:gdLst/>
              <a:ahLst/>
              <a:cxnLst/>
              <a:rect l="l" t="t" r="r" b="b"/>
              <a:pathLst>
                <a:path w="1603" h="1623" extrusionOk="0">
                  <a:moveTo>
                    <a:pt x="1602" y="801"/>
                  </a:moveTo>
                  <a:cubicBezTo>
                    <a:pt x="1602" y="1244"/>
                    <a:pt x="1244" y="1623"/>
                    <a:pt x="801" y="1623"/>
                  </a:cubicBezTo>
                  <a:cubicBezTo>
                    <a:pt x="359" y="1623"/>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4468246" y="5336460"/>
              <a:ext cx="79910" cy="129261"/>
            </a:xfrm>
            <a:custGeom>
              <a:avLst/>
              <a:gdLst/>
              <a:ahLst/>
              <a:cxnLst/>
              <a:rect l="l" t="t" r="r" b="b"/>
              <a:pathLst>
                <a:path w="1603" h="2593" extrusionOk="0">
                  <a:moveTo>
                    <a:pt x="1602" y="1286"/>
                  </a:moveTo>
                  <a:cubicBezTo>
                    <a:pt x="1602" y="2024"/>
                    <a:pt x="1244" y="2593"/>
                    <a:pt x="801" y="2593"/>
                  </a:cubicBezTo>
                  <a:cubicBezTo>
                    <a:pt x="359" y="2593"/>
                    <a:pt x="0" y="2024"/>
                    <a:pt x="0" y="1286"/>
                  </a:cubicBezTo>
                  <a:cubicBezTo>
                    <a:pt x="0" y="570"/>
                    <a:pt x="359" y="0"/>
                    <a:pt x="801" y="0"/>
                  </a:cubicBezTo>
                  <a:cubicBezTo>
                    <a:pt x="1244" y="0"/>
                    <a:pt x="1602" y="570"/>
                    <a:pt x="1602"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4468246" y="5307049"/>
              <a:ext cx="79910" cy="80956"/>
            </a:xfrm>
            <a:custGeom>
              <a:avLst/>
              <a:gdLst/>
              <a:ahLst/>
              <a:cxnLst/>
              <a:rect l="l" t="t" r="r" b="b"/>
              <a:pathLst>
                <a:path w="1603" h="1624" extrusionOk="0">
                  <a:moveTo>
                    <a:pt x="1602" y="822"/>
                  </a:moveTo>
                  <a:cubicBezTo>
                    <a:pt x="1602" y="1265"/>
                    <a:pt x="1244" y="1623"/>
                    <a:pt x="801" y="1623"/>
                  </a:cubicBezTo>
                  <a:cubicBezTo>
                    <a:pt x="359" y="1623"/>
                    <a:pt x="0" y="1265"/>
                    <a:pt x="0" y="822"/>
                  </a:cubicBezTo>
                  <a:cubicBezTo>
                    <a:pt x="0" y="380"/>
                    <a:pt x="359" y="0"/>
                    <a:pt x="801" y="0"/>
                  </a:cubicBezTo>
                  <a:cubicBezTo>
                    <a:pt x="1244" y="0"/>
                    <a:pt x="1602" y="380"/>
                    <a:pt x="1602" y="8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3274718" y="4564252"/>
              <a:ext cx="79910" cy="129261"/>
            </a:xfrm>
            <a:custGeom>
              <a:avLst/>
              <a:gdLst/>
              <a:ahLst/>
              <a:cxnLst/>
              <a:rect l="l" t="t" r="r" b="b"/>
              <a:pathLst>
                <a:path w="1603" h="2593" extrusionOk="0">
                  <a:moveTo>
                    <a:pt x="1603" y="1307"/>
                  </a:moveTo>
                  <a:cubicBezTo>
                    <a:pt x="1603" y="2024"/>
                    <a:pt x="1244" y="2593"/>
                    <a:pt x="802" y="2593"/>
                  </a:cubicBezTo>
                  <a:cubicBezTo>
                    <a:pt x="359" y="2593"/>
                    <a:pt x="1" y="2024"/>
                    <a:pt x="1" y="1307"/>
                  </a:cubicBezTo>
                  <a:cubicBezTo>
                    <a:pt x="1" y="591"/>
                    <a:pt x="359" y="1"/>
                    <a:pt x="802" y="1"/>
                  </a:cubicBezTo>
                  <a:cubicBezTo>
                    <a:pt x="1244" y="1"/>
                    <a:pt x="1603" y="591"/>
                    <a:pt x="160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3274718" y="4535888"/>
              <a:ext cx="79910" cy="79910"/>
            </a:xfrm>
            <a:custGeom>
              <a:avLst/>
              <a:gdLst/>
              <a:ahLst/>
              <a:cxnLst/>
              <a:rect l="l" t="t" r="r" b="b"/>
              <a:pathLst>
                <a:path w="1603" h="1603" extrusionOk="0">
                  <a:moveTo>
                    <a:pt x="1603" y="801"/>
                  </a:moveTo>
                  <a:cubicBezTo>
                    <a:pt x="1603" y="1244"/>
                    <a:pt x="1244" y="1602"/>
                    <a:pt x="802" y="1602"/>
                  </a:cubicBezTo>
                  <a:cubicBezTo>
                    <a:pt x="359" y="1602"/>
                    <a:pt x="1" y="1244"/>
                    <a:pt x="1" y="801"/>
                  </a:cubicBezTo>
                  <a:cubicBezTo>
                    <a:pt x="1" y="359"/>
                    <a:pt x="359" y="0"/>
                    <a:pt x="802" y="0"/>
                  </a:cubicBezTo>
                  <a:cubicBezTo>
                    <a:pt x="1244" y="0"/>
                    <a:pt x="1603" y="359"/>
                    <a:pt x="160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2072817" y="4038945"/>
              <a:ext cx="290027" cy="143967"/>
            </a:xfrm>
            <a:custGeom>
              <a:avLst/>
              <a:gdLst/>
              <a:ahLst/>
              <a:cxnLst/>
              <a:rect l="l" t="t" r="r" b="b"/>
              <a:pathLst>
                <a:path w="5818" h="2888" extrusionOk="0">
                  <a:moveTo>
                    <a:pt x="1" y="2888"/>
                  </a:moveTo>
                  <a:lnTo>
                    <a:pt x="4195" y="0"/>
                  </a:lnTo>
                  <a:lnTo>
                    <a:pt x="5818" y="22"/>
                  </a:lnTo>
                  <a:lnTo>
                    <a:pt x="1898" y="2888"/>
                  </a:lnTo>
                  <a:close/>
                </a:path>
              </a:pathLst>
            </a:custGeom>
            <a:solidFill>
              <a:srgbClr val="CF6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2504656" y="4039991"/>
              <a:ext cx="132402" cy="149251"/>
            </a:xfrm>
            <a:custGeom>
              <a:avLst/>
              <a:gdLst/>
              <a:ahLst/>
              <a:cxnLst/>
              <a:rect l="l" t="t" r="r" b="b"/>
              <a:pathLst>
                <a:path w="2656" h="2994" extrusionOk="0">
                  <a:moveTo>
                    <a:pt x="0" y="2867"/>
                  </a:moveTo>
                  <a:lnTo>
                    <a:pt x="2424" y="1"/>
                  </a:lnTo>
                  <a:lnTo>
                    <a:pt x="2656" y="1"/>
                  </a:lnTo>
                  <a:lnTo>
                    <a:pt x="232" y="2993"/>
                  </a:lnTo>
                  <a:close/>
                </a:path>
              </a:pathLst>
            </a:custGeom>
            <a:solidFill>
              <a:srgbClr val="CF6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2736801" y="4038945"/>
              <a:ext cx="318392" cy="143967"/>
            </a:xfrm>
            <a:custGeom>
              <a:avLst/>
              <a:gdLst/>
              <a:ahLst/>
              <a:cxnLst/>
              <a:rect l="l" t="t" r="r" b="b"/>
              <a:pathLst>
                <a:path w="6387" h="2888" extrusionOk="0">
                  <a:moveTo>
                    <a:pt x="1" y="2888"/>
                  </a:moveTo>
                  <a:lnTo>
                    <a:pt x="2256" y="0"/>
                  </a:lnTo>
                  <a:lnTo>
                    <a:pt x="6387" y="43"/>
                  </a:lnTo>
                  <a:lnTo>
                    <a:pt x="3900" y="2888"/>
                  </a:lnTo>
                  <a:close/>
                </a:path>
              </a:pathLst>
            </a:custGeom>
            <a:solidFill>
              <a:srgbClr val="CF6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2977421" y="4039991"/>
              <a:ext cx="145014" cy="142920"/>
            </a:xfrm>
            <a:custGeom>
              <a:avLst/>
              <a:gdLst/>
              <a:ahLst/>
              <a:cxnLst/>
              <a:rect l="l" t="t" r="r" b="b"/>
              <a:pathLst>
                <a:path w="2909" h="2867" extrusionOk="0">
                  <a:moveTo>
                    <a:pt x="0" y="2867"/>
                  </a:moveTo>
                  <a:lnTo>
                    <a:pt x="2255" y="22"/>
                  </a:lnTo>
                  <a:lnTo>
                    <a:pt x="2909" y="1"/>
                  </a:lnTo>
                  <a:lnTo>
                    <a:pt x="970" y="2867"/>
                  </a:lnTo>
                  <a:close/>
                </a:path>
              </a:pathLst>
            </a:custGeom>
            <a:solidFill>
              <a:srgbClr val="CF6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4003855" y="4042085"/>
              <a:ext cx="221733" cy="140826"/>
            </a:xfrm>
            <a:custGeom>
              <a:avLst/>
              <a:gdLst/>
              <a:ahLst/>
              <a:cxnLst/>
              <a:rect l="l" t="t" r="r" b="b"/>
              <a:pathLst>
                <a:path w="4448" h="2825" extrusionOk="0">
                  <a:moveTo>
                    <a:pt x="1" y="2825"/>
                  </a:moveTo>
                  <a:lnTo>
                    <a:pt x="2087" y="1"/>
                  </a:lnTo>
                  <a:lnTo>
                    <a:pt x="4448" y="22"/>
                  </a:lnTo>
                  <a:lnTo>
                    <a:pt x="383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5076549" y="4044179"/>
              <a:ext cx="69391" cy="138733"/>
            </a:xfrm>
            <a:custGeom>
              <a:avLst/>
              <a:gdLst/>
              <a:ahLst/>
              <a:cxnLst/>
              <a:rect l="l" t="t" r="r" b="b"/>
              <a:pathLst>
                <a:path w="1392" h="2783" extrusionOk="0">
                  <a:moveTo>
                    <a:pt x="317" y="2783"/>
                  </a:moveTo>
                  <a:lnTo>
                    <a:pt x="0" y="1"/>
                  </a:lnTo>
                  <a:lnTo>
                    <a:pt x="1391" y="1"/>
                  </a:lnTo>
                  <a:lnTo>
                    <a:pt x="1391"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5175300" y="4044179"/>
              <a:ext cx="27368" cy="138733"/>
            </a:xfrm>
            <a:custGeom>
              <a:avLst/>
              <a:gdLst/>
              <a:ahLst/>
              <a:cxnLst/>
              <a:rect l="l" t="t" r="r" b="b"/>
              <a:pathLst>
                <a:path w="549" h="2783" extrusionOk="0">
                  <a:moveTo>
                    <a:pt x="148" y="2783"/>
                  </a:moveTo>
                  <a:lnTo>
                    <a:pt x="1" y="1"/>
                  </a:lnTo>
                  <a:lnTo>
                    <a:pt x="549" y="1"/>
                  </a:lnTo>
                  <a:lnTo>
                    <a:pt x="549"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5888684" y="4042085"/>
              <a:ext cx="134545" cy="140826"/>
            </a:xfrm>
            <a:custGeom>
              <a:avLst/>
              <a:gdLst/>
              <a:ahLst/>
              <a:cxnLst/>
              <a:rect l="l" t="t" r="r" b="b"/>
              <a:pathLst>
                <a:path w="2699" h="2825" extrusionOk="0">
                  <a:moveTo>
                    <a:pt x="0" y="2825"/>
                  </a:moveTo>
                  <a:lnTo>
                    <a:pt x="1181" y="1"/>
                  </a:lnTo>
                  <a:lnTo>
                    <a:pt x="2698" y="64"/>
                  </a:lnTo>
                  <a:lnTo>
                    <a:pt x="71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5980057" y="4045226"/>
              <a:ext cx="255382" cy="137686"/>
            </a:xfrm>
            <a:custGeom>
              <a:avLst/>
              <a:gdLst/>
              <a:ahLst/>
              <a:cxnLst/>
              <a:rect l="l" t="t" r="r" b="b"/>
              <a:pathLst>
                <a:path w="5123" h="2762" extrusionOk="0">
                  <a:moveTo>
                    <a:pt x="1350" y="1561"/>
                  </a:moveTo>
                  <a:lnTo>
                    <a:pt x="2383" y="1"/>
                  </a:lnTo>
                  <a:lnTo>
                    <a:pt x="5122" y="22"/>
                  </a:lnTo>
                  <a:lnTo>
                    <a:pt x="2783" y="2762"/>
                  </a:lnTo>
                  <a:lnTo>
                    <a:pt x="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3025724" y="4038945"/>
              <a:ext cx="157676" cy="143967"/>
            </a:xfrm>
            <a:custGeom>
              <a:avLst/>
              <a:gdLst/>
              <a:ahLst/>
              <a:cxnLst/>
              <a:rect l="l" t="t" r="r" b="b"/>
              <a:pathLst>
                <a:path w="3163" h="2888" extrusionOk="0">
                  <a:moveTo>
                    <a:pt x="1" y="2888"/>
                  </a:moveTo>
                  <a:lnTo>
                    <a:pt x="1940" y="22"/>
                  </a:lnTo>
                  <a:lnTo>
                    <a:pt x="3162" y="0"/>
                  </a:lnTo>
                  <a:lnTo>
                    <a:pt x="1076" y="2888"/>
                  </a:lnTo>
                  <a:close/>
                </a:path>
              </a:pathLst>
            </a:custGeom>
            <a:solidFill>
              <a:srgbClr val="FFC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3558407" y="4045226"/>
              <a:ext cx="390874" cy="137686"/>
            </a:xfrm>
            <a:custGeom>
              <a:avLst/>
              <a:gdLst/>
              <a:ahLst/>
              <a:cxnLst/>
              <a:rect l="l" t="t" r="r" b="b"/>
              <a:pathLst>
                <a:path w="7841" h="2762" extrusionOk="0">
                  <a:moveTo>
                    <a:pt x="0" y="2762"/>
                  </a:moveTo>
                  <a:lnTo>
                    <a:pt x="1455" y="1"/>
                  </a:lnTo>
                  <a:lnTo>
                    <a:pt x="7841" y="1"/>
                  </a:lnTo>
                  <a:lnTo>
                    <a:pt x="628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6118736" y="4046322"/>
              <a:ext cx="250147" cy="136589"/>
            </a:xfrm>
            <a:custGeom>
              <a:avLst/>
              <a:gdLst/>
              <a:ahLst/>
              <a:cxnLst/>
              <a:rect l="l" t="t" r="r" b="b"/>
              <a:pathLst>
                <a:path w="5018" h="2740" extrusionOk="0">
                  <a:moveTo>
                    <a:pt x="1" y="2740"/>
                  </a:moveTo>
                  <a:lnTo>
                    <a:pt x="2340" y="0"/>
                  </a:lnTo>
                  <a:lnTo>
                    <a:pt x="5017" y="0"/>
                  </a:lnTo>
                  <a:lnTo>
                    <a:pt x="3879"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5481022" y="4042085"/>
              <a:ext cx="229111" cy="140826"/>
            </a:xfrm>
            <a:custGeom>
              <a:avLst/>
              <a:gdLst/>
              <a:ahLst/>
              <a:cxnLst/>
              <a:rect l="l" t="t" r="r" b="b"/>
              <a:pathLst>
                <a:path w="4596" h="2825" extrusionOk="0">
                  <a:moveTo>
                    <a:pt x="4595" y="2825"/>
                  </a:moveTo>
                  <a:lnTo>
                    <a:pt x="4595" y="85"/>
                  </a:lnTo>
                  <a:lnTo>
                    <a:pt x="1" y="1"/>
                  </a:lnTo>
                  <a:lnTo>
                    <a:pt x="1"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5386459" y="4046322"/>
              <a:ext cx="41027" cy="136589"/>
            </a:xfrm>
            <a:custGeom>
              <a:avLst/>
              <a:gdLst/>
              <a:ahLst/>
              <a:cxnLst/>
              <a:rect l="l" t="t" r="r" b="b"/>
              <a:pathLst>
                <a:path w="823" h="2740" extrusionOk="0">
                  <a:moveTo>
                    <a:pt x="696" y="2740"/>
                  </a:moveTo>
                  <a:lnTo>
                    <a:pt x="823" y="0"/>
                  </a:lnTo>
                  <a:lnTo>
                    <a:pt x="1" y="0"/>
                  </a:lnTo>
                  <a:lnTo>
                    <a:pt x="1"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933091" y="4042085"/>
              <a:ext cx="340476" cy="140826"/>
            </a:xfrm>
            <a:custGeom>
              <a:avLst/>
              <a:gdLst/>
              <a:ahLst/>
              <a:cxnLst/>
              <a:rect l="l" t="t" r="r" b="b"/>
              <a:pathLst>
                <a:path w="6830" h="2825" extrusionOk="0">
                  <a:moveTo>
                    <a:pt x="1" y="2825"/>
                  </a:moveTo>
                  <a:lnTo>
                    <a:pt x="5965" y="1"/>
                  </a:lnTo>
                  <a:lnTo>
                    <a:pt x="6829" y="1"/>
                  </a:lnTo>
                  <a:lnTo>
                    <a:pt x="2509" y="2825"/>
                  </a:lnTo>
                  <a:close/>
                </a:path>
              </a:pathLst>
            </a:custGeom>
            <a:solidFill>
              <a:srgbClr val="FFC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814401" y="4039807"/>
              <a:ext cx="1591760" cy="316248"/>
            </a:xfrm>
            <a:custGeom>
              <a:avLst/>
              <a:gdLst/>
              <a:ahLst/>
              <a:cxnLst/>
              <a:rect l="l" t="t" r="r" b="b"/>
              <a:pathLst>
                <a:path w="31931" h="6344" extrusionOk="0">
                  <a:moveTo>
                    <a:pt x="0" y="126"/>
                  </a:moveTo>
                  <a:lnTo>
                    <a:pt x="253" y="6112"/>
                  </a:lnTo>
                  <a:lnTo>
                    <a:pt x="31930" y="6344"/>
                  </a:lnTo>
                  <a:lnTo>
                    <a:pt x="318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827013" y="4337340"/>
              <a:ext cx="1579148" cy="73579"/>
            </a:xfrm>
            <a:custGeom>
              <a:avLst/>
              <a:gdLst/>
              <a:ahLst/>
              <a:cxnLst/>
              <a:rect l="l" t="t" r="r" b="b"/>
              <a:pathLst>
                <a:path w="31678" h="1476" extrusionOk="0">
                  <a:moveTo>
                    <a:pt x="63" y="1475"/>
                  </a:moveTo>
                  <a:lnTo>
                    <a:pt x="31656" y="1180"/>
                  </a:lnTo>
                  <a:lnTo>
                    <a:pt x="31677" y="23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2618111" y="3609248"/>
              <a:ext cx="84097" cy="430804"/>
            </a:xfrm>
            <a:custGeom>
              <a:avLst/>
              <a:gdLst/>
              <a:ahLst/>
              <a:cxnLst/>
              <a:rect l="l" t="t" r="r" b="b"/>
              <a:pathLst>
                <a:path w="1687" h="8642" extrusionOk="0">
                  <a:moveTo>
                    <a:pt x="148" y="8642"/>
                  </a:moveTo>
                  <a:lnTo>
                    <a:pt x="0" y="0"/>
                  </a:lnTo>
                  <a:lnTo>
                    <a:pt x="1686" y="0"/>
                  </a:lnTo>
                  <a:lnTo>
                    <a:pt x="1686" y="862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677980" y="3609248"/>
              <a:ext cx="47358" cy="429757"/>
            </a:xfrm>
            <a:custGeom>
              <a:avLst/>
              <a:gdLst/>
              <a:ahLst/>
              <a:cxnLst/>
              <a:rect l="l" t="t" r="r" b="b"/>
              <a:pathLst>
                <a:path w="950" h="8621" extrusionOk="0">
                  <a:moveTo>
                    <a:pt x="949" y="0"/>
                  </a:moveTo>
                  <a:lnTo>
                    <a:pt x="64" y="0"/>
                  </a:lnTo>
                  <a:lnTo>
                    <a:pt x="1" y="1518"/>
                  </a:lnTo>
                  <a:lnTo>
                    <a:pt x="485" y="1518"/>
                  </a:lnTo>
                  <a:lnTo>
                    <a:pt x="485" y="8620"/>
                  </a:lnTo>
                  <a:lnTo>
                    <a:pt x="949" y="862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3717026" y="4008487"/>
              <a:ext cx="1624362" cy="35742"/>
            </a:xfrm>
            <a:custGeom>
              <a:avLst/>
              <a:gdLst/>
              <a:ahLst/>
              <a:cxnLst/>
              <a:rect l="l" t="t" r="r" b="b"/>
              <a:pathLst>
                <a:path w="32585" h="717" extrusionOk="0">
                  <a:moveTo>
                    <a:pt x="1" y="675"/>
                  </a:moveTo>
                  <a:lnTo>
                    <a:pt x="1" y="0"/>
                  </a:lnTo>
                  <a:lnTo>
                    <a:pt x="32585" y="0"/>
                  </a:lnTo>
                  <a:lnTo>
                    <a:pt x="32585" y="71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6445494" y="4168153"/>
              <a:ext cx="1807162" cy="1661152"/>
            </a:xfrm>
            <a:custGeom>
              <a:avLst/>
              <a:gdLst/>
              <a:ahLst/>
              <a:cxnLst/>
              <a:rect l="l" t="t" r="r" b="b"/>
              <a:pathLst>
                <a:path w="36252" h="33323" extrusionOk="0">
                  <a:moveTo>
                    <a:pt x="1" y="296"/>
                  </a:moveTo>
                  <a:lnTo>
                    <a:pt x="36252" y="1"/>
                  </a:lnTo>
                  <a:lnTo>
                    <a:pt x="35324" y="33322"/>
                  </a:lnTo>
                  <a:lnTo>
                    <a:pt x="1" y="3332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8206350" y="4168153"/>
              <a:ext cx="1338572" cy="1661152"/>
            </a:xfrm>
            <a:custGeom>
              <a:avLst/>
              <a:gdLst/>
              <a:ahLst/>
              <a:cxnLst/>
              <a:rect l="l" t="t" r="r" b="b"/>
              <a:pathLst>
                <a:path w="26852" h="33323" extrusionOk="0">
                  <a:moveTo>
                    <a:pt x="928" y="1"/>
                  </a:moveTo>
                  <a:lnTo>
                    <a:pt x="26851" y="633"/>
                  </a:lnTo>
                  <a:lnTo>
                    <a:pt x="25144" y="33322"/>
                  </a:lnTo>
                  <a:lnTo>
                    <a:pt x="0" y="333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6445494" y="4014768"/>
              <a:ext cx="1807162" cy="168144"/>
            </a:xfrm>
            <a:custGeom>
              <a:avLst/>
              <a:gdLst/>
              <a:ahLst/>
              <a:cxnLst/>
              <a:rect l="l" t="t" r="r" b="b"/>
              <a:pathLst>
                <a:path w="36252" h="3373" extrusionOk="0">
                  <a:moveTo>
                    <a:pt x="1" y="591"/>
                  </a:moveTo>
                  <a:lnTo>
                    <a:pt x="1" y="3373"/>
                  </a:lnTo>
                  <a:lnTo>
                    <a:pt x="36252" y="3078"/>
                  </a:lnTo>
                  <a:lnTo>
                    <a:pt x="362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8252559" y="4014768"/>
              <a:ext cx="1308114" cy="184993"/>
            </a:xfrm>
            <a:custGeom>
              <a:avLst/>
              <a:gdLst/>
              <a:ahLst/>
              <a:cxnLst/>
              <a:rect l="l" t="t" r="r" b="b"/>
              <a:pathLst>
                <a:path w="26241" h="3711" extrusionOk="0">
                  <a:moveTo>
                    <a:pt x="25924" y="3710"/>
                  </a:moveTo>
                  <a:lnTo>
                    <a:pt x="26240" y="485"/>
                  </a:lnTo>
                  <a:lnTo>
                    <a:pt x="1" y="1"/>
                  </a:lnTo>
                  <a:lnTo>
                    <a:pt x="1" y="307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7628504" y="4173437"/>
              <a:ext cx="25274" cy="1651630"/>
            </a:xfrm>
            <a:custGeom>
              <a:avLst/>
              <a:gdLst/>
              <a:ahLst/>
              <a:cxnLst/>
              <a:rect l="l" t="t" r="r" b="b"/>
              <a:pathLst>
                <a:path w="507" h="33132" extrusionOk="0">
                  <a:moveTo>
                    <a:pt x="0" y="33132"/>
                  </a:moveTo>
                  <a:lnTo>
                    <a:pt x="316" y="0"/>
                  </a:lnTo>
                  <a:lnTo>
                    <a:pt x="506" y="0"/>
                  </a:lnTo>
                  <a:lnTo>
                    <a:pt x="19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6940342" y="4173437"/>
              <a:ext cx="9521" cy="1651630"/>
            </a:xfrm>
            <a:custGeom>
              <a:avLst/>
              <a:gdLst/>
              <a:ahLst/>
              <a:cxnLst/>
              <a:rect l="l" t="t" r="r" b="b"/>
              <a:pathLst>
                <a:path w="191" h="33132" extrusionOk="0">
                  <a:moveTo>
                    <a:pt x="0" y="0"/>
                  </a:moveTo>
                  <a:lnTo>
                    <a:pt x="190" y="0"/>
                  </a:lnTo>
                  <a:lnTo>
                    <a:pt x="190" y="33132"/>
                  </a:lnTo>
                  <a:lnTo>
                    <a:pt x="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6949814" y="4990808"/>
              <a:ext cx="678758" cy="11615"/>
            </a:xfrm>
            <a:custGeom>
              <a:avLst/>
              <a:gdLst/>
              <a:ahLst/>
              <a:cxnLst/>
              <a:rect l="l" t="t" r="r" b="b"/>
              <a:pathLst>
                <a:path w="13616" h="233" extrusionOk="0">
                  <a:moveTo>
                    <a:pt x="0" y="232"/>
                  </a:moveTo>
                  <a:lnTo>
                    <a:pt x="13615" y="232"/>
                  </a:lnTo>
                  <a:lnTo>
                    <a:pt x="13615" y="0"/>
                  </a:lnTo>
                  <a:lnTo>
                    <a:pt x="0" y="1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8298769" y="4169200"/>
              <a:ext cx="44217" cy="1660105"/>
            </a:xfrm>
            <a:custGeom>
              <a:avLst/>
              <a:gdLst/>
              <a:ahLst/>
              <a:cxnLst/>
              <a:rect l="l" t="t" r="r" b="b"/>
              <a:pathLst>
                <a:path w="887" h="33302" extrusionOk="0">
                  <a:moveTo>
                    <a:pt x="886" y="1"/>
                  </a:moveTo>
                  <a:lnTo>
                    <a:pt x="1" y="33301"/>
                  </a:lnTo>
                  <a:lnTo>
                    <a:pt x="275" y="3330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6530586" y="4284799"/>
              <a:ext cx="304733" cy="1378502"/>
            </a:xfrm>
            <a:custGeom>
              <a:avLst/>
              <a:gdLst/>
              <a:ahLst/>
              <a:cxnLst/>
              <a:rect l="l" t="t" r="r" b="b"/>
              <a:pathLst>
                <a:path w="6113" h="27653" extrusionOk="0">
                  <a:moveTo>
                    <a:pt x="1" y="27652"/>
                  </a:moveTo>
                  <a:lnTo>
                    <a:pt x="5523" y="27652"/>
                  </a:lnTo>
                  <a:lnTo>
                    <a:pt x="6113"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6533776" y="4284799"/>
              <a:ext cx="301543" cy="45214"/>
            </a:xfrm>
            <a:custGeom>
              <a:avLst/>
              <a:gdLst/>
              <a:ahLst/>
              <a:cxnLst/>
              <a:rect l="l" t="t" r="r" b="b"/>
              <a:pathLst>
                <a:path w="6049" h="907" extrusionOk="0">
                  <a:moveTo>
                    <a:pt x="0" y="148"/>
                  </a:moveTo>
                  <a:lnTo>
                    <a:pt x="485" y="907"/>
                  </a:lnTo>
                  <a:lnTo>
                    <a:pt x="5438" y="801"/>
                  </a:lnTo>
                  <a:lnTo>
                    <a:pt x="6049"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6530586" y="4292127"/>
              <a:ext cx="27368" cy="1371174"/>
            </a:xfrm>
            <a:custGeom>
              <a:avLst/>
              <a:gdLst/>
              <a:ahLst/>
              <a:cxnLst/>
              <a:rect l="l" t="t" r="r" b="b"/>
              <a:pathLst>
                <a:path w="549" h="27506" extrusionOk="0">
                  <a:moveTo>
                    <a:pt x="64" y="1"/>
                  </a:moveTo>
                  <a:lnTo>
                    <a:pt x="1" y="27505"/>
                  </a:lnTo>
                  <a:lnTo>
                    <a:pt x="528" y="26873"/>
                  </a:lnTo>
                  <a:lnTo>
                    <a:pt x="549"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7740912" y="4284799"/>
              <a:ext cx="396158" cy="1420526"/>
            </a:xfrm>
            <a:custGeom>
              <a:avLst/>
              <a:gdLst/>
              <a:ahLst/>
              <a:cxnLst/>
              <a:rect l="l" t="t" r="r" b="b"/>
              <a:pathLst>
                <a:path w="7947" h="28496" extrusionOk="0">
                  <a:moveTo>
                    <a:pt x="0" y="28495"/>
                  </a:moveTo>
                  <a:lnTo>
                    <a:pt x="7356" y="28495"/>
                  </a:lnTo>
                  <a:lnTo>
                    <a:pt x="7946"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7744053" y="4284799"/>
              <a:ext cx="393017" cy="46261"/>
            </a:xfrm>
            <a:custGeom>
              <a:avLst/>
              <a:gdLst/>
              <a:ahLst/>
              <a:cxnLst/>
              <a:rect l="l" t="t" r="r" b="b"/>
              <a:pathLst>
                <a:path w="7884" h="928" extrusionOk="0">
                  <a:moveTo>
                    <a:pt x="1" y="169"/>
                  </a:moveTo>
                  <a:lnTo>
                    <a:pt x="485" y="928"/>
                  </a:lnTo>
                  <a:lnTo>
                    <a:pt x="7293" y="822"/>
                  </a:lnTo>
                  <a:lnTo>
                    <a:pt x="788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7740912" y="4293174"/>
              <a:ext cx="27368" cy="1412151"/>
            </a:xfrm>
            <a:custGeom>
              <a:avLst/>
              <a:gdLst/>
              <a:ahLst/>
              <a:cxnLst/>
              <a:rect l="l" t="t" r="r" b="b"/>
              <a:pathLst>
                <a:path w="549" h="28328" extrusionOk="0">
                  <a:moveTo>
                    <a:pt x="64" y="1"/>
                  </a:moveTo>
                  <a:lnTo>
                    <a:pt x="0" y="28327"/>
                  </a:lnTo>
                  <a:lnTo>
                    <a:pt x="527" y="27653"/>
                  </a:lnTo>
                  <a:lnTo>
                    <a:pt x="548"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7031765" y="4272187"/>
              <a:ext cx="497004" cy="634640"/>
            </a:xfrm>
            <a:custGeom>
              <a:avLst/>
              <a:gdLst/>
              <a:ahLst/>
              <a:cxnLst/>
              <a:rect l="l" t="t" r="r" b="b"/>
              <a:pathLst>
                <a:path w="9970" h="12731" extrusionOk="0">
                  <a:moveTo>
                    <a:pt x="169" y="12730"/>
                  </a:moveTo>
                  <a:lnTo>
                    <a:pt x="9695" y="12730"/>
                  </a:lnTo>
                  <a:lnTo>
                    <a:pt x="9969" y="0"/>
                  </a:lnTo>
                  <a:lnTo>
                    <a:pt x="0"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7040139" y="4875259"/>
              <a:ext cx="474971" cy="31555"/>
            </a:xfrm>
            <a:custGeom>
              <a:avLst/>
              <a:gdLst/>
              <a:ahLst/>
              <a:cxnLst/>
              <a:rect l="l" t="t" r="r" b="b"/>
              <a:pathLst>
                <a:path w="9528" h="633" extrusionOk="0">
                  <a:moveTo>
                    <a:pt x="1" y="632"/>
                  </a:moveTo>
                  <a:lnTo>
                    <a:pt x="549" y="0"/>
                  </a:lnTo>
                  <a:lnTo>
                    <a:pt x="8874" y="0"/>
                  </a:lnTo>
                  <a:lnTo>
                    <a:pt x="9527" y="63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7028575" y="4272187"/>
              <a:ext cx="500195" cy="44167"/>
            </a:xfrm>
            <a:custGeom>
              <a:avLst/>
              <a:gdLst/>
              <a:ahLst/>
              <a:cxnLst/>
              <a:rect l="l" t="t" r="r" b="b"/>
              <a:pathLst>
                <a:path w="10034" h="886" extrusionOk="0">
                  <a:moveTo>
                    <a:pt x="1" y="148"/>
                  </a:moveTo>
                  <a:lnTo>
                    <a:pt x="486" y="886"/>
                  </a:lnTo>
                  <a:lnTo>
                    <a:pt x="9443" y="801"/>
                  </a:lnTo>
                  <a:lnTo>
                    <a:pt x="1003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7028575" y="4279515"/>
              <a:ext cx="38933" cy="627312"/>
            </a:xfrm>
            <a:custGeom>
              <a:avLst/>
              <a:gdLst/>
              <a:ahLst/>
              <a:cxnLst/>
              <a:rect l="l" t="t" r="r" b="b"/>
              <a:pathLst>
                <a:path w="781" h="12584" extrusionOk="0">
                  <a:moveTo>
                    <a:pt x="1" y="1"/>
                  </a:moveTo>
                  <a:lnTo>
                    <a:pt x="233" y="12583"/>
                  </a:lnTo>
                  <a:lnTo>
                    <a:pt x="781" y="11951"/>
                  </a:lnTo>
                  <a:lnTo>
                    <a:pt x="486" y="73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7038046" y="5133675"/>
              <a:ext cx="490723" cy="556924"/>
            </a:xfrm>
            <a:custGeom>
              <a:avLst/>
              <a:gdLst/>
              <a:ahLst/>
              <a:cxnLst/>
              <a:rect l="l" t="t" r="r" b="b"/>
              <a:pathLst>
                <a:path w="9844" h="11172" extrusionOk="0">
                  <a:moveTo>
                    <a:pt x="43" y="11171"/>
                  </a:moveTo>
                  <a:lnTo>
                    <a:pt x="9569" y="11171"/>
                  </a:lnTo>
                  <a:lnTo>
                    <a:pt x="9843" y="1"/>
                  </a:lnTo>
                  <a:lnTo>
                    <a:pt x="1" y="29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7035952" y="5133675"/>
              <a:ext cx="492817" cy="36839"/>
            </a:xfrm>
            <a:custGeom>
              <a:avLst/>
              <a:gdLst/>
              <a:ahLst/>
              <a:cxnLst/>
              <a:rect l="l" t="t" r="r" b="b"/>
              <a:pathLst>
                <a:path w="9886" h="739" extrusionOk="0">
                  <a:moveTo>
                    <a:pt x="0" y="64"/>
                  </a:moveTo>
                  <a:lnTo>
                    <a:pt x="485" y="738"/>
                  </a:lnTo>
                  <a:lnTo>
                    <a:pt x="9295" y="738"/>
                  </a:lnTo>
                  <a:lnTo>
                    <a:pt x="988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7035952" y="5136816"/>
              <a:ext cx="31555" cy="553784"/>
            </a:xfrm>
            <a:custGeom>
              <a:avLst/>
              <a:gdLst/>
              <a:ahLst/>
              <a:cxnLst/>
              <a:rect l="l" t="t" r="r" b="b"/>
              <a:pathLst>
                <a:path w="633" h="11109" extrusionOk="0">
                  <a:moveTo>
                    <a:pt x="0" y="1"/>
                  </a:moveTo>
                  <a:lnTo>
                    <a:pt x="85" y="11108"/>
                  </a:lnTo>
                  <a:lnTo>
                    <a:pt x="633" y="10518"/>
                  </a:lnTo>
                  <a:lnTo>
                    <a:pt x="485" y="67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6848920" y="4232258"/>
              <a:ext cx="61016" cy="129261"/>
            </a:xfrm>
            <a:custGeom>
              <a:avLst/>
              <a:gdLst/>
              <a:ahLst/>
              <a:cxnLst/>
              <a:rect l="l" t="t" r="r" b="b"/>
              <a:pathLst>
                <a:path w="1224" h="2593" extrusionOk="0">
                  <a:moveTo>
                    <a:pt x="1223" y="1307"/>
                  </a:moveTo>
                  <a:cubicBezTo>
                    <a:pt x="1223" y="2024"/>
                    <a:pt x="949" y="2593"/>
                    <a:pt x="612" y="2593"/>
                  </a:cubicBezTo>
                  <a:cubicBezTo>
                    <a:pt x="275" y="2593"/>
                    <a:pt x="1" y="2024"/>
                    <a:pt x="1" y="1307"/>
                  </a:cubicBezTo>
                  <a:cubicBezTo>
                    <a:pt x="1" y="591"/>
                    <a:pt x="275"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6833168" y="4218600"/>
              <a:ext cx="68344" cy="65204"/>
            </a:xfrm>
            <a:custGeom>
              <a:avLst/>
              <a:gdLst/>
              <a:ahLst/>
              <a:cxnLst/>
              <a:rect l="l" t="t" r="r" b="b"/>
              <a:pathLst>
                <a:path w="1371" h="1308" extrusionOk="0">
                  <a:moveTo>
                    <a:pt x="85" y="1"/>
                  </a:moveTo>
                  <a:cubicBezTo>
                    <a:pt x="85" y="1"/>
                    <a:pt x="507" y="1"/>
                    <a:pt x="1160" y="422"/>
                  </a:cubicBezTo>
                  <a:cubicBezTo>
                    <a:pt x="1160" y="422"/>
                    <a:pt x="1371" y="696"/>
                    <a:pt x="1202" y="991"/>
                  </a:cubicBezTo>
                  <a:cubicBezTo>
                    <a:pt x="1202" y="991"/>
                    <a:pt x="549" y="1307"/>
                    <a:pt x="1"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6793239" y="4211222"/>
              <a:ext cx="79910" cy="79910"/>
            </a:xfrm>
            <a:custGeom>
              <a:avLst/>
              <a:gdLst/>
              <a:ahLst/>
              <a:cxnLst/>
              <a:rect l="l" t="t" r="r" b="b"/>
              <a:pathLst>
                <a:path w="1603" h="1603" extrusionOk="0">
                  <a:moveTo>
                    <a:pt x="1603" y="802"/>
                  </a:moveTo>
                  <a:cubicBezTo>
                    <a:pt x="1603" y="1244"/>
                    <a:pt x="1244" y="1603"/>
                    <a:pt x="802" y="1603"/>
                  </a:cubicBezTo>
                  <a:cubicBezTo>
                    <a:pt x="359" y="1603"/>
                    <a:pt x="1" y="1244"/>
                    <a:pt x="1" y="802"/>
                  </a:cubicBezTo>
                  <a:cubicBezTo>
                    <a:pt x="1" y="359"/>
                    <a:pt x="359" y="1"/>
                    <a:pt x="802" y="1"/>
                  </a:cubicBezTo>
                  <a:cubicBezTo>
                    <a:pt x="1244" y="1"/>
                    <a:pt x="1603" y="359"/>
                    <a:pt x="1603"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7216654" y="4207035"/>
              <a:ext cx="60967" cy="130358"/>
            </a:xfrm>
            <a:custGeom>
              <a:avLst/>
              <a:gdLst/>
              <a:ahLst/>
              <a:cxnLst/>
              <a:rect l="l" t="t" r="r" b="b"/>
              <a:pathLst>
                <a:path w="1223" h="2615" extrusionOk="0">
                  <a:moveTo>
                    <a:pt x="1223" y="1307"/>
                  </a:moveTo>
                  <a:cubicBezTo>
                    <a:pt x="1223" y="2024"/>
                    <a:pt x="949" y="2614"/>
                    <a:pt x="612" y="2614"/>
                  </a:cubicBezTo>
                  <a:cubicBezTo>
                    <a:pt x="274" y="2614"/>
                    <a:pt x="0" y="2024"/>
                    <a:pt x="0" y="1307"/>
                  </a:cubicBezTo>
                  <a:cubicBezTo>
                    <a:pt x="0" y="591"/>
                    <a:pt x="274" y="1"/>
                    <a:pt x="612" y="1"/>
                  </a:cubicBezTo>
                  <a:cubicBezTo>
                    <a:pt x="949" y="1"/>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7199855" y="4193376"/>
              <a:ext cx="68344" cy="65204"/>
            </a:xfrm>
            <a:custGeom>
              <a:avLst/>
              <a:gdLst/>
              <a:ahLst/>
              <a:cxnLst/>
              <a:rect l="l" t="t" r="r" b="b"/>
              <a:pathLst>
                <a:path w="1371" h="1308" extrusionOk="0">
                  <a:moveTo>
                    <a:pt x="85" y="1"/>
                  </a:moveTo>
                  <a:cubicBezTo>
                    <a:pt x="85" y="1"/>
                    <a:pt x="506" y="22"/>
                    <a:pt x="1181" y="422"/>
                  </a:cubicBezTo>
                  <a:cubicBezTo>
                    <a:pt x="1181" y="422"/>
                    <a:pt x="1370" y="696"/>
                    <a:pt x="1202" y="991"/>
                  </a:cubicBezTo>
                  <a:cubicBezTo>
                    <a:pt x="1202"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7159926" y="4186049"/>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7214560" y="5032831"/>
              <a:ext cx="60967" cy="130308"/>
            </a:xfrm>
            <a:custGeom>
              <a:avLst/>
              <a:gdLst/>
              <a:ahLst/>
              <a:cxnLst/>
              <a:rect l="l" t="t" r="r" b="b"/>
              <a:pathLst>
                <a:path w="1223" h="2614" extrusionOk="0">
                  <a:moveTo>
                    <a:pt x="1223" y="1307"/>
                  </a:moveTo>
                  <a:cubicBezTo>
                    <a:pt x="1223" y="2024"/>
                    <a:pt x="949" y="2614"/>
                    <a:pt x="612" y="2614"/>
                  </a:cubicBezTo>
                  <a:cubicBezTo>
                    <a:pt x="274" y="2614"/>
                    <a:pt x="0" y="2024"/>
                    <a:pt x="0" y="1307"/>
                  </a:cubicBezTo>
                  <a:cubicBezTo>
                    <a:pt x="0" y="591"/>
                    <a:pt x="274"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7197761" y="5019172"/>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7157832" y="5011795"/>
              <a:ext cx="79860" cy="79910"/>
            </a:xfrm>
            <a:custGeom>
              <a:avLst/>
              <a:gdLst/>
              <a:ahLst/>
              <a:cxnLst/>
              <a:rect l="l" t="t" r="r" b="b"/>
              <a:pathLst>
                <a:path w="1602" h="1603" extrusionOk="0">
                  <a:moveTo>
                    <a:pt x="1602" y="802"/>
                  </a:moveTo>
                  <a:cubicBezTo>
                    <a:pt x="1602" y="1244"/>
                    <a:pt x="1244" y="1603"/>
                    <a:pt x="801" y="1603"/>
                  </a:cubicBezTo>
                  <a:cubicBezTo>
                    <a:pt x="359" y="1603"/>
                    <a:pt x="0" y="1244"/>
                    <a:pt x="0" y="802"/>
                  </a:cubicBezTo>
                  <a:cubicBezTo>
                    <a:pt x="0" y="359"/>
                    <a:pt x="359"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7683138" y="4217553"/>
              <a:ext cx="60967" cy="130308"/>
            </a:xfrm>
            <a:custGeom>
              <a:avLst/>
              <a:gdLst/>
              <a:ahLst/>
              <a:cxnLst/>
              <a:rect l="l" t="t" r="r" b="b"/>
              <a:pathLst>
                <a:path w="1223" h="2614" extrusionOk="0">
                  <a:moveTo>
                    <a:pt x="1223" y="1307"/>
                  </a:moveTo>
                  <a:cubicBezTo>
                    <a:pt x="1223" y="2024"/>
                    <a:pt x="949" y="2614"/>
                    <a:pt x="611" y="2614"/>
                  </a:cubicBezTo>
                  <a:cubicBezTo>
                    <a:pt x="274" y="2614"/>
                    <a:pt x="0" y="2024"/>
                    <a:pt x="0" y="1307"/>
                  </a:cubicBezTo>
                  <a:cubicBezTo>
                    <a:pt x="0" y="591"/>
                    <a:pt x="274" y="0"/>
                    <a:pt x="611"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7666339" y="4203894"/>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7626410" y="4196517"/>
              <a:ext cx="79860" cy="79910"/>
            </a:xfrm>
            <a:custGeom>
              <a:avLst/>
              <a:gdLst/>
              <a:ahLst/>
              <a:cxnLst/>
              <a:rect l="l" t="t" r="r" b="b"/>
              <a:pathLst>
                <a:path w="1602" h="1603" extrusionOk="0">
                  <a:moveTo>
                    <a:pt x="1602" y="802"/>
                  </a:moveTo>
                  <a:cubicBezTo>
                    <a:pt x="1602" y="1244"/>
                    <a:pt x="1244" y="1603"/>
                    <a:pt x="801" y="1603"/>
                  </a:cubicBezTo>
                  <a:cubicBezTo>
                    <a:pt x="358" y="1603"/>
                    <a:pt x="0" y="1244"/>
                    <a:pt x="0" y="802"/>
                  </a:cubicBezTo>
                  <a:cubicBezTo>
                    <a:pt x="0" y="359"/>
                    <a:pt x="358"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7040139" y="4033710"/>
              <a:ext cx="139779" cy="143967"/>
            </a:xfrm>
            <a:custGeom>
              <a:avLst/>
              <a:gdLst/>
              <a:ahLst/>
              <a:cxnLst/>
              <a:rect l="l" t="t" r="r" b="b"/>
              <a:pathLst>
                <a:path w="2804" h="2888" extrusionOk="0">
                  <a:moveTo>
                    <a:pt x="1" y="2888"/>
                  </a:moveTo>
                  <a:lnTo>
                    <a:pt x="549" y="0"/>
                  </a:lnTo>
                  <a:lnTo>
                    <a:pt x="2804" y="0"/>
                  </a:lnTo>
                  <a:lnTo>
                    <a:pt x="2403" y="280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7179865" y="4030520"/>
              <a:ext cx="75722" cy="146110"/>
            </a:xfrm>
            <a:custGeom>
              <a:avLst/>
              <a:gdLst/>
              <a:ahLst/>
              <a:cxnLst/>
              <a:rect l="l" t="t" r="r" b="b"/>
              <a:pathLst>
                <a:path w="1519" h="2931" extrusionOk="0">
                  <a:moveTo>
                    <a:pt x="1" y="2930"/>
                  </a:moveTo>
                  <a:lnTo>
                    <a:pt x="1034" y="22"/>
                  </a:lnTo>
                  <a:lnTo>
                    <a:pt x="1518" y="1"/>
                  </a:lnTo>
                  <a:lnTo>
                    <a:pt x="738" y="293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7842803" y="4021099"/>
              <a:ext cx="176569" cy="152391"/>
            </a:xfrm>
            <a:custGeom>
              <a:avLst/>
              <a:gdLst/>
              <a:ahLst/>
              <a:cxnLst/>
              <a:rect l="l" t="t" r="r" b="b"/>
              <a:pathLst>
                <a:path w="3542" h="3057" extrusionOk="0">
                  <a:moveTo>
                    <a:pt x="1" y="2951"/>
                  </a:moveTo>
                  <a:lnTo>
                    <a:pt x="549" y="0"/>
                  </a:lnTo>
                  <a:lnTo>
                    <a:pt x="3542" y="0"/>
                  </a:lnTo>
                  <a:lnTo>
                    <a:pt x="288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8019317" y="4021099"/>
              <a:ext cx="71485" cy="152391"/>
            </a:xfrm>
            <a:custGeom>
              <a:avLst/>
              <a:gdLst/>
              <a:ahLst/>
              <a:cxnLst/>
              <a:rect l="l" t="t" r="r" b="b"/>
              <a:pathLst>
                <a:path w="1434" h="3057" extrusionOk="0">
                  <a:moveTo>
                    <a:pt x="1" y="3056"/>
                  </a:moveTo>
                  <a:lnTo>
                    <a:pt x="1054" y="0"/>
                  </a:lnTo>
                  <a:lnTo>
                    <a:pt x="1434" y="0"/>
                  </a:lnTo>
                  <a:lnTo>
                    <a:pt x="33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8387051" y="4014768"/>
              <a:ext cx="198602" cy="161863"/>
            </a:xfrm>
            <a:custGeom>
              <a:avLst/>
              <a:gdLst/>
              <a:ahLst/>
              <a:cxnLst/>
              <a:rect l="l" t="t" r="r" b="b"/>
              <a:pathLst>
                <a:path w="3984" h="3247" extrusionOk="0">
                  <a:moveTo>
                    <a:pt x="0" y="1"/>
                  </a:moveTo>
                  <a:lnTo>
                    <a:pt x="1244" y="3183"/>
                  </a:lnTo>
                  <a:lnTo>
                    <a:pt x="3984" y="3246"/>
                  </a:lnTo>
                  <a:lnTo>
                    <a:pt x="2319" y="12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8585599" y="4021099"/>
              <a:ext cx="160816" cy="156579"/>
            </a:xfrm>
            <a:custGeom>
              <a:avLst/>
              <a:gdLst/>
              <a:ahLst/>
              <a:cxnLst/>
              <a:rect l="l" t="t" r="r" b="b"/>
              <a:pathLst>
                <a:path w="3226" h="3141" extrusionOk="0">
                  <a:moveTo>
                    <a:pt x="1" y="0"/>
                  </a:moveTo>
                  <a:lnTo>
                    <a:pt x="1624" y="3141"/>
                  </a:lnTo>
                  <a:lnTo>
                    <a:pt x="3225" y="3141"/>
                  </a:lnTo>
                  <a:lnTo>
                    <a:pt x="1097" y="2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8677021" y="4021099"/>
              <a:ext cx="133448" cy="161813"/>
            </a:xfrm>
            <a:custGeom>
              <a:avLst/>
              <a:gdLst/>
              <a:ahLst/>
              <a:cxnLst/>
              <a:rect l="l" t="t" r="r" b="b"/>
              <a:pathLst>
                <a:path w="2677" h="3246" extrusionOk="0">
                  <a:moveTo>
                    <a:pt x="0" y="21"/>
                  </a:moveTo>
                  <a:lnTo>
                    <a:pt x="1855" y="3246"/>
                  </a:lnTo>
                  <a:lnTo>
                    <a:pt x="2677" y="3246"/>
                  </a:lnTo>
                  <a:lnTo>
                    <a:pt x="25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9138221" y="4030520"/>
              <a:ext cx="195462" cy="159769"/>
            </a:xfrm>
            <a:custGeom>
              <a:avLst/>
              <a:gdLst/>
              <a:ahLst/>
              <a:cxnLst/>
              <a:rect l="l" t="t" r="r" b="b"/>
              <a:pathLst>
                <a:path w="3921" h="3205" extrusionOk="0">
                  <a:moveTo>
                    <a:pt x="1" y="1"/>
                  </a:moveTo>
                  <a:lnTo>
                    <a:pt x="1" y="3120"/>
                  </a:lnTo>
                  <a:lnTo>
                    <a:pt x="3310" y="3204"/>
                  </a:lnTo>
                  <a:lnTo>
                    <a:pt x="3921" y="8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9319970" y="4035804"/>
              <a:ext cx="75722" cy="158673"/>
            </a:xfrm>
            <a:custGeom>
              <a:avLst/>
              <a:gdLst/>
              <a:ahLst/>
              <a:cxnLst/>
              <a:rect l="l" t="t" r="r" b="b"/>
              <a:pathLst>
                <a:path w="1519" h="3183" extrusionOk="0">
                  <a:moveTo>
                    <a:pt x="865" y="63"/>
                  </a:moveTo>
                  <a:lnTo>
                    <a:pt x="1" y="3183"/>
                  </a:lnTo>
                  <a:lnTo>
                    <a:pt x="443" y="3183"/>
                  </a:lnTo>
                  <a:lnTo>
                    <a:pt x="151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7216654" y="4030520"/>
              <a:ext cx="185990" cy="146110"/>
            </a:xfrm>
            <a:custGeom>
              <a:avLst/>
              <a:gdLst/>
              <a:ahLst/>
              <a:cxnLst/>
              <a:rect l="l" t="t" r="r" b="b"/>
              <a:pathLst>
                <a:path w="3731" h="2931" extrusionOk="0">
                  <a:moveTo>
                    <a:pt x="0" y="2930"/>
                  </a:moveTo>
                  <a:lnTo>
                    <a:pt x="780" y="1"/>
                  </a:lnTo>
                  <a:lnTo>
                    <a:pt x="3731" y="1"/>
                  </a:lnTo>
                  <a:lnTo>
                    <a:pt x="3225" y="286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6544245" y="4041038"/>
              <a:ext cx="92522" cy="141873"/>
            </a:xfrm>
            <a:custGeom>
              <a:avLst/>
              <a:gdLst/>
              <a:ahLst/>
              <a:cxnLst/>
              <a:rect l="l" t="t" r="r" b="b"/>
              <a:pathLst>
                <a:path w="1856" h="2846" extrusionOk="0">
                  <a:moveTo>
                    <a:pt x="1" y="2846"/>
                  </a:moveTo>
                  <a:lnTo>
                    <a:pt x="612" y="22"/>
                  </a:lnTo>
                  <a:lnTo>
                    <a:pt x="1855" y="1"/>
                  </a:lnTo>
                  <a:lnTo>
                    <a:pt x="1244" y="28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6636714" y="4039991"/>
              <a:ext cx="65204" cy="142920"/>
            </a:xfrm>
            <a:custGeom>
              <a:avLst/>
              <a:gdLst/>
              <a:ahLst/>
              <a:cxnLst/>
              <a:rect l="l" t="t" r="r" b="b"/>
              <a:pathLst>
                <a:path w="1308" h="2867" extrusionOk="0">
                  <a:moveTo>
                    <a:pt x="0" y="2867"/>
                  </a:moveTo>
                  <a:lnTo>
                    <a:pt x="759" y="22"/>
                  </a:lnTo>
                  <a:lnTo>
                    <a:pt x="1307" y="1"/>
                  </a:lnTo>
                  <a:lnTo>
                    <a:pt x="443"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8691726" y="4022146"/>
              <a:ext cx="222780" cy="160766"/>
            </a:xfrm>
            <a:custGeom>
              <a:avLst/>
              <a:gdLst/>
              <a:ahLst/>
              <a:cxnLst/>
              <a:rect l="l" t="t" r="r" b="b"/>
              <a:pathLst>
                <a:path w="4469" h="3225" extrusionOk="0">
                  <a:moveTo>
                    <a:pt x="0" y="0"/>
                  </a:moveTo>
                  <a:lnTo>
                    <a:pt x="2277" y="3120"/>
                  </a:lnTo>
                  <a:lnTo>
                    <a:pt x="4468" y="3225"/>
                  </a:lnTo>
                  <a:lnTo>
                    <a:pt x="2677" y="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9083587" y="4030520"/>
              <a:ext cx="62063" cy="158722"/>
            </a:xfrm>
            <a:custGeom>
              <a:avLst/>
              <a:gdLst/>
              <a:ahLst/>
              <a:cxnLst/>
              <a:rect l="l" t="t" r="r" b="b"/>
              <a:pathLst>
                <a:path w="1245" h="3184" extrusionOk="0">
                  <a:moveTo>
                    <a:pt x="1097" y="1"/>
                  </a:moveTo>
                  <a:lnTo>
                    <a:pt x="1" y="1"/>
                  </a:lnTo>
                  <a:lnTo>
                    <a:pt x="1" y="3183"/>
                  </a:lnTo>
                  <a:lnTo>
                    <a:pt x="1244" y="31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9420863" y="4035804"/>
              <a:ext cx="93519" cy="161813"/>
            </a:xfrm>
            <a:custGeom>
              <a:avLst/>
              <a:gdLst/>
              <a:ahLst/>
              <a:cxnLst/>
              <a:rect l="l" t="t" r="r" b="b"/>
              <a:pathLst>
                <a:path w="1876" h="3246" extrusionOk="0">
                  <a:moveTo>
                    <a:pt x="885" y="0"/>
                  </a:moveTo>
                  <a:lnTo>
                    <a:pt x="0" y="3246"/>
                  </a:lnTo>
                  <a:lnTo>
                    <a:pt x="443" y="3246"/>
                  </a:lnTo>
                  <a:lnTo>
                    <a:pt x="1876" y="4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6445494" y="4155541"/>
              <a:ext cx="3099474" cy="44217"/>
            </a:xfrm>
            <a:custGeom>
              <a:avLst/>
              <a:gdLst/>
              <a:ahLst/>
              <a:cxnLst/>
              <a:rect l="l" t="t" r="r" b="b"/>
              <a:pathLst>
                <a:path w="62176" h="887" extrusionOk="0">
                  <a:moveTo>
                    <a:pt x="62175" y="886"/>
                  </a:moveTo>
                  <a:lnTo>
                    <a:pt x="36252" y="254"/>
                  </a:lnTo>
                  <a:lnTo>
                    <a:pt x="1" y="549"/>
                  </a:lnTo>
                  <a:lnTo>
                    <a:pt x="36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444443" y="4133508"/>
              <a:ext cx="1898537" cy="1690513"/>
            </a:xfrm>
            <a:custGeom>
              <a:avLst/>
              <a:gdLst/>
              <a:ahLst/>
              <a:cxnLst/>
              <a:rect l="l" t="t" r="r" b="b"/>
              <a:pathLst>
                <a:path w="38085" h="33912" extrusionOk="0">
                  <a:moveTo>
                    <a:pt x="0" y="274"/>
                  </a:moveTo>
                  <a:lnTo>
                    <a:pt x="1117" y="33912"/>
                  </a:lnTo>
                  <a:lnTo>
                    <a:pt x="38085" y="33912"/>
                  </a:lnTo>
                  <a:lnTo>
                    <a:pt x="38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1453995" y="3983263"/>
              <a:ext cx="376218" cy="1840761"/>
            </a:xfrm>
            <a:custGeom>
              <a:avLst/>
              <a:gdLst/>
              <a:ahLst/>
              <a:cxnLst/>
              <a:rect l="l" t="t" r="r" b="b"/>
              <a:pathLst>
                <a:path w="7547" h="36926" extrusionOk="0">
                  <a:moveTo>
                    <a:pt x="1" y="0"/>
                  </a:moveTo>
                  <a:lnTo>
                    <a:pt x="7230" y="1139"/>
                  </a:lnTo>
                  <a:lnTo>
                    <a:pt x="7546" y="36926"/>
                  </a:lnTo>
                  <a:lnTo>
                    <a:pt x="1" y="3692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1453995" y="3983263"/>
              <a:ext cx="361512" cy="196509"/>
            </a:xfrm>
            <a:custGeom>
              <a:avLst/>
              <a:gdLst/>
              <a:ahLst/>
              <a:cxnLst/>
              <a:rect l="l" t="t" r="r" b="b"/>
              <a:pathLst>
                <a:path w="7252" h="3942" extrusionOk="0">
                  <a:moveTo>
                    <a:pt x="1" y="0"/>
                  </a:moveTo>
                  <a:lnTo>
                    <a:pt x="7230" y="1139"/>
                  </a:lnTo>
                  <a:lnTo>
                    <a:pt x="7251" y="3942"/>
                  </a:lnTo>
                  <a:lnTo>
                    <a:pt x="1" y="301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1669391" y="4160825"/>
              <a:ext cx="9521" cy="1663195"/>
            </a:xfrm>
            <a:custGeom>
              <a:avLst/>
              <a:gdLst/>
              <a:ahLst/>
              <a:cxnLst/>
              <a:rect l="l" t="t" r="r" b="b"/>
              <a:pathLst>
                <a:path w="191" h="33364" extrusionOk="0">
                  <a:moveTo>
                    <a:pt x="1" y="0"/>
                  </a:moveTo>
                  <a:lnTo>
                    <a:pt x="1" y="33364"/>
                  </a:lnTo>
                  <a:lnTo>
                    <a:pt x="190" y="33364"/>
                  </a:lnTo>
                  <a:lnTo>
                    <a:pt x="190" y="2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1706179" y="4294221"/>
              <a:ext cx="92472" cy="1159960"/>
            </a:xfrm>
            <a:custGeom>
              <a:avLst/>
              <a:gdLst/>
              <a:ahLst/>
              <a:cxnLst/>
              <a:rect l="l" t="t" r="r" b="b"/>
              <a:pathLst>
                <a:path w="1855" h="23269" extrusionOk="0">
                  <a:moveTo>
                    <a:pt x="0" y="1"/>
                  </a:moveTo>
                  <a:lnTo>
                    <a:pt x="1855" y="1"/>
                  </a:lnTo>
                  <a:lnTo>
                    <a:pt x="1855" y="23269"/>
                  </a:lnTo>
                  <a:lnTo>
                    <a:pt x="0" y="2326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1762907" y="4294221"/>
              <a:ext cx="35742" cy="1159960"/>
            </a:xfrm>
            <a:custGeom>
              <a:avLst/>
              <a:gdLst/>
              <a:ahLst/>
              <a:cxnLst/>
              <a:rect l="l" t="t" r="r" b="b"/>
              <a:pathLst>
                <a:path w="717" h="23269" extrusionOk="0">
                  <a:moveTo>
                    <a:pt x="253" y="1"/>
                  </a:moveTo>
                  <a:lnTo>
                    <a:pt x="0" y="23269"/>
                  </a:lnTo>
                  <a:lnTo>
                    <a:pt x="717" y="23269"/>
                  </a:lnTo>
                  <a:lnTo>
                    <a:pt x="717"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1502348" y="4223834"/>
              <a:ext cx="132451" cy="1521422"/>
            </a:xfrm>
            <a:custGeom>
              <a:avLst/>
              <a:gdLst/>
              <a:ahLst/>
              <a:cxnLst/>
              <a:rect l="l" t="t" r="r" b="b"/>
              <a:pathLst>
                <a:path w="2657" h="30520" extrusionOk="0">
                  <a:moveTo>
                    <a:pt x="127" y="1"/>
                  </a:moveTo>
                  <a:lnTo>
                    <a:pt x="0" y="30519"/>
                  </a:lnTo>
                  <a:lnTo>
                    <a:pt x="2656" y="30519"/>
                  </a:lnTo>
                  <a:lnTo>
                    <a:pt x="2656" y="40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1601098" y="4243823"/>
              <a:ext cx="33699" cy="1501432"/>
            </a:xfrm>
            <a:custGeom>
              <a:avLst/>
              <a:gdLst/>
              <a:ahLst/>
              <a:cxnLst/>
              <a:rect l="l" t="t" r="r" b="b"/>
              <a:pathLst>
                <a:path w="676" h="30119" extrusionOk="0">
                  <a:moveTo>
                    <a:pt x="675" y="0"/>
                  </a:moveTo>
                  <a:lnTo>
                    <a:pt x="675" y="30118"/>
                  </a:lnTo>
                  <a:lnTo>
                    <a:pt x="1" y="29338"/>
                  </a:lnTo>
                  <a:lnTo>
                    <a:pt x="1" y="16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1508629" y="4223834"/>
              <a:ext cx="126170" cy="35792"/>
            </a:xfrm>
            <a:custGeom>
              <a:avLst/>
              <a:gdLst/>
              <a:ahLst/>
              <a:cxnLst/>
              <a:rect l="l" t="t" r="r" b="b"/>
              <a:pathLst>
                <a:path w="2531" h="718" extrusionOk="0">
                  <a:moveTo>
                    <a:pt x="2530" y="401"/>
                  </a:moveTo>
                  <a:lnTo>
                    <a:pt x="1" y="1"/>
                  </a:lnTo>
                  <a:lnTo>
                    <a:pt x="1" y="401"/>
                  </a:lnTo>
                  <a:lnTo>
                    <a:pt x="1856" y="71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1638934" y="4199707"/>
              <a:ext cx="27368" cy="118743"/>
            </a:xfrm>
            <a:custGeom>
              <a:avLst/>
              <a:gdLst/>
              <a:ahLst/>
              <a:cxnLst/>
              <a:rect l="l" t="t" r="r" b="b"/>
              <a:pathLst>
                <a:path w="549" h="2382" extrusionOk="0">
                  <a:moveTo>
                    <a:pt x="0" y="1180"/>
                  </a:moveTo>
                  <a:cubicBezTo>
                    <a:pt x="0" y="1855"/>
                    <a:pt x="127" y="2382"/>
                    <a:pt x="274" y="2382"/>
                  </a:cubicBezTo>
                  <a:cubicBezTo>
                    <a:pt x="422" y="2382"/>
                    <a:pt x="548" y="1834"/>
                    <a:pt x="548" y="1180"/>
                  </a:cubicBezTo>
                  <a:cubicBezTo>
                    <a:pt x="548" y="527"/>
                    <a:pt x="422" y="0"/>
                    <a:pt x="274" y="0"/>
                  </a:cubicBezTo>
                  <a:cubicBezTo>
                    <a:pt x="127" y="0"/>
                    <a:pt x="0" y="527"/>
                    <a:pt x="0" y="118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1639980" y="4181811"/>
              <a:ext cx="62013" cy="59970"/>
            </a:xfrm>
            <a:custGeom>
              <a:avLst/>
              <a:gdLst/>
              <a:ahLst/>
              <a:cxnLst/>
              <a:rect l="l" t="t" r="r" b="b"/>
              <a:pathLst>
                <a:path w="1244" h="1203" extrusionOk="0">
                  <a:moveTo>
                    <a:pt x="1181" y="1"/>
                  </a:moveTo>
                  <a:cubicBezTo>
                    <a:pt x="1181" y="1"/>
                    <a:pt x="780" y="22"/>
                    <a:pt x="169" y="401"/>
                  </a:cubicBezTo>
                  <a:cubicBezTo>
                    <a:pt x="169" y="401"/>
                    <a:pt x="0" y="633"/>
                    <a:pt x="148" y="907"/>
                  </a:cubicBezTo>
                  <a:cubicBezTo>
                    <a:pt x="148" y="907"/>
                    <a:pt x="738" y="1202"/>
                    <a:pt x="1244" y="1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1673578" y="4174484"/>
              <a:ext cx="73628" cy="73579"/>
            </a:xfrm>
            <a:custGeom>
              <a:avLst/>
              <a:gdLst/>
              <a:ahLst/>
              <a:cxnLst/>
              <a:rect l="l" t="t" r="r" b="b"/>
              <a:pathLst>
                <a:path w="1477" h="1476" extrusionOk="0">
                  <a:moveTo>
                    <a:pt x="1" y="738"/>
                  </a:moveTo>
                  <a:cubicBezTo>
                    <a:pt x="1" y="1159"/>
                    <a:pt x="317" y="1476"/>
                    <a:pt x="739" y="1476"/>
                  </a:cubicBezTo>
                  <a:cubicBezTo>
                    <a:pt x="1139" y="1476"/>
                    <a:pt x="1476" y="1159"/>
                    <a:pt x="1476" y="738"/>
                  </a:cubicBezTo>
                  <a:cubicBezTo>
                    <a:pt x="1476" y="338"/>
                    <a:pt x="1139" y="0"/>
                    <a:pt x="739" y="0"/>
                  </a:cubicBezTo>
                  <a:cubicBezTo>
                    <a:pt x="317" y="0"/>
                    <a:pt x="1" y="338"/>
                    <a:pt x="1"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1502348" y="3990591"/>
              <a:ext cx="115602" cy="163957"/>
            </a:xfrm>
            <a:custGeom>
              <a:avLst/>
              <a:gdLst/>
              <a:ahLst/>
              <a:cxnLst/>
              <a:rect l="l" t="t" r="r" b="b"/>
              <a:pathLst>
                <a:path w="2319" h="3289" extrusionOk="0">
                  <a:moveTo>
                    <a:pt x="0" y="1"/>
                  </a:moveTo>
                  <a:lnTo>
                    <a:pt x="1813" y="3226"/>
                  </a:lnTo>
                  <a:lnTo>
                    <a:pt x="2319" y="3289"/>
                  </a:lnTo>
                  <a:lnTo>
                    <a:pt x="612" y="1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1551748" y="3999016"/>
              <a:ext cx="100896" cy="159769"/>
            </a:xfrm>
            <a:custGeom>
              <a:avLst/>
              <a:gdLst/>
              <a:ahLst/>
              <a:cxnLst/>
              <a:rect l="l" t="t" r="r" b="b"/>
              <a:pathLst>
                <a:path w="2024" h="3205" extrusionOk="0">
                  <a:moveTo>
                    <a:pt x="1328" y="3120"/>
                  </a:moveTo>
                  <a:lnTo>
                    <a:pt x="0" y="1"/>
                  </a:lnTo>
                  <a:lnTo>
                    <a:pt x="674" y="106"/>
                  </a:lnTo>
                  <a:lnTo>
                    <a:pt x="2023" y="32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444443" y="3983263"/>
              <a:ext cx="1898537" cy="196509"/>
            </a:xfrm>
            <a:custGeom>
              <a:avLst/>
              <a:gdLst/>
              <a:ahLst/>
              <a:cxnLst/>
              <a:rect l="l" t="t" r="r" b="b"/>
              <a:pathLst>
                <a:path w="38085" h="3942" extrusionOk="0">
                  <a:moveTo>
                    <a:pt x="0" y="0"/>
                  </a:moveTo>
                  <a:lnTo>
                    <a:pt x="38085" y="0"/>
                  </a:lnTo>
                  <a:lnTo>
                    <a:pt x="38085" y="3942"/>
                  </a:lnTo>
                  <a:lnTo>
                    <a:pt x="0" y="32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692300" y="3983275"/>
              <a:ext cx="255369" cy="184977"/>
            </a:xfrm>
            <a:custGeom>
              <a:avLst/>
              <a:gdLst/>
              <a:ahLst/>
              <a:cxnLst/>
              <a:rect l="l" t="t" r="r" b="b"/>
              <a:pathLst>
                <a:path w="5123" h="3120" extrusionOk="0">
                  <a:moveTo>
                    <a:pt x="1" y="3120"/>
                  </a:moveTo>
                  <a:lnTo>
                    <a:pt x="2530" y="0"/>
                  </a:lnTo>
                  <a:lnTo>
                    <a:pt x="5122" y="0"/>
                  </a:lnTo>
                  <a:lnTo>
                    <a:pt x="164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517926" y="3983266"/>
              <a:ext cx="229061" cy="182531"/>
            </a:xfrm>
            <a:custGeom>
              <a:avLst/>
              <a:gdLst/>
              <a:ahLst/>
              <a:cxnLst/>
              <a:rect l="l" t="t" r="r" b="b"/>
              <a:pathLst>
                <a:path w="4595" h="3141" extrusionOk="0">
                  <a:moveTo>
                    <a:pt x="2023" y="3141"/>
                  </a:moveTo>
                  <a:lnTo>
                    <a:pt x="4595" y="0"/>
                  </a:lnTo>
                  <a:lnTo>
                    <a:pt x="2276" y="0"/>
                  </a:lnTo>
                  <a:lnTo>
                    <a:pt x="0" y="312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1229175" y="3983278"/>
              <a:ext cx="111426" cy="196496"/>
            </a:xfrm>
            <a:custGeom>
              <a:avLst/>
              <a:gdLst/>
              <a:ahLst/>
              <a:cxnLst/>
              <a:rect l="l" t="t" r="r" b="b"/>
              <a:pathLst>
                <a:path w="2235" h="3057" extrusionOk="0">
                  <a:moveTo>
                    <a:pt x="1" y="3056"/>
                  </a:moveTo>
                  <a:lnTo>
                    <a:pt x="802" y="0"/>
                  </a:lnTo>
                  <a:lnTo>
                    <a:pt x="2235" y="0"/>
                  </a:lnTo>
                  <a:lnTo>
                    <a:pt x="1497"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876175" y="3983250"/>
              <a:ext cx="221755" cy="196500"/>
            </a:xfrm>
            <a:custGeom>
              <a:avLst/>
              <a:gdLst/>
              <a:ahLst/>
              <a:cxnLst/>
              <a:rect l="l" t="t" r="r" b="b"/>
              <a:pathLst>
                <a:path w="4448" h="2973" extrusionOk="0">
                  <a:moveTo>
                    <a:pt x="0" y="2972"/>
                  </a:moveTo>
                  <a:lnTo>
                    <a:pt x="2972" y="0"/>
                  </a:lnTo>
                  <a:lnTo>
                    <a:pt x="4447" y="0"/>
                  </a:lnTo>
                  <a:lnTo>
                    <a:pt x="2234"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299400" y="3983250"/>
              <a:ext cx="267944" cy="184978"/>
            </a:xfrm>
            <a:custGeom>
              <a:avLst/>
              <a:gdLst/>
              <a:ahLst/>
              <a:cxnLst/>
              <a:rect l="l" t="t" r="r" b="b"/>
              <a:pathLst>
                <a:path w="5375" h="3015" extrusionOk="0">
                  <a:moveTo>
                    <a:pt x="0" y="3014"/>
                  </a:moveTo>
                  <a:lnTo>
                    <a:pt x="1876" y="0"/>
                  </a:lnTo>
                  <a:lnTo>
                    <a:pt x="5375" y="0"/>
                  </a:lnTo>
                  <a:lnTo>
                    <a:pt x="341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2589748" y="3684868"/>
              <a:ext cx="102990" cy="20040"/>
            </a:xfrm>
            <a:custGeom>
              <a:avLst/>
              <a:gdLst/>
              <a:ahLst/>
              <a:cxnLst/>
              <a:rect l="l" t="t" r="r" b="b"/>
              <a:pathLst>
                <a:path w="2066" h="402" extrusionOk="0">
                  <a:moveTo>
                    <a:pt x="0" y="1"/>
                  </a:moveTo>
                  <a:lnTo>
                    <a:pt x="106" y="401"/>
                  </a:lnTo>
                  <a:lnTo>
                    <a:pt x="1897" y="401"/>
                  </a:lnTo>
                  <a:lnTo>
                    <a:pt x="2066" y="1"/>
                  </a:lnTo>
                  <a:lnTo>
                    <a:pt x="16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3"/>
          <p:cNvGrpSpPr/>
          <p:nvPr/>
        </p:nvGrpSpPr>
        <p:grpSpPr>
          <a:xfrm>
            <a:off x="1924199" y="4008487"/>
            <a:ext cx="564252" cy="1048581"/>
            <a:chOff x="1924199" y="4008487"/>
            <a:chExt cx="564252" cy="1048581"/>
          </a:xfrm>
        </p:grpSpPr>
        <p:sp>
          <p:nvSpPr>
            <p:cNvPr id="722" name="Google Shape;722;p3"/>
            <p:cNvSpPr/>
            <p:nvPr/>
          </p:nvSpPr>
          <p:spPr>
            <a:xfrm>
              <a:off x="1989351" y="4593663"/>
              <a:ext cx="483346" cy="463406"/>
            </a:xfrm>
            <a:custGeom>
              <a:avLst/>
              <a:gdLst/>
              <a:ahLst/>
              <a:cxnLst/>
              <a:rect l="l" t="t" r="r" b="b"/>
              <a:pathLst>
                <a:path w="9696" h="9296" extrusionOk="0">
                  <a:moveTo>
                    <a:pt x="0" y="1"/>
                  </a:moveTo>
                  <a:lnTo>
                    <a:pt x="548" y="9295"/>
                  </a:lnTo>
                  <a:lnTo>
                    <a:pt x="2572" y="9148"/>
                  </a:lnTo>
                  <a:lnTo>
                    <a:pt x="3035" y="8684"/>
                  </a:lnTo>
                  <a:lnTo>
                    <a:pt x="9695" y="8747"/>
                  </a:lnTo>
                  <a:lnTo>
                    <a:pt x="9695" y="541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1924199" y="4038945"/>
              <a:ext cx="92522" cy="922524"/>
            </a:xfrm>
            <a:custGeom>
              <a:avLst/>
              <a:gdLst/>
              <a:ahLst/>
              <a:cxnLst/>
              <a:rect l="l" t="t" r="r" b="b"/>
              <a:pathLst>
                <a:path w="1856" h="18506" extrusionOk="0">
                  <a:moveTo>
                    <a:pt x="506" y="0"/>
                  </a:moveTo>
                  <a:lnTo>
                    <a:pt x="1855" y="18316"/>
                  </a:lnTo>
                  <a:lnTo>
                    <a:pt x="1370" y="18505"/>
                  </a:lnTo>
                  <a:lnTo>
                    <a:pt x="1"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1948376" y="4008487"/>
              <a:ext cx="540075" cy="952982"/>
            </a:xfrm>
            <a:custGeom>
              <a:avLst/>
              <a:gdLst/>
              <a:ahLst/>
              <a:cxnLst/>
              <a:rect l="l" t="t" r="r" b="b"/>
              <a:pathLst>
                <a:path w="10834" h="19117" extrusionOk="0">
                  <a:moveTo>
                    <a:pt x="0" y="253"/>
                  </a:moveTo>
                  <a:lnTo>
                    <a:pt x="885" y="0"/>
                  </a:lnTo>
                  <a:lnTo>
                    <a:pt x="2340" y="253"/>
                  </a:lnTo>
                  <a:lnTo>
                    <a:pt x="3625" y="0"/>
                  </a:lnTo>
                  <a:lnTo>
                    <a:pt x="5543" y="253"/>
                  </a:lnTo>
                  <a:lnTo>
                    <a:pt x="10517" y="0"/>
                  </a:lnTo>
                  <a:lnTo>
                    <a:pt x="10833" y="18526"/>
                  </a:lnTo>
                  <a:lnTo>
                    <a:pt x="2930" y="18526"/>
                  </a:lnTo>
                  <a:lnTo>
                    <a:pt x="2740" y="19116"/>
                  </a:lnTo>
                  <a:lnTo>
                    <a:pt x="885" y="1911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2082867" y="4045226"/>
              <a:ext cx="46261" cy="916243"/>
            </a:xfrm>
            <a:custGeom>
              <a:avLst/>
              <a:gdLst/>
              <a:ahLst/>
              <a:cxnLst/>
              <a:rect l="l" t="t" r="r" b="b"/>
              <a:pathLst>
                <a:path w="928" h="18380" extrusionOk="0">
                  <a:moveTo>
                    <a:pt x="927" y="17789"/>
                  </a:moveTo>
                  <a:lnTo>
                    <a:pt x="0" y="1"/>
                  </a:lnTo>
                  <a:lnTo>
                    <a:pt x="42" y="18379"/>
                  </a:lnTo>
                  <a:lnTo>
                    <a:pt x="232" y="1778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2224687" y="4021099"/>
              <a:ext cx="21037" cy="821628"/>
            </a:xfrm>
            <a:custGeom>
              <a:avLst/>
              <a:gdLst/>
              <a:ahLst/>
              <a:cxnLst/>
              <a:rect l="l" t="t" r="r" b="b"/>
              <a:pathLst>
                <a:path w="422" h="16482" extrusionOk="0">
                  <a:moveTo>
                    <a:pt x="0" y="0"/>
                  </a:moveTo>
                  <a:lnTo>
                    <a:pt x="316" y="16482"/>
                  </a:lnTo>
                  <a:lnTo>
                    <a:pt x="422" y="219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1978833" y="4750238"/>
              <a:ext cx="509617" cy="133448"/>
            </a:xfrm>
            <a:custGeom>
              <a:avLst/>
              <a:gdLst/>
              <a:ahLst/>
              <a:cxnLst/>
              <a:rect l="l" t="t" r="r" b="b"/>
              <a:pathLst>
                <a:path w="10223" h="2677" extrusionOk="0">
                  <a:moveTo>
                    <a:pt x="10222" y="1855"/>
                  </a:moveTo>
                  <a:lnTo>
                    <a:pt x="2930" y="2192"/>
                  </a:lnTo>
                  <a:lnTo>
                    <a:pt x="2129" y="2192"/>
                  </a:lnTo>
                  <a:lnTo>
                    <a:pt x="1729" y="2677"/>
                  </a:lnTo>
                  <a:lnTo>
                    <a:pt x="190" y="2677"/>
                  </a:lnTo>
                  <a:lnTo>
                    <a:pt x="0" y="527"/>
                  </a:lnTo>
                  <a:lnTo>
                    <a:pt x="2129" y="337"/>
                  </a:lnTo>
                  <a:lnTo>
                    <a:pt x="2551" y="0"/>
                  </a:lnTo>
                  <a:lnTo>
                    <a:pt x="100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3"/>
          <p:cNvSpPr txBox="1">
            <a:spLocks noGrp="1"/>
          </p:cNvSpPr>
          <p:nvPr>
            <p:ph type="title"/>
          </p:nvPr>
        </p:nvSpPr>
        <p:spPr>
          <a:xfrm>
            <a:off x="2172031" y="1610650"/>
            <a:ext cx="4798500" cy="916200"/>
          </a:xfrm>
          <a:prstGeom prst="rect">
            <a:avLst/>
          </a:prstGeom>
        </p:spPr>
        <p:txBody>
          <a:bodyPr spcFirstLastPara="1" wrap="square" lIns="91425" tIns="91425" rIns="91425" bIns="91425" anchor="ctr" anchorCtr="0">
            <a:noAutofit/>
          </a:bodyPr>
          <a:lstStyle>
            <a:lvl1pPr lvl="0" algn="r">
              <a:lnSpc>
                <a:spcPct val="80000"/>
              </a:lnSpc>
              <a:spcBef>
                <a:spcPts val="0"/>
              </a:spcBef>
              <a:spcAft>
                <a:spcPts val="0"/>
              </a:spcAft>
              <a:buSzPts val="3600"/>
              <a:buNone/>
              <a:defRPr sz="5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29" name="Google Shape;729;p3"/>
          <p:cNvSpPr txBox="1">
            <a:spLocks noGrp="1"/>
          </p:cNvSpPr>
          <p:nvPr>
            <p:ph type="subTitle" idx="1"/>
          </p:nvPr>
        </p:nvSpPr>
        <p:spPr>
          <a:xfrm>
            <a:off x="2172031" y="2526850"/>
            <a:ext cx="4798500" cy="405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730" name="Google Shape;730;p3"/>
          <p:cNvSpPr txBox="1">
            <a:spLocks noGrp="1"/>
          </p:cNvSpPr>
          <p:nvPr>
            <p:ph type="title" idx="2" hasCustomPrompt="1"/>
          </p:nvPr>
        </p:nvSpPr>
        <p:spPr>
          <a:xfrm>
            <a:off x="4066831" y="797575"/>
            <a:ext cx="1008900" cy="68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5000">
                <a:solidFill>
                  <a:schemeClr val="lt1"/>
                </a:solidFill>
              </a:defRPr>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LANK_12">
    <p:spTree>
      <p:nvGrpSpPr>
        <p:cNvPr id="1" name="Shape 3588"/>
        <p:cNvGrpSpPr/>
        <p:nvPr/>
      </p:nvGrpSpPr>
      <p:grpSpPr>
        <a:xfrm>
          <a:off x="0" y="0"/>
          <a:ext cx="0" cy="0"/>
          <a:chOff x="0" y="0"/>
          <a:chExt cx="0" cy="0"/>
        </a:xfrm>
      </p:grpSpPr>
      <p:grpSp>
        <p:nvGrpSpPr>
          <p:cNvPr id="3589" name="Google Shape;3589;p25"/>
          <p:cNvGrpSpPr/>
          <p:nvPr/>
        </p:nvGrpSpPr>
        <p:grpSpPr>
          <a:xfrm>
            <a:off x="0" y="4348063"/>
            <a:ext cx="9144043" cy="1207716"/>
            <a:chOff x="0" y="4348063"/>
            <a:chExt cx="9144043" cy="1207716"/>
          </a:xfrm>
        </p:grpSpPr>
        <p:grpSp>
          <p:nvGrpSpPr>
            <p:cNvPr id="3590" name="Google Shape;3590;p25"/>
            <p:cNvGrpSpPr/>
            <p:nvPr/>
          </p:nvGrpSpPr>
          <p:grpSpPr>
            <a:xfrm>
              <a:off x="0" y="4348063"/>
              <a:ext cx="9144043" cy="1207716"/>
              <a:chOff x="0" y="4348063"/>
              <a:chExt cx="9144043" cy="1207716"/>
            </a:xfrm>
          </p:grpSpPr>
          <p:sp>
            <p:nvSpPr>
              <p:cNvPr id="3591" name="Google Shape;3591;p25"/>
              <p:cNvSpPr/>
              <p:nvPr/>
            </p:nvSpPr>
            <p:spPr>
              <a:xfrm>
                <a:off x="7355762" y="4348063"/>
                <a:ext cx="1788281" cy="1207716"/>
              </a:xfrm>
              <a:custGeom>
                <a:avLst/>
                <a:gdLst/>
                <a:ahLst/>
                <a:cxnLst/>
                <a:rect l="l" t="t" r="r" b="b"/>
                <a:pathLst>
                  <a:path w="41226" h="27842" extrusionOk="0">
                    <a:moveTo>
                      <a:pt x="106" y="1328"/>
                    </a:moveTo>
                    <a:lnTo>
                      <a:pt x="41225" y="0"/>
                    </a:lnTo>
                    <a:lnTo>
                      <a:pt x="41225" y="27842"/>
                    </a:lnTo>
                    <a:lnTo>
                      <a:pt x="0" y="2710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25"/>
              <p:cNvSpPr/>
              <p:nvPr/>
            </p:nvSpPr>
            <p:spPr>
              <a:xfrm>
                <a:off x="1400552" y="4405667"/>
                <a:ext cx="5959895" cy="1118142"/>
              </a:xfrm>
              <a:custGeom>
                <a:avLst/>
                <a:gdLst/>
                <a:ahLst/>
                <a:cxnLst/>
                <a:rect l="l" t="t" r="r" b="b"/>
                <a:pathLst>
                  <a:path w="137396" h="25777" extrusionOk="0">
                    <a:moveTo>
                      <a:pt x="51616" y="1075"/>
                    </a:moveTo>
                    <a:lnTo>
                      <a:pt x="137396" y="0"/>
                    </a:lnTo>
                    <a:lnTo>
                      <a:pt x="137290" y="25776"/>
                    </a:lnTo>
                    <a:lnTo>
                      <a:pt x="380" y="25060"/>
                    </a:lnTo>
                    <a:lnTo>
                      <a:pt x="1" y="10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25"/>
              <p:cNvSpPr/>
              <p:nvPr/>
            </p:nvSpPr>
            <p:spPr>
              <a:xfrm>
                <a:off x="0" y="4348063"/>
                <a:ext cx="1418010" cy="1175747"/>
              </a:xfrm>
              <a:custGeom>
                <a:avLst/>
                <a:gdLst/>
                <a:ahLst/>
                <a:cxnLst/>
                <a:rect l="l" t="t" r="r" b="b"/>
                <a:pathLst>
                  <a:path w="32690" h="27105" extrusionOk="0">
                    <a:moveTo>
                      <a:pt x="32289" y="2340"/>
                    </a:moveTo>
                    <a:lnTo>
                      <a:pt x="0" y="0"/>
                    </a:lnTo>
                    <a:lnTo>
                      <a:pt x="0" y="27104"/>
                    </a:lnTo>
                    <a:lnTo>
                      <a:pt x="32689" y="2638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4" name="Google Shape;3594;p25"/>
            <p:cNvSpPr/>
            <p:nvPr/>
          </p:nvSpPr>
          <p:spPr>
            <a:xfrm>
              <a:off x="1393265" y="4740278"/>
              <a:ext cx="5967182" cy="5509"/>
            </a:xfrm>
            <a:custGeom>
              <a:avLst/>
              <a:gdLst/>
              <a:ahLst/>
              <a:cxnLst/>
              <a:rect l="l" t="t" r="r" b="b"/>
              <a:pathLst>
                <a:path w="137564" h="127" extrusionOk="0">
                  <a:moveTo>
                    <a:pt x="0" y="0"/>
                  </a:moveTo>
                  <a:lnTo>
                    <a:pt x="0" y="126"/>
                  </a:lnTo>
                  <a:lnTo>
                    <a:pt x="137564" y="126"/>
                  </a:lnTo>
                  <a:lnTo>
                    <a:pt x="137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25"/>
            <p:cNvSpPr/>
            <p:nvPr/>
          </p:nvSpPr>
          <p:spPr>
            <a:xfrm>
              <a:off x="1410616" y="5102302"/>
              <a:ext cx="5947099" cy="6420"/>
            </a:xfrm>
            <a:custGeom>
              <a:avLst/>
              <a:gdLst/>
              <a:ahLst/>
              <a:cxnLst/>
              <a:rect l="l" t="t" r="r" b="b"/>
              <a:pathLst>
                <a:path w="137101" h="148" extrusionOk="0">
                  <a:moveTo>
                    <a:pt x="0" y="0"/>
                  </a:moveTo>
                  <a:lnTo>
                    <a:pt x="0" y="148"/>
                  </a:lnTo>
                  <a:lnTo>
                    <a:pt x="137101" y="148"/>
                  </a:lnTo>
                  <a:lnTo>
                    <a:pt x="137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25"/>
            <p:cNvSpPr/>
            <p:nvPr/>
          </p:nvSpPr>
          <p:spPr>
            <a:xfrm>
              <a:off x="6980943" y="4412044"/>
              <a:ext cx="27458" cy="1111765"/>
            </a:xfrm>
            <a:custGeom>
              <a:avLst/>
              <a:gdLst/>
              <a:ahLst/>
              <a:cxnLst/>
              <a:rect l="l" t="t" r="r" b="b"/>
              <a:pathLst>
                <a:path w="633" h="25630" extrusionOk="0">
                  <a:moveTo>
                    <a:pt x="485" y="1"/>
                  </a:moveTo>
                  <a:lnTo>
                    <a:pt x="0" y="25629"/>
                  </a:lnTo>
                  <a:lnTo>
                    <a:pt x="127" y="25629"/>
                  </a:lnTo>
                  <a:lnTo>
                    <a:pt x="6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25"/>
            <p:cNvSpPr/>
            <p:nvPr/>
          </p:nvSpPr>
          <p:spPr>
            <a:xfrm>
              <a:off x="6541188" y="4417553"/>
              <a:ext cx="5552" cy="1106256"/>
            </a:xfrm>
            <a:custGeom>
              <a:avLst/>
              <a:gdLst/>
              <a:ahLst/>
              <a:cxnLst/>
              <a:rect l="l" t="t" r="r" b="b"/>
              <a:pathLst>
                <a:path w="128" h="25503" extrusionOk="0">
                  <a:moveTo>
                    <a:pt x="1" y="0"/>
                  </a:moveTo>
                  <a:lnTo>
                    <a:pt x="1" y="25502"/>
                  </a:lnTo>
                  <a:lnTo>
                    <a:pt x="127" y="2550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25"/>
            <p:cNvSpPr/>
            <p:nvPr/>
          </p:nvSpPr>
          <p:spPr>
            <a:xfrm>
              <a:off x="6056669" y="4423018"/>
              <a:ext cx="39343" cy="1093460"/>
            </a:xfrm>
            <a:custGeom>
              <a:avLst/>
              <a:gdLst/>
              <a:ahLst/>
              <a:cxnLst/>
              <a:rect l="l" t="t" r="r" b="b"/>
              <a:pathLst>
                <a:path w="907" h="25208" extrusionOk="0">
                  <a:moveTo>
                    <a:pt x="780" y="1"/>
                  </a:moveTo>
                  <a:lnTo>
                    <a:pt x="0" y="25208"/>
                  </a:lnTo>
                  <a:lnTo>
                    <a:pt x="127" y="25208"/>
                  </a:lnTo>
                  <a:lnTo>
                    <a:pt x="9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25"/>
            <p:cNvSpPr/>
            <p:nvPr/>
          </p:nvSpPr>
          <p:spPr>
            <a:xfrm>
              <a:off x="5651659" y="4428527"/>
              <a:ext cx="6463" cy="1087951"/>
            </a:xfrm>
            <a:custGeom>
              <a:avLst/>
              <a:gdLst/>
              <a:ahLst/>
              <a:cxnLst/>
              <a:rect l="l" t="t" r="r" b="b"/>
              <a:pathLst>
                <a:path w="149" h="25081" extrusionOk="0">
                  <a:moveTo>
                    <a:pt x="1" y="0"/>
                  </a:moveTo>
                  <a:lnTo>
                    <a:pt x="1" y="25081"/>
                  </a:lnTo>
                  <a:lnTo>
                    <a:pt x="148" y="25081"/>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25"/>
            <p:cNvSpPr/>
            <p:nvPr/>
          </p:nvSpPr>
          <p:spPr>
            <a:xfrm>
              <a:off x="5242094" y="4433082"/>
              <a:ext cx="5509" cy="1078842"/>
            </a:xfrm>
            <a:custGeom>
              <a:avLst/>
              <a:gdLst/>
              <a:ahLst/>
              <a:cxnLst/>
              <a:rect l="l" t="t" r="r" b="b"/>
              <a:pathLst>
                <a:path w="127" h="24871" extrusionOk="0">
                  <a:moveTo>
                    <a:pt x="0" y="0"/>
                  </a:moveTo>
                  <a:lnTo>
                    <a:pt x="0" y="24870"/>
                  </a:lnTo>
                  <a:lnTo>
                    <a:pt x="127" y="24870"/>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25"/>
            <p:cNvSpPr/>
            <p:nvPr/>
          </p:nvSpPr>
          <p:spPr>
            <a:xfrm>
              <a:off x="4347056" y="44440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25"/>
            <p:cNvSpPr/>
            <p:nvPr/>
          </p:nvSpPr>
          <p:spPr>
            <a:xfrm>
              <a:off x="3913721" y="4449522"/>
              <a:ext cx="5552" cy="1062402"/>
            </a:xfrm>
            <a:custGeom>
              <a:avLst/>
              <a:gdLst/>
              <a:ahLst/>
              <a:cxnLst/>
              <a:rect l="l" t="t" r="r" b="b"/>
              <a:pathLst>
                <a:path w="128" h="24492" extrusionOk="0">
                  <a:moveTo>
                    <a:pt x="1" y="1"/>
                  </a:moveTo>
                  <a:lnTo>
                    <a:pt x="1" y="24491"/>
                  </a:lnTo>
                  <a:lnTo>
                    <a:pt x="127" y="2449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25"/>
            <p:cNvSpPr/>
            <p:nvPr/>
          </p:nvSpPr>
          <p:spPr>
            <a:xfrm>
              <a:off x="1806473" y="4452298"/>
              <a:ext cx="34789" cy="1042231"/>
            </a:xfrm>
            <a:custGeom>
              <a:avLst/>
              <a:gdLst/>
              <a:ahLst/>
              <a:cxnLst/>
              <a:rect l="l" t="t" r="r" b="b"/>
              <a:pathLst>
                <a:path w="802" h="24027" extrusionOk="0">
                  <a:moveTo>
                    <a:pt x="0" y="0"/>
                  </a:moveTo>
                  <a:lnTo>
                    <a:pt x="654" y="24027"/>
                  </a:lnTo>
                  <a:lnTo>
                    <a:pt x="801" y="24027"/>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25"/>
            <p:cNvSpPr/>
            <p:nvPr/>
          </p:nvSpPr>
          <p:spPr>
            <a:xfrm>
              <a:off x="3086369" y="44440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25"/>
            <p:cNvSpPr/>
            <p:nvPr/>
          </p:nvSpPr>
          <p:spPr>
            <a:xfrm>
              <a:off x="2684119" y="44440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25"/>
            <p:cNvSpPr/>
            <p:nvPr/>
          </p:nvSpPr>
          <p:spPr>
            <a:xfrm>
              <a:off x="2207869" y="44440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25"/>
            <p:cNvSpPr/>
            <p:nvPr/>
          </p:nvSpPr>
          <p:spPr>
            <a:xfrm>
              <a:off x="7383177" y="4704622"/>
              <a:ext cx="1756268" cy="40254"/>
            </a:xfrm>
            <a:custGeom>
              <a:avLst/>
              <a:gdLst/>
              <a:ahLst/>
              <a:cxnLst/>
              <a:rect l="l" t="t" r="r" b="b"/>
              <a:pathLst>
                <a:path w="40488" h="928" extrusionOk="0">
                  <a:moveTo>
                    <a:pt x="40488" y="0"/>
                  </a:moveTo>
                  <a:lnTo>
                    <a:pt x="1" y="801"/>
                  </a:lnTo>
                  <a:lnTo>
                    <a:pt x="1" y="927"/>
                  </a:lnTo>
                  <a:lnTo>
                    <a:pt x="40488" y="148"/>
                  </a:lnTo>
                  <a:lnTo>
                    <a:pt x="40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25"/>
            <p:cNvSpPr/>
            <p:nvPr/>
          </p:nvSpPr>
          <p:spPr>
            <a:xfrm>
              <a:off x="7357584" y="5102302"/>
              <a:ext cx="1786459" cy="14662"/>
            </a:xfrm>
            <a:custGeom>
              <a:avLst/>
              <a:gdLst/>
              <a:ahLst/>
              <a:cxnLst/>
              <a:rect l="l" t="t" r="r" b="b"/>
              <a:pathLst>
                <a:path w="41184" h="338" extrusionOk="0">
                  <a:moveTo>
                    <a:pt x="1" y="0"/>
                  </a:moveTo>
                  <a:lnTo>
                    <a:pt x="1" y="148"/>
                  </a:lnTo>
                  <a:lnTo>
                    <a:pt x="41183" y="337"/>
                  </a:lnTo>
                  <a:lnTo>
                    <a:pt x="41183" y="211"/>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25"/>
            <p:cNvSpPr/>
            <p:nvPr/>
          </p:nvSpPr>
          <p:spPr>
            <a:xfrm>
              <a:off x="7498534" y="4398337"/>
              <a:ext cx="31102" cy="1125473"/>
            </a:xfrm>
            <a:custGeom>
              <a:avLst/>
              <a:gdLst/>
              <a:ahLst/>
              <a:cxnLst/>
              <a:rect l="l" t="t" r="r" b="b"/>
              <a:pathLst>
                <a:path w="717" h="25946" extrusionOk="0">
                  <a:moveTo>
                    <a:pt x="0" y="1"/>
                  </a:moveTo>
                  <a:lnTo>
                    <a:pt x="590" y="25945"/>
                  </a:lnTo>
                  <a:lnTo>
                    <a:pt x="717" y="25945"/>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25"/>
            <p:cNvSpPr/>
            <p:nvPr/>
          </p:nvSpPr>
          <p:spPr>
            <a:xfrm>
              <a:off x="7854943" y="4389184"/>
              <a:ext cx="5509" cy="1134625"/>
            </a:xfrm>
            <a:custGeom>
              <a:avLst/>
              <a:gdLst/>
              <a:ahLst/>
              <a:cxnLst/>
              <a:rect l="l" t="t" r="r" b="b"/>
              <a:pathLst>
                <a:path w="127" h="26157" extrusionOk="0">
                  <a:moveTo>
                    <a:pt x="0" y="1"/>
                  </a:moveTo>
                  <a:lnTo>
                    <a:pt x="0" y="26156"/>
                  </a:lnTo>
                  <a:lnTo>
                    <a:pt x="126" y="26156"/>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25"/>
            <p:cNvSpPr/>
            <p:nvPr/>
          </p:nvSpPr>
          <p:spPr>
            <a:xfrm>
              <a:off x="8127350" y="4380986"/>
              <a:ext cx="6463" cy="1142824"/>
            </a:xfrm>
            <a:custGeom>
              <a:avLst/>
              <a:gdLst/>
              <a:ahLst/>
              <a:cxnLst/>
              <a:rect l="l" t="t" r="r" b="b"/>
              <a:pathLst>
                <a:path w="149" h="26346" extrusionOk="0">
                  <a:moveTo>
                    <a:pt x="1" y="0"/>
                  </a:moveTo>
                  <a:lnTo>
                    <a:pt x="1" y="26345"/>
                  </a:lnTo>
                  <a:lnTo>
                    <a:pt x="148" y="26345"/>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25"/>
            <p:cNvSpPr/>
            <p:nvPr/>
          </p:nvSpPr>
          <p:spPr>
            <a:xfrm>
              <a:off x="8369610" y="4372744"/>
              <a:ext cx="27501" cy="1169327"/>
            </a:xfrm>
            <a:custGeom>
              <a:avLst/>
              <a:gdLst/>
              <a:ahLst/>
              <a:cxnLst/>
              <a:rect l="l" t="t" r="r" b="b"/>
              <a:pathLst>
                <a:path w="634" h="26957" extrusionOk="0">
                  <a:moveTo>
                    <a:pt x="1" y="0"/>
                  </a:moveTo>
                  <a:lnTo>
                    <a:pt x="507" y="26957"/>
                  </a:lnTo>
                  <a:lnTo>
                    <a:pt x="633" y="26957"/>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25"/>
            <p:cNvSpPr/>
            <p:nvPr/>
          </p:nvSpPr>
          <p:spPr>
            <a:xfrm>
              <a:off x="8690512" y="4362681"/>
              <a:ext cx="5552" cy="1184900"/>
            </a:xfrm>
            <a:custGeom>
              <a:avLst/>
              <a:gdLst/>
              <a:ahLst/>
              <a:cxnLst/>
              <a:rect l="l" t="t" r="r" b="b"/>
              <a:pathLst>
                <a:path w="128" h="27316" extrusionOk="0">
                  <a:moveTo>
                    <a:pt x="1" y="1"/>
                  </a:moveTo>
                  <a:lnTo>
                    <a:pt x="1" y="27315"/>
                  </a:lnTo>
                  <a:lnTo>
                    <a:pt x="127" y="27315"/>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25"/>
            <p:cNvSpPr/>
            <p:nvPr/>
          </p:nvSpPr>
          <p:spPr>
            <a:xfrm>
              <a:off x="8996796" y="4348063"/>
              <a:ext cx="29280" cy="1204073"/>
            </a:xfrm>
            <a:custGeom>
              <a:avLst/>
              <a:gdLst/>
              <a:ahLst/>
              <a:cxnLst/>
              <a:rect l="l" t="t" r="r" b="b"/>
              <a:pathLst>
                <a:path w="675" h="27758" extrusionOk="0">
                  <a:moveTo>
                    <a:pt x="548" y="0"/>
                  </a:moveTo>
                  <a:lnTo>
                    <a:pt x="0" y="27758"/>
                  </a:lnTo>
                  <a:lnTo>
                    <a:pt x="148" y="27758"/>
                  </a:lnTo>
                  <a:lnTo>
                    <a:pt x="6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25"/>
            <p:cNvSpPr/>
            <p:nvPr/>
          </p:nvSpPr>
          <p:spPr>
            <a:xfrm>
              <a:off x="3644" y="4704083"/>
              <a:ext cx="1392418" cy="40254"/>
            </a:xfrm>
            <a:custGeom>
              <a:avLst/>
              <a:gdLst/>
              <a:ahLst/>
              <a:cxnLst/>
              <a:rect l="l" t="t" r="r" b="b"/>
              <a:pathLst>
                <a:path w="32100" h="928" extrusionOk="0">
                  <a:moveTo>
                    <a:pt x="0" y="0"/>
                  </a:moveTo>
                  <a:lnTo>
                    <a:pt x="0" y="127"/>
                  </a:lnTo>
                  <a:lnTo>
                    <a:pt x="32099" y="928"/>
                  </a:lnTo>
                  <a:lnTo>
                    <a:pt x="32099" y="801"/>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25"/>
            <p:cNvSpPr/>
            <p:nvPr/>
          </p:nvSpPr>
          <p:spPr>
            <a:xfrm>
              <a:off x="911" y="5101932"/>
              <a:ext cx="1416145" cy="14662"/>
            </a:xfrm>
            <a:custGeom>
              <a:avLst/>
              <a:gdLst/>
              <a:ahLst/>
              <a:cxnLst/>
              <a:rect l="l" t="t" r="r" b="b"/>
              <a:pathLst>
                <a:path w="32647" h="338" extrusionOk="0">
                  <a:moveTo>
                    <a:pt x="32647" y="0"/>
                  </a:moveTo>
                  <a:lnTo>
                    <a:pt x="0" y="190"/>
                  </a:lnTo>
                  <a:lnTo>
                    <a:pt x="0" y="338"/>
                  </a:lnTo>
                  <a:lnTo>
                    <a:pt x="32647" y="148"/>
                  </a:lnTo>
                  <a:lnTo>
                    <a:pt x="32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25"/>
            <p:cNvSpPr/>
            <p:nvPr/>
          </p:nvSpPr>
          <p:spPr>
            <a:xfrm>
              <a:off x="800824" y="4406578"/>
              <a:ext cx="5552" cy="1086129"/>
            </a:xfrm>
            <a:custGeom>
              <a:avLst/>
              <a:gdLst/>
              <a:ahLst/>
              <a:cxnLst/>
              <a:rect l="l" t="t" r="r" b="b"/>
              <a:pathLst>
                <a:path w="128" h="25039" extrusionOk="0">
                  <a:moveTo>
                    <a:pt x="1" y="0"/>
                  </a:moveTo>
                  <a:lnTo>
                    <a:pt x="1" y="25039"/>
                  </a:lnTo>
                  <a:lnTo>
                    <a:pt x="127" y="25039"/>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25"/>
            <p:cNvSpPr/>
            <p:nvPr/>
          </p:nvSpPr>
          <p:spPr>
            <a:xfrm>
              <a:off x="591487" y="4391960"/>
              <a:ext cx="22903" cy="1118142"/>
            </a:xfrm>
            <a:custGeom>
              <a:avLst/>
              <a:gdLst/>
              <a:ahLst/>
              <a:cxnLst/>
              <a:rect l="l" t="t" r="r" b="b"/>
              <a:pathLst>
                <a:path w="528" h="25777" extrusionOk="0">
                  <a:moveTo>
                    <a:pt x="401" y="0"/>
                  </a:moveTo>
                  <a:lnTo>
                    <a:pt x="0" y="25776"/>
                  </a:lnTo>
                  <a:lnTo>
                    <a:pt x="127" y="25776"/>
                  </a:lnTo>
                  <a:lnTo>
                    <a:pt x="5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25"/>
            <p:cNvSpPr/>
            <p:nvPr/>
          </p:nvSpPr>
          <p:spPr>
            <a:xfrm>
              <a:off x="354693" y="4373655"/>
              <a:ext cx="5552" cy="1141913"/>
            </a:xfrm>
            <a:custGeom>
              <a:avLst/>
              <a:gdLst/>
              <a:ahLst/>
              <a:cxnLst/>
              <a:rect l="l" t="t" r="r" b="b"/>
              <a:pathLst>
                <a:path w="128" h="26325" extrusionOk="0">
                  <a:moveTo>
                    <a:pt x="1" y="0"/>
                  </a:moveTo>
                  <a:lnTo>
                    <a:pt x="1" y="26325"/>
                  </a:lnTo>
                  <a:lnTo>
                    <a:pt x="127" y="26325"/>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25"/>
            <p:cNvSpPr/>
            <p:nvPr/>
          </p:nvSpPr>
          <p:spPr>
            <a:xfrm>
              <a:off x="93217" y="4348063"/>
              <a:ext cx="22903" cy="1172060"/>
            </a:xfrm>
            <a:custGeom>
              <a:avLst/>
              <a:gdLst/>
              <a:ahLst/>
              <a:cxnLst/>
              <a:rect l="l" t="t" r="r" b="b"/>
              <a:pathLst>
                <a:path w="528" h="27020" extrusionOk="0">
                  <a:moveTo>
                    <a:pt x="1" y="0"/>
                  </a:moveTo>
                  <a:lnTo>
                    <a:pt x="401" y="27020"/>
                  </a:lnTo>
                  <a:lnTo>
                    <a:pt x="528" y="27020"/>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25"/>
            <p:cNvSpPr/>
            <p:nvPr/>
          </p:nvSpPr>
          <p:spPr>
            <a:xfrm>
              <a:off x="4794581" y="44440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25"/>
            <p:cNvSpPr/>
            <p:nvPr/>
          </p:nvSpPr>
          <p:spPr>
            <a:xfrm>
              <a:off x="3482669" y="44440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25"/>
            <p:cNvSpPr/>
            <p:nvPr/>
          </p:nvSpPr>
          <p:spPr>
            <a:xfrm>
              <a:off x="1387373" y="4452298"/>
              <a:ext cx="34789" cy="1042231"/>
            </a:xfrm>
            <a:custGeom>
              <a:avLst/>
              <a:gdLst/>
              <a:ahLst/>
              <a:cxnLst/>
              <a:rect l="l" t="t" r="r" b="b"/>
              <a:pathLst>
                <a:path w="802" h="24027" extrusionOk="0">
                  <a:moveTo>
                    <a:pt x="0" y="0"/>
                  </a:moveTo>
                  <a:lnTo>
                    <a:pt x="654" y="24027"/>
                  </a:lnTo>
                  <a:lnTo>
                    <a:pt x="801" y="24027"/>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4" name="Google Shape;3624;p25"/>
          <p:cNvGrpSpPr/>
          <p:nvPr/>
        </p:nvGrpSpPr>
        <p:grpSpPr>
          <a:xfrm>
            <a:off x="8549750" y="333500"/>
            <a:ext cx="255050" cy="249125"/>
            <a:chOff x="1914250" y="502050"/>
            <a:chExt cx="255050" cy="249125"/>
          </a:xfrm>
        </p:grpSpPr>
        <p:sp>
          <p:nvSpPr>
            <p:cNvPr id="3625" name="Google Shape;3625;p25"/>
            <p:cNvSpPr/>
            <p:nvPr/>
          </p:nvSpPr>
          <p:spPr>
            <a:xfrm flipH="1">
              <a:off x="1914250" y="502050"/>
              <a:ext cx="255050" cy="249125"/>
            </a:xfrm>
            <a:custGeom>
              <a:avLst/>
              <a:gdLst/>
              <a:ahLst/>
              <a:cxnLst/>
              <a:rect l="l" t="t" r="r" b="b"/>
              <a:pathLst>
                <a:path w="10202" h="9965" extrusionOk="0">
                  <a:moveTo>
                    <a:pt x="475" y="4626"/>
                  </a:moveTo>
                  <a:cubicBezTo>
                    <a:pt x="237" y="5101"/>
                    <a:pt x="0" y="5575"/>
                    <a:pt x="0" y="6168"/>
                  </a:cubicBezTo>
                  <a:cubicBezTo>
                    <a:pt x="0" y="6880"/>
                    <a:pt x="475" y="7710"/>
                    <a:pt x="1068" y="8304"/>
                  </a:cubicBezTo>
                  <a:cubicBezTo>
                    <a:pt x="1542" y="9015"/>
                    <a:pt x="2135" y="9727"/>
                    <a:pt x="2966" y="9846"/>
                  </a:cubicBezTo>
                  <a:cubicBezTo>
                    <a:pt x="3559" y="9964"/>
                    <a:pt x="4152" y="9608"/>
                    <a:pt x="4745" y="9371"/>
                  </a:cubicBezTo>
                  <a:cubicBezTo>
                    <a:pt x="5694" y="9015"/>
                    <a:pt x="6643" y="8541"/>
                    <a:pt x="7473" y="8185"/>
                  </a:cubicBezTo>
                  <a:cubicBezTo>
                    <a:pt x="8185" y="7829"/>
                    <a:pt x="9015" y="7473"/>
                    <a:pt x="9490" y="6762"/>
                  </a:cubicBezTo>
                  <a:cubicBezTo>
                    <a:pt x="10201" y="5694"/>
                    <a:pt x="9964" y="4152"/>
                    <a:pt x="9134" y="3084"/>
                  </a:cubicBezTo>
                  <a:cubicBezTo>
                    <a:pt x="6643" y="0"/>
                    <a:pt x="2372" y="1542"/>
                    <a:pt x="475" y="46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25"/>
            <p:cNvSpPr/>
            <p:nvPr/>
          </p:nvSpPr>
          <p:spPr>
            <a:xfrm flipH="1">
              <a:off x="1946875" y="537625"/>
              <a:ext cx="127550" cy="62300"/>
            </a:xfrm>
            <a:custGeom>
              <a:avLst/>
              <a:gdLst/>
              <a:ahLst/>
              <a:cxnLst/>
              <a:rect l="l" t="t" r="r" b="b"/>
              <a:pathLst>
                <a:path w="5102" h="2492" extrusionOk="0">
                  <a:moveTo>
                    <a:pt x="1" y="831"/>
                  </a:moveTo>
                  <a:cubicBezTo>
                    <a:pt x="1" y="831"/>
                    <a:pt x="1662" y="1"/>
                    <a:pt x="3085" y="594"/>
                  </a:cubicBezTo>
                  <a:cubicBezTo>
                    <a:pt x="4627" y="1187"/>
                    <a:pt x="5101" y="2492"/>
                    <a:pt x="5101" y="2492"/>
                  </a:cubicBezTo>
                  <a:cubicBezTo>
                    <a:pt x="5101" y="2492"/>
                    <a:pt x="3797" y="119"/>
                    <a:pt x="1"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25"/>
            <p:cNvSpPr/>
            <p:nvPr/>
          </p:nvSpPr>
          <p:spPr>
            <a:xfrm flipH="1">
              <a:off x="1926125" y="617700"/>
              <a:ext cx="14850" cy="29675"/>
            </a:xfrm>
            <a:custGeom>
              <a:avLst/>
              <a:gdLst/>
              <a:ahLst/>
              <a:cxnLst/>
              <a:rect l="l" t="t" r="r" b="b"/>
              <a:pathLst>
                <a:path w="594" h="1187" extrusionOk="0">
                  <a:moveTo>
                    <a:pt x="238" y="0"/>
                  </a:moveTo>
                  <a:cubicBezTo>
                    <a:pt x="238" y="0"/>
                    <a:pt x="594" y="949"/>
                    <a:pt x="1" y="1187"/>
                  </a:cubicBezTo>
                  <a:cubicBezTo>
                    <a:pt x="1" y="1187"/>
                    <a:pt x="357" y="593"/>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8" name="Google Shape;3628;p25"/>
          <p:cNvGrpSpPr/>
          <p:nvPr/>
        </p:nvGrpSpPr>
        <p:grpSpPr>
          <a:xfrm>
            <a:off x="211472" y="230516"/>
            <a:ext cx="546611" cy="589619"/>
            <a:chOff x="-628" y="230516"/>
            <a:chExt cx="546611" cy="589619"/>
          </a:xfrm>
        </p:grpSpPr>
        <p:sp>
          <p:nvSpPr>
            <p:cNvPr id="3629" name="Google Shape;3629;p25"/>
            <p:cNvSpPr/>
            <p:nvPr/>
          </p:nvSpPr>
          <p:spPr>
            <a:xfrm rot="1623414" flipH="1">
              <a:off x="64247" y="341456"/>
              <a:ext cx="267063" cy="268384"/>
            </a:xfrm>
            <a:custGeom>
              <a:avLst/>
              <a:gdLst/>
              <a:ahLst/>
              <a:cxnLst/>
              <a:rect l="l" t="t" r="r" b="b"/>
              <a:pathLst>
                <a:path w="23843" h="23961" extrusionOk="0">
                  <a:moveTo>
                    <a:pt x="1780" y="9845"/>
                  </a:moveTo>
                  <a:cubicBezTo>
                    <a:pt x="593" y="11862"/>
                    <a:pt x="0" y="14234"/>
                    <a:pt x="593" y="16607"/>
                  </a:cubicBezTo>
                  <a:cubicBezTo>
                    <a:pt x="1542" y="20402"/>
                    <a:pt x="5457" y="22775"/>
                    <a:pt x="9371" y="23486"/>
                  </a:cubicBezTo>
                  <a:cubicBezTo>
                    <a:pt x="12218" y="23961"/>
                    <a:pt x="15183" y="23724"/>
                    <a:pt x="17793" y="22419"/>
                  </a:cubicBezTo>
                  <a:cubicBezTo>
                    <a:pt x="21470" y="20640"/>
                    <a:pt x="23842" y="16607"/>
                    <a:pt x="23724" y="12574"/>
                  </a:cubicBezTo>
                  <a:cubicBezTo>
                    <a:pt x="23605" y="8422"/>
                    <a:pt x="20996" y="4508"/>
                    <a:pt x="17318" y="2847"/>
                  </a:cubicBezTo>
                  <a:cubicBezTo>
                    <a:pt x="10913" y="0"/>
                    <a:pt x="4982" y="4270"/>
                    <a:pt x="1780" y="9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25"/>
            <p:cNvSpPr/>
            <p:nvPr/>
          </p:nvSpPr>
          <p:spPr>
            <a:xfrm rot="1623414" flipH="1">
              <a:off x="269720" y="239938"/>
              <a:ext cx="55814" cy="59801"/>
            </a:xfrm>
            <a:custGeom>
              <a:avLst/>
              <a:gdLst/>
              <a:ahLst/>
              <a:cxnLst/>
              <a:rect l="l" t="t" r="r" b="b"/>
              <a:pathLst>
                <a:path w="4983" h="5339" extrusionOk="0">
                  <a:moveTo>
                    <a:pt x="356" y="2610"/>
                  </a:moveTo>
                  <a:cubicBezTo>
                    <a:pt x="238" y="1186"/>
                    <a:pt x="2017" y="0"/>
                    <a:pt x="3322" y="593"/>
                  </a:cubicBezTo>
                  <a:cubicBezTo>
                    <a:pt x="4627" y="1305"/>
                    <a:pt x="4982" y="3322"/>
                    <a:pt x="3915" y="4271"/>
                  </a:cubicBezTo>
                  <a:cubicBezTo>
                    <a:pt x="2847" y="5338"/>
                    <a:pt x="949" y="5101"/>
                    <a:pt x="1" y="39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25"/>
            <p:cNvSpPr/>
            <p:nvPr/>
          </p:nvSpPr>
          <p:spPr>
            <a:xfrm rot="1623414" flipH="1">
              <a:off x="27840" y="624456"/>
              <a:ext cx="170074" cy="166087"/>
            </a:xfrm>
            <a:custGeom>
              <a:avLst/>
              <a:gdLst/>
              <a:ahLst/>
              <a:cxnLst/>
              <a:rect l="l" t="t" r="r" b="b"/>
              <a:pathLst>
                <a:path w="15184" h="14828" extrusionOk="0">
                  <a:moveTo>
                    <a:pt x="712" y="6880"/>
                  </a:moveTo>
                  <a:cubicBezTo>
                    <a:pt x="356" y="7474"/>
                    <a:pt x="0" y="8304"/>
                    <a:pt x="0" y="9134"/>
                  </a:cubicBezTo>
                  <a:cubicBezTo>
                    <a:pt x="0" y="10320"/>
                    <a:pt x="712" y="11388"/>
                    <a:pt x="1424" y="12337"/>
                  </a:cubicBezTo>
                  <a:cubicBezTo>
                    <a:pt x="2254" y="13404"/>
                    <a:pt x="3084" y="14353"/>
                    <a:pt x="4270" y="14591"/>
                  </a:cubicBezTo>
                  <a:cubicBezTo>
                    <a:pt x="5219" y="14828"/>
                    <a:pt x="6168" y="14353"/>
                    <a:pt x="7117" y="13998"/>
                  </a:cubicBezTo>
                  <a:cubicBezTo>
                    <a:pt x="8422" y="13286"/>
                    <a:pt x="9727" y="12693"/>
                    <a:pt x="11032" y="12100"/>
                  </a:cubicBezTo>
                  <a:cubicBezTo>
                    <a:pt x="12218" y="11625"/>
                    <a:pt x="13285" y="11032"/>
                    <a:pt x="13997" y="10083"/>
                  </a:cubicBezTo>
                  <a:cubicBezTo>
                    <a:pt x="15183" y="8541"/>
                    <a:pt x="14827" y="6169"/>
                    <a:pt x="13523" y="4627"/>
                  </a:cubicBezTo>
                  <a:cubicBezTo>
                    <a:pt x="9727" y="1"/>
                    <a:pt x="3440" y="2373"/>
                    <a:pt x="712" y="68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25"/>
            <p:cNvSpPr/>
            <p:nvPr/>
          </p:nvSpPr>
          <p:spPr>
            <a:xfrm rot="1623414" flipH="1">
              <a:off x="70139" y="643525"/>
              <a:ext cx="85037" cy="41197"/>
            </a:xfrm>
            <a:custGeom>
              <a:avLst/>
              <a:gdLst/>
              <a:ahLst/>
              <a:cxnLst/>
              <a:rect l="l" t="t" r="r" b="b"/>
              <a:pathLst>
                <a:path w="7592" h="3678" extrusionOk="0">
                  <a:moveTo>
                    <a:pt x="0" y="1187"/>
                  </a:moveTo>
                  <a:cubicBezTo>
                    <a:pt x="0" y="1187"/>
                    <a:pt x="2491" y="1"/>
                    <a:pt x="4626" y="831"/>
                  </a:cubicBezTo>
                  <a:cubicBezTo>
                    <a:pt x="6880" y="1661"/>
                    <a:pt x="7592" y="3678"/>
                    <a:pt x="7592" y="3678"/>
                  </a:cubicBezTo>
                  <a:cubicBezTo>
                    <a:pt x="7592" y="3678"/>
                    <a:pt x="5694" y="119"/>
                    <a:pt x="0" y="11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25"/>
            <p:cNvSpPr/>
            <p:nvPr/>
          </p:nvSpPr>
          <p:spPr>
            <a:xfrm rot="1623414" flipH="1">
              <a:off x="43183" y="668454"/>
              <a:ext cx="7975" cy="19938"/>
            </a:xfrm>
            <a:custGeom>
              <a:avLst/>
              <a:gdLst/>
              <a:ahLst/>
              <a:cxnLst/>
              <a:rect l="l" t="t" r="r" b="b"/>
              <a:pathLst>
                <a:path w="712" h="1780" extrusionOk="0">
                  <a:moveTo>
                    <a:pt x="237" y="0"/>
                  </a:moveTo>
                  <a:cubicBezTo>
                    <a:pt x="237" y="0"/>
                    <a:pt x="712" y="1305"/>
                    <a:pt x="0" y="1780"/>
                  </a:cubicBezTo>
                  <a:cubicBezTo>
                    <a:pt x="0" y="1780"/>
                    <a:pt x="356" y="831"/>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25"/>
            <p:cNvSpPr/>
            <p:nvPr/>
          </p:nvSpPr>
          <p:spPr>
            <a:xfrm rot="1623414" flipH="1">
              <a:off x="111496" y="350642"/>
              <a:ext cx="166087" cy="104975"/>
            </a:xfrm>
            <a:custGeom>
              <a:avLst/>
              <a:gdLst/>
              <a:ahLst/>
              <a:cxnLst/>
              <a:rect l="l" t="t" r="r" b="b"/>
              <a:pathLst>
                <a:path w="14828" h="9372" extrusionOk="0">
                  <a:moveTo>
                    <a:pt x="0" y="3085"/>
                  </a:moveTo>
                  <a:cubicBezTo>
                    <a:pt x="0" y="3085"/>
                    <a:pt x="3322" y="1"/>
                    <a:pt x="8541" y="1424"/>
                  </a:cubicBezTo>
                  <a:cubicBezTo>
                    <a:pt x="13879" y="2966"/>
                    <a:pt x="14828" y="9372"/>
                    <a:pt x="14828" y="9372"/>
                  </a:cubicBezTo>
                  <a:cubicBezTo>
                    <a:pt x="14828" y="9372"/>
                    <a:pt x="13523" y="3559"/>
                    <a:pt x="8659" y="2492"/>
                  </a:cubicBezTo>
                  <a:cubicBezTo>
                    <a:pt x="3678" y="1424"/>
                    <a:pt x="0" y="3085"/>
                    <a:pt x="0" y="30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25"/>
            <p:cNvSpPr/>
            <p:nvPr/>
          </p:nvSpPr>
          <p:spPr>
            <a:xfrm rot="1623414" flipH="1">
              <a:off x="279949" y="243232"/>
              <a:ext cx="33222" cy="25258"/>
            </a:xfrm>
            <a:custGeom>
              <a:avLst/>
              <a:gdLst/>
              <a:ahLst/>
              <a:cxnLst/>
              <a:rect l="l" t="t" r="r" b="b"/>
              <a:pathLst>
                <a:path w="2966" h="2255" extrusionOk="0">
                  <a:moveTo>
                    <a:pt x="0" y="831"/>
                  </a:moveTo>
                  <a:cubicBezTo>
                    <a:pt x="0" y="831"/>
                    <a:pt x="712" y="1"/>
                    <a:pt x="1779" y="475"/>
                  </a:cubicBezTo>
                  <a:cubicBezTo>
                    <a:pt x="2966" y="1068"/>
                    <a:pt x="2491" y="2255"/>
                    <a:pt x="2491" y="2255"/>
                  </a:cubicBezTo>
                  <a:cubicBezTo>
                    <a:pt x="2491" y="2255"/>
                    <a:pt x="2135" y="1306"/>
                    <a:pt x="1424" y="831"/>
                  </a:cubicBezTo>
                  <a:cubicBezTo>
                    <a:pt x="712" y="357"/>
                    <a:pt x="0" y="831"/>
                    <a:pt x="0"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25"/>
            <p:cNvSpPr/>
            <p:nvPr/>
          </p:nvSpPr>
          <p:spPr>
            <a:xfrm rot="1623414" flipH="1">
              <a:off x="480883" y="388694"/>
              <a:ext cx="54481" cy="59801"/>
            </a:xfrm>
            <a:custGeom>
              <a:avLst/>
              <a:gdLst/>
              <a:ahLst/>
              <a:cxnLst/>
              <a:rect l="l" t="t" r="r" b="b"/>
              <a:pathLst>
                <a:path w="4864" h="5339" extrusionOk="0">
                  <a:moveTo>
                    <a:pt x="356" y="2729"/>
                  </a:moveTo>
                  <a:cubicBezTo>
                    <a:pt x="119" y="1306"/>
                    <a:pt x="2017" y="1"/>
                    <a:pt x="3322" y="713"/>
                  </a:cubicBezTo>
                  <a:cubicBezTo>
                    <a:pt x="4627" y="1306"/>
                    <a:pt x="4864" y="3322"/>
                    <a:pt x="3796" y="4390"/>
                  </a:cubicBezTo>
                  <a:cubicBezTo>
                    <a:pt x="2729" y="5339"/>
                    <a:pt x="831" y="5101"/>
                    <a:pt x="1" y="40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25"/>
            <p:cNvSpPr/>
            <p:nvPr/>
          </p:nvSpPr>
          <p:spPr>
            <a:xfrm rot="1623414" flipH="1">
              <a:off x="491025" y="392300"/>
              <a:ext cx="33233" cy="25247"/>
            </a:xfrm>
            <a:custGeom>
              <a:avLst/>
              <a:gdLst/>
              <a:ahLst/>
              <a:cxnLst/>
              <a:rect l="l" t="t" r="r" b="b"/>
              <a:pathLst>
                <a:path w="2967" h="2254" extrusionOk="0">
                  <a:moveTo>
                    <a:pt x="1" y="831"/>
                  </a:moveTo>
                  <a:cubicBezTo>
                    <a:pt x="1" y="831"/>
                    <a:pt x="712" y="0"/>
                    <a:pt x="1898" y="593"/>
                  </a:cubicBezTo>
                  <a:cubicBezTo>
                    <a:pt x="2966" y="1068"/>
                    <a:pt x="2492" y="2254"/>
                    <a:pt x="2492" y="2254"/>
                  </a:cubicBezTo>
                  <a:cubicBezTo>
                    <a:pt x="2492" y="2254"/>
                    <a:pt x="2136" y="1424"/>
                    <a:pt x="1424" y="949"/>
                  </a:cubicBezTo>
                  <a:cubicBezTo>
                    <a:pt x="831" y="356"/>
                    <a:pt x="1" y="831"/>
                    <a:pt x="1"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LANK_11">
    <p:spTree>
      <p:nvGrpSpPr>
        <p:cNvPr id="1" name="Shape 3638"/>
        <p:cNvGrpSpPr/>
        <p:nvPr/>
      </p:nvGrpSpPr>
      <p:grpSpPr>
        <a:xfrm>
          <a:off x="0" y="0"/>
          <a:ext cx="0" cy="0"/>
          <a:chOff x="0" y="0"/>
          <a:chExt cx="0" cy="0"/>
        </a:xfrm>
      </p:grpSpPr>
      <p:grpSp>
        <p:nvGrpSpPr>
          <p:cNvPr id="3639" name="Google Shape;3639;p26"/>
          <p:cNvGrpSpPr/>
          <p:nvPr/>
        </p:nvGrpSpPr>
        <p:grpSpPr>
          <a:xfrm>
            <a:off x="323447" y="4353241"/>
            <a:ext cx="546611" cy="589619"/>
            <a:chOff x="111347" y="4353241"/>
            <a:chExt cx="546611" cy="589619"/>
          </a:xfrm>
        </p:grpSpPr>
        <p:sp>
          <p:nvSpPr>
            <p:cNvPr id="3640" name="Google Shape;3640;p26"/>
            <p:cNvSpPr/>
            <p:nvPr/>
          </p:nvSpPr>
          <p:spPr>
            <a:xfrm rot="9176586">
              <a:off x="176222" y="4563536"/>
              <a:ext cx="267063" cy="268384"/>
            </a:xfrm>
            <a:custGeom>
              <a:avLst/>
              <a:gdLst/>
              <a:ahLst/>
              <a:cxnLst/>
              <a:rect l="l" t="t" r="r" b="b"/>
              <a:pathLst>
                <a:path w="23843" h="23961" extrusionOk="0">
                  <a:moveTo>
                    <a:pt x="1780" y="9845"/>
                  </a:moveTo>
                  <a:cubicBezTo>
                    <a:pt x="593" y="11862"/>
                    <a:pt x="0" y="14234"/>
                    <a:pt x="593" y="16607"/>
                  </a:cubicBezTo>
                  <a:cubicBezTo>
                    <a:pt x="1542" y="20402"/>
                    <a:pt x="5457" y="22775"/>
                    <a:pt x="9371" y="23486"/>
                  </a:cubicBezTo>
                  <a:cubicBezTo>
                    <a:pt x="12218" y="23961"/>
                    <a:pt x="15183" y="23724"/>
                    <a:pt x="17793" y="22419"/>
                  </a:cubicBezTo>
                  <a:cubicBezTo>
                    <a:pt x="21470" y="20640"/>
                    <a:pt x="23842" y="16607"/>
                    <a:pt x="23724" y="12574"/>
                  </a:cubicBezTo>
                  <a:cubicBezTo>
                    <a:pt x="23605" y="8422"/>
                    <a:pt x="20996" y="4508"/>
                    <a:pt x="17318" y="2847"/>
                  </a:cubicBezTo>
                  <a:cubicBezTo>
                    <a:pt x="10913" y="0"/>
                    <a:pt x="4982" y="4270"/>
                    <a:pt x="1780" y="9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26"/>
            <p:cNvSpPr/>
            <p:nvPr/>
          </p:nvSpPr>
          <p:spPr>
            <a:xfrm rot="9176586">
              <a:off x="381695" y="4873637"/>
              <a:ext cx="55814" cy="59801"/>
            </a:xfrm>
            <a:custGeom>
              <a:avLst/>
              <a:gdLst/>
              <a:ahLst/>
              <a:cxnLst/>
              <a:rect l="l" t="t" r="r" b="b"/>
              <a:pathLst>
                <a:path w="4983" h="5339" extrusionOk="0">
                  <a:moveTo>
                    <a:pt x="356" y="2610"/>
                  </a:moveTo>
                  <a:cubicBezTo>
                    <a:pt x="238" y="1186"/>
                    <a:pt x="2017" y="0"/>
                    <a:pt x="3322" y="593"/>
                  </a:cubicBezTo>
                  <a:cubicBezTo>
                    <a:pt x="4627" y="1305"/>
                    <a:pt x="4982" y="3322"/>
                    <a:pt x="3915" y="4271"/>
                  </a:cubicBezTo>
                  <a:cubicBezTo>
                    <a:pt x="2847" y="5338"/>
                    <a:pt x="949" y="5101"/>
                    <a:pt x="1" y="39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26"/>
            <p:cNvSpPr/>
            <p:nvPr/>
          </p:nvSpPr>
          <p:spPr>
            <a:xfrm rot="9176586">
              <a:off x="139815" y="4382834"/>
              <a:ext cx="170074" cy="166087"/>
            </a:xfrm>
            <a:custGeom>
              <a:avLst/>
              <a:gdLst/>
              <a:ahLst/>
              <a:cxnLst/>
              <a:rect l="l" t="t" r="r" b="b"/>
              <a:pathLst>
                <a:path w="15184" h="14828" extrusionOk="0">
                  <a:moveTo>
                    <a:pt x="712" y="6880"/>
                  </a:moveTo>
                  <a:cubicBezTo>
                    <a:pt x="356" y="7474"/>
                    <a:pt x="0" y="8304"/>
                    <a:pt x="0" y="9134"/>
                  </a:cubicBezTo>
                  <a:cubicBezTo>
                    <a:pt x="0" y="10320"/>
                    <a:pt x="712" y="11388"/>
                    <a:pt x="1424" y="12337"/>
                  </a:cubicBezTo>
                  <a:cubicBezTo>
                    <a:pt x="2254" y="13404"/>
                    <a:pt x="3084" y="14353"/>
                    <a:pt x="4270" y="14591"/>
                  </a:cubicBezTo>
                  <a:cubicBezTo>
                    <a:pt x="5219" y="14828"/>
                    <a:pt x="6168" y="14353"/>
                    <a:pt x="7117" y="13998"/>
                  </a:cubicBezTo>
                  <a:cubicBezTo>
                    <a:pt x="8422" y="13286"/>
                    <a:pt x="9727" y="12693"/>
                    <a:pt x="11032" y="12100"/>
                  </a:cubicBezTo>
                  <a:cubicBezTo>
                    <a:pt x="12218" y="11625"/>
                    <a:pt x="13285" y="11032"/>
                    <a:pt x="13997" y="10083"/>
                  </a:cubicBezTo>
                  <a:cubicBezTo>
                    <a:pt x="15183" y="8541"/>
                    <a:pt x="14827" y="6169"/>
                    <a:pt x="13523" y="4627"/>
                  </a:cubicBezTo>
                  <a:cubicBezTo>
                    <a:pt x="9727" y="1"/>
                    <a:pt x="3440" y="2373"/>
                    <a:pt x="712" y="68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26"/>
            <p:cNvSpPr/>
            <p:nvPr/>
          </p:nvSpPr>
          <p:spPr>
            <a:xfrm rot="9176586">
              <a:off x="182114" y="4488654"/>
              <a:ext cx="85037" cy="41197"/>
            </a:xfrm>
            <a:custGeom>
              <a:avLst/>
              <a:gdLst/>
              <a:ahLst/>
              <a:cxnLst/>
              <a:rect l="l" t="t" r="r" b="b"/>
              <a:pathLst>
                <a:path w="7592" h="3678" extrusionOk="0">
                  <a:moveTo>
                    <a:pt x="0" y="1187"/>
                  </a:moveTo>
                  <a:cubicBezTo>
                    <a:pt x="0" y="1187"/>
                    <a:pt x="2491" y="1"/>
                    <a:pt x="4626" y="831"/>
                  </a:cubicBezTo>
                  <a:cubicBezTo>
                    <a:pt x="6880" y="1661"/>
                    <a:pt x="7592" y="3678"/>
                    <a:pt x="7592" y="3678"/>
                  </a:cubicBezTo>
                  <a:cubicBezTo>
                    <a:pt x="7592" y="3678"/>
                    <a:pt x="5694" y="119"/>
                    <a:pt x="0" y="11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6"/>
            <p:cNvSpPr/>
            <p:nvPr/>
          </p:nvSpPr>
          <p:spPr>
            <a:xfrm rot="9176586">
              <a:off x="155158" y="4484985"/>
              <a:ext cx="7975" cy="19938"/>
            </a:xfrm>
            <a:custGeom>
              <a:avLst/>
              <a:gdLst/>
              <a:ahLst/>
              <a:cxnLst/>
              <a:rect l="l" t="t" r="r" b="b"/>
              <a:pathLst>
                <a:path w="712" h="1780" extrusionOk="0">
                  <a:moveTo>
                    <a:pt x="237" y="0"/>
                  </a:moveTo>
                  <a:cubicBezTo>
                    <a:pt x="237" y="0"/>
                    <a:pt x="712" y="1305"/>
                    <a:pt x="0" y="1780"/>
                  </a:cubicBezTo>
                  <a:cubicBezTo>
                    <a:pt x="0" y="1780"/>
                    <a:pt x="356" y="831"/>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6"/>
            <p:cNvSpPr/>
            <p:nvPr/>
          </p:nvSpPr>
          <p:spPr>
            <a:xfrm rot="9176586">
              <a:off x="223471" y="4717759"/>
              <a:ext cx="166087" cy="104975"/>
            </a:xfrm>
            <a:custGeom>
              <a:avLst/>
              <a:gdLst/>
              <a:ahLst/>
              <a:cxnLst/>
              <a:rect l="l" t="t" r="r" b="b"/>
              <a:pathLst>
                <a:path w="14828" h="9372" extrusionOk="0">
                  <a:moveTo>
                    <a:pt x="0" y="3085"/>
                  </a:moveTo>
                  <a:cubicBezTo>
                    <a:pt x="0" y="3085"/>
                    <a:pt x="3322" y="1"/>
                    <a:pt x="8541" y="1424"/>
                  </a:cubicBezTo>
                  <a:cubicBezTo>
                    <a:pt x="13879" y="2966"/>
                    <a:pt x="14828" y="9372"/>
                    <a:pt x="14828" y="9372"/>
                  </a:cubicBezTo>
                  <a:cubicBezTo>
                    <a:pt x="14828" y="9372"/>
                    <a:pt x="13523" y="3559"/>
                    <a:pt x="8659" y="2492"/>
                  </a:cubicBezTo>
                  <a:cubicBezTo>
                    <a:pt x="3678" y="1424"/>
                    <a:pt x="0" y="3085"/>
                    <a:pt x="0" y="30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26"/>
            <p:cNvSpPr/>
            <p:nvPr/>
          </p:nvSpPr>
          <p:spPr>
            <a:xfrm rot="9176586">
              <a:off x="391924" y="4904886"/>
              <a:ext cx="33222" cy="25258"/>
            </a:xfrm>
            <a:custGeom>
              <a:avLst/>
              <a:gdLst/>
              <a:ahLst/>
              <a:cxnLst/>
              <a:rect l="l" t="t" r="r" b="b"/>
              <a:pathLst>
                <a:path w="2966" h="2255" extrusionOk="0">
                  <a:moveTo>
                    <a:pt x="0" y="831"/>
                  </a:moveTo>
                  <a:cubicBezTo>
                    <a:pt x="0" y="831"/>
                    <a:pt x="712" y="1"/>
                    <a:pt x="1779" y="475"/>
                  </a:cubicBezTo>
                  <a:cubicBezTo>
                    <a:pt x="2966" y="1068"/>
                    <a:pt x="2491" y="2255"/>
                    <a:pt x="2491" y="2255"/>
                  </a:cubicBezTo>
                  <a:cubicBezTo>
                    <a:pt x="2491" y="2255"/>
                    <a:pt x="2135" y="1306"/>
                    <a:pt x="1424" y="831"/>
                  </a:cubicBezTo>
                  <a:cubicBezTo>
                    <a:pt x="712" y="357"/>
                    <a:pt x="0" y="831"/>
                    <a:pt x="0"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26"/>
            <p:cNvSpPr/>
            <p:nvPr/>
          </p:nvSpPr>
          <p:spPr>
            <a:xfrm rot="9176586">
              <a:off x="592858" y="4724880"/>
              <a:ext cx="54481" cy="59801"/>
            </a:xfrm>
            <a:custGeom>
              <a:avLst/>
              <a:gdLst/>
              <a:ahLst/>
              <a:cxnLst/>
              <a:rect l="l" t="t" r="r" b="b"/>
              <a:pathLst>
                <a:path w="4864" h="5339" extrusionOk="0">
                  <a:moveTo>
                    <a:pt x="356" y="2729"/>
                  </a:moveTo>
                  <a:cubicBezTo>
                    <a:pt x="119" y="1306"/>
                    <a:pt x="2017" y="1"/>
                    <a:pt x="3322" y="713"/>
                  </a:cubicBezTo>
                  <a:cubicBezTo>
                    <a:pt x="4627" y="1306"/>
                    <a:pt x="4864" y="3322"/>
                    <a:pt x="3796" y="4390"/>
                  </a:cubicBezTo>
                  <a:cubicBezTo>
                    <a:pt x="2729" y="5339"/>
                    <a:pt x="831" y="5101"/>
                    <a:pt x="1" y="40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6"/>
            <p:cNvSpPr/>
            <p:nvPr/>
          </p:nvSpPr>
          <p:spPr>
            <a:xfrm rot="9176586">
              <a:off x="603000" y="4755829"/>
              <a:ext cx="33233" cy="25247"/>
            </a:xfrm>
            <a:custGeom>
              <a:avLst/>
              <a:gdLst/>
              <a:ahLst/>
              <a:cxnLst/>
              <a:rect l="l" t="t" r="r" b="b"/>
              <a:pathLst>
                <a:path w="2967" h="2254" extrusionOk="0">
                  <a:moveTo>
                    <a:pt x="1" y="831"/>
                  </a:moveTo>
                  <a:cubicBezTo>
                    <a:pt x="1" y="831"/>
                    <a:pt x="712" y="0"/>
                    <a:pt x="1898" y="593"/>
                  </a:cubicBezTo>
                  <a:cubicBezTo>
                    <a:pt x="2966" y="1068"/>
                    <a:pt x="2492" y="2254"/>
                    <a:pt x="2492" y="2254"/>
                  </a:cubicBezTo>
                  <a:cubicBezTo>
                    <a:pt x="2492" y="2254"/>
                    <a:pt x="2136" y="1424"/>
                    <a:pt x="1424" y="949"/>
                  </a:cubicBezTo>
                  <a:cubicBezTo>
                    <a:pt x="831" y="356"/>
                    <a:pt x="1" y="831"/>
                    <a:pt x="1"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9" name="Google Shape;3649;p26"/>
          <p:cNvSpPr/>
          <p:nvPr/>
        </p:nvSpPr>
        <p:spPr>
          <a:xfrm rot="9176586">
            <a:off x="8324197" y="513286"/>
            <a:ext cx="267063" cy="268384"/>
          </a:xfrm>
          <a:custGeom>
            <a:avLst/>
            <a:gdLst/>
            <a:ahLst/>
            <a:cxnLst/>
            <a:rect l="l" t="t" r="r" b="b"/>
            <a:pathLst>
              <a:path w="23843" h="23961" extrusionOk="0">
                <a:moveTo>
                  <a:pt x="1780" y="9845"/>
                </a:moveTo>
                <a:cubicBezTo>
                  <a:pt x="593" y="11862"/>
                  <a:pt x="0" y="14234"/>
                  <a:pt x="593" y="16607"/>
                </a:cubicBezTo>
                <a:cubicBezTo>
                  <a:pt x="1542" y="20402"/>
                  <a:pt x="5457" y="22775"/>
                  <a:pt x="9371" y="23486"/>
                </a:cubicBezTo>
                <a:cubicBezTo>
                  <a:pt x="12218" y="23961"/>
                  <a:pt x="15183" y="23724"/>
                  <a:pt x="17793" y="22419"/>
                </a:cubicBezTo>
                <a:cubicBezTo>
                  <a:pt x="21470" y="20640"/>
                  <a:pt x="23842" y="16607"/>
                  <a:pt x="23724" y="12574"/>
                </a:cubicBezTo>
                <a:cubicBezTo>
                  <a:pt x="23605" y="8422"/>
                  <a:pt x="20996" y="4508"/>
                  <a:pt x="17318" y="2847"/>
                </a:cubicBezTo>
                <a:cubicBezTo>
                  <a:pt x="10913" y="0"/>
                  <a:pt x="4982" y="4270"/>
                  <a:pt x="1780" y="9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6"/>
          <p:cNvSpPr/>
          <p:nvPr/>
        </p:nvSpPr>
        <p:spPr>
          <a:xfrm rot="9176586">
            <a:off x="8459365" y="200859"/>
            <a:ext cx="170074" cy="166087"/>
          </a:xfrm>
          <a:custGeom>
            <a:avLst/>
            <a:gdLst/>
            <a:ahLst/>
            <a:cxnLst/>
            <a:rect l="l" t="t" r="r" b="b"/>
            <a:pathLst>
              <a:path w="15184" h="14828" extrusionOk="0">
                <a:moveTo>
                  <a:pt x="712" y="6880"/>
                </a:moveTo>
                <a:cubicBezTo>
                  <a:pt x="356" y="7474"/>
                  <a:pt x="0" y="8304"/>
                  <a:pt x="0" y="9134"/>
                </a:cubicBezTo>
                <a:cubicBezTo>
                  <a:pt x="0" y="10320"/>
                  <a:pt x="712" y="11388"/>
                  <a:pt x="1424" y="12337"/>
                </a:cubicBezTo>
                <a:cubicBezTo>
                  <a:pt x="2254" y="13404"/>
                  <a:pt x="3084" y="14353"/>
                  <a:pt x="4270" y="14591"/>
                </a:cubicBezTo>
                <a:cubicBezTo>
                  <a:pt x="5219" y="14828"/>
                  <a:pt x="6168" y="14353"/>
                  <a:pt x="7117" y="13998"/>
                </a:cubicBezTo>
                <a:cubicBezTo>
                  <a:pt x="8422" y="13286"/>
                  <a:pt x="9727" y="12693"/>
                  <a:pt x="11032" y="12100"/>
                </a:cubicBezTo>
                <a:cubicBezTo>
                  <a:pt x="12218" y="11625"/>
                  <a:pt x="13285" y="11032"/>
                  <a:pt x="13997" y="10083"/>
                </a:cubicBezTo>
                <a:cubicBezTo>
                  <a:pt x="15183" y="8541"/>
                  <a:pt x="14827" y="6169"/>
                  <a:pt x="13523" y="4627"/>
                </a:cubicBezTo>
                <a:cubicBezTo>
                  <a:pt x="9727" y="1"/>
                  <a:pt x="3440" y="2373"/>
                  <a:pt x="712" y="68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26"/>
          <p:cNvSpPr/>
          <p:nvPr/>
        </p:nvSpPr>
        <p:spPr>
          <a:xfrm rot="9176586">
            <a:off x="8501664" y="306679"/>
            <a:ext cx="85037" cy="41197"/>
          </a:xfrm>
          <a:custGeom>
            <a:avLst/>
            <a:gdLst/>
            <a:ahLst/>
            <a:cxnLst/>
            <a:rect l="l" t="t" r="r" b="b"/>
            <a:pathLst>
              <a:path w="7592" h="3678" extrusionOk="0">
                <a:moveTo>
                  <a:pt x="0" y="1187"/>
                </a:moveTo>
                <a:cubicBezTo>
                  <a:pt x="0" y="1187"/>
                  <a:pt x="2491" y="1"/>
                  <a:pt x="4626" y="831"/>
                </a:cubicBezTo>
                <a:cubicBezTo>
                  <a:pt x="6880" y="1661"/>
                  <a:pt x="7592" y="3678"/>
                  <a:pt x="7592" y="3678"/>
                </a:cubicBezTo>
                <a:cubicBezTo>
                  <a:pt x="7592" y="3678"/>
                  <a:pt x="5694" y="119"/>
                  <a:pt x="0" y="11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26"/>
          <p:cNvSpPr/>
          <p:nvPr/>
        </p:nvSpPr>
        <p:spPr>
          <a:xfrm rot="9176586">
            <a:off x="8474708" y="303010"/>
            <a:ext cx="7975" cy="19938"/>
          </a:xfrm>
          <a:custGeom>
            <a:avLst/>
            <a:gdLst/>
            <a:ahLst/>
            <a:cxnLst/>
            <a:rect l="l" t="t" r="r" b="b"/>
            <a:pathLst>
              <a:path w="712" h="1780" extrusionOk="0">
                <a:moveTo>
                  <a:pt x="237" y="0"/>
                </a:moveTo>
                <a:cubicBezTo>
                  <a:pt x="237" y="0"/>
                  <a:pt x="712" y="1305"/>
                  <a:pt x="0" y="1780"/>
                </a:cubicBezTo>
                <a:cubicBezTo>
                  <a:pt x="0" y="1780"/>
                  <a:pt x="356" y="831"/>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26"/>
          <p:cNvSpPr/>
          <p:nvPr/>
        </p:nvSpPr>
        <p:spPr>
          <a:xfrm rot="9176586">
            <a:off x="8371446" y="667509"/>
            <a:ext cx="166087" cy="104975"/>
          </a:xfrm>
          <a:custGeom>
            <a:avLst/>
            <a:gdLst/>
            <a:ahLst/>
            <a:cxnLst/>
            <a:rect l="l" t="t" r="r" b="b"/>
            <a:pathLst>
              <a:path w="14828" h="9372" extrusionOk="0">
                <a:moveTo>
                  <a:pt x="0" y="3085"/>
                </a:moveTo>
                <a:cubicBezTo>
                  <a:pt x="0" y="3085"/>
                  <a:pt x="3322" y="1"/>
                  <a:pt x="8541" y="1424"/>
                </a:cubicBezTo>
                <a:cubicBezTo>
                  <a:pt x="13879" y="2966"/>
                  <a:pt x="14828" y="9372"/>
                  <a:pt x="14828" y="9372"/>
                </a:cubicBezTo>
                <a:cubicBezTo>
                  <a:pt x="14828" y="9372"/>
                  <a:pt x="13523" y="3559"/>
                  <a:pt x="8659" y="2492"/>
                </a:cubicBezTo>
                <a:cubicBezTo>
                  <a:pt x="3678" y="1424"/>
                  <a:pt x="0" y="3085"/>
                  <a:pt x="0" y="30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26"/>
          <p:cNvSpPr/>
          <p:nvPr/>
        </p:nvSpPr>
        <p:spPr>
          <a:xfrm rot="9176586">
            <a:off x="8767175" y="536334"/>
            <a:ext cx="54481" cy="59801"/>
          </a:xfrm>
          <a:custGeom>
            <a:avLst/>
            <a:gdLst/>
            <a:ahLst/>
            <a:cxnLst/>
            <a:rect l="l" t="t" r="r" b="b"/>
            <a:pathLst>
              <a:path w="4864" h="5339" extrusionOk="0">
                <a:moveTo>
                  <a:pt x="356" y="2729"/>
                </a:moveTo>
                <a:cubicBezTo>
                  <a:pt x="119" y="1306"/>
                  <a:pt x="2017" y="1"/>
                  <a:pt x="3322" y="713"/>
                </a:cubicBezTo>
                <a:cubicBezTo>
                  <a:pt x="4627" y="1306"/>
                  <a:pt x="4864" y="3322"/>
                  <a:pt x="3796" y="4390"/>
                </a:cubicBezTo>
                <a:cubicBezTo>
                  <a:pt x="2729" y="5339"/>
                  <a:pt x="831" y="5101"/>
                  <a:pt x="1" y="40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26"/>
          <p:cNvSpPr/>
          <p:nvPr/>
        </p:nvSpPr>
        <p:spPr>
          <a:xfrm rot="9176586">
            <a:off x="8777318" y="567283"/>
            <a:ext cx="33233" cy="25247"/>
          </a:xfrm>
          <a:custGeom>
            <a:avLst/>
            <a:gdLst/>
            <a:ahLst/>
            <a:cxnLst/>
            <a:rect l="l" t="t" r="r" b="b"/>
            <a:pathLst>
              <a:path w="2967" h="2254" extrusionOk="0">
                <a:moveTo>
                  <a:pt x="1" y="831"/>
                </a:moveTo>
                <a:cubicBezTo>
                  <a:pt x="1" y="831"/>
                  <a:pt x="712" y="0"/>
                  <a:pt x="1898" y="593"/>
                </a:cubicBezTo>
                <a:cubicBezTo>
                  <a:pt x="2966" y="1068"/>
                  <a:pt x="2492" y="2254"/>
                  <a:pt x="2492" y="2254"/>
                </a:cubicBezTo>
                <a:cubicBezTo>
                  <a:pt x="2492" y="2254"/>
                  <a:pt x="2136" y="1424"/>
                  <a:pt x="1424" y="949"/>
                </a:cubicBezTo>
                <a:cubicBezTo>
                  <a:pt x="831" y="356"/>
                  <a:pt x="1" y="831"/>
                  <a:pt x="1"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6" name="Google Shape;3656;p26"/>
          <p:cNvGrpSpPr/>
          <p:nvPr/>
        </p:nvGrpSpPr>
        <p:grpSpPr>
          <a:xfrm>
            <a:off x="8410566" y="4559634"/>
            <a:ext cx="238570" cy="269235"/>
            <a:chOff x="8410566" y="4559634"/>
            <a:chExt cx="238570" cy="269235"/>
          </a:xfrm>
        </p:grpSpPr>
        <p:sp>
          <p:nvSpPr>
            <p:cNvPr id="3657" name="Google Shape;3657;p26"/>
            <p:cNvSpPr/>
            <p:nvPr/>
          </p:nvSpPr>
          <p:spPr>
            <a:xfrm rot="10504998">
              <a:off x="8583803" y="4628039"/>
              <a:ext cx="59230" cy="59215"/>
            </a:xfrm>
            <a:custGeom>
              <a:avLst/>
              <a:gdLst/>
              <a:ahLst/>
              <a:cxnLst/>
              <a:rect l="l" t="t" r="r" b="b"/>
              <a:pathLst>
                <a:path w="5220" h="5220" extrusionOk="0">
                  <a:moveTo>
                    <a:pt x="2966" y="238"/>
                  </a:moveTo>
                  <a:cubicBezTo>
                    <a:pt x="1542" y="1"/>
                    <a:pt x="0" y="1305"/>
                    <a:pt x="238" y="2729"/>
                  </a:cubicBezTo>
                  <a:cubicBezTo>
                    <a:pt x="356" y="4152"/>
                    <a:pt x="2135" y="5220"/>
                    <a:pt x="3440" y="4627"/>
                  </a:cubicBezTo>
                  <a:cubicBezTo>
                    <a:pt x="4745" y="4034"/>
                    <a:pt x="5220" y="2017"/>
                    <a:pt x="4271"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26"/>
            <p:cNvSpPr/>
            <p:nvPr/>
          </p:nvSpPr>
          <p:spPr>
            <a:xfrm rot="10504998">
              <a:off x="8415173" y="4711073"/>
              <a:ext cx="115760" cy="113041"/>
            </a:xfrm>
            <a:custGeom>
              <a:avLst/>
              <a:gdLst/>
              <a:ahLst/>
              <a:cxnLst/>
              <a:rect l="l" t="t" r="r" b="b"/>
              <a:pathLst>
                <a:path w="10202" h="9965" extrusionOk="0">
                  <a:moveTo>
                    <a:pt x="475" y="4627"/>
                  </a:moveTo>
                  <a:cubicBezTo>
                    <a:pt x="238" y="5101"/>
                    <a:pt x="1" y="5575"/>
                    <a:pt x="1" y="6169"/>
                  </a:cubicBezTo>
                  <a:cubicBezTo>
                    <a:pt x="1" y="6999"/>
                    <a:pt x="475" y="7711"/>
                    <a:pt x="950" y="8304"/>
                  </a:cubicBezTo>
                  <a:cubicBezTo>
                    <a:pt x="1424" y="9015"/>
                    <a:pt x="2017" y="9727"/>
                    <a:pt x="2847" y="9846"/>
                  </a:cubicBezTo>
                  <a:cubicBezTo>
                    <a:pt x="3559" y="9964"/>
                    <a:pt x="4152" y="9727"/>
                    <a:pt x="4745" y="9371"/>
                  </a:cubicBezTo>
                  <a:cubicBezTo>
                    <a:pt x="5576" y="9015"/>
                    <a:pt x="6525" y="8541"/>
                    <a:pt x="7474" y="8185"/>
                  </a:cubicBezTo>
                  <a:cubicBezTo>
                    <a:pt x="8185" y="7829"/>
                    <a:pt x="8897" y="7473"/>
                    <a:pt x="9371" y="6880"/>
                  </a:cubicBezTo>
                  <a:cubicBezTo>
                    <a:pt x="10202" y="5813"/>
                    <a:pt x="9964" y="4152"/>
                    <a:pt x="9134" y="3085"/>
                  </a:cubicBezTo>
                  <a:cubicBezTo>
                    <a:pt x="6525" y="0"/>
                    <a:pt x="2254" y="1661"/>
                    <a:pt x="475" y="46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26"/>
            <p:cNvSpPr/>
            <p:nvPr/>
          </p:nvSpPr>
          <p:spPr>
            <a:xfrm rot="10504998">
              <a:off x="8432161" y="4779458"/>
              <a:ext cx="57880" cy="28269"/>
            </a:xfrm>
            <a:custGeom>
              <a:avLst/>
              <a:gdLst/>
              <a:ahLst/>
              <a:cxnLst/>
              <a:rect l="l" t="t" r="r" b="b"/>
              <a:pathLst>
                <a:path w="5101" h="2492" extrusionOk="0">
                  <a:moveTo>
                    <a:pt x="0" y="712"/>
                  </a:moveTo>
                  <a:cubicBezTo>
                    <a:pt x="0" y="712"/>
                    <a:pt x="1542" y="0"/>
                    <a:pt x="3084" y="475"/>
                  </a:cubicBezTo>
                  <a:cubicBezTo>
                    <a:pt x="4508" y="1068"/>
                    <a:pt x="5101" y="2491"/>
                    <a:pt x="5101" y="2491"/>
                  </a:cubicBezTo>
                  <a:cubicBezTo>
                    <a:pt x="5101" y="2491"/>
                    <a:pt x="3678" y="0"/>
                    <a:pt x="0" y="7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26"/>
            <p:cNvSpPr/>
            <p:nvPr/>
          </p:nvSpPr>
          <p:spPr>
            <a:xfrm rot="10504998">
              <a:off x="8421863" y="4762297"/>
              <a:ext cx="5390" cy="13465"/>
            </a:xfrm>
            <a:custGeom>
              <a:avLst/>
              <a:gdLst/>
              <a:ahLst/>
              <a:cxnLst/>
              <a:rect l="l" t="t" r="r" b="b"/>
              <a:pathLst>
                <a:path w="475" h="1187" extrusionOk="0">
                  <a:moveTo>
                    <a:pt x="119" y="1"/>
                  </a:moveTo>
                  <a:cubicBezTo>
                    <a:pt x="119" y="1"/>
                    <a:pt x="475" y="949"/>
                    <a:pt x="0" y="1187"/>
                  </a:cubicBezTo>
                  <a:cubicBezTo>
                    <a:pt x="0" y="1187"/>
                    <a:pt x="237" y="594"/>
                    <a:pt x="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26"/>
            <p:cNvSpPr/>
            <p:nvPr/>
          </p:nvSpPr>
          <p:spPr>
            <a:xfrm rot="10504998">
              <a:off x="8598779" y="4667508"/>
              <a:ext cx="20197" cy="16154"/>
            </a:xfrm>
            <a:custGeom>
              <a:avLst/>
              <a:gdLst/>
              <a:ahLst/>
              <a:cxnLst/>
              <a:rect l="l" t="t" r="r" b="b"/>
              <a:pathLst>
                <a:path w="1780" h="1424" extrusionOk="0">
                  <a:moveTo>
                    <a:pt x="0" y="475"/>
                  </a:moveTo>
                  <a:cubicBezTo>
                    <a:pt x="0" y="475"/>
                    <a:pt x="1542" y="0"/>
                    <a:pt x="1779" y="1424"/>
                  </a:cubicBezTo>
                  <a:cubicBezTo>
                    <a:pt x="1779" y="1424"/>
                    <a:pt x="1186" y="831"/>
                    <a:pt x="0" y="4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26"/>
            <p:cNvSpPr/>
            <p:nvPr/>
          </p:nvSpPr>
          <p:spPr>
            <a:xfrm rot="10504998">
              <a:off x="8611068" y="4561116"/>
              <a:ext cx="36355" cy="41734"/>
            </a:xfrm>
            <a:custGeom>
              <a:avLst/>
              <a:gdLst/>
              <a:ahLst/>
              <a:cxnLst/>
              <a:rect l="l" t="t" r="r" b="b"/>
              <a:pathLst>
                <a:path w="3204" h="3679" extrusionOk="0">
                  <a:moveTo>
                    <a:pt x="238" y="1899"/>
                  </a:moveTo>
                  <a:cubicBezTo>
                    <a:pt x="119" y="831"/>
                    <a:pt x="1306" y="1"/>
                    <a:pt x="2136" y="475"/>
                  </a:cubicBezTo>
                  <a:cubicBezTo>
                    <a:pt x="3085" y="950"/>
                    <a:pt x="3203" y="2255"/>
                    <a:pt x="2492" y="2966"/>
                  </a:cubicBezTo>
                  <a:cubicBezTo>
                    <a:pt x="1780" y="3678"/>
                    <a:pt x="475" y="3441"/>
                    <a:pt x="1" y="27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26"/>
            <p:cNvSpPr/>
            <p:nvPr/>
          </p:nvSpPr>
          <p:spPr>
            <a:xfrm rot="10504998">
              <a:off x="8613128" y="4581735"/>
              <a:ext cx="22886" cy="17504"/>
            </a:xfrm>
            <a:custGeom>
              <a:avLst/>
              <a:gdLst/>
              <a:ahLst/>
              <a:cxnLst/>
              <a:rect l="l" t="t" r="r" b="b"/>
              <a:pathLst>
                <a:path w="2017" h="1543" extrusionOk="0">
                  <a:moveTo>
                    <a:pt x="0" y="594"/>
                  </a:moveTo>
                  <a:cubicBezTo>
                    <a:pt x="0" y="594"/>
                    <a:pt x="475" y="1"/>
                    <a:pt x="1186" y="357"/>
                  </a:cubicBezTo>
                  <a:cubicBezTo>
                    <a:pt x="2017" y="713"/>
                    <a:pt x="1661" y="1543"/>
                    <a:pt x="1661" y="1543"/>
                  </a:cubicBezTo>
                  <a:cubicBezTo>
                    <a:pt x="1661" y="1543"/>
                    <a:pt x="1424" y="950"/>
                    <a:pt x="949" y="594"/>
                  </a:cubicBezTo>
                  <a:cubicBezTo>
                    <a:pt x="475" y="238"/>
                    <a:pt x="0" y="594"/>
                    <a:pt x="0"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08"/>
        <p:cNvGrpSpPr/>
        <p:nvPr/>
      </p:nvGrpSpPr>
      <p:grpSpPr>
        <a:xfrm>
          <a:off x="0" y="0"/>
          <a:ext cx="0" cy="0"/>
          <a:chOff x="0" y="0"/>
          <a:chExt cx="0" cy="0"/>
        </a:xfrm>
      </p:grpSpPr>
      <p:sp>
        <p:nvSpPr>
          <p:cNvPr id="909" name="Google Shape;909;p7"/>
          <p:cNvSpPr txBox="1">
            <a:spLocks noGrp="1"/>
          </p:cNvSpPr>
          <p:nvPr>
            <p:ph type="title"/>
          </p:nvPr>
        </p:nvSpPr>
        <p:spPr>
          <a:xfrm>
            <a:off x="3636250" y="310800"/>
            <a:ext cx="4794600" cy="749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algn="ctr" rtl="0">
              <a:spcBef>
                <a:spcPts val="0"/>
              </a:spcBef>
              <a:spcAft>
                <a:spcPts val="0"/>
              </a:spcAft>
              <a:buSzPts val="3600"/>
              <a:buNone/>
              <a:defRPr/>
            </a:lvl2pPr>
            <a:lvl3pPr lvl="2" algn="ctr" rtl="0">
              <a:spcBef>
                <a:spcPts val="0"/>
              </a:spcBef>
              <a:spcAft>
                <a:spcPts val="0"/>
              </a:spcAft>
              <a:buSzPts val="3600"/>
              <a:buNone/>
              <a:defRPr/>
            </a:lvl3pPr>
            <a:lvl4pPr lvl="3" algn="ctr" rtl="0">
              <a:spcBef>
                <a:spcPts val="0"/>
              </a:spcBef>
              <a:spcAft>
                <a:spcPts val="0"/>
              </a:spcAft>
              <a:buSzPts val="3600"/>
              <a:buNone/>
              <a:defRPr/>
            </a:lvl4pPr>
            <a:lvl5pPr lvl="4" algn="ctr" rtl="0">
              <a:spcBef>
                <a:spcPts val="0"/>
              </a:spcBef>
              <a:spcAft>
                <a:spcPts val="0"/>
              </a:spcAft>
              <a:buSzPts val="3600"/>
              <a:buNone/>
              <a:defRPr/>
            </a:lvl5pPr>
            <a:lvl6pPr lvl="5" algn="ctr" rtl="0">
              <a:spcBef>
                <a:spcPts val="0"/>
              </a:spcBef>
              <a:spcAft>
                <a:spcPts val="0"/>
              </a:spcAft>
              <a:buSzPts val="3600"/>
              <a:buNone/>
              <a:defRPr/>
            </a:lvl6pPr>
            <a:lvl7pPr lvl="6" algn="ctr" rtl="0">
              <a:spcBef>
                <a:spcPts val="0"/>
              </a:spcBef>
              <a:spcAft>
                <a:spcPts val="0"/>
              </a:spcAft>
              <a:buSzPts val="3600"/>
              <a:buNone/>
              <a:defRPr/>
            </a:lvl7pPr>
            <a:lvl8pPr lvl="7" algn="ctr" rtl="0">
              <a:spcBef>
                <a:spcPts val="0"/>
              </a:spcBef>
              <a:spcAft>
                <a:spcPts val="0"/>
              </a:spcAft>
              <a:buSzPts val="3600"/>
              <a:buNone/>
              <a:defRPr/>
            </a:lvl8pPr>
            <a:lvl9pPr lvl="8" algn="ctr" rtl="0">
              <a:spcBef>
                <a:spcPts val="0"/>
              </a:spcBef>
              <a:spcAft>
                <a:spcPts val="0"/>
              </a:spcAft>
              <a:buSzPts val="3600"/>
              <a:buNone/>
              <a:defRPr/>
            </a:lvl9pPr>
          </a:lstStyle>
          <a:p>
            <a:endParaRPr/>
          </a:p>
        </p:txBody>
      </p:sp>
      <p:sp>
        <p:nvSpPr>
          <p:cNvPr id="910" name="Google Shape;910;p7"/>
          <p:cNvSpPr txBox="1">
            <a:spLocks noGrp="1"/>
          </p:cNvSpPr>
          <p:nvPr>
            <p:ph type="subTitle" idx="1"/>
          </p:nvPr>
        </p:nvSpPr>
        <p:spPr>
          <a:xfrm>
            <a:off x="3636375" y="1323250"/>
            <a:ext cx="4794600" cy="187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911" name="Google Shape;911;p7"/>
          <p:cNvGrpSpPr/>
          <p:nvPr/>
        </p:nvGrpSpPr>
        <p:grpSpPr>
          <a:xfrm>
            <a:off x="578125" y="867550"/>
            <a:ext cx="1514789" cy="1947383"/>
            <a:chOff x="578125" y="867550"/>
            <a:chExt cx="1514789" cy="1947383"/>
          </a:xfrm>
        </p:grpSpPr>
        <p:sp>
          <p:nvSpPr>
            <p:cNvPr id="912" name="Google Shape;912;p7"/>
            <p:cNvSpPr/>
            <p:nvPr/>
          </p:nvSpPr>
          <p:spPr>
            <a:xfrm>
              <a:off x="578125" y="867550"/>
              <a:ext cx="1514789" cy="1947377"/>
            </a:xfrm>
            <a:custGeom>
              <a:avLst/>
              <a:gdLst/>
              <a:ahLst/>
              <a:cxnLst/>
              <a:rect l="l" t="t" r="r" b="b"/>
              <a:pathLst>
                <a:path w="35199" h="45251" extrusionOk="0">
                  <a:moveTo>
                    <a:pt x="675" y="45250"/>
                  </a:moveTo>
                  <a:lnTo>
                    <a:pt x="34250" y="45250"/>
                  </a:lnTo>
                  <a:lnTo>
                    <a:pt x="35198"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7"/>
            <p:cNvSpPr/>
            <p:nvPr/>
          </p:nvSpPr>
          <p:spPr>
            <a:xfrm>
              <a:off x="741408" y="1023558"/>
              <a:ext cx="1348760" cy="1791375"/>
            </a:xfrm>
            <a:custGeom>
              <a:avLst/>
              <a:gdLst/>
              <a:ahLst/>
              <a:cxnLst/>
              <a:rect l="l" t="t" r="r" b="b"/>
              <a:pathLst>
                <a:path w="31341" h="41626" extrusionOk="0">
                  <a:moveTo>
                    <a:pt x="1054" y="41625"/>
                  </a:moveTo>
                  <a:lnTo>
                    <a:pt x="1" y="0"/>
                  </a:lnTo>
                  <a:lnTo>
                    <a:pt x="31341" y="0"/>
                  </a:lnTo>
                  <a:lnTo>
                    <a:pt x="30456" y="4162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7"/>
            <p:cNvSpPr/>
            <p:nvPr/>
          </p:nvSpPr>
          <p:spPr>
            <a:xfrm>
              <a:off x="847537" y="1125125"/>
              <a:ext cx="618628" cy="1629047"/>
            </a:xfrm>
            <a:custGeom>
              <a:avLst/>
              <a:gdLst/>
              <a:ahLst/>
              <a:cxnLst/>
              <a:rect l="l" t="t" r="r" b="b"/>
              <a:pathLst>
                <a:path w="14375" h="37854" extrusionOk="0">
                  <a:moveTo>
                    <a:pt x="928" y="37853"/>
                  </a:moveTo>
                  <a:lnTo>
                    <a:pt x="1" y="1"/>
                  </a:lnTo>
                  <a:lnTo>
                    <a:pt x="14374" y="1"/>
                  </a:lnTo>
                  <a:lnTo>
                    <a:pt x="14016" y="3785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7"/>
            <p:cNvSpPr/>
            <p:nvPr/>
          </p:nvSpPr>
          <p:spPr>
            <a:xfrm>
              <a:off x="1565912" y="1151421"/>
              <a:ext cx="521584" cy="1563763"/>
            </a:xfrm>
            <a:custGeom>
              <a:avLst/>
              <a:gdLst/>
              <a:ahLst/>
              <a:cxnLst/>
              <a:rect l="l" t="t" r="r" b="b"/>
              <a:pathLst>
                <a:path w="12120" h="36337" extrusionOk="0">
                  <a:moveTo>
                    <a:pt x="1" y="36336"/>
                  </a:moveTo>
                  <a:lnTo>
                    <a:pt x="11319" y="36146"/>
                  </a:lnTo>
                  <a:lnTo>
                    <a:pt x="12120" y="1"/>
                  </a:lnTo>
                  <a:lnTo>
                    <a:pt x="464" y="2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7"/>
            <p:cNvSpPr/>
            <p:nvPr/>
          </p:nvSpPr>
          <p:spPr>
            <a:xfrm>
              <a:off x="838322" y="1125116"/>
              <a:ext cx="78677" cy="1629047"/>
            </a:xfrm>
            <a:custGeom>
              <a:avLst/>
              <a:gdLst/>
              <a:ahLst/>
              <a:cxnLst/>
              <a:rect l="l" t="t" r="r" b="b"/>
              <a:pathLst>
                <a:path w="1582" h="37854" extrusionOk="0">
                  <a:moveTo>
                    <a:pt x="1" y="1"/>
                  </a:moveTo>
                  <a:lnTo>
                    <a:pt x="654" y="1"/>
                  </a:lnTo>
                  <a:lnTo>
                    <a:pt x="1581" y="37853"/>
                  </a:lnTo>
                  <a:lnTo>
                    <a:pt x="1033" y="3785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7"/>
            <p:cNvSpPr/>
            <p:nvPr/>
          </p:nvSpPr>
          <p:spPr>
            <a:xfrm>
              <a:off x="1565912" y="1159598"/>
              <a:ext cx="32707" cy="1555586"/>
            </a:xfrm>
            <a:custGeom>
              <a:avLst/>
              <a:gdLst/>
              <a:ahLst/>
              <a:cxnLst/>
              <a:rect l="l" t="t" r="r" b="b"/>
              <a:pathLst>
                <a:path w="760" h="36147" extrusionOk="0">
                  <a:moveTo>
                    <a:pt x="464" y="22"/>
                  </a:moveTo>
                  <a:lnTo>
                    <a:pt x="1" y="36146"/>
                  </a:lnTo>
                  <a:lnTo>
                    <a:pt x="464" y="36146"/>
                  </a:lnTo>
                  <a:lnTo>
                    <a:pt x="760"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7"/>
            <p:cNvSpPr/>
            <p:nvPr/>
          </p:nvSpPr>
          <p:spPr>
            <a:xfrm>
              <a:off x="578125" y="867550"/>
              <a:ext cx="1514789" cy="207730"/>
            </a:xfrm>
            <a:custGeom>
              <a:avLst/>
              <a:gdLst/>
              <a:ahLst/>
              <a:cxnLst/>
              <a:rect l="l" t="t" r="r" b="b"/>
              <a:pathLst>
                <a:path w="35199" h="4827" extrusionOk="0">
                  <a:moveTo>
                    <a:pt x="1" y="0"/>
                  </a:moveTo>
                  <a:lnTo>
                    <a:pt x="3816" y="4827"/>
                  </a:lnTo>
                  <a:lnTo>
                    <a:pt x="35198" y="4827"/>
                  </a:lnTo>
                  <a:lnTo>
                    <a:pt x="351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7"/>
          <p:cNvGrpSpPr/>
          <p:nvPr/>
        </p:nvGrpSpPr>
        <p:grpSpPr>
          <a:xfrm>
            <a:off x="-444443" y="3296338"/>
            <a:ext cx="10005116" cy="2752841"/>
            <a:chOff x="-444443" y="3296338"/>
            <a:chExt cx="10005116" cy="2752841"/>
          </a:xfrm>
        </p:grpSpPr>
        <p:grpSp>
          <p:nvGrpSpPr>
            <p:cNvPr id="920" name="Google Shape;920;p7"/>
            <p:cNvGrpSpPr/>
            <p:nvPr/>
          </p:nvGrpSpPr>
          <p:grpSpPr>
            <a:xfrm>
              <a:off x="-444443" y="3296338"/>
              <a:ext cx="10005116" cy="2752841"/>
              <a:chOff x="-444443" y="3296338"/>
              <a:chExt cx="10005116" cy="2752841"/>
            </a:xfrm>
          </p:grpSpPr>
          <p:sp>
            <p:nvSpPr>
              <p:cNvPr id="921" name="Google Shape;921;p7"/>
              <p:cNvSpPr/>
              <p:nvPr/>
            </p:nvSpPr>
            <p:spPr>
              <a:xfrm>
                <a:off x="2408023" y="5587595"/>
                <a:ext cx="1005707" cy="27458"/>
              </a:xfrm>
              <a:custGeom>
                <a:avLst/>
                <a:gdLst/>
                <a:ahLst/>
                <a:cxnLst/>
                <a:rect l="l" t="t" r="r" b="b"/>
                <a:pathLst>
                  <a:path w="23185" h="633" extrusionOk="0">
                    <a:moveTo>
                      <a:pt x="1" y="633"/>
                    </a:moveTo>
                    <a:lnTo>
                      <a:pt x="506" y="1"/>
                    </a:lnTo>
                    <a:lnTo>
                      <a:pt x="22594" y="1"/>
                    </a:lnTo>
                    <a:lnTo>
                      <a:pt x="23184" y="63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
              <p:cNvSpPr/>
              <p:nvPr/>
            </p:nvSpPr>
            <p:spPr>
              <a:xfrm>
                <a:off x="341896" y="5768607"/>
                <a:ext cx="1820293" cy="173770"/>
              </a:xfrm>
              <a:custGeom>
                <a:avLst/>
                <a:gdLst/>
                <a:ahLst/>
                <a:cxnLst/>
                <a:rect l="l" t="t" r="r" b="b"/>
                <a:pathLst>
                  <a:path w="41964" h="4006" extrusionOk="0">
                    <a:moveTo>
                      <a:pt x="0" y="1"/>
                    </a:moveTo>
                    <a:lnTo>
                      <a:pt x="190" y="4005"/>
                    </a:lnTo>
                    <a:lnTo>
                      <a:pt x="41963" y="3626"/>
                    </a:lnTo>
                    <a:lnTo>
                      <a:pt x="419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7"/>
              <p:cNvSpPr/>
              <p:nvPr/>
            </p:nvSpPr>
            <p:spPr>
              <a:xfrm>
                <a:off x="341896" y="5768607"/>
                <a:ext cx="1501209" cy="173770"/>
              </a:xfrm>
              <a:custGeom>
                <a:avLst/>
                <a:gdLst/>
                <a:ahLst/>
                <a:cxnLst/>
                <a:rect l="l" t="t" r="r" b="b"/>
                <a:pathLst>
                  <a:path w="34608" h="4006" extrusionOk="0">
                    <a:moveTo>
                      <a:pt x="34607" y="3626"/>
                    </a:moveTo>
                    <a:lnTo>
                      <a:pt x="34607" y="1"/>
                    </a:lnTo>
                    <a:lnTo>
                      <a:pt x="0" y="1"/>
                    </a:lnTo>
                    <a:lnTo>
                      <a:pt x="190" y="40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7"/>
              <p:cNvSpPr/>
              <p:nvPr/>
            </p:nvSpPr>
            <p:spPr>
              <a:xfrm>
                <a:off x="1909797" y="5666237"/>
                <a:ext cx="120720" cy="33878"/>
              </a:xfrm>
              <a:custGeom>
                <a:avLst/>
                <a:gdLst/>
                <a:ahLst/>
                <a:cxnLst/>
                <a:rect l="l" t="t" r="r" b="b"/>
                <a:pathLst>
                  <a:path w="2783" h="781" extrusionOk="0">
                    <a:moveTo>
                      <a:pt x="2108" y="0"/>
                    </a:moveTo>
                    <a:lnTo>
                      <a:pt x="0" y="0"/>
                    </a:lnTo>
                    <a:lnTo>
                      <a:pt x="126" y="780"/>
                    </a:lnTo>
                    <a:lnTo>
                      <a:pt x="2782" y="78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
              <p:cNvSpPr/>
              <p:nvPr/>
            </p:nvSpPr>
            <p:spPr>
              <a:xfrm>
                <a:off x="1820682" y="4402733"/>
                <a:ext cx="4675432" cy="1646446"/>
              </a:xfrm>
              <a:custGeom>
                <a:avLst/>
                <a:gdLst/>
                <a:ahLst/>
                <a:cxnLst/>
                <a:rect l="l" t="t" r="r" b="b"/>
                <a:pathLst>
                  <a:path w="93790" h="33028" extrusionOk="0">
                    <a:moveTo>
                      <a:pt x="190" y="32922"/>
                    </a:moveTo>
                    <a:lnTo>
                      <a:pt x="1" y="1"/>
                    </a:lnTo>
                    <a:lnTo>
                      <a:pt x="93789" y="1"/>
                    </a:lnTo>
                    <a:lnTo>
                      <a:pt x="93094" y="33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
              <p:cNvSpPr/>
              <p:nvPr/>
            </p:nvSpPr>
            <p:spPr>
              <a:xfrm>
                <a:off x="3403976" y="4402733"/>
                <a:ext cx="38933" cy="1639068"/>
              </a:xfrm>
              <a:custGeom>
                <a:avLst/>
                <a:gdLst/>
                <a:ahLst/>
                <a:cxnLst/>
                <a:rect l="l" t="t" r="r" b="b"/>
                <a:pathLst>
                  <a:path w="781" h="32880" extrusionOk="0">
                    <a:moveTo>
                      <a:pt x="422" y="32880"/>
                    </a:moveTo>
                    <a:lnTo>
                      <a:pt x="0" y="1"/>
                    </a:lnTo>
                    <a:lnTo>
                      <a:pt x="422" y="1"/>
                    </a:lnTo>
                    <a:lnTo>
                      <a:pt x="780" y="3288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
              <p:cNvSpPr/>
              <p:nvPr/>
            </p:nvSpPr>
            <p:spPr>
              <a:xfrm>
                <a:off x="5579772" y="4402733"/>
                <a:ext cx="16899" cy="1639068"/>
              </a:xfrm>
              <a:custGeom>
                <a:avLst/>
                <a:gdLst/>
                <a:ahLst/>
                <a:cxnLst/>
                <a:rect l="l" t="t" r="r" b="b"/>
                <a:pathLst>
                  <a:path w="339" h="32880" extrusionOk="0">
                    <a:moveTo>
                      <a:pt x="1" y="1"/>
                    </a:moveTo>
                    <a:lnTo>
                      <a:pt x="1" y="32880"/>
                    </a:lnTo>
                    <a:lnTo>
                      <a:pt x="254" y="32880"/>
                    </a:lnTo>
                    <a:lnTo>
                      <a:pt x="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7"/>
              <p:cNvSpPr/>
              <p:nvPr/>
            </p:nvSpPr>
            <p:spPr>
              <a:xfrm>
                <a:off x="3436527" y="5513266"/>
                <a:ext cx="2143351" cy="13709"/>
              </a:xfrm>
              <a:custGeom>
                <a:avLst/>
                <a:gdLst/>
                <a:ahLst/>
                <a:cxnLst/>
                <a:rect l="l" t="t" r="r" b="b"/>
                <a:pathLst>
                  <a:path w="42996" h="275" extrusionOk="0">
                    <a:moveTo>
                      <a:pt x="43" y="190"/>
                    </a:moveTo>
                    <a:lnTo>
                      <a:pt x="42996" y="274"/>
                    </a:lnTo>
                    <a:lnTo>
                      <a:pt x="42996"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7"/>
              <p:cNvSpPr/>
              <p:nvPr/>
            </p:nvSpPr>
            <p:spPr>
              <a:xfrm>
                <a:off x="3426009" y="4689563"/>
                <a:ext cx="2153869" cy="13709"/>
              </a:xfrm>
              <a:custGeom>
                <a:avLst/>
                <a:gdLst/>
                <a:ahLst/>
                <a:cxnLst/>
                <a:rect l="l" t="t" r="r" b="b"/>
                <a:pathLst>
                  <a:path w="43207" h="275" extrusionOk="0">
                    <a:moveTo>
                      <a:pt x="22" y="190"/>
                    </a:moveTo>
                    <a:lnTo>
                      <a:pt x="43207" y="275"/>
                    </a:lnTo>
                    <a:lnTo>
                      <a:pt x="43207"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7"/>
              <p:cNvSpPr/>
              <p:nvPr/>
            </p:nvSpPr>
            <p:spPr>
              <a:xfrm>
                <a:off x="2041312" y="4792551"/>
                <a:ext cx="1183090" cy="1074816"/>
              </a:xfrm>
              <a:custGeom>
                <a:avLst/>
                <a:gdLst/>
                <a:ahLst/>
                <a:cxnLst/>
                <a:rect l="l" t="t" r="r" b="b"/>
                <a:pathLst>
                  <a:path w="23733" h="21561" extrusionOk="0">
                    <a:moveTo>
                      <a:pt x="549" y="21561"/>
                    </a:moveTo>
                    <a:lnTo>
                      <a:pt x="23732" y="21561"/>
                    </a:lnTo>
                    <a:lnTo>
                      <a:pt x="23648" y="0"/>
                    </a:lnTo>
                    <a:lnTo>
                      <a:pt x="1"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7"/>
              <p:cNvSpPr/>
              <p:nvPr/>
            </p:nvSpPr>
            <p:spPr>
              <a:xfrm>
                <a:off x="2041312" y="4792551"/>
                <a:ext cx="1178853" cy="44167"/>
              </a:xfrm>
              <a:custGeom>
                <a:avLst/>
                <a:gdLst/>
                <a:ahLst/>
                <a:cxnLst/>
                <a:rect l="l" t="t" r="r" b="b"/>
                <a:pathLst>
                  <a:path w="23648" h="886" extrusionOk="0">
                    <a:moveTo>
                      <a:pt x="1" y="422"/>
                    </a:moveTo>
                    <a:lnTo>
                      <a:pt x="401" y="885"/>
                    </a:lnTo>
                    <a:lnTo>
                      <a:pt x="23100" y="801"/>
                    </a:lnTo>
                    <a:lnTo>
                      <a:pt x="2364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7"/>
              <p:cNvSpPr/>
              <p:nvPr/>
            </p:nvSpPr>
            <p:spPr>
              <a:xfrm>
                <a:off x="2041312" y="4813537"/>
                <a:ext cx="52592" cy="1053829"/>
              </a:xfrm>
              <a:custGeom>
                <a:avLst/>
                <a:gdLst/>
                <a:ahLst/>
                <a:cxnLst/>
                <a:rect l="l" t="t" r="r" b="b"/>
                <a:pathLst>
                  <a:path w="1055" h="21140" extrusionOk="0">
                    <a:moveTo>
                      <a:pt x="1" y="1"/>
                    </a:moveTo>
                    <a:lnTo>
                      <a:pt x="549" y="21140"/>
                    </a:lnTo>
                    <a:lnTo>
                      <a:pt x="1054" y="20508"/>
                    </a:lnTo>
                    <a:lnTo>
                      <a:pt x="40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7"/>
              <p:cNvSpPr/>
              <p:nvPr/>
            </p:nvSpPr>
            <p:spPr>
              <a:xfrm>
                <a:off x="5741581" y="4512002"/>
                <a:ext cx="581052" cy="1396348"/>
              </a:xfrm>
              <a:custGeom>
                <a:avLst/>
                <a:gdLst/>
                <a:ahLst/>
                <a:cxnLst/>
                <a:rect l="l" t="t" r="r" b="b"/>
                <a:pathLst>
                  <a:path w="11656" h="28011" extrusionOk="0">
                    <a:moveTo>
                      <a:pt x="1" y="28011"/>
                    </a:moveTo>
                    <a:lnTo>
                      <a:pt x="11066" y="28011"/>
                    </a:lnTo>
                    <a:lnTo>
                      <a:pt x="11656" y="1"/>
                    </a:lnTo>
                    <a:lnTo>
                      <a:pt x="148"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7"/>
              <p:cNvSpPr/>
              <p:nvPr/>
            </p:nvSpPr>
            <p:spPr>
              <a:xfrm>
                <a:off x="5748958" y="4512002"/>
                <a:ext cx="573674" cy="46311"/>
              </a:xfrm>
              <a:custGeom>
                <a:avLst/>
                <a:gdLst/>
                <a:ahLst/>
                <a:cxnLst/>
                <a:rect l="l" t="t" r="r" b="b"/>
                <a:pathLst>
                  <a:path w="11508" h="929" extrusionOk="0">
                    <a:moveTo>
                      <a:pt x="0" y="422"/>
                    </a:moveTo>
                    <a:lnTo>
                      <a:pt x="422" y="928"/>
                    </a:lnTo>
                    <a:lnTo>
                      <a:pt x="10897" y="823"/>
                    </a:lnTo>
                    <a:lnTo>
                      <a:pt x="11508"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7"/>
              <p:cNvSpPr/>
              <p:nvPr/>
            </p:nvSpPr>
            <p:spPr>
              <a:xfrm>
                <a:off x="5741581" y="4533038"/>
                <a:ext cx="28414" cy="1375312"/>
              </a:xfrm>
              <a:custGeom>
                <a:avLst/>
                <a:gdLst/>
                <a:ahLst/>
                <a:cxnLst/>
                <a:rect l="l" t="t" r="r" b="b"/>
                <a:pathLst>
                  <a:path w="570" h="27589" extrusionOk="0">
                    <a:moveTo>
                      <a:pt x="148" y="0"/>
                    </a:moveTo>
                    <a:lnTo>
                      <a:pt x="1" y="27589"/>
                    </a:lnTo>
                    <a:lnTo>
                      <a:pt x="549" y="26936"/>
                    </a:lnTo>
                    <a:lnTo>
                      <a:pt x="570" y="5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7"/>
              <p:cNvSpPr/>
              <p:nvPr/>
            </p:nvSpPr>
            <p:spPr>
              <a:xfrm>
                <a:off x="3558407" y="4818821"/>
                <a:ext cx="1869126" cy="568440"/>
              </a:xfrm>
              <a:custGeom>
                <a:avLst/>
                <a:gdLst/>
                <a:ahLst/>
                <a:cxnLst/>
                <a:rect l="l" t="t" r="r" b="b"/>
                <a:pathLst>
                  <a:path w="37495" h="11403" extrusionOk="0">
                    <a:moveTo>
                      <a:pt x="274" y="11402"/>
                    </a:moveTo>
                    <a:lnTo>
                      <a:pt x="37368" y="11402"/>
                    </a:lnTo>
                    <a:lnTo>
                      <a:pt x="37495" y="0"/>
                    </a:lnTo>
                    <a:lnTo>
                      <a:pt x="0" y="37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7"/>
              <p:cNvSpPr/>
              <p:nvPr/>
            </p:nvSpPr>
            <p:spPr>
              <a:xfrm>
                <a:off x="3558407" y="4818821"/>
                <a:ext cx="1869126" cy="40977"/>
              </a:xfrm>
              <a:custGeom>
                <a:avLst/>
                <a:gdLst/>
                <a:ahLst/>
                <a:cxnLst/>
                <a:rect l="l" t="t" r="r" b="b"/>
                <a:pathLst>
                  <a:path w="37495" h="822" extrusionOk="0">
                    <a:moveTo>
                      <a:pt x="0" y="379"/>
                    </a:moveTo>
                    <a:lnTo>
                      <a:pt x="422" y="822"/>
                    </a:lnTo>
                    <a:lnTo>
                      <a:pt x="36926" y="738"/>
                    </a:lnTo>
                    <a:lnTo>
                      <a:pt x="3749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7"/>
              <p:cNvSpPr/>
              <p:nvPr/>
            </p:nvSpPr>
            <p:spPr>
              <a:xfrm>
                <a:off x="3558407" y="4837714"/>
                <a:ext cx="38933" cy="549546"/>
              </a:xfrm>
              <a:custGeom>
                <a:avLst/>
                <a:gdLst/>
                <a:ahLst/>
                <a:cxnLst/>
                <a:rect l="l" t="t" r="r" b="b"/>
                <a:pathLst>
                  <a:path w="781" h="11024" extrusionOk="0">
                    <a:moveTo>
                      <a:pt x="0" y="0"/>
                    </a:moveTo>
                    <a:lnTo>
                      <a:pt x="274" y="11023"/>
                    </a:lnTo>
                    <a:lnTo>
                      <a:pt x="780" y="10433"/>
                    </a:lnTo>
                    <a:lnTo>
                      <a:pt x="422"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7"/>
              <p:cNvSpPr/>
              <p:nvPr/>
            </p:nvSpPr>
            <p:spPr>
              <a:xfrm>
                <a:off x="3558407" y="5630909"/>
                <a:ext cx="1869126" cy="308970"/>
              </a:xfrm>
              <a:custGeom>
                <a:avLst/>
                <a:gdLst/>
                <a:ahLst/>
                <a:cxnLst/>
                <a:rect l="l" t="t" r="r" b="b"/>
                <a:pathLst>
                  <a:path w="37495" h="6198" extrusionOk="0">
                    <a:moveTo>
                      <a:pt x="274" y="6197"/>
                    </a:moveTo>
                    <a:lnTo>
                      <a:pt x="37368" y="6197"/>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7"/>
              <p:cNvSpPr/>
              <p:nvPr/>
            </p:nvSpPr>
            <p:spPr>
              <a:xfrm>
                <a:off x="3558407" y="5630909"/>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
              <p:cNvSpPr/>
              <p:nvPr/>
            </p:nvSpPr>
            <p:spPr>
              <a:xfrm>
                <a:off x="3558407" y="5649851"/>
                <a:ext cx="38933" cy="290027"/>
              </a:xfrm>
              <a:custGeom>
                <a:avLst/>
                <a:gdLst/>
                <a:ahLst/>
                <a:cxnLst/>
                <a:rect l="l" t="t" r="r" b="b"/>
                <a:pathLst>
                  <a:path w="781" h="5818" extrusionOk="0">
                    <a:moveTo>
                      <a:pt x="0" y="0"/>
                    </a:moveTo>
                    <a:lnTo>
                      <a:pt x="274" y="5817"/>
                    </a:lnTo>
                    <a:lnTo>
                      <a:pt x="780" y="5227"/>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7"/>
              <p:cNvSpPr/>
              <p:nvPr/>
            </p:nvSpPr>
            <p:spPr>
              <a:xfrm>
                <a:off x="3558407" y="4471026"/>
                <a:ext cx="1869126" cy="125074"/>
              </a:xfrm>
              <a:custGeom>
                <a:avLst/>
                <a:gdLst/>
                <a:ahLst/>
                <a:cxnLst/>
                <a:rect l="l" t="t" r="r" b="b"/>
                <a:pathLst>
                  <a:path w="37495" h="2509" extrusionOk="0">
                    <a:moveTo>
                      <a:pt x="274" y="2509"/>
                    </a:moveTo>
                    <a:lnTo>
                      <a:pt x="37368" y="2509"/>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7"/>
              <p:cNvSpPr/>
              <p:nvPr/>
            </p:nvSpPr>
            <p:spPr>
              <a:xfrm>
                <a:off x="3558407" y="4471026"/>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7"/>
              <p:cNvSpPr/>
              <p:nvPr/>
            </p:nvSpPr>
            <p:spPr>
              <a:xfrm>
                <a:off x="3558407" y="4489969"/>
                <a:ext cx="38933" cy="106131"/>
              </a:xfrm>
              <a:custGeom>
                <a:avLst/>
                <a:gdLst/>
                <a:ahLst/>
                <a:cxnLst/>
                <a:rect l="l" t="t" r="r" b="b"/>
                <a:pathLst>
                  <a:path w="781" h="2129" extrusionOk="0">
                    <a:moveTo>
                      <a:pt x="0" y="0"/>
                    </a:moveTo>
                    <a:lnTo>
                      <a:pt x="274" y="2129"/>
                    </a:lnTo>
                    <a:lnTo>
                      <a:pt x="780" y="1539"/>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7"/>
              <p:cNvSpPr/>
              <p:nvPr/>
            </p:nvSpPr>
            <p:spPr>
              <a:xfrm>
                <a:off x="1820682" y="4402733"/>
                <a:ext cx="4675432" cy="15852"/>
              </a:xfrm>
              <a:custGeom>
                <a:avLst/>
                <a:gdLst/>
                <a:ahLst/>
                <a:cxnLst/>
                <a:rect l="l" t="t" r="r" b="b"/>
                <a:pathLst>
                  <a:path w="93790" h="318" extrusionOk="0">
                    <a:moveTo>
                      <a:pt x="1" y="1"/>
                    </a:moveTo>
                    <a:lnTo>
                      <a:pt x="93789" y="1"/>
                    </a:lnTo>
                    <a:lnTo>
                      <a:pt x="93789" y="317"/>
                    </a:lnTo>
                    <a:lnTo>
                      <a:pt x="1" y="8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
              <p:cNvSpPr/>
              <p:nvPr/>
            </p:nvSpPr>
            <p:spPr>
              <a:xfrm>
                <a:off x="4468246" y="4751575"/>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7"/>
              <p:cNvSpPr/>
              <p:nvPr/>
            </p:nvSpPr>
            <p:spPr>
              <a:xfrm>
                <a:off x="4468246" y="4723211"/>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7"/>
              <p:cNvSpPr/>
              <p:nvPr/>
            </p:nvSpPr>
            <p:spPr>
              <a:xfrm>
                <a:off x="5629172" y="4495203"/>
                <a:ext cx="80956" cy="129261"/>
              </a:xfrm>
              <a:custGeom>
                <a:avLst/>
                <a:gdLst/>
                <a:ahLst/>
                <a:cxnLst/>
                <a:rect l="l" t="t" r="r" b="b"/>
                <a:pathLst>
                  <a:path w="1624" h="2593" extrusionOk="0">
                    <a:moveTo>
                      <a:pt x="1623" y="1286"/>
                    </a:moveTo>
                    <a:cubicBezTo>
                      <a:pt x="1623" y="2003"/>
                      <a:pt x="1265" y="2593"/>
                      <a:pt x="801" y="2593"/>
                    </a:cubicBezTo>
                    <a:cubicBezTo>
                      <a:pt x="359" y="2593"/>
                      <a:pt x="0" y="2003"/>
                      <a:pt x="0" y="1286"/>
                    </a:cubicBezTo>
                    <a:cubicBezTo>
                      <a:pt x="0" y="570"/>
                      <a:pt x="359" y="1"/>
                      <a:pt x="801" y="1"/>
                    </a:cubicBezTo>
                    <a:cubicBezTo>
                      <a:pt x="1244" y="1"/>
                      <a:pt x="1623" y="570"/>
                      <a:pt x="1623"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7"/>
              <p:cNvSpPr/>
              <p:nvPr/>
            </p:nvSpPr>
            <p:spPr>
              <a:xfrm>
                <a:off x="5629172" y="4465792"/>
                <a:ext cx="80956" cy="80956"/>
              </a:xfrm>
              <a:custGeom>
                <a:avLst/>
                <a:gdLst/>
                <a:ahLst/>
                <a:cxnLst/>
                <a:rect l="l" t="t" r="r" b="b"/>
                <a:pathLst>
                  <a:path w="1624" h="1624" extrusionOk="0">
                    <a:moveTo>
                      <a:pt x="1623" y="801"/>
                    </a:moveTo>
                    <a:cubicBezTo>
                      <a:pt x="1623" y="1265"/>
                      <a:pt x="1244" y="1623"/>
                      <a:pt x="801" y="1623"/>
                    </a:cubicBezTo>
                    <a:cubicBezTo>
                      <a:pt x="359" y="1623"/>
                      <a:pt x="0" y="1265"/>
                      <a:pt x="0" y="801"/>
                    </a:cubicBezTo>
                    <a:cubicBezTo>
                      <a:pt x="0" y="359"/>
                      <a:pt x="359" y="0"/>
                      <a:pt x="801" y="0"/>
                    </a:cubicBezTo>
                    <a:cubicBezTo>
                      <a:pt x="1244" y="0"/>
                      <a:pt x="1623" y="359"/>
                      <a:pt x="162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7"/>
              <p:cNvSpPr/>
              <p:nvPr/>
            </p:nvSpPr>
            <p:spPr>
              <a:xfrm>
                <a:off x="4468246" y="4419582"/>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7"/>
              <p:cNvSpPr/>
              <p:nvPr/>
            </p:nvSpPr>
            <p:spPr>
              <a:xfrm>
                <a:off x="1814401" y="4258819"/>
                <a:ext cx="4681713" cy="143967"/>
              </a:xfrm>
              <a:custGeom>
                <a:avLst/>
                <a:gdLst/>
                <a:ahLst/>
                <a:cxnLst/>
                <a:rect l="l" t="t" r="r" b="b"/>
                <a:pathLst>
                  <a:path w="93916" h="2888" extrusionOk="0">
                    <a:moveTo>
                      <a:pt x="127" y="2888"/>
                    </a:moveTo>
                    <a:lnTo>
                      <a:pt x="0" y="0"/>
                    </a:lnTo>
                    <a:lnTo>
                      <a:pt x="93915" y="148"/>
                    </a:lnTo>
                    <a:lnTo>
                      <a:pt x="93915" y="28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7"/>
              <p:cNvSpPr/>
              <p:nvPr/>
            </p:nvSpPr>
            <p:spPr>
              <a:xfrm>
                <a:off x="4468246" y="4391218"/>
                <a:ext cx="79910" cy="80907"/>
              </a:xfrm>
              <a:custGeom>
                <a:avLst/>
                <a:gdLst/>
                <a:ahLst/>
                <a:cxnLst/>
                <a:rect l="l" t="t" r="r" b="b"/>
                <a:pathLst>
                  <a:path w="1603" h="1623" extrusionOk="0">
                    <a:moveTo>
                      <a:pt x="1602" y="801"/>
                    </a:moveTo>
                    <a:cubicBezTo>
                      <a:pt x="1602" y="1244"/>
                      <a:pt x="1244" y="1623"/>
                      <a:pt x="801" y="1623"/>
                    </a:cubicBezTo>
                    <a:cubicBezTo>
                      <a:pt x="359" y="1623"/>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7"/>
              <p:cNvSpPr/>
              <p:nvPr/>
            </p:nvSpPr>
            <p:spPr>
              <a:xfrm>
                <a:off x="4468246" y="5556335"/>
                <a:ext cx="79910" cy="129261"/>
              </a:xfrm>
              <a:custGeom>
                <a:avLst/>
                <a:gdLst/>
                <a:ahLst/>
                <a:cxnLst/>
                <a:rect l="l" t="t" r="r" b="b"/>
                <a:pathLst>
                  <a:path w="1603" h="2593" extrusionOk="0">
                    <a:moveTo>
                      <a:pt x="1602" y="1286"/>
                    </a:moveTo>
                    <a:cubicBezTo>
                      <a:pt x="1602" y="2024"/>
                      <a:pt x="1244" y="2593"/>
                      <a:pt x="801" y="2593"/>
                    </a:cubicBezTo>
                    <a:cubicBezTo>
                      <a:pt x="359" y="2593"/>
                      <a:pt x="0" y="2024"/>
                      <a:pt x="0" y="1286"/>
                    </a:cubicBezTo>
                    <a:cubicBezTo>
                      <a:pt x="0" y="570"/>
                      <a:pt x="359" y="0"/>
                      <a:pt x="801" y="0"/>
                    </a:cubicBezTo>
                    <a:cubicBezTo>
                      <a:pt x="1244" y="0"/>
                      <a:pt x="1602" y="570"/>
                      <a:pt x="1602"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7"/>
              <p:cNvSpPr/>
              <p:nvPr/>
            </p:nvSpPr>
            <p:spPr>
              <a:xfrm>
                <a:off x="4468246" y="5526924"/>
                <a:ext cx="79910" cy="80956"/>
              </a:xfrm>
              <a:custGeom>
                <a:avLst/>
                <a:gdLst/>
                <a:ahLst/>
                <a:cxnLst/>
                <a:rect l="l" t="t" r="r" b="b"/>
                <a:pathLst>
                  <a:path w="1603" h="1624" extrusionOk="0">
                    <a:moveTo>
                      <a:pt x="1602" y="822"/>
                    </a:moveTo>
                    <a:cubicBezTo>
                      <a:pt x="1602" y="1265"/>
                      <a:pt x="1244" y="1623"/>
                      <a:pt x="801" y="1623"/>
                    </a:cubicBezTo>
                    <a:cubicBezTo>
                      <a:pt x="359" y="1623"/>
                      <a:pt x="0" y="1265"/>
                      <a:pt x="0" y="822"/>
                    </a:cubicBezTo>
                    <a:cubicBezTo>
                      <a:pt x="0" y="380"/>
                      <a:pt x="359" y="0"/>
                      <a:pt x="801" y="0"/>
                    </a:cubicBezTo>
                    <a:cubicBezTo>
                      <a:pt x="1244" y="0"/>
                      <a:pt x="1602" y="380"/>
                      <a:pt x="1602" y="8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7"/>
              <p:cNvSpPr/>
              <p:nvPr/>
            </p:nvSpPr>
            <p:spPr>
              <a:xfrm>
                <a:off x="3274718" y="4784127"/>
                <a:ext cx="79910" cy="129261"/>
              </a:xfrm>
              <a:custGeom>
                <a:avLst/>
                <a:gdLst/>
                <a:ahLst/>
                <a:cxnLst/>
                <a:rect l="l" t="t" r="r" b="b"/>
                <a:pathLst>
                  <a:path w="1603" h="2593" extrusionOk="0">
                    <a:moveTo>
                      <a:pt x="1603" y="1307"/>
                    </a:moveTo>
                    <a:cubicBezTo>
                      <a:pt x="1603" y="2024"/>
                      <a:pt x="1244" y="2593"/>
                      <a:pt x="802" y="2593"/>
                    </a:cubicBezTo>
                    <a:cubicBezTo>
                      <a:pt x="359" y="2593"/>
                      <a:pt x="1" y="2024"/>
                      <a:pt x="1" y="1307"/>
                    </a:cubicBezTo>
                    <a:cubicBezTo>
                      <a:pt x="1" y="591"/>
                      <a:pt x="359" y="1"/>
                      <a:pt x="802" y="1"/>
                    </a:cubicBezTo>
                    <a:cubicBezTo>
                      <a:pt x="1244" y="1"/>
                      <a:pt x="1603" y="591"/>
                      <a:pt x="160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7"/>
              <p:cNvSpPr/>
              <p:nvPr/>
            </p:nvSpPr>
            <p:spPr>
              <a:xfrm>
                <a:off x="3274718" y="4755763"/>
                <a:ext cx="79910" cy="79910"/>
              </a:xfrm>
              <a:custGeom>
                <a:avLst/>
                <a:gdLst/>
                <a:ahLst/>
                <a:cxnLst/>
                <a:rect l="l" t="t" r="r" b="b"/>
                <a:pathLst>
                  <a:path w="1603" h="1603" extrusionOk="0">
                    <a:moveTo>
                      <a:pt x="1603" y="801"/>
                    </a:moveTo>
                    <a:cubicBezTo>
                      <a:pt x="1603" y="1244"/>
                      <a:pt x="1244" y="1602"/>
                      <a:pt x="802" y="1602"/>
                    </a:cubicBezTo>
                    <a:cubicBezTo>
                      <a:pt x="359" y="1602"/>
                      <a:pt x="1" y="1244"/>
                      <a:pt x="1" y="801"/>
                    </a:cubicBezTo>
                    <a:cubicBezTo>
                      <a:pt x="1" y="359"/>
                      <a:pt x="359" y="0"/>
                      <a:pt x="802" y="0"/>
                    </a:cubicBezTo>
                    <a:cubicBezTo>
                      <a:pt x="1244" y="0"/>
                      <a:pt x="1603" y="359"/>
                      <a:pt x="160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7"/>
              <p:cNvSpPr/>
              <p:nvPr/>
            </p:nvSpPr>
            <p:spPr>
              <a:xfrm>
                <a:off x="2072817" y="4258819"/>
                <a:ext cx="290027" cy="143967"/>
              </a:xfrm>
              <a:custGeom>
                <a:avLst/>
                <a:gdLst/>
                <a:ahLst/>
                <a:cxnLst/>
                <a:rect l="l" t="t" r="r" b="b"/>
                <a:pathLst>
                  <a:path w="5818" h="2888" extrusionOk="0">
                    <a:moveTo>
                      <a:pt x="1" y="2888"/>
                    </a:moveTo>
                    <a:lnTo>
                      <a:pt x="4195" y="0"/>
                    </a:lnTo>
                    <a:lnTo>
                      <a:pt x="5818" y="22"/>
                    </a:lnTo>
                    <a:lnTo>
                      <a:pt x="1898"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7"/>
              <p:cNvSpPr/>
              <p:nvPr/>
            </p:nvSpPr>
            <p:spPr>
              <a:xfrm>
                <a:off x="2504656" y="4259866"/>
                <a:ext cx="132402" cy="149251"/>
              </a:xfrm>
              <a:custGeom>
                <a:avLst/>
                <a:gdLst/>
                <a:ahLst/>
                <a:cxnLst/>
                <a:rect l="l" t="t" r="r" b="b"/>
                <a:pathLst>
                  <a:path w="2656" h="2994" extrusionOk="0">
                    <a:moveTo>
                      <a:pt x="0" y="2867"/>
                    </a:moveTo>
                    <a:lnTo>
                      <a:pt x="2424" y="1"/>
                    </a:lnTo>
                    <a:lnTo>
                      <a:pt x="2656" y="1"/>
                    </a:lnTo>
                    <a:lnTo>
                      <a:pt x="232" y="299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7"/>
              <p:cNvSpPr/>
              <p:nvPr/>
            </p:nvSpPr>
            <p:spPr>
              <a:xfrm>
                <a:off x="2736801" y="4258819"/>
                <a:ext cx="318392" cy="143967"/>
              </a:xfrm>
              <a:custGeom>
                <a:avLst/>
                <a:gdLst/>
                <a:ahLst/>
                <a:cxnLst/>
                <a:rect l="l" t="t" r="r" b="b"/>
                <a:pathLst>
                  <a:path w="6387" h="2888" extrusionOk="0">
                    <a:moveTo>
                      <a:pt x="1" y="2888"/>
                    </a:moveTo>
                    <a:lnTo>
                      <a:pt x="2256" y="0"/>
                    </a:lnTo>
                    <a:lnTo>
                      <a:pt x="6387" y="43"/>
                    </a:lnTo>
                    <a:lnTo>
                      <a:pt x="3900"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7"/>
              <p:cNvSpPr/>
              <p:nvPr/>
            </p:nvSpPr>
            <p:spPr>
              <a:xfrm>
                <a:off x="4003855" y="4261960"/>
                <a:ext cx="221733" cy="140826"/>
              </a:xfrm>
              <a:custGeom>
                <a:avLst/>
                <a:gdLst/>
                <a:ahLst/>
                <a:cxnLst/>
                <a:rect l="l" t="t" r="r" b="b"/>
                <a:pathLst>
                  <a:path w="4448" h="2825" extrusionOk="0">
                    <a:moveTo>
                      <a:pt x="1" y="2825"/>
                    </a:moveTo>
                    <a:lnTo>
                      <a:pt x="2087" y="1"/>
                    </a:lnTo>
                    <a:lnTo>
                      <a:pt x="4448" y="22"/>
                    </a:lnTo>
                    <a:lnTo>
                      <a:pt x="383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7"/>
              <p:cNvSpPr/>
              <p:nvPr/>
            </p:nvSpPr>
            <p:spPr>
              <a:xfrm>
                <a:off x="5076549" y="4264054"/>
                <a:ext cx="69391" cy="138733"/>
              </a:xfrm>
              <a:custGeom>
                <a:avLst/>
                <a:gdLst/>
                <a:ahLst/>
                <a:cxnLst/>
                <a:rect l="l" t="t" r="r" b="b"/>
                <a:pathLst>
                  <a:path w="1392" h="2783" extrusionOk="0">
                    <a:moveTo>
                      <a:pt x="317" y="2783"/>
                    </a:moveTo>
                    <a:lnTo>
                      <a:pt x="0" y="1"/>
                    </a:lnTo>
                    <a:lnTo>
                      <a:pt x="1391" y="1"/>
                    </a:lnTo>
                    <a:lnTo>
                      <a:pt x="1391"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7"/>
              <p:cNvSpPr/>
              <p:nvPr/>
            </p:nvSpPr>
            <p:spPr>
              <a:xfrm>
                <a:off x="5175300" y="4264054"/>
                <a:ext cx="27368" cy="138733"/>
              </a:xfrm>
              <a:custGeom>
                <a:avLst/>
                <a:gdLst/>
                <a:ahLst/>
                <a:cxnLst/>
                <a:rect l="l" t="t" r="r" b="b"/>
                <a:pathLst>
                  <a:path w="549" h="2783" extrusionOk="0">
                    <a:moveTo>
                      <a:pt x="148" y="2783"/>
                    </a:moveTo>
                    <a:lnTo>
                      <a:pt x="1" y="1"/>
                    </a:lnTo>
                    <a:lnTo>
                      <a:pt x="549" y="1"/>
                    </a:lnTo>
                    <a:lnTo>
                      <a:pt x="549"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7"/>
              <p:cNvSpPr/>
              <p:nvPr/>
            </p:nvSpPr>
            <p:spPr>
              <a:xfrm>
                <a:off x="5888684" y="4261960"/>
                <a:ext cx="134545" cy="140826"/>
              </a:xfrm>
              <a:custGeom>
                <a:avLst/>
                <a:gdLst/>
                <a:ahLst/>
                <a:cxnLst/>
                <a:rect l="l" t="t" r="r" b="b"/>
                <a:pathLst>
                  <a:path w="2699" h="2825" extrusionOk="0">
                    <a:moveTo>
                      <a:pt x="0" y="2825"/>
                    </a:moveTo>
                    <a:lnTo>
                      <a:pt x="1181" y="1"/>
                    </a:lnTo>
                    <a:lnTo>
                      <a:pt x="2698" y="64"/>
                    </a:lnTo>
                    <a:lnTo>
                      <a:pt x="71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7"/>
              <p:cNvSpPr/>
              <p:nvPr/>
            </p:nvSpPr>
            <p:spPr>
              <a:xfrm>
                <a:off x="5980057" y="4265100"/>
                <a:ext cx="255382" cy="137686"/>
              </a:xfrm>
              <a:custGeom>
                <a:avLst/>
                <a:gdLst/>
                <a:ahLst/>
                <a:cxnLst/>
                <a:rect l="l" t="t" r="r" b="b"/>
                <a:pathLst>
                  <a:path w="5123" h="2762" extrusionOk="0">
                    <a:moveTo>
                      <a:pt x="1350" y="1561"/>
                    </a:moveTo>
                    <a:lnTo>
                      <a:pt x="2383" y="1"/>
                    </a:lnTo>
                    <a:lnTo>
                      <a:pt x="5122" y="22"/>
                    </a:lnTo>
                    <a:lnTo>
                      <a:pt x="2783" y="2762"/>
                    </a:lnTo>
                    <a:lnTo>
                      <a:pt x="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7"/>
              <p:cNvSpPr/>
              <p:nvPr/>
            </p:nvSpPr>
            <p:spPr>
              <a:xfrm>
                <a:off x="3025724" y="4258819"/>
                <a:ext cx="157676" cy="143967"/>
              </a:xfrm>
              <a:custGeom>
                <a:avLst/>
                <a:gdLst/>
                <a:ahLst/>
                <a:cxnLst/>
                <a:rect l="l" t="t" r="r" b="b"/>
                <a:pathLst>
                  <a:path w="3163" h="2888" extrusionOk="0">
                    <a:moveTo>
                      <a:pt x="1" y="2888"/>
                    </a:moveTo>
                    <a:lnTo>
                      <a:pt x="1940" y="22"/>
                    </a:lnTo>
                    <a:lnTo>
                      <a:pt x="3162" y="0"/>
                    </a:lnTo>
                    <a:lnTo>
                      <a:pt x="1076"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7"/>
              <p:cNvSpPr/>
              <p:nvPr/>
            </p:nvSpPr>
            <p:spPr>
              <a:xfrm>
                <a:off x="3558407" y="4265100"/>
                <a:ext cx="390874" cy="137686"/>
              </a:xfrm>
              <a:custGeom>
                <a:avLst/>
                <a:gdLst/>
                <a:ahLst/>
                <a:cxnLst/>
                <a:rect l="l" t="t" r="r" b="b"/>
                <a:pathLst>
                  <a:path w="7841" h="2762" extrusionOk="0">
                    <a:moveTo>
                      <a:pt x="0" y="2762"/>
                    </a:moveTo>
                    <a:lnTo>
                      <a:pt x="1455" y="1"/>
                    </a:lnTo>
                    <a:lnTo>
                      <a:pt x="7841" y="1"/>
                    </a:lnTo>
                    <a:lnTo>
                      <a:pt x="628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7"/>
              <p:cNvSpPr/>
              <p:nvPr/>
            </p:nvSpPr>
            <p:spPr>
              <a:xfrm>
                <a:off x="6118736" y="4266197"/>
                <a:ext cx="250147" cy="136589"/>
              </a:xfrm>
              <a:custGeom>
                <a:avLst/>
                <a:gdLst/>
                <a:ahLst/>
                <a:cxnLst/>
                <a:rect l="l" t="t" r="r" b="b"/>
                <a:pathLst>
                  <a:path w="5018" h="2740" extrusionOk="0">
                    <a:moveTo>
                      <a:pt x="1" y="2740"/>
                    </a:moveTo>
                    <a:lnTo>
                      <a:pt x="2340" y="0"/>
                    </a:lnTo>
                    <a:lnTo>
                      <a:pt x="5017" y="0"/>
                    </a:lnTo>
                    <a:lnTo>
                      <a:pt x="3879"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7"/>
              <p:cNvSpPr/>
              <p:nvPr/>
            </p:nvSpPr>
            <p:spPr>
              <a:xfrm>
                <a:off x="5481022" y="4261960"/>
                <a:ext cx="229111" cy="140826"/>
              </a:xfrm>
              <a:custGeom>
                <a:avLst/>
                <a:gdLst/>
                <a:ahLst/>
                <a:cxnLst/>
                <a:rect l="l" t="t" r="r" b="b"/>
                <a:pathLst>
                  <a:path w="4596" h="2825" extrusionOk="0">
                    <a:moveTo>
                      <a:pt x="4595" y="2825"/>
                    </a:moveTo>
                    <a:lnTo>
                      <a:pt x="4595" y="85"/>
                    </a:lnTo>
                    <a:lnTo>
                      <a:pt x="1" y="1"/>
                    </a:lnTo>
                    <a:lnTo>
                      <a:pt x="1"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7"/>
              <p:cNvSpPr/>
              <p:nvPr/>
            </p:nvSpPr>
            <p:spPr>
              <a:xfrm>
                <a:off x="5386459" y="4266197"/>
                <a:ext cx="41027" cy="136589"/>
              </a:xfrm>
              <a:custGeom>
                <a:avLst/>
                <a:gdLst/>
                <a:ahLst/>
                <a:cxnLst/>
                <a:rect l="l" t="t" r="r" b="b"/>
                <a:pathLst>
                  <a:path w="823" h="2740" extrusionOk="0">
                    <a:moveTo>
                      <a:pt x="696" y="2740"/>
                    </a:moveTo>
                    <a:lnTo>
                      <a:pt x="823" y="0"/>
                    </a:lnTo>
                    <a:lnTo>
                      <a:pt x="1" y="0"/>
                    </a:lnTo>
                    <a:lnTo>
                      <a:pt x="1"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7"/>
              <p:cNvSpPr/>
              <p:nvPr/>
            </p:nvSpPr>
            <p:spPr>
              <a:xfrm>
                <a:off x="1933091" y="4261960"/>
                <a:ext cx="340476" cy="140826"/>
              </a:xfrm>
              <a:custGeom>
                <a:avLst/>
                <a:gdLst/>
                <a:ahLst/>
                <a:cxnLst/>
                <a:rect l="l" t="t" r="r" b="b"/>
                <a:pathLst>
                  <a:path w="6830" h="2825" extrusionOk="0">
                    <a:moveTo>
                      <a:pt x="1" y="2825"/>
                    </a:moveTo>
                    <a:lnTo>
                      <a:pt x="5965" y="1"/>
                    </a:lnTo>
                    <a:lnTo>
                      <a:pt x="6829" y="1"/>
                    </a:lnTo>
                    <a:lnTo>
                      <a:pt x="2509"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7"/>
              <p:cNvSpPr/>
              <p:nvPr/>
            </p:nvSpPr>
            <p:spPr>
              <a:xfrm>
                <a:off x="6445494" y="4388028"/>
                <a:ext cx="1807162" cy="1661152"/>
              </a:xfrm>
              <a:custGeom>
                <a:avLst/>
                <a:gdLst/>
                <a:ahLst/>
                <a:cxnLst/>
                <a:rect l="l" t="t" r="r" b="b"/>
                <a:pathLst>
                  <a:path w="36252" h="33323" extrusionOk="0">
                    <a:moveTo>
                      <a:pt x="1" y="296"/>
                    </a:moveTo>
                    <a:lnTo>
                      <a:pt x="36252" y="1"/>
                    </a:lnTo>
                    <a:lnTo>
                      <a:pt x="35324" y="33322"/>
                    </a:lnTo>
                    <a:lnTo>
                      <a:pt x="1" y="3332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7"/>
              <p:cNvSpPr/>
              <p:nvPr/>
            </p:nvSpPr>
            <p:spPr>
              <a:xfrm>
                <a:off x="8206350" y="4388028"/>
                <a:ext cx="1338572" cy="1661152"/>
              </a:xfrm>
              <a:custGeom>
                <a:avLst/>
                <a:gdLst/>
                <a:ahLst/>
                <a:cxnLst/>
                <a:rect l="l" t="t" r="r" b="b"/>
                <a:pathLst>
                  <a:path w="26852" h="33323" extrusionOk="0">
                    <a:moveTo>
                      <a:pt x="928" y="1"/>
                    </a:moveTo>
                    <a:lnTo>
                      <a:pt x="26851" y="633"/>
                    </a:lnTo>
                    <a:lnTo>
                      <a:pt x="25144" y="33322"/>
                    </a:lnTo>
                    <a:lnTo>
                      <a:pt x="0" y="333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
              <p:cNvSpPr/>
              <p:nvPr/>
            </p:nvSpPr>
            <p:spPr>
              <a:xfrm>
                <a:off x="6445494" y="4234643"/>
                <a:ext cx="1807162" cy="168144"/>
              </a:xfrm>
              <a:custGeom>
                <a:avLst/>
                <a:gdLst/>
                <a:ahLst/>
                <a:cxnLst/>
                <a:rect l="l" t="t" r="r" b="b"/>
                <a:pathLst>
                  <a:path w="36252" h="3373" extrusionOk="0">
                    <a:moveTo>
                      <a:pt x="1" y="591"/>
                    </a:moveTo>
                    <a:lnTo>
                      <a:pt x="1" y="3373"/>
                    </a:lnTo>
                    <a:lnTo>
                      <a:pt x="36252" y="3078"/>
                    </a:lnTo>
                    <a:lnTo>
                      <a:pt x="362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7"/>
              <p:cNvSpPr/>
              <p:nvPr/>
            </p:nvSpPr>
            <p:spPr>
              <a:xfrm>
                <a:off x="8252559" y="4234643"/>
                <a:ext cx="1308114" cy="184993"/>
              </a:xfrm>
              <a:custGeom>
                <a:avLst/>
                <a:gdLst/>
                <a:ahLst/>
                <a:cxnLst/>
                <a:rect l="l" t="t" r="r" b="b"/>
                <a:pathLst>
                  <a:path w="26241" h="3711" extrusionOk="0">
                    <a:moveTo>
                      <a:pt x="25924" y="3710"/>
                    </a:moveTo>
                    <a:lnTo>
                      <a:pt x="26240" y="485"/>
                    </a:lnTo>
                    <a:lnTo>
                      <a:pt x="1" y="1"/>
                    </a:lnTo>
                    <a:lnTo>
                      <a:pt x="1" y="307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
              <p:cNvSpPr/>
              <p:nvPr/>
            </p:nvSpPr>
            <p:spPr>
              <a:xfrm>
                <a:off x="7628504" y="4393312"/>
                <a:ext cx="25274" cy="1651630"/>
              </a:xfrm>
              <a:custGeom>
                <a:avLst/>
                <a:gdLst/>
                <a:ahLst/>
                <a:cxnLst/>
                <a:rect l="l" t="t" r="r" b="b"/>
                <a:pathLst>
                  <a:path w="507" h="33132" extrusionOk="0">
                    <a:moveTo>
                      <a:pt x="0" y="33132"/>
                    </a:moveTo>
                    <a:lnTo>
                      <a:pt x="316" y="0"/>
                    </a:lnTo>
                    <a:lnTo>
                      <a:pt x="506" y="0"/>
                    </a:lnTo>
                    <a:lnTo>
                      <a:pt x="19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
              <p:cNvSpPr/>
              <p:nvPr/>
            </p:nvSpPr>
            <p:spPr>
              <a:xfrm>
                <a:off x="6940342" y="4393312"/>
                <a:ext cx="9521" cy="1651630"/>
              </a:xfrm>
              <a:custGeom>
                <a:avLst/>
                <a:gdLst/>
                <a:ahLst/>
                <a:cxnLst/>
                <a:rect l="l" t="t" r="r" b="b"/>
                <a:pathLst>
                  <a:path w="191" h="33132" extrusionOk="0">
                    <a:moveTo>
                      <a:pt x="0" y="0"/>
                    </a:moveTo>
                    <a:lnTo>
                      <a:pt x="190" y="0"/>
                    </a:lnTo>
                    <a:lnTo>
                      <a:pt x="190" y="33132"/>
                    </a:lnTo>
                    <a:lnTo>
                      <a:pt x="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
              <p:cNvSpPr/>
              <p:nvPr/>
            </p:nvSpPr>
            <p:spPr>
              <a:xfrm>
                <a:off x="6949814" y="5210683"/>
                <a:ext cx="678758" cy="11615"/>
              </a:xfrm>
              <a:custGeom>
                <a:avLst/>
                <a:gdLst/>
                <a:ahLst/>
                <a:cxnLst/>
                <a:rect l="l" t="t" r="r" b="b"/>
                <a:pathLst>
                  <a:path w="13616" h="233" extrusionOk="0">
                    <a:moveTo>
                      <a:pt x="0" y="232"/>
                    </a:moveTo>
                    <a:lnTo>
                      <a:pt x="13615" y="232"/>
                    </a:lnTo>
                    <a:lnTo>
                      <a:pt x="13615" y="0"/>
                    </a:lnTo>
                    <a:lnTo>
                      <a:pt x="0" y="1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
              <p:cNvSpPr/>
              <p:nvPr/>
            </p:nvSpPr>
            <p:spPr>
              <a:xfrm>
                <a:off x="8298769" y="4389074"/>
                <a:ext cx="44217" cy="1660105"/>
              </a:xfrm>
              <a:custGeom>
                <a:avLst/>
                <a:gdLst/>
                <a:ahLst/>
                <a:cxnLst/>
                <a:rect l="l" t="t" r="r" b="b"/>
                <a:pathLst>
                  <a:path w="887" h="33302" extrusionOk="0">
                    <a:moveTo>
                      <a:pt x="886" y="1"/>
                    </a:moveTo>
                    <a:lnTo>
                      <a:pt x="1" y="33301"/>
                    </a:lnTo>
                    <a:lnTo>
                      <a:pt x="275" y="3330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
              <p:cNvSpPr/>
              <p:nvPr/>
            </p:nvSpPr>
            <p:spPr>
              <a:xfrm>
                <a:off x="6530586" y="4504674"/>
                <a:ext cx="304733" cy="1378502"/>
              </a:xfrm>
              <a:custGeom>
                <a:avLst/>
                <a:gdLst/>
                <a:ahLst/>
                <a:cxnLst/>
                <a:rect l="l" t="t" r="r" b="b"/>
                <a:pathLst>
                  <a:path w="6113" h="27653" extrusionOk="0">
                    <a:moveTo>
                      <a:pt x="1" y="27652"/>
                    </a:moveTo>
                    <a:lnTo>
                      <a:pt x="5523" y="27652"/>
                    </a:lnTo>
                    <a:lnTo>
                      <a:pt x="6113"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
              <p:cNvSpPr/>
              <p:nvPr/>
            </p:nvSpPr>
            <p:spPr>
              <a:xfrm>
                <a:off x="6533776" y="4504674"/>
                <a:ext cx="301543" cy="45214"/>
              </a:xfrm>
              <a:custGeom>
                <a:avLst/>
                <a:gdLst/>
                <a:ahLst/>
                <a:cxnLst/>
                <a:rect l="l" t="t" r="r" b="b"/>
                <a:pathLst>
                  <a:path w="6049" h="907" extrusionOk="0">
                    <a:moveTo>
                      <a:pt x="0" y="148"/>
                    </a:moveTo>
                    <a:lnTo>
                      <a:pt x="485" y="907"/>
                    </a:lnTo>
                    <a:lnTo>
                      <a:pt x="5438" y="801"/>
                    </a:lnTo>
                    <a:lnTo>
                      <a:pt x="6049"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
              <p:cNvSpPr/>
              <p:nvPr/>
            </p:nvSpPr>
            <p:spPr>
              <a:xfrm>
                <a:off x="6530586" y="4512002"/>
                <a:ext cx="27368" cy="1371174"/>
              </a:xfrm>
              <a:custGeom>
                <a:avLst/>
                <a:gdLst/>
                <a:ahLst/>
                <a:cxnLst/>
                <a:rect l="l" t="t" r="r" b="b"/>
                <a:pathLst>
                  <a:path w="549" h="27506" extrusionOk="0">
                    <a:moveTo>
                      <a:pt x="64" y="1"/>
                    </a:moveTo>
                    <a:lnTo>
                      <a:pt x="1" y="27505"/>
                    </a:lnTo>
                    <a:lnTo>
                      <a:pt x="528" y="26873"/>
                    </a:lnTo>
                    <a:lnTo>
                      <a:pt x="549"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
              <p:cNvSpPr/>
              <p:nvPr/>
            </p:nvSpPr>
            <p:spPr>
              <a:xfrm>
                <a:off x="7740912" y="4504674"/>
                <a:ext cx="396158" cy="1420526"/>
              </a:xfrm>
              <a:custGeom>
                <a:avLst/>
                <a:gdLst/>
                <a:ahLst/>
                <a:cxnLst/>
                <a:rect l="l" t="t" r="r" b="b"/>
                <a:pathLst>
                  <a:path w="7947" h="28496" extrusionOk="0">
                    <a:moveTo>
                      <a:pt x="0" y="28495"/>
                    </a:moveTo>
                    <a:lnTo>
                      <a:pt x="7356" y="28495"/>
                    </a:lnTo>
                    <a:lnTo>
                      <a:pt x="7946"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
              <p:cNvSpPr/>
              <p:nvPr/>
            </p:nvSpPr>
            <p:spPr>
              <a:xfrm>
                <a:off x="7744053" y="4504674"/>
                <a:ext cx="393017" cy="46261"/>
              </a:xfrm>
              <a:custGeom>
                <a:avLst/>
                <a:gdLst/>
                <a:ahLst/>
                <a:cxnLst/>
                <a:rect l="l" t="t" r="r" b="b"/>
                <a:pathLst>
                  <a:path w="7884" h="928" extrusionOk="0">
                    <a:moveTo>
                      <a:pt x="1" y="169"/>
                    </a:moveTo>
                    <a:lnTo>
                      <a:pt x="485" y="928"/>
                    </a:lnTo>
                    <a:lnTo>
                      <a:pt x="7293" y="822"/>
                    </a:lnTo>
                    <a:lnTo>
                      <a:pt x="788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7"/>
              <p:cNvSpPr/>
              <p:nvPr/>
            </p:nvSpPr>
            <p:spPr>
              <a:xfrm>
                <a:off x="7740912" y="4513049"/>
                <a:ext cx="27368" cy="1412151"/>
              </a:xfrm>
              <a:custGeom>
                <a:avLst/>
                <a:gdLst/>
                <a:ahLst/>
                <a:cxnLst/>
                <a:rect l="l" t="t" r="r" b="b"/>
                <a:pathLst>
                  <a:path w="549" h="28328" extrusionOk="0">
                    <a:moveTo>
                      <a:pt x="64" y="1"/>
                    </a:moveTo>
                    <a:lnTo>
                      <a:pt x="0" y="28327"/>
                    </a:lnTo>
                    <a:lnTo>
                      <a:pt x="527" y="27653"/>
                    </a:lnTo>
                    <a:lnTo>
                      <a:pt x="548"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7"/>
              <p:cNvSpPr/>
              <p:nvPr/>
            </p:nvSpPr>
            <p:spPr>
              <a:xfrm>
                <a:off x="7031765" y="4492062"/>
                <a:ext cx="497004" cy="634640"/>
              </a:xfrm>
              <a:custGeom>
                <a:avLst/>
                <a:gdLst/>
                <a:ahLst/>
                <a:cxnLst/>
                <a:rect l="l" t="t" r="r" b="b"/>
                <a:pathLst>
                  <a:path w="9970" h="12731" extrusionOk="0">
                    <a:moveTo>
                      <a:pt x="169" y="12730"/>
                    </a:moveTo>
                    <a:lnTo>
                      <a:pt x="9695" y="12730"/>
                    </a:lnTo>
                    <a:lnTo>
                      <a:pt x="9969" y="0"/>
                    </a:lnTo>
                    <a:lnTo>
                      <a:pt x="0"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
              <p:cNvSpPr/>
              <p:nvPr/>
            </p:nvSpPr>
            <p:spPr>
              <a:xfrm>
                <a:off x="7040139" y="5095134"/>
                <a:ext cx="474971" cy="31555"/>
              </a:xfrm>
              <a:custGeom>
                <a:avLst/>
                <a:gdLst/>
                <a:ahLst/>
                <a:cxnLst/>
                <a:rect l="l" t="t" r="r" b="b"/>
                <a:pathLst>
                  <a:path w="9528" h="633" extrusionOk="0">
                    <a:moveTo>
                      <a:pt x="1" y="632"/>
                    </a:moveTo>
                    <a:lnTo>
                      <a:pt x="549" y="0"/>
                    </a:lnTo>
                    <a:lnTo>
                      <a:pt x="8874" y="0"/>
                    </a:lnTo>
                    <a:lnTo>
                      <a:pt x="9527" y="63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
              <p:cNvSpPr/>
              <p:nvPr/>
            </p:nvSpPr>
            <p:spPr>
              <a:xfrm>
                <a:off x="7028575" y="4492062"/>
                <a:ext cx="500195" cy="44167"/>
              </a:xfrm>
              <a:custGeom>
                <a:avLst/>
                <a:gdLst/>
                <a:ahLst/>
                <a:cxnLst/>
                <a:rect l="l" t="t" r="r" b="b"/>
                <a:pathLst>
                  <a:path w="10034" h="886" extrusionOk="0">
                    <a:moveTo>
                      <a:pt x="1" y="148"/>
                    </a:moveTo>
                    <a:lnTo>
                      <a:pt x="486" y="886"/>
                    </a:lnTo>
                    <a:lnTo>
                      <a:pt x="9443" y="801"/>
                    </a:lnTo>
                    <a:lnTo>
                      <a:pt x="1003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
              <p:cNvSpPr/>
              <p:nvPr/>
            </p:nvSpPr>
            <p:spPr>
              <a:xfrm>
                <a:off x="7028575" y="4499390"/>
                <a:ext cx="38933" cy="627312"/>
              </a:xfrm>
              <a:custGeom>
                <a:avLst/>
                <a:gdLst/>
                <a:ahLst/>
                <a:cxnLst/>
                <a:rect l="l" t="t" r="r" b="b"/>
                <a:pathLst>
                  <a:path w="781" h="12584" extrusionOk="0">
                    <a:moveTo>
                      <a:pt x="1" y="1"/>
                    </a:moveTo>
                    <a:lnTo>
                      <a:pt x="233" y="12583"/>
                    </a:lnTo>
                    <a:lnTo>
                      <a:pt x="781" y="11951"/>
                    </a:lnTo>
                    <a:lnTo>
                      <a:pt x="486" y="73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7"/>
              <p:cNvSpPr/>
              <p:nvPr/>
            </p:nvSpPr>
            <p:spPr>
              <a:xfrm>
                <a:off x="7038046" y="5353550"/>
                <a:ext cx="490723" cy="556924"/>
              </a:xfrm>
              <a:custGeom>
                <a:avLst/>
                <a:gdLst/>
                <a:ahLst/>
                <a:cxnLst/>
                <a:rect l="l" t="t" r="r" b="b"/>
                <a:pathLst>
                  <a:path w="9844" h="11172" extrusionOk="0">
                    <a:moveTo>
                      <a:pt x="43" y="11171"/>
                    </a:moveTo>
                    <a:lnTo>
                      <a:pt x="9569" y="11171"/>
                    </a:lnTo>
                    <a:lnTo>
                      <a:pt x="9843" y="1"/>
                    </a:lnTo>
                    <a:lnTo>
                      <a:pt x="1" y="29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7"/>
              <p:cNvSpPr/>
              <p:nvPr/>
            </p:nvSpPr>
            <p:spPr>
              <a:xfrm>
                <a:off x="7035952" y="5353550"/>
                <a:ext cx="492817" cy="36839"/>
              </a:xfrm>
              <a:custGeom>
                <a:avLst/>
                <a:gdLst/>
                <a:ahLst/>
                <a:cxnLst/>
                <a:rect l="l" t="t" r="r" b="b"/>
                <a:pathLst>
                  <a:path w="9886" h="739" extrusionOk="0">
                    <a:moveTo>
                      <a:pt x="0" y="64"/>
                    </a:moveTo>
                    <a:lnTo>
                      <a:pt x="485" y="738"/>
                    </a:lnTo>
                    <a:lnTo>
                      <a:pt x="9295" y="738"/>
                    </a:lnTo>
                    <a:lnTo>
                      <a:pt x="988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
              <p:cNvSpPr/>
              <p:nvPr/>
            </p:nvSpPr>
            <p:spPr>
              <a:xfrm>
                <a:off x="7035952" y="5356690"/>
                <a:ext cx="31555" cy="553784"/>
              </a:xfrm>
              <a:custGeom>
                <a:avLst/>
                <a:gdLst/>
                <a:ahLst/>
                <a:cxnLst/>
                <a:rect l="l" t="t" r="r" b="b"/>
                <a:pathLst>
                  <a:path w="633" h="11109" extrusionOk="0">
                    <a:moveTo>
                      <a:pt x="0" y="1"/>
                    </a:moveTo>
                    <a:lnTo>
                      <a:pt x="85" y="11108"/>
                    </a:lnTo>
                    <a:lnTo>
                      <a:pt x="633" y="10518"/>
                    </a:lnTo>
                    <a:lnTo>
                      <a:pt x="485" y="67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
              <p:cNvSpPr/>
              <p:nvPr/>
            </p:nvSpPr>
            <p:spPr>
              <a:xfrm>
                <a:off x="6848920" y="4452133"/>
                <a:ext cx="61016" cy="129261"/>
              </a:xfrm>
              <a:custGeom>
                <a:avLst/>
                <a:gdLst/>
                <a:ahLst/>
                <a:cxnLst/>
                <a:rect l="l" t="t" r="r" b="b"/>
                <a:pathLst>
                  <a:path w="1224" h="2593" extrusionOk="0">
                    <a:moveTo>
                      <a:pt x="1223" y="1307"/>
                    </a:moveTo>
                    <a:cubicBezTo>
                      <a:pt x="1223" y="2024"/>
                      <a:pt x="949" y="2593"/>
                      <a:pt x="612" y="2593"/>
                    </a:cubicBezTo>
                    <a:cubicBezTo>
                      <a:pt x="275" y="2593"/>
                      <a:pt x="1" y="2024"/>
                      <a:pt x="1" y="1307"/>
                    </a:cubicBezTo>
                    <a:cubicBezTo>
                      <a:pt x="1" y="591"/>
                      <a:pt x="275"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7"/>
              <p:cNvSpPr/>
              <p:nvPr/>
            </p:nvSpPr>
            <p:spPr>
              <a:xfrm>
                <a:off x="6833168" y="4438475"/>
                <a:ext cx="68344" cy="65204"/>
              </a:xfrm>
              <a:custGeom>
                <a:avLst/>
                <a:gdLst/>
                <a:ahLst/>
                <a:cxnLst/>
                <a:rect l="l" t="t" r="r" b="b"/>
                <a:pathLst>
                  <a:path w="1371" h="1308" extrusionOk="0">
                    <a:moveTo>
                      <a:pt x="85" y="1"/>
                    </a:moveTo>
                    <a:cubicBezTo>
                      <a:pt x="85" y="1"/>
                      <a:pt x="507" y="1"/>
                      <a:pt x="1160" y="422"/>
                    </a:cubicBezTo>
                    <a:cubicBezTo>
                      <a:pt x="1160" y="422"/>
                      <a:pt x="1371" y="696"/>
                      <a:pt x="1202" y="991"/>
                    </a:cubicBezTo>
                    <a:cubicBezTo>
                      <a:pt x="1202" y="991"/>
                      <a:pt x="549" y="1307"/>
                      <a:pt x="1"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
              <p:cNvSpPr/>
              <p:nvPr/>
            </p:nvSpPr>
            <p:spPr>
              <a:xfrm>
                <a:off x="6793239" y="4431097"/>
                <a:ext cx="79910" cy="79910"/>
              </a:xfrm>
              <a:custGeom>
                <a:avLst/>
                <a:gdLst/>
                <a:ahLst/>
                <a:cxnLst/>
                <a:rect l="l" t="t" r="r" b="b"/>
                <a:pathLst>
                  <a:path w="1603" h="1603" extrusionOk="0">
                    <a:moveTo>
                      <a:pt x="1603" y="802"/>
                    </a:moveTo>
                    <a:cubicBezTo>
                      <a:pt x="1603" y="1244"/>
                      <a:pt x="1244" y="1603"/>
                      <a:pt x="802" y="1603"/>
                    </a:cubicBezTo>
                    <a:cubicBezTo>
                      <a:pt x="359" y="1603"/>
                      <a:pt x="1" y="1244"/>
                      <a:pt x="1" y="802"/>
                    </a:cubicBezTo>
                    <a:cubicBezTo>
                      <a:pt x="1" y="359"/>
                      <a:pt x="359" y="1"/>
                      <a:pt x="802" y="1"/>
                    </a:cubicBezTo>
                    <a:cubicBezTo>
                      <a:pt x="1244" y="1"/>
                      <a:pt x="1603" y="359"/>
                      <a:pt x="1603"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
              <p:cNvSpPr/>
              <p:nvPr/>
            </p:nvSpPr>
            <p:spPr>
              <a:xfrm>
                <a:off x="7216654" y="4426910"/>
                <a:ext cx="60967" cy="130358"/>
              </a:xfrm>
              <a:custGeom>
                <a:avLst/>
                <a:gdLst/>
                <a:ahLst/>
                <a:cxnLst/>
                <a:rect l="l" t="t" r="r" b="b"/>
                <a:pathLst>
                  <a:path w="1223" h="2615" extrusionOk="0">
                    <a:moveTo>
                      <a:pt x="1223" y="1307"/>
                    </a:moveTo>
                    <a:cubicBezTo>
                      <a:pt x="1223" y="2024"/>
                      <a:pt x="949" y="2614"/>
                      <a:pt x="612" y="2614"/>
                    </a:cubicBezTo>
                    <a:cubicBezTo>
                      <a:pt x="274" y="2614"/>
                      <a:pt x="0" y="2024"/>
                      <a:pt x="0" y="1307"/>
                    </a:cubicBezTo>
                    <a:cubicBezTo>
                      <a:pt x="0" y="591"/>
                      <a:pt x="274" y="1"/>
                      <a:pt x="612" y="1"/>
                    </a:cubicBezTo>
                    <a:cubicBezTo>
                      <a:pt x="949" y="1"/>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
              <p:cNvSpPr/>
              <p:nvPr/>
            </p:nvSpPr>
            <p:spPr>
              <a:xfrm>
                <a:off x="7199855" y="4413251"/>
                <a:ext cx="68344" cy="65204"/>
              </a:xfrm>
              <a:custGeom>
                <a:avLst/>
                <a:gdLst/>
                <a:ahLst/>
                <a:cxnLst/>
                <a:rect l="l" t="t" r="r" b="b"/>
                <a:pathLst>
                  <a:path w="1371" h="1308" extrusionOk="0">
                    <a:moveTo>
                      <a:pt x="85" y="1"/>
                    </a:moveTo>
                    <a:cubicBezTo>
                      <a:pt x="85" y="1"/>
                      <a:pt x="506" y="22"/>
                      <a:pt x="1181" y="422"/>
                    </a:cubicBezTo>
                    <a:cubicBezTo>
                      <a:pt x="1181" y="422"/>
                      <a:pt x="1370" y="696"/>
                      <a:pt x="1202" y="991"/>
                    </a:cubicBezTo>
                    <a:cubicBezTo>
                      <a:pt x="1202"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
              <p:cNvSpPr/>
              <p:nvPr/>
            </p:nvSpPr>
            <p:spPr>
              <a:xfrm>
                <a:off x="7159926" y="4405923"/>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
              <p:cNvSpPr/>
              <p:nvPr/>
            </p:nvSpPr>
            <p:spPr>
              <a:xfrm>
                <a:off x="7214560" y="5252706"/>
                <a:ext cx="60967" cy="130308"/>
              </a:xfrm>
              <a:custGeom>
                <a:avLst/>
                <a:gdLst/>
                <a:ahLst/>
                <a:cxnLst/>
                <a:rect l="l" t="t" r="r" b="b"/>
                <a:pathLst>
                  <a:path w="1223" h="2614" extrusionOk="0">
                    <a:moveTo>
                      <a:pt x="1223" y="1307"/>
                    </a:moveTo>
                    <a:cubicBezTo>
                      <a:pt x="1223" y="2024"/>
                      <a:pt x="949" y="2614"/>
                      <a:pt x="612" y="2614"/>
                    </a:cubicBezTo>
                    <a:cubicBezTo>
                      <a:pt x="274" y="2614"/>
                      <a:pt x="0" y="2024"/>
                      <a:pt x="0" y="1307"/>
                    </a:cubicBezTo>
                    <a:cubicBezTo>
                      <a:pt x="0" y="591"/>
                      <a:pt x="274"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
              <p:cNvSpPr/>
              <p:nvPr/>
            </p:nvSpPr>
            <p:spPr>
              <a:xfrm>
                <a:off x="7197761" y="5239047"/>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7"/>
              <p:cNvSpPr/>
              <p:nvPr/>
            </p:nvSpPr>
            <p:spPr>
              <a:xfrm>
                <a:off x="7157832" y="5231670"/>
                <a:ext cx="79860" cy="79910"/>
              </a:xfrm>
              <a:custGeom>
                <a:avLst/>
                <a:gdLst/>
                <a:ahLst/>
                <a:cxnLst/>
                <a:rect l="l" t="t" r="r" b="b"/>
                <a:pathLst>
                  <a:path w="1602" h="1603" extrusionOk="0">
                    <a:moveTo>
                      <a:pt x="1602" y="802"/>
                    </a:moveTo>
                    <a:cubicBezTo>
                      <a:pt x="1602" y="1244"/>
                      <a:pt x="1244" y="1603"/>
                      <a:pt x="801" y="1603"/>
                    </a:cubicBezTo>
                    <a:cubicBezTo>
                      <a:pt x="359" y="1603"/>
                      <a:pt x="0" y="1244"/>
                      <a:pt x="0" y="802"/>
                    </a:cubicBezTo>
                    <a:cubicBezTo>
                      <a:pt x="0" y="359"/>
                      <a:pt x="359"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7"/>
              <p:cNvSpPr/>
              <p:nvPr/>
            </p:nvSpPr>
            <p:spPr>
              <a:xfrm>
                <a:off x="7683138" y="4437428"/>
                <a:ext cx="60967" cy="130308"/>
              </a:xfrm>
              <a:custGeom>
                <a:avLst/>
                <a:gdLst/>
                <a:ahLst/>
                <a:cxnLst/>
                <a:rect l="l" t="t" r="r" b="b"/>
                <a:pathLst>
                  <a:path w="1223" h="2614" extrusionOk="0">
                    <a:moveTo>
                      <a:pt x="1223" y="1307"/>
                    </a:moveTo>
                    <a:cubicBezTo>
                      <a:pt x="1223" y="2024"/>
                      <a:pt x="949" y="2614"/>
                      <a:pt x="611" y="2614"/>
                    </a:cubicBezTo>
                    <a:cubicBezTo>
                      <a:pt x="274" y="2614"/>
                      <a:pt x="0" y="2024"/>
                      <a:pt x="0" y="1307"/>
                    </a:cubicBezTo>
                    <a:cubicBezTo>
                      <a:pt x="0" y="591"/>
                      <a:pt x="274" y="0"/>
                      <a:pt x="611"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7"/>
              <p:cNvSpPr/>
              <p:nvPr/>
            </p:nvSpPr>
            <p:spPr>
              <a:xfrm>
                <a:off x="7666339" y="4423769"/>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7"/>
              <p:cNvSpPr/>
              <p:nvPr/>
            </p:nvSpPr>
            <p:spPr>
              <a:xfrm>
                <a:off x="7626410" y="4416392"/>
                <a:ext cx="79860" cy="79910"/>
              </a:xfrm>
              <a:custGeom>
                <a:avLst/>
                <a:gdLst/>
                <a:ahLst/>
                <a:cxnLst/>
                <a:rect l="l" t="t" r="r" b="b"/>
                <a:pathLst>
                  <a:path w="1602" h="1603" extrusionOk="0">
                    <a:moveTo>
                      <a:pt x="1602" y="802"/>
                    </a:moveTo>
                    <a:cubicBezTo>
                      <a:pt x="1602" y="1244"/>
                      <a:pt x="1244" y="1603"/>
                      <a:pt x="801" y="1603"/>
                    </a:cubicBezTo>
                    <a:cubicBezTo>
                      <a:pt x="358" y="1603"/>
                      <a:pt x="0" y="1244"/>
                      <a:pt x="0" y="802"/>
                    </a:cubicBezTo>
                    <a:cubicBezTo>
                      <a:pt x="0" y="359"/>
                      <a:pt x="358"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7"/>
              <p:cNvSpPr/>
              <p:nvPr/>
            </p:nvSpPr>
            <p:spPr>
              <a:xfrm>
                <a:off x="7040139" y="4253585"/>
                <a:ext cx="139779" cy="143967"/>
              </a:xfrm>
              <a:custGeom>
                <a:avLst/>
                <a:gdLst/>
                <a:ahLst/>
                <a:cxnLst/>
                <a:rect l="l" t="t" r="r" b="b"/>
                <a:pathLst>
                  <a:path w="2804" h="2888" extrusionOk="0">
                    <a:moveTo>
                      <a:pt x="1" y="2888"/>
                    </a:moveTo>
                    <a:lnTo>
                      <a:pt x="549" y="0"/>
                    </a:lnTo>
                    <a:lnTo>
                      <a:pt x="2804" y="0"/>
                    </a:lnTo>
                    <a:lnTo>
                      <a:pt x="2403" y="280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7"/>
              <p:cNvSpPr/>
              <p:nvPr/>
            </p:nvSpPr>
            <p:spPr>
              <a:xfrm>
                <a:off x="7179865" y="4250395"/>
                <a:ext cx="75722" cy="146110"/>
              </a:xfrm>
              <a:custGeom>
                <a:avLst/>
                <a:gdLst/>
                <a:ahLst/>
                <a:cxnLst/>
                <a:rect l="l" t="t" r="r" b="b"/>
                <a:pathLst>
                  <a:path w="1519" h="2931" extrusionOk="0">
                    <a:moveTo>
                      <a:pt x="1" y="2930"/>
                    </a:moveTo>
                    <a:lnTo>
                      <a:pt x="1034" y="22"/>
                    </a:lnTo>
                    <a:lnTo>
                      <a:pt x="1518" y="1"/>
                    </a:lnTo>
                    <a:lnTo>
                      <a:pt x="738" y="293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7"/>
              <p:cNvSpPr/>
              <p:nvPr/>
            </p:nvSpPr>
            <p:spPr>
              <a:xfrm>
                <a:off x="7842803" y="4240974"/>
                <a:ext cx="176569" cy="152391"/>
              </a:xfrm>
              <a:custGeom>
                <a:avLst/>
                <a:gdLst/>
                <a:ahLst/>
                <a:cxnLst/>
                <a:rect l="l" t="t" r="r" b="b"/>
                <a:pathLst>
                  <a:path w="3542" h="3057" extrusionOk="0">
                    <a:moveTo>
                      <a:pt x="1" y="2951"/>
                    </a:moveTo>
                    <a:lnTo>
                      <a:pt x="549" y="0"/>
                    </a:lnTo>
                    <a:lnTo>
                      <a:pt x="3542" y="0"/>
                    </a:lnTo>
                    <a:lnTo>
                      <a:pt x="288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7"/>
              <p:cNvSpPr/>
              <p:nvPr/>
            </p:nvSpPr>
            <p:spPr>
              <a:xfrm>
                <a:off x="8019317" y="4240974"/>
                <a:ext cx="71485" cy="152391"/>
              </a:xfrm>
              <a:custGeom>
                <a:avLst/>
                <a:gdLst/>
                <a:ahLst/>
                <a:cxnLst/>
                <a:rect l="l" t="t" r="r" b="b"/>
                <a:pathLst>
                  <a:path w="1434" h="3057" extrusionOk="0">
                    <a:moveTo>
                      <a:pt x="1" y="3056"/>
                    </a:moveTo>
                    <a:lnTo>
                      <a:pt x="1054" y="0"/>
                    </a:lnTo>
                    <a:lnTo>
                      <a:pt x="1434" y="0"/>
                    </a:lnTo>
                    <a:lnTo>
                      <a:pt x="33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7"/>
              <p:cNvSpPr/>
              <p:nvPr/>
            </p:nvSpPr>
            <p:spPr>
              <a:xfrm>
                <a:off x="8387051" y="4234643"/>
                <a:ext cx="198602" cy="161863"/>
              </a:xfrm>
              <a:custGeom>
                <a:avLst/>
                <a:gdLst/>
                <a:ahLst/>
                <a:cxnLst/>
                <a:rect l="l" t="t" r="r" b="b"/>
                <a:pathLst>
                  <a:path w="3984" h="3247" extrusionOk="0">
                    <a:moveTo>
                      <a:pt x="0" y="1"/>
                    </a:moveTo>
                    <a:lnTo>
                      <a:pt x="1244" y="3183"/>
                    </a:lnTo>
                    <a:lnTo>
                      <a:pt x="3984" y="3246"/>
                    </a:lnTo>
                    <a:lnTo>
                      <a:pt x="2319" y="12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7"/>
              <p:cNvSpPr/>
              <p:nvPr/>
            </p:nvSpPr>
            <p:spPr>
              <a:xfrm>
                <a:off x="8585599" y="4240974"/>
                <a:ext cx="160816" cy="156579"/>
              </a:xfrm>
              <a:custGeom>
                <a:avLst/>
                <a:gdLst/>
                <a:ahLst/>
                <a:cxnLst/>
                <a:rect l="l" t="t" r="r" b="b"/>
                <a:pathLst>
                  <a:path w="3226" h="3141" extrusionOk="0">
                    <a:moveTo>
                      <a:pt x="1" y="0"/>
                    </a:moveTo>
                    <a:lnTo>
                      <a:pt x="1624" y="3141"/>
                    </a:lnTo>
                    <a:lnTo>
                      <a:pt x="3225" y="3141"/>
                    </a:lnTo>
                    <a:lnTo>
                      <a:pt x="1097" y="2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7"/>
              <p:cNvSpPr/>
              <p:nvPr/>
            </p:nvSpPr>
            <p:spPr>
              <a:xfrm>
                <a:off x="8677021" y="4240974"/>
                <a:ext cx="133448" cy="161813"/>
              </a:xfrm>
              <a:custGeom>
                <a:avLst/>
                <a:gdLst/>
                <a:ahLst/>
                <a:cxnLst/>
                <a:rect l="l" t="t" r="r" b="b"/>
                <a:pathLst>
                  <a:path w="2677" h="3246" extrusionOk="0">
                    <a:moveTo>
                      <a:pt x="0" y="21"/>
                    </a:moveTo>
                    <a:lnTo>
                      <a:pt x="1855" y="3246"/>
                    </a:lnTo>
                    <a:lnTo>
                      <a:pt x="2677" y="3246"/>
                    </a:lnTo>
                    <a:lnTo>
                      <a:pt x="25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7"/>
              <p:cNvSpPr/>
              <p:nvPr/>
            </p:nvSpPr>
            <p:spPr>
              <a:xfrm>
                <a:off x="9138221" y="4250395"/>
                <a:ext cx="195462" cy="159769"/>
              </a:xfrm>
              <a:custGeom>
                <a:avLst/>
                <a:gdLst/>
                <a:ahLst/>
                <a:cxnLst/>
                <a:rect l="l" t="t" r="r" b="b"/>
                <a:pathLst>
                  <a:path w="3921" h="3205" extrusionOk="0">
                    <a:moveTo>
                      <a:pt x="1" y="1"/>
                    </a:moveTo>
                    <a:lnTo>
                      <a:pt x="1" y="3120"/>
                    </a:lnTo>
                    <a:lnTo>
                      <a:pt x="3310" y="3204"/>
                    </a:lnTo>
                    <a:lnTo>
                      <a:pt x="3921" y="8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7"/>
              <p:cNvSpPr/>
              <p:nvPr/>
            </p:nvSpPr>
            <p:spPr>
              <a:xfrm>
                <a:off x="9319970" y="4255679"/>
                <a:ext cx="75722" cy="158673"/>
              </a:xfrm>
              <a:custGeom>
                <a:avLst/>
                <a:gdLst/>
                <a:ahLst/>
                <a:cxnLst/>
                <a:rect l="l" t="t" r="r" b="b"/>
                <a:pathLst>
                  <a:path w="1519" h="3183" extrusionOk="0">
                    <a:moveTo>
                      <a:pt x="865" y="63"/>
                    </a:moveTo>
                    <a:lnTo>
                      <a:pt x="1" y="3183"/>
                    </a:lnTo>
                    <a:lnTo>
                      <a:pt x="443" y="3183"/>
                    </a:lnTo>
                    <a:lnTo>
                      <a:pt x="151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7"/>
              <p:cNvSpPr/>
              <p:nvPr/>
            </p:nvSpPr>
            <p:spPr>
              <a:xfrm>
                <a:off x="7216654" y="4250395"/>
                <a:ext cx="185990" cy="146110"/>
              </a:xfrm>
              <a:custGeom>
                <a:avLst/>
                <a:gdLst/>
                <a:ahLst/>
                <a:cxnLst/>
                <a:rect l="l" t="t" r="r" b="b"/>
                <a:pathLst>
                  <a:path w="3731" h="2931" extrusionOk="0">
                    <a:moveTo>
                      <a:pt x="0" y="2930"/>
                    </a:moveTo>
                    <a:lnTo>
                      <a:pt x="780" y="1"/>
                    </a:lnTo>
                    <a:lnTo>
                      <a:pt x="3731" y="1"/>
                    </a:lnTo>
                    <a:lnTo>
                      <a:pt x="3225" y="286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7"/>
              <p:cNvSpPr/>
              <p:nvPr/>
            </p:nvSpPr>
            <p:spPr>
              <a:xfrm>
                <a:off x="6544245" y="4260913"/>
                <a:ext cx="92522" cy="141873"/>
              </a:xfrm>
              <a:custGeom>
                <a:avLst/>
                <a:gdLst/>
                <a:ahLst/>
                <a:cxnLst/>
                <a:rect l="l" t="t" r="r" b="b"/>
                <a:pathLst>
                  <a:path w="1856" h="2846" extrusionOk="0">
                    <a:moveTo>
                      <a:pt x="1" y="2846"/>
                    </a:moveTo>
                    <a:lnTo>
                      <a:pt x="612" y="22"/>
                    </a:lnTo>
                    <a:lnTo>
                      <a:pt x="1855" y="1"/>
                    </a:lnTo>
                    <a:lnTo>
                      <a:pt x="1244" y="28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7"/>
              <p:cNvSpPr/>
              <p:nvPr/>
            </p:nvSpPr>
            <p:spPr>
              <a:xfrm>
                <a:off x="6636714" y="4259866"/>
                <a:ext cx="65204" cy="142920"/>
              </a:xfrm>
              <a:custGeom>
                <a:avLst/>
                <a:gdLst/>
                <a:ahLst/>
                <a:cxnLst/>
                <a:rect l="l" t="t" r="r" b="b"/>
                <a:pathLst>
                  <a:path w="1308" h="2867" extrusionOk="0">
                    <a:moveTo>
                      <a:pt x="0" y="2867"/>
                    </a:moveTo>
                    <a:lnTo>
                      <a:pt x="759" y="22"/>
                    </a:lnTo>
                    <a:lnTo>
                      <a:pt x="1307" y="1"/>
                    </a:lnTo>
                    <a:lnTo>
                      <a:pt x="443"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7"/>
              <p:cNvSpPr/>
              <p:nvPr/>
            </p:nvSpPr>
            <p:spPr>
              <a:xfrm>
                <a:off x="8691726" y="4242020"/>
                <a:ext cx="222780" cy="160766"/>
              </a:xfrm>
              <a:custGeom>
                <a:avLst/>
                <a:gdLst/>
                <a:ahLst/>
                <a:cxnLst/>
                <a:rect l="l" t="t" r="r" b="b"/>
                <a:pathLst>
                  <a:path w="4469" h="3225" extrusionOk="0">
                    <a:moveTo>
                      <a:pt x="0" y="0"/>
                    </a:moveTo>
                    <a:lnTo>
                      <a:pt x="2277" y="3120"/>
                    </a:lnTo>
                    <a:lnTo>
                      <a:pt x="4468" y="3225"/>
                    </a:lnTo>
                    <a:lnTo>
                      <a:pt x="2677" y="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7"/>
              <p:cNvSpPr/>
              <p:nvPr/>
            </p:nvSpPr>
            <p:spPr>
              <a:xfrm>
                <a:off x="9083587" y="4250395"/>
                <a:ext cx="62063" cy="158722"/>
              </a:xfrm>
              <a:custGeom>
                <a:avLst/>
                <a:gdLst/>
                <a:ahLst/>
                <a:cxnLst/>
                <a:rect l="l" t="t" r="r" b="b"/>
                <a:pathLst>
                  <a:path w="1245" h="3184" extrusionOk="0">
                    <a:moveTo>
                      <a:pt x="1097" y="1"/>
                    </a:moveTo>
                    <a:lnTo>
                      <a:pt x="1" y="1"/>
                    </a:lnTo>
                    <a:lnTo>
                      <a:pt x="1" y="3183"/>
                    </a:lnTo>
                    <a:lnTo>
                      <a:pt x="1244" y="31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7"/>
              <p:cNvSpPr/>
              <p:nvPr/>
            </p:nvSpPr>
            <p:spPr>
              <a:xfrm>
                <a:off x="9420863" y="4255679"/>
                <a:ext cx="93519" cy="161813"/>
              </a:xfrm>
              <a:custGeom>
                <a:avLst/>
                <a:gdLst/>
                <a:ahLst/>
                <a:cxnLst/>
                <a:rect l="l" t="t" r="r" b="b"/>
                <a:pathLst>
                  <a:path w="1876" h="3246" extrusionOk="0">
                    <a:moveTo>
                      <a:pt x="885" y="0"/>
                    </a:moveTo>
                    <a:lnTo>
                      <a:pt x="0" y="3246"/>
                    </a:lnTo>
                    <a:lnTo>
                      <a:pt x="443" y="3246"/>
                    </a:lnTo>
                    <a:lnTo>
                      <a:pt x="1876" y="4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7"/>
              <p:cNvSpPr/>
              <p:nvPr/>
            </p:nvSpPr>
            <p:spPr>
              <a:xfrm>
                <a:off x="6445494" y="4375416"/>
                <a:ext cx="3099474" cy="44217"/>
              </a:xfrm>
              <a:custGeom>
                <a:avLst/>
                <a:gdLst/>
                <a:ahLst/>
                <a:cxnLst/>
                <a:rect l="l" t="t" r="r" b="b"/>
                <a:pathLst>
                  <a:path w="62176" h="887" extrusionOk="0">
                    <a:moveTo>
                      <a:pt x="62175" y="886"/>
                    </a:moveTo>
                    <a:lnTo>
                      <a:pt x="36252" y="254"/>
                    </a:lnTo>
                    <a:lnTo>
                      <a:pt x="1" y="549"/>
                    </a:lnTo>
                    <a:lnTo>
                      <a:pt x="36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7"/>
              <p:cNvSpPr/>
              <p:nvPr/>
            </p:nvSpPr>
            <p:spPr>
              <a:xfrm>
                <a:off x="-444443" y="4203138"/>
                <a:ext cx="1898537" cy="196509"/>
              </a:xfrm>
              <a:custGeom>
                <a:avLst/>
                <a:gdLst/>
                <a:ahLst/>
                <a:cxnLst/>
                <a:rect l="l" t="t" r="r" b="b"/>
                <a:pathLst>
                  <a:path w="38085" h="3942" extrusionOk="0">
                    <a:moveTo>
                      <a:pt x="0" y="0"/>
                    </a:moveTo>
                    <a:lnTo>
                      <a:pt x="38085" y="0"/>
                    </a:lnTo>
                    <a:lnTo>
                      <a:pt x="38085" y="3942"/>
                    </a:lnTo>
                    <a:lnTo>
                      <a:pt x="0" y="32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7"/>
              <p:cNvSpPr/>
              <p:nvPr/>
            </p:nvSpPr>
            <p:spPr>
              <a:xfrm>
                <a:off x="-444443" y="4353383"/>
                <a:ext cx="1898537" cy="1690513"/>
              </a:xfrm>
              <a:custGeom>
                <a:avLst/>
                <a:gdLst/>
                <a:ahLst/>
                <a:cxnLst/>
                <a:rect l="l" t="t" r="r" b="b"/>
                <a:pathLst>
                  <a:path w="38085" h="33912" extrusionOk="0">
                    <a:moveTo>
                      <a:pt x="0" y="274"/>
                    </a:moveTo>
                    <a:lnTo>
                      <a:pt x="1117" y="33912"/>
                    </a:lnTo>
                    <a:lnTo>
                      <a:pt x="38085" y="33912"/>
                    </a:lnTo>
                    <a:lnTo>
                      <a:pt x="38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7"/>
              <p:cNvSpPr/>
              <p:nvPr/>
            </p:nvSpPr>
            <p:spPr>
              <a:xfrm>
                <a:off x="1453995" y="4203138"/>
                <a:ext cx="376218" cy="1840761"/>
              </a:xfrm>
              <a:custGeom>
                <a:avLst/>
                <a:gdLst/>
                <a:ahLst/>
                <a:cxnLst/>
                <a:rect l="l" t="t" r="r" b="b"/>
                <a:pathLst>
                  <a:path w="7547" h="36926" extrusionOk="0">
                    <a:moveTo>
                      <a:pt x="1" y="0"/>
                    </a:moveTo>
                    <a:lnTo>
                      <a:pt x="7230" y="1139"/>
                    </a:lnTo>
                    <a:lnTo>
                      <a:pt x="7546" y="36926"/>
                    </a:lnTo>
                    <a:lnTo>
                      <a:pt x="1" y="3692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7"/>
              <p:cNvSpPr/>
              <p:nvPr/>
            </p:nvSpPr>
            <p:spPr>
              <a:xfrm>
                <a:off x="1453995" y="4203138"/>
                <a:ext cx="361512" cy="196509"/>
              </a:xfrm>
              <a:custGeom>
                <a:avLst/>
                <a:gdLst/>
                <a:ahLst/>
                <a:cxnLst/>
                <a:rect l="l" t="t" r="r" b="b"/>
                <a:pathLst>
                  <a:path w="7252" h="3942" extrusionOk="0">
                    <a:moveTo>
                      <a:pt x="1" y="0"/>
                    </a:moveTo>
                    <a:lnTo>
                      <a:pt x="7230" y="1139"/>
                    </a:lnTo>
                    <a:lnTo>
                      <a:pt x="7251" y="3942"/>
                    </a:lnTo>
                    <a:lnTo>
                      <a:pt x="1" y="301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7"/>
              <p:cNvSpPr/>
              <p:nvPr/>
            </p:nvSpPr>
            <p:spPr>
              <a:xfrm>
                <a:off x="1669391" y="4380700"/>
                <a:ext cx="9521" cy="1663195"/>
              </a:xfrm>
              <a:custGeom>
                <a:avLst/>
                <a:gdLst/>
                <a:ahLst/>
                <a:cxnLst/>
                <a:rect l="l" t="t" r="r" b="b"/>
                <a:pathLst>
                  <a:path w="191" h="33364" extrusionOk="0">
                    <a:moveTo>
                      <a:pt x="1" y="0"/>
                    </a:moveTo>
                    <a:lnTo>
                      <a:pt x="1" y="33364"/>
                    </a:lnTo>
                    <a:lnTo>
                      <a:pt x="190" y="33364"/>
                    </a:lnTo>
                    <a:lnTo>
                      <a:pt x="190" y="2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7"/>
              <p:cNvSpPr/>
              <p:nvPr/>
            </p:nvSpPr>
            <p:spPr>
              <a:xfrm>
                <a:off x="1706179" y="4514095"/>
                <a:ext cx="92472" cy="1159960"/>
              </a:xfrm>
              <a:custGeom>
                <a:avLst/>
                <a:gdLst/>
                <a:ahLst/>
                <a:cxnLst/>
                <a:rect l="l" t="t" r="r" b="b"/>
                <a:pathLst>
                  <a:path w="1855" h="23269" extrusionOk="0">
                    <a:moveTo>
                      <a:pt x="0" y="1"/>
                    </a:moveTo>
                    <a:lnTo>
                      <a:pt x="1855" y="1"/>
                    </a:lnTo>
                    <a:lnTo>
                      <a:pt x="1855" y="23269"/>
                    </a:lnTo>
                    <a:lnTo>
                      <a:pt x="0" y="2326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7"/>
              <p:cNvSpPr/>
              <p:nvPr/>
            </p:nvSpPr>
            <p:spPr>
              <a:xfrm>
                <a:off x="1762907" y="4514095"/>
                <a:ext cx="35742" cy="1159960"/>
              </a:xfrm>
              <a:custGeom>
                <a:avLst/>
                <a:gdLst/>
                <a:ahLst/>
                <a:cxnLst/>
                <a:rect l="l" t="t" r="r" b="b"/>
                <a:pathLst>
                  <a:path w="717" h="23269" extrusionOk="0">
                    <a:moveTo>
                      <a:pt x="253" y="1"/>
                    </a:moveTo>
                    <a:lnTo>
                      <a:pt x="0" y="23269"/>
                    </a:lnTo>
                    <a:lnTo>
                      <a:pt x="717" y="23269"/>
                    </a:lnTo>
                    <a:lnTo>
                      <a:pt x="717"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7"/>
              <p:cNvSpPr/>
              <p:nvPr/>
            </p:nvSpPr>
            <p:spPr>
              <a:xfrm>
                <a:off x="1502348" y="4443709"/>
                <a:ext cx="132451" cy="1521422"/>
              </a:xfrm>
              <a:custGeom>
                <a:avLst/>
                <a:gdLst/>
                <a:ahLst/>
                <a:cxnLst/>
                <a:rect l="l" t="t" r="r" b="b"/>
                <a:pathLst>
                  <a:path w="2657" h="30520" extrusionOk="0">
                    <a:moveTo>
                      <a:pt x="127" y="1"/>
                    </a:moveTo>
                    <a:lnTo>
                      <a:pt x="0" y="30519"/>
                    </a:lnTo>
                    <a:lnTo>
                      <a:pt x="2656" y="30519"/>
                    </a:lnTo>
                    <a:lnTo>
                      <a:pt x="2656" y="40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7"/>
              <p:cNvSpPr/>
              <p:nvPr/>
            </p:nvSpPr>
            <p:spPr>
              <a:xfrm>
                <a:off x="1601098" y="4463698"/>
                <a:ext cx="33699" cy="1501432"/>
              </a:xfrm>
              <a:custGeom>
                <a:avLst/>
                <a:gdLst/>
                <a:ahLst/>
                <a:cxnLst/>
                <a:rect l="l" t="t" r="r" b="b"/>
                <a:pathLst>
                  <a:path w="676" h="30119" extrusionOk="0">
                    <a:moveTo>
                      <a:pt x="675" y="0"/>
                    </a:moveTo>
                    <a:lnTo>
                      <a:pt x="675" y="30118"/>
                    </a:lnTo>
                    <a:lnTo>
                      <a:pt x="1" y="29338"/>
                    </a:lnTo>
                    <a:lnTo>
                      <a:pt x="1" y="16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7"/>
              <p:cNvSpPr/>
              <p:nvPr/>
            </p:nvSpPr>
            <p:spPr>
              <a:xfrm>
                <a:off x="1508629" y="4443709"/>
                <a:ext cx="126170" cy="35792"/>
              </a:xfrm>
              <a:custGeom>
                <a:avLst/>
                <a:gdLst/>
                <a:ahLst/>
                <a:cxnLst/>
                <a:rect l="l" t="t" r="r" b="b"/>
                <a:pathLst>
                  <a:path w="2531" h="718" extrusionOk="0">
                    <a:moveTo>
                      <a:pt x="2530" y="401"/>
                    </a:moveTo>
                    <a:lnTo>
                      <a:pt x="1" y="1"/>
                    </a:lnTo>
                    <a:lnTo>
                      <a:pt x="1" y="401"/>
                    </a:lnTo>
                    <a:lnTo>
                      <a:pt x="1856" y="71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7"/>
              <p:cNvSpPr/>
              <p:nvPr/>
            </p:nvSpPr>
            <p:spPr>
              <a:xfrm>
                <a:off x="1638934" y="4419582"/>
                <a:ext cx="27368" cy="118743"/>
              </a:xfrm>
              <a:custGeom>
                <a:avLst/>
                <a:gdLst/>
                <a:ahLst/>
                <a:cxnLst/>
                <a:rect l="l" t="t" r="r" b="b"/>
                <a:pathLst>
                  <a:path w="549" h="2382" extrusionOk="0">
                    <a:moveTo>
                      <a:pt x="0" y="1180"/>
                    </a:moveTo>
                    <a:cubicBezTo>
                      <a:pt x="0" y="1855"/>
                      <a:pt x="127" y="2382"/>
                      <a:pt x="274" y="2382"/>
                    </a:cubicBezTo>
                    <a:cubicBezTo>
                      <a:pt x="422" y="2382"/>
                      <a:pt x="548" y="1834"/>
                      <a:pt x="548" y="1180"/>
                    </a:cubicBezTo>
                    <a:cubicBezTo>
                      <a:pt x="548" y="527"/>
                      <a:pt x="422" y="0"/>
                      <a:pt x="274" y="0"/>
                    </a:cubicBezTo>
                    <a:cubicBezTo>
                      <a:pt x="127" y="0"/>
                      <a:pt x="0" y="527"/>
                      <a:pt x="0" y="118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7"/>
              <p:cNvSpPr/>
              <p:nvPr/>
            </p:nvSpPr>
            <p:spPr>
              <a:xfrm>
                <a:off x="1639980" y="4401686"/>
                <a:ext cx="62013" cy="59970"/>
              </a:xfrm>
              <a:custGeom>
                <a:avLst/>
                <a:gdLst/>
                <a:ahLst/>
                <a:cxnLst/>
                <a:rect l="l" t="t" r="r" b="b"/>
                <a:pathLst>
                  <a:path w="1244" h="1203" extrusionOk="0">
                    <a:moveTo>
                      <a:pt x="1181" y="1"/>
                    </a:moveTo>
                    <a:cubicBezTo>
                      <a:pt x="1181" y="1"/>
                      <a:pt x="780" y="22"/>
                      <a:pt x="169" y="401"/>
                    </a:cubicBezTo>
                    <a:cubicBezTo>
                      <a:pt x="169" y="401"/>
                      <a:pt x="0" y="633"/>
                      <a:pt x="148" y="907"/>
                    </a:cubicBezTo>
                    <a:cubicBezTo>
                      <a:pt x="148" y="907"/>
                      <a:pt x="738" y="1202"/>
                      <a:pt x="1244" y="1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7"/>
              <p:cNvSpPr/>
              <p:nvPr/>
            </p:nvSpPr>
            <p:spPr>
              <a:xfrm>
                <a:off x="1673578" y="4394358"/>
                <a:ext cx="73628" cy="73579"/>
              </a:xfrm>
              <a:custGeom>
                <a:avLst/>
                <a:gdLst/>
                <a:ahLst/>
                <a:cxnLst/>
                <a:rect l="l" t="t" r="r" b="b"/>
                <a:pathLst>
                  <a:path w="1477" h="1476" extrusionOk="0">
                    <a:moveTo>
                      <a:pt x="1" y="738"/>
                    </a:moveTo>
                    <a:cubicBezTo>
                      <a:pt x="1" y="1159"/>
                      <a:pt x="317" y="1476"/>
                      <a:pt x="739" y="1476"/>
                    </a:cubicBezTo>
                    <a:cubicBezTo>
                      <a:pt x="1139" y="1476"/>
                      <a:pt x="1476" y="1159"/>
                      <a:pt x="1476" y="738"/>
                    </a:cubicBezTo>
                    <a:cubicBezTo>
                      <a:pt x="1476" y="338"/>
                      <a:pt x="1139" y="0"/>
                      <a:pt x="739" y="0"/>
                    </a:cubicBezTo>
                    <a:cubicBezTo>
                      <a:pt x="317" y="0"/>
                      <a:pt x="1" y="338"/>
                      <a:pt x="1"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7"/>
              <p:cNvSpPr/>
              <p:nvPr/>
            </p:nvSpPr>
            <p:spPr>
              <a:xfrm>
                <a:off x="692307" y="4203138"/>
                <a:ext cx="255382" cy="155532"/>
              </a:xfrm>
              <a:custGeom>
                <a:avLst/>
                <a:gdLst/>
                <a:ahLst/>
                <a:cxnLst/>
                <a:rect l="l" t="t" r="r" b="b"/>
                <a:pathLst>
                  <a:path w="5123" h="3120" extrusionOk="0">
                    <a:moveTo>
                      <a:pt x="1" y="3120"/>
                    </a:moveTo>
                    <a:lnTo>
                      <a:pt x="2530" y="0"/>
                    </a:lnTo>
                    <a:lnTo>
                      <a:pt x="5122" y="0"/>
                    </a:lnTo>
                    <a:lnTo>
                      <a:pt x="164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7"/>
              <p:cNvSpPr/>
              <p:nvPr/>
            </p:nvSpPr>
            <p:spPr>
              <a:xfrm>
                <a:off x="517936" y="4203138"/>
                <a:ext cx="229061" cy="156579"/>
              </a:xfrm>
              <a:custGeom>
                <a:avLst/>
                <a:gdLst/>
                <a:ahLst/>
                <a:cxnLst/>
                <a:rect l="l" t="t" r="r" b="b"/>
                <a:pathLst>
                  <a:path w="4595" h="3141" extrusionOk="0">
                    <a:moveTo>
                      <a:pt x="2023" y="3141"/>
                    </a:moveTo>
                    <a:lnTo>
                      <a:pt x="4595" y="0"/>
                    </a:lnTo>
                    <a:lnTo>
                      <a:pt x="2276" y="0"/>
                    </a:lnTo>
                    <a:lnTo>
                      <a:pt x="0" y="312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7"/>
              <p:cNvSpPr/>
              <p:nvPr/>
            </p:nvSpPr>
            <p:spPr>
              <a:xfrm>
                <a:off x="1229177" y="4203138"/>
                <a:ext cx="111415" cy="152391"/>
              </a:xfrm>
              <a:custGeom>
                <a:avLst/>
                <a:gdLst/>
                <a:ahLst/>
                <a:cxnLst/>
                <a:rect l="l" t="t" r="r" b="b"/>
                <a:pathLst>
                  <a:path w="2235" h="3057" extrusionOk="0">
                    <a:moveTo>
                      <a:pt x="1" y="3056"/>
                    </a:moveTo>
                    <a:lnTo>
                      <a:pt x="802" y="0"/>
                    </a:lnTo>
                    <a:lnTo>
                      <a:pt x="2235" y="0"/>
                    </a:lnTo>
                    <a:lnTo>
                      <a:pt x="1497"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7"/>
              <p:cNvSpPr/>
              <p:nvPr/>
            </p:nvSpPr>
            <p:spPr>
              <a:xfrm>
                <a:off x="1502348" y="4210466"/>
                <a:ext cx="115602" cy="163957"/>
              </a:xfrm>
              <a:custGeom>
                <a:avLst/>
                <a:gdLst/>
                <a:ahLst/>
                <a:cxnLst/>
                <a:rect l="l" t="t" r="r" b="b"/>
                <a:pathLst>
                  <a:path w="2319" h="3289" extrusionOk="0">
                    <a:moveTo>
                      <a:pt x="0" y="1"/>
                    </a:moveTo>
                    <a:lnTo>
                      <a:pt x="1813" y="3226"/>
                    </a:lnTo>
                    <a:lnTo>
                      <a:pt x="2319" y="3289"/>
                    </a:lnTo>
                    <a:lnTo>
                      <a:pt x="612" y="1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7"/>
              <p:cNvSpPr/>
              <p:nvPr/>
            </p:nvSpPr>
            <p:spPr>
              <a:xfrm>
                <a:off x="1551748" y="4218890"/>
                <a:ext cx="100896" cy="159769"/>
              </a:xfrm>
              <a:custGeom>
                <a:avLst/>
                <a:gdLst/>
                <a:ahLst/>
                <a:cxnLst/>
                <a:rect l="l" t="t" r="r" b="b"/>
                <a:pathLst>
                  <a:path w="2024" h="3205" extrusionOk="0">
                    <a:moveTo>
                      <a:pt x="1328" y="3120"/>
                    </a:moveTo>
                    <a:lnTo>
                      <a:pt x="0" y="1"/>
                    </a:lnTo>
                    <a:lnTo>
                      <a:pt x="674" y="106"/>
                    </a:lnTo>
                    <a:lnTo>
                      <a:pt x="2023" y="32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7"/>
              <p:cNvSpPr/>
              <p:nvPr/>
            </p:nvSpPr>
            <p:spPr>
              <a:xfrm>
                <a:off x="876192" y="4203125"/>
                <a:ext cx="221744" cy="155547"/>
              </a:xfrm>
              <a:custGeom>
                <a:avLst/>
                <a:gdLst/>
                <a:ahLst/>
                <a:cxnLst/>
                <a:rect l="l" t="t" r="r" b="b"/>
                <a:pathLst>
                  <a:path w="4448" h="2973" extrusionOk="0">
                    <a:moveTo>
                      <a:pt x="0" y="2972"/>
                    </a:moveTo>
                    <a:lnTo>
                      <a:pt x="2972" y="0"/>
                    </a:lnTo>
                    <a:lnTo>
                      <a:pt x="4447" y="0"/>
                    </a:lnTo>
                    <a:lnTo>
                      <a:pt x="2234"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7"/>
              <p:cNvSpPr/>
              <p:nvPr/>
            </p:nvSpPr>
            <p:spPr>
              <a:xfrm>
                <a:off x="299409" y="4203124"/>
                <a:ext cx="267944" cy="158672"/>
              </a:xfrm>
              <a:custGeom>
                <a:avLst/>
                <a:gdLst/>
                <a:ahLst/>
                <a:cxnLst/>
                <a:rect l="l" t="t" r="r" b="b"/>
                <a:pathLst>
                  <a:path w="5375" h="3015" extrusionOk="0">
                    <a:moveTo>
                      <a:pt x="0" y="3014"/>
                    </a:moveTo>
                    <a:lnTo>
                      <a:pt x="1876" y="0"/>
                    </a:lnTo>
                    <a:lnTo>
                      <a:pt x="5375" y="0"/>
                    </a:lnTo>
                    <a:lnTo>
                      <a:pt x="341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0" name="Google Shape;1040;p7"/>
              <p:cNvGrpSpPr/>
              <p:nvPr/>
            </p:nvGrpSpPr>
            <p:grpSpPr>
              <a:xfrm>
                <a:off x="347512" y="3296338"/>
                <a:ext cx="439175" cy="905723"/>
                <a:chOff x="347512" y="3296338"/>
                <a:chExt cx="439175" cy="905723"/>
              </a:xfrm>
            </p:grpSpPr>
            <p:sp>
              <p:nvSpPr>
                <p:cNvPr id="1041" name="Google Shape;1041;p7"/>
                <p:cNvSpPr/>
                <p:nvPr/>
              </p:nvSpPr>
              <p:spPr>
                <a:xfrm flipH="1">
                  <a:off x="512462" y="3358350"/>
                  <a:ext cx="274225" cy="843711"/>
                </a:xfrm>
                <a:custGeom>
                  <a:avLst/>
                  <a:gdLst/>
                  <a:ahLst/>
                  <a:cxnLst/>
                  <a:rect l="l" t="t" r="r" b="b"/>
                  <a:pathLst>
                    <a:path w="5501" h="16925" extrusionOk="0">
                      <a:moveTo>
                        <a:pt x="3499" y="4827"/>
                      </a:moveTo>
                      <a:lnTo>
                        <a:pt x="3667" y="3014"/>
                      </a:lnTo>
                      <a:lnTo>
                        <a:pt x="3815" y="3014"/>
                      </a:lnTo>
                      <a:lnTo>
                        <a:pt x="3815" y="2024"/>
                      </a:lnTo>
                      <a:lnTo>
                        <a:pt x="3351" y="2045"/>
                      </a:lnTo>
                      <a:lnTo>
                        <a:pt x="3457" y="0"/>
                      </a:lnTo>
                      <a:lnTo>
                        <a:pt x="1918" y="0"/>
                      </a:lnTo>
                      <a:lnTo>
                        <a:pt x="2002" y="2087"/>
                      </a:lnTo>
                      <a:lnTo>
                        <a:pt x="1497" y="2129"/>
                      </a:lnTo>
                      <a:lnTo>
                        <a:pt x="1539" y="3014"/>
                      </a:lnTo>
                      <a:lnTo>
                        <a:pt x="1686" y="3014"/>
                      </a:lnTo>
                      <a:lnTo>
                        <a:pt x="1792" y="4827"/>
                      </a:lnTo>
                      <a:cubicBezTo>
                        <a:pt x="1792" y="4827"/>
                        <a:pt x="0" y="5775"/>
                        <a:pt x="0" y="7398"/>
                      </a:cubicBezTo>
                      <a:lnTo>
                        <a:pt x="169" y="16924"/>
                      </a:lnTo>
                      <a:lnTo>
                        <a:pt x="5501" y="16924"/>
                      </a:lnTo>
                      <a:lnTo>
                        <a:pt x="5501" y="15112"/>
                      </a:lnTo>
                      <a:lnTo>
                        <a:pt x="5501" y="9569"/>
                      </a:lnTo>
                      <a:lnTo>
                        <a:pt x="5501" y="7124"/>
                      </a:lnTo>
                      <a:cubicBezTo>
                        <a:pt x="5501" y="7124"/>
                        <a:pt x="4995" y="5375"/>
                        <a:pt x="3499" y="482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7"/>
                <p:cNvSpPr/>
                <p:nvPr/>
              </p:nvSpPr>
              <p:spPr>
                <a:xfrm flipH="1">
                  <a:off x="456736" y="3296338"/>
                  <a:ext cx="82003" cy="124027"/>
                </a:xfrm>
                <a:custGeom>
                  <a:avLst/>
                  <a:gdLst/>
                  <a:ahLst/>
                  <a:cxnLst/>
                  <a:rect l="l" t="t" r="r" b="b"/>
                  <a:pathLst>
                    <a:path w="1645" h="2488" extrusionOk="0">
                      <a:moveTo>
                        <a:pt x="84" y="2488"/>
                      </a:moveTo>
                      <a:lnTo>
                        <a:pt x="0" y="1"/>
                      </a:lnTo>
                      <a:lnTo>
                        <a:pt x="1644" y="1"/>
                      </a:lnTo>
                      <a:lnTo>
                        <a:pt x="1539" y="236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7"/>
                <p:cNvSpPr/>
                <p:nvPr/>
              </p:nvSpPr>
              <p:spPr>
                <a:xfrm flipH="1">
                  <a:off x="347512" y="3553758"/>
                  <a:ext cx="294215" cy="648299"/>
                </a:xfrm>
                <a:custGeom>
                  <a:avLst/>
                  <a:gdLst/>
                  <a:ahLst/>
                  <a:cxnLst/>
                  <a:rect l="l" t="t" r="r" b="b"/>
                  <a:pathLst>
                    <a:path w="5902" h="13005" extrusionOk="0">
                      <a:moveTo>
                        <a:pt x="190" y="13004"/>
                      </a:moveTo>
                      <a:lnTo>
                        <a:pt x="5902" y="13004"/>
                      </a:lnTo>
                      <a:lnTo>
                        <a:pt x="5902" y="2488"/>
                      </a:lnTo>
                      <a:cubicBezTo>
                        <a:pt x="5902" y="2488"/>
                        <a:pt x="5375" y="591"/>
                        <a:pt x="3773" y="1"/>
                      </a:cubicBezTo>
                      <a:lnTo>
                        <a:pt x="1919" y="1"/>
                      </a:lnTo>
                      <a:cubicBezTo>
                        <a:pt x="1919" y="1"/>
                        <a:pt x="1" y="1033"/>
                        <a:pt x="1" y="27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7"/>
                <p:cNvSpPr/>
                <p:nvPr/>
              </p:nvSpPr>
              <p:spPr>
                <a:xfrm flipH="1">
                  <a:off x="440983" y="3409844"/>
                  <a:ext cx="113558" cy="143967"/>
                </a:xfrm>
                <a:custGeom>
                  <a:avLst/>
                  <a:gdLst/>
                  <a:ahLst/>
                  <a:cxnLst/>
                  <a:rect l="l" t="t" r="r" b="b"/>
                  <a:pathLst>
                    <a:path w="2278" h="2888" extrusionOk="0">
                      <a:moveTo>
                        <a:pt x="170" y="2888"/>
                      </a:moveTo>
                      <a:lnTo>
                        <a:pt x="1" y="148"/>
                      </a:lnTo>
                      <a:lnTo>
                        <a:pt x="2277" y="0"/>
                      </a:lnTo>
                      <a:lnTo>
                        <a:pt x="2024" y="28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7"/>
                <p:cNvSpPr/>
                <p:nvPr/>
              </p:nvSpPr>
              <p:spPr>
                <a:xfrm flipH="1">
                  <a:off x="436796" y="3404560"/>
                  <a:ext cx="125074" cy="53639"/>
                </a:xfrm>
                <a:custGeom>
                  <a:avLst/>
                  <a:gdLst/>
                  <a:ahLst/>
                  <a:cxnLst/>
                  <a:rect l="l" t="t" r="r" b="b"/>
                  <a:pathLst>
                    <a:path w="2509" h="1076" extrusionOk="0">
                      <a:moveTo>
                        <a:pt x="0" y="106"/>
                      </a:moveTo>
                      <a:lnTo>
                        <a:pt x="2508" y="1"/>
                      </a:lnTo>
                      <a:lnTo>
                        <a:pt x="2508" y="1076"/>
                      </a:lnTo>
                      <a:lnTo>
                        <a:pt x="64" y="107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7"/>
                <p:cNvSpPr/>
                <p:nvPr/>
              </p:nvSpPr>
              <p:spPr>
                <a:xfrm flipH="1">
                  <a:off x="531360" y="3573697"/>
                  <a:ext cx="98803" cy="607323"/>
                </a:xfrm>
                <a:custGeom>
                  <a:avLst/>
                  <a:gdLst/>
                  <a:ahLst/>
                  <a:cxnLst/>
                  <a:rect l="l" t="t" r="r" b="b"/>
                  <a:pathLst>
                    <a:path w="1982" h="12183" extrusionOk="0">
                      <a:moveTo>
                        <a:pt x="1708" y="1"/>
                      </a:moveTo>
                      <a:cubicBezTo>
                        <a:pt x="1476" y="43"/>
                        <a:pt x="359" y="970"/>
                        <a:pt x="190" y="1750"/>
                      </a:cubicBezTo>
                      <a:cubicBezTo>
                        <a:pt x="0" y="2530"/>
                        <a:pt x="127" y="11319"/>
                        <a:pt x="464" y="11740"/>
                      </a:cubicBezTo>
                      <a:cubicBezTo>
                        <a:pt x="780" y="12183"/>
                        <a:pt x="1455" y="12035"/>
                        <a:pt x="1708" y="11551"/>
                      </a:cubicBezTo>
                      <a:cubicBezTo>
                        <a:pt x="1982" y="11066"/>
                        <a:pt x="1244" y="2762"/>
                        <a:pt x="1370" y="1898"/>
                      </a:cubicBezTo>
                      <a:cubicBezTo>
                        <a:pt x="1476" y="1034"/>
                        <a:pt x="1855" y="1"/>
                        <a:pt x="170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7"/>
                <p:cNvSpPr/>
                <p:nvPr/>
              </p:nvSpPr>
              <p:spPr>
                <a:xfrm flipH="1">
                  <a:off x="347514" y="3807987"/>
                  <a:ext cx="253238" cy="305830"/>
                </a:xfrm>
                <a:custGeom>
                  <a:avLst/>
                  <a:gdLst/>
                  <a:ahLst/>
                  <a:cxnLst/>
                  <a:rect l="l" t="t" r="r" b="b"/>
                  <a:pathLst>
                    <a:path w="5080" h="6135" extrusionOk="0">
                      <a:moveTo>
                        <a:pt x="1" y="1"/>
                      </a:moveTo>
                      <a:lnTo>
                        <a:pt x="5080" y="1"/>
                      </a:lnTo>
                      <a:lnTo>
                        <a:pt x="5080" y="5944"/>
                      </a:lnTo>
                      <a:lnTo>
                        <a:pt x="232" y="61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7"/>
                <p:cNvSpPr/>
                <p:nvPr/>
              </p:nvSpPr>
              <p:spPr>
                <a:xfrm flipH="1">
                  <a:off x="379022" y="3899410"/>
                  <a:ext cx="89331" cy="110368"/>
                </a:xfrm>
                <a:custGeom>
                  <a:avLst/>
                  <a:gdLst/>
                  <a:ahLst/>
                  <a:cxnLst/>
                  <a:rect l="l" t="t" r="r" b="b"/>
                  <a:pathLst>
                    <a:path w="1792" h="2214" extrusionOk="0">
                      <a:moveTo>
                        <a:pt x="1539" y="1413"/>
                      </a:moveTo>
                      <a:cubicBezTo>
                        <a:pt x="1286" y="1940"/>
                        <a:pt x="801" y="2214"/>
                        <a:pt x="443" y="2045"/>
                      </a:cubicBezTo>
                      <a:cubicBezTo>
                        <a:pt x="106" y="1897"/>
                        <a:pt x="0" y="1328"/>
                        <a:pt x="253" y="801"/>
                      </a:cubicBezTo>
                      <a:cubicBezTo>
                        <a:pt x="506" y="275"/>
                        <a:pt x="991" y="1"/>
                        <a:pt x="1349" y="169"/>
                      </a:cubicBezTo>
                      <a:cubicBezTo>
                        <a:pt x="1707" y="317"/>
                        <a:pt x="1792" y="886"/>
                        <a:pt x="1539" y="14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7"/>
                <p:cNvSpPr/>
                <p:nvPr/>
              </p:nvSpPr>
              <p:spPr>
                <a:xfrm flipH="1">
                  <a:off x="444174" y="3968749"/>
                  <a:ext cx="99850" cy="103040"/>
                </a:xfrm>
                <a:custGeom>
                  <a:avLst/>
                  <a:gdLst/>
                  <a:ahLst/>
                  <a:cxnLst/>
                  <a:rect l="l" t="t" r="r" b="b"/>
                  <a:pathLst>
                    <a:path w="2003" h="2067" extrusionOk="0">
                      <a:moveTo>
                        <a:pt x="1518" y="549"/>
                      </a:moveTo>
                      <a:cubicBezTo>
                        <a:pt x="1898" y="970"/>
                        <a:pt x="2003" y="1539"/>
                        <a:pt x="1708" y="1813"/>
                      </a:cubicBezTo>
                      <a:cubicBezTo>
                        <a:pt x="1413" y="2066"/>
                        <a:pt x="865" y="1940"/>
                        <a:pt x="464" y="1518"/>
                      </a:cubicBezTo>
                      <a:cubicBezTo>
                        <a:pt x="85" y="1097"/>
                        <a:pt x="1" y="527"/>
                        <a:pt x="275" y="275"/>
                      </a:cubicBezTo>
                      <a:cubicBezTo>
                        <a:pt x="570" y="1"/>
                        <a:pt x="1118" y="127"/>
                        <a:pt x="1518" y="5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0" name="Google Shape;1050;p7"/>
              <p:cNvSpPr/>
              <p:nvPr/>
            </p:nvSpPr>
            <p:spPr>
              <a:xfrm>
                <a:off x="1989351" y="4834971"/>
                <a:ext cx="483346" cy="463406"/>
              </a:xfrm>
              <a:custGeom>
                <a:avLst/>
                <a:gdLst/>
                <a:ahLst/>
                <a:cxnLst/>
                <a:rect l="l" t="t" r="r" b="b"/>
                <a:pathLst>
                  <a:path w="9696" h="9296" extrusionOk="0">
                    <a:moveTo>
                      <a:pt x="0" y="1"/>
                    </a:moveTo>
                    <a:lnTo>
                      <a:pt x="548" y="9295"/>
                    </a:lnTo>
                    <a:lnTo>
                      <a:pt x="2572" y="9148"/>
                    </a:lnTo>
                    <a:lnTo>
                      <a:pt x="3035" y="8684"/>
                    </a:lnTo>
                    <a:lnTo>
                      <a:pt x="9695" y="8747"/>
                    </a:lnTo>
                    <a:lnTo>
                      <a:pt x="9695" y="541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7"/>
              <p:cNvSpPr/>
              <p:nvPr/>
            </p:nvSpPr>
            <p:spPr>
              <a:xfrm>
                <a:off x="1924199" y="4280253"/>
                <a:ext cx="92522" cy="922524"/>
              </a:xfrm>
              <a:custGeom>
                <a:avLst/>
                <a:gdLst/>
                <a:ahLst/>
                <a:cxnLst/>
                <a:rect l="l" t="t" r="r" b="b"/>
                <a:pathLst>
                  <a:path w="1856" h="18506" extrusionOk="0">
                    <a:moveTo>
                      <a:pt x="506" y="0"/>
                    </a:moveTo>
                    <a:lnTo>
                      <a:pt x="1855" y="18316"/>
                    </a:lnTo>
                    <a:lnTo>
                      <a:pt x="1370" y="18505"/>
                    </a:lnTo>
                    <a:lnTo>
                      <a:pt x="1"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7"/>
              <p:cNvSpPr/>
              <p:nvPr/>
            </p:nvSpPr>
            <p:spPr>
              <a:xfrm>
                <a:off x="1948376" y="4249795"/>
                <a:ext cx="540075" cy="952982"/>
              </a:xfrm>
              <a:custGeom>
                <a:avLst/>
                <a:gdLst/>
                <a:ahLst/>
                <a:cxnLst/>
                <a:rect l="l" t="t" r="r" b="b"/>
                <a:pathLst>
                  <a:path w="10834" h="19117" extrusionOk="0">
                    <a:moveTo>
                      <a:pt x="0" y="253"/>
                    </a:moveTo>
                    <a:lnTo>
                      <a:pt x="885" y="0"/>
                    </a:lnTo>
                    <a:lnTo>
                      <a:pt x="2340" y="253"/>
                    </a:lnTo>
                    <a:lnTo>
                      <a:pt x="3625" y="0"/>
                    </a:lnTo>
                    <a:lnTo>
                      <a:pt x="5543" y="253"/>
                    </a:lnTo>
                    <a:lnTo>
                      <a:pt x="10517" y="0"/>
                    </a:lnTo>
                    <a:lnTo>
                      <a:pt x="10833" y="18526"/>
                    </a:lnTo>
                    <a:lnTo>
                      <a:pt x="2930" y="18526"/>
                    </a:lnTo>
                    <a:lnTo>
                      <a:pt x="2740" y="19116"/>
                    </a:lnTo>
                    <a:lnTo>
                      <a:pt x="885" y="1911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7"/>
              <p:cNvSpPr/>
              <p:nvPr/>
            </p:nvSpPr>
            <p:spPr>
              <a:xfrm>
                <a:off x="2082867" y="4286534"/>
                <a:ext cx="46261" cy="916243"/>
              </a:xfrm>
              <a:custGeom>
                <a:avLst/>
                <a:gdLst/>
                <a:ahLst/>
                <a:cxnLst/>
                <a:rect l="l" t="t" r="r" b="b"/>
                <a:pathLst>
                  <a:path w="928" h="18380" extrusionOk="0">
                    <a:moveTo>
                      <a:pt x="927" y="17789"/>
                    </a:moveTo>
                    <a:lnTo>
                      <a:pt x="0" y="1"/>
                    </a:lnTo>
                    <a:lnTo>
                      <a:pt x="42" y="18379"/>
                    </a:lnTo>
                    <a:lnTo>
                      <a:pt x="232" y="1778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7"/>
              <p:cNvSpPr/>
              <p:nvPr/>
            </p:nvSpPr>
            <p:spPr>
              <a:xfrm>
                <a:off x="2224687" y="4262407"/>
                <a:ext cx="21037" cy="821628"/>
              </a:xfrm>
              <a:custGeom>
                <a:avLst/>
                <a:gdLst/>
                <a:ahLst/>
                <a:cxnLst/>
                <a:rect l="l" t="t" r="r" b="b"/>
                <a:pathLst>
                  <a:path w="422" h="16482" extrusionOk="0">
                    <a:moveTo>
                      <a:pt x="0" y="0"/>
                    </a:moveTo>
                    <a:lnTo>
                      <a:pt x="316" y="16482"/>
                    </a:lnTo>
                    <a:lnTo>
                      <a:pt x="422" y="219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7"/>
              <p:cNvSpPr/>
              <p:nvPr/>
            </p:nvSpPr>
            <p:spPr>
              <a:xfrm>
                <a:off x="1978833" y="4991546"/>
                <a:ext cx="509617" cy="133448"/>
              </a:xfrm>
              <a:custGeom>
                <a:avLst/>
                <a:gdLst/>
                <a:ahLst/>
                <a:cxnLst/>
                <a:rect l="l" t="t" r="r" b="b"/>
                <a:pathLst>
                  <a:path w="10223" h="2677" extrusionOk="0">
                    <a:moveTo>
                      <a:pt x="10222" y="1855"/>
                    </a:moveTo>
                    <a:lnTo>
                      <a:pt x="2930" y="2192"/>
                    </a:lnTo>
                    <a:lnTo>
                      <a:pt x="2129" y="2192"/>
                    </a:lnTo>
                    <a:lnTo>
                      <a:pt x="1729" y="2677"/>
                    </a:lnTo>
                    <a:lnTo>
                      <a:pt x="190" y="2677"/>
                    </a:lnTo>
                    <a:lnTo>
                      <a:pt x="0" y="527"/>
                    </a:lnTo>
                    <a:lnTo>
                      <a:pt x="2129" y="337"/>
                    </a:lnTo>
                    <a:lnTo>
                      <a:pt x="2551" y="0"/>
                    </a:lnTo>
                    <a:lnTo>
                      <a:pt x="100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 name="Google Shape;1056;p7"/>
            <p:cNvSpPr/>
            <p:nvPr/>
          </p:nvSpPr>
          <p:spPr>
            <a:xfrm>
              <a:off x="8218734" y="3958714"/>
              <a:ext cx="101943" cy="278462"/>
            </a:xfrm>
            <a:custGeom>
              <a:avLst/>
              <a:gdLst/>
              <a:ahLst/>
              <a:cxnLst/>
              <a:rect l="l" t="t" r="r" b="b"/>
              <a:pathLst>
                <a:path w="2045" h="5586" extrusionOk="0">
                  <a:moveTo>
                    <a:pt x="337" y="1"/>
                  </a:moveTo>
                  <a:lnTo>
                    <a:pt x="675" y="781"/>
                  </a:lnTo>
                  <a:cubicBezTo>
                    <a:pt x="675" y="781"/>
                    <a:pt x="42" y="3626"/>
                    <a:pt x="0" y="5586"/>
                  </a:cubicBezTo>
                  <a:lnTo>
                    <a:pt x="2044" y="5586"/>
                  </a:lnTo>
                  <a:lnTo>
                    <a:pt x="2044" y="1"/>
                  </a:lnTo>
                  <a:lnTo>
                    <a:pt x="3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7"/>
            <p:cNvSpPr/>
            <p:nvPr/>
          </p:nvSpPr>
          <p:spPr>
            <a:xfrm>
              <a:off x="8320624" y="3958714"/>
              <a:ext cx="101943" cy="278462"/>
            </a:xfrm>
            <a:custGeom>
              <a:avLst/>
              <a:gdLst/>
              <a:ahLst/>
              <a:cxnLst/>
              <a:rect l="l" t="t" r="r" b="b"/>
              <a:pathLst>
                <a:path w="2045" h="5586" extrusionOk="0">
                  <a:moveTo>
                    <a:pt x="1708" y="1"/>
                  </a:moveTo>
                  <a:lnTo>
                    <a:pt x="1370" y="781"/>
                  </a:lnTo>
                  <a:cubicBezTo>
                    <a:pt x="1370" y="781"/>
                    <a:pt x="2003" y="3626"/>
                    <a:pt x="2045" y="5586"/>
                  </a:cubicBezTo>
                  <a:lnTo>
                    <a:pt x="0" y="5586"/>
                  </a:lnTo>
                  <a:lnTo>
                    <a:pt x="0" y="1"/>
                  </a:lnTo>
                  <a:lnTo>
                    <a:pt x="1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7"/>
            <p:cNvSpPr/>
            <p:nvPr/>
          </p:nvSpPr>
          <p:spPr>
            <a:xfrm>
              <a:off x="8235533" y="3944009"/>
              <a:ext cx="170238" cy="14756"/>
            </a:xfrm>
            <a:custGeom>
              <a:avLst/>
              <a:gdLst/>
              <a:ahLst/>
              <a:cxnLst/>
              <a:rect l="l" t="t" r="r" b="b"/>
              <a:pathLst>
                <a:path w="3415" h="296" extrusionOk="0">
                  <a:moveTo>
                    <a:pt x="0" y="296"/>
                  </a:moveTo>
                  <a:lnTo>
                    <a:pt x="3415" y="296"/>
                  </a:lnTo>
                  <a:cubicBezTo>
                    <a:pt x="3415" y="296"/>
                    <a:pt x="1412" y="1"/>
                    <a:pt x="0" y="2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7"/>
            <p:cNvSpPr/>
            <p:nvPr/>
          </p:nvSpPr>
          <p:spPr>
            <a:xfrm>
              <a:off x="8235533" y="3958714"/>
              <a:ext cx="170238" cy="48404"/>
            </a:xfrm>
            <a:custGeom>
              <a:avLst/>
              <a:gdLst/>
              <a:ahLst/>
              <a:cxnLst/>
              <a:rect l="l" t="t" r="r" b="b"/>
              <a:pathLst>
                <a:path w="3415" h="971" extrusionOk="0">
                  <a:moveTo>
                    <a:pt x="338" y="781"/>
                  </a:moveTo>
                  <a:cubicBezTo>
                    <a:pt x="338" y="781"/>
                    <a:pt x="2529" y="970"/>
                    <a:pt x="3077" y="781"/>
                  </a:cubicBezTo>
                  <a:lnTo>
                    <a:pt x="3415" y="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7"/>
            <p:cNvSpPr/>
            <p:nvPr/>
          </p:nvSpPr>
          <p:spPr>
            <a:xfrm>
              <a:off x="8218734" y="4214040"/>
              <a:ext cx="203837" cy="23130"/>
            </a:xfrm>
            <a:custGeom>
              <a:avLst/>
              <a:gdLst/>
              <a:ahLst/>
              <a:cxnLst/>
              <a:rect l="l" t="t" r="r" b="b"/>
              <a:pathLst>
                <a:path w="4089" h="464" extrusionOk="0">
                  <a:moveTo>
                    <a:pt x="21" y="0"/>
                  </a:moveTo>
                  <a:cubicBezTo>
                    <a:pt x="21" y="0"/>
                    <a:pt x="632" y="359"/>
                    <a:pt x="2044" y="359"/>
                  </a:cubicBezTo>
                  <a:cubicBezTo>
                    <a:pt x="3457" y="359"/>
                    <a:pt x="4068" y="0"/>
                    <a:pt x="4068" y="0"/>
                  </a:cubicBezTo>
                  <a:lnTo>
                    <a:pt x="4089" y="464"/>
                  </a:lnTo>
                  <a:lnTo>
                    <a:pt x="0"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7"/>
            <p:cNvSpPr/>
            <p:nvPr/>
          </p:nvSpPr>
          <p:spPr>
            <a:xfrm>
              <a:off x="8491855" y="3958714"/>
              <a:ext cx="103040" cy="278462"/>
            </a:xfrm>
            <a:custGeom>
              <a:avLst/>
              <a:gdLst/>
              <a:ahLst/>
              <a:cxnLst/>
              <a:rect l="l" t="t" r="r" b="b"/>
              <a:pathLst>
                <a:path w="2067" h="5586" extrusionOk="0">
                  <a:moveTo>
                    <a:pt x="338" y="1"/>
                  </a:moveTo>
                  <a:lnTo>
                    <a:pt x="696" y="781"/>
                  </a:lnTo>
                  <a:cubicBezTo>
                    <a:pt x="696" y="781"/>
                    <a:pt x="64" y="3626"/>
                    <a:pt x="1" y="5586"/>
                  </a:cubicBezTo>
                  <a:lnTo>
                    <a:pt x="2066" y="5586"/>
                  </a:lnTo>
                  <a:lnTo>
                    <a:pt x="2066" y="1"/>
                  </a:lnTo>
                  <a:lnTo>
                    <a:pt x="3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7"/>
            <p:cNvSpPr/>
            <p:nvPr/>
          </p:nvSpPr>
          <p:spPr>
            <a:xfrm>
              <a:off x="8594842" y="3958714"/>
              <a:ext cx="101943" cy="278462"/>
            </a:xfrm>
            <a:custGeom>
              <a:avLst/>
              <a:gdLst/>
              <a:ahLst/>
              <a:cxnLst/>
              <a:rect l="l" t="t" r="r" b="b"/>
              <a:pathLst>
                <a:path w="2045" h="5586" extrusionOk="0">
                  <a:moveTo>
                    <a:pt x="1707" y="1"/>
                  </a:moveTo>
                  <a:lnTo>
                    <a:pt x="1370" y="781"/>
                  </a:lnTo>
                  <a:cubicBezTo>
                    <a:pt x="1370" y="781"/>
                    <a:pt x="1981" y="3626"/>
                    <a:pt x="2045" y="5586"/>
                  </a:cubicBezTo>
                  <a:lnTo>
                    <a:pt x="0" y="5586"/>
                  </a:lnTo>
                  <a:lnTo>
                    <a:pt x="0" y="1"/>
                  </a:lnTo>
                  <a:lnTo>
                    <a:pt x="1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7"/>
            <p:cNvSpPr/>
            <p:nvPr/>
          </p:nvSpPr>
          <p:spPr>
            <a:xfrm>
              <a:off x="8508703" y="3944009"/>
              <a:ext cx="171285" cy="14756"/>
            </a:xfrm>
            <a:custGeom>
              <a:avLst/>
              <a:gdLst/>
              <a:ahLst/>
              <a:cxnLst/>
              <a:rect l="l" t="t" r="r" b="b"/>
              <a:pathLst>
                <a:path w="3436" h="296" extrusionOk="0">
                  <a:moveTo>
                    <a:pt x="0" y="296"/>
                  </a:moveTo>
                  <a:lnTo>
                    <a:pt x="3435" y="296"/>
                  </a:lnTo>
                  <a:cubicBezTo>
                    <a:pt x="3435" y="296"/>
                    <a:pt x="1412" y="1"/>
                    <a:pt x="0" y="2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7"/>
            <p:cNvSpPr/>
            <p:nvPr/>
          </p:nvSpPr>
          <p:spPr>
            <a:xfrm>
              <a:off x="8508703" y="3958714"/>
              <a:ext cx="171285" cy="48404"/>
            </a:xfrm>
            <a:custGeom>
              <a:avLst/>
              <a:gdLst/>
              <a:ahLst/>
              <a:cxnLst/>
              <a:rect l="l" t="t" r="r" b="b"/>
              <a:pathLst>
                <a:path w="3436" h="971" extrusionOk="0">
                  <a:moveTo>
                    <a:pt x="358" y="781"/>
                  </a:moveTo>
                  <a:cubicBezTo>
                    <a:pt x="358" y="781"/>
                    <a:pt x="2550" y="970"/>
                    <a:pt x="3098" y="781"/>
                  </a:cubicBezTo>
                  <a:lnTo>
                    <a:pt x="3435" y="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7"/>
            <p:cNvSpPr/>
            <p:nvPr/>
          </p:nvSpPr>
          <p:spPr>
            <a:xfrm>
              <a:off x="8491855" y="4214040"/>
              <a:ext cx="204933" cy="23130"/>
            </a:xfrm>
            <a:custGeom>
              <a:avLst/>
              <a:gdLst/>
              <a:ahLst/>
              <a:cxnLst/>
              <a:rect l="l" t="t" r="r" b="b"/>
              <a:pathLst>
                <a:path w="4111" h="464" extrusionOk="0">
                  <a:moveTo>
                    <a:pt x="43" y="0"/>
                  </a:moveTo>
                  <a:cubicBezTo>
                    <a:pt x="43" y="0"/>
                    <a:pt x="633" y="359"/>
                    <a:pt x="2066" y="359"/>
                  </a:cubicBezTo>
                  <a:cubicBezTo>
                    <a:pt x="3478" y="359"/>
                    <a:pt x="4069" y="0"/>
                    <a:pt x="4069" y="0"/>
                  </a:cubicBezTo>
                  <a:lnTo>
                    <a:pt x="4111" y="464"/>
                  </a:lnTo>
                  <a:lnTo>
                    <a:pt x="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57955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31"/>
        <p:cNvGrpSpPr/>
        <p:nvPr/>
      </p:nvGrpSpPr>
      <p:grpSpPr>
        <a:xfrm>
          <a:off x="0" y="0"/>
          <a:ext cx="0" cy="0"/>
          <a:chOff x="0" y="0"/>
          <a:chExt cx="0" cy="0"/>
        </a:xfrm>
      </p:grpSpPr>
      <p:sp>
        <p:nvSpPr>
          <p:cNvPr id="732" name="Google Shape;732;p4"/>
          <p:cNvSpPr txBox="1">
            <a:spLocks noGrp="1"/>
          </p:cNvSpPr>
          <p:nvPr>
            <p:ph type="title"/>
          </p:nvPr>
        </p:nvSpPr>
        <p:spPr>
          <a:xfrm>
            <a:off x="713100" y="310800"/>
            <a:ext cx="7717800" cy="749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33" name="Google Shape;733;p4"/>
          <p:cNvSpPr txBox="1">
            <a:spLocks noGrp="1"/>
          </p:cNvSpPr>
          <p:nvPr>
            <p:ph type="body" idx="1"/>
          </p:nvPr>
        </p:nvSpPr>
        <p:spPr>
          <a:xfrm>
            <a:off x="713100" y="1060500"/>
            <a:ext cx="7717800" cy="35400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2"/>
              </a:buClr>
              <a:buSzPts val="1200"/>
              <a:buFont typeface="Poppins"/>
              <a:buAutoNum type="arabicPeriod"/>
              <a:defRPr sz="1200"/>
            </a:lvl1pPr>
            <a:lvl2pPr marL="914400" lvl="1" indent="-304800">
              <a:spcBef>
                <a:spcPts val="0"/>
              </a:spcBef>
              <a:spcAft>
                <a:spcPts val="0"/>
              </a:spcAft>
              <a:buSzPts val="1200"/>
              <a:buAutoNum type="alphaLcPeriod"/>
              <a:defRPr sz="1200"/>
            </a:lvl2pPr>
            <a:lvl3pPr marL="1371600" lvl="2" indent="-304800">
              <a:spcBef>
                <a:spcPts val="0"/>
              </a:spcBef>
              <a:spcAft>
                <a:spcPts val="0"/>
              </a:spcAft>
              <a:buSzPts val="1200"/>
              <a:buAutoNum type="romanLcPeriod"/>
              <a:defRPr sz="1200"/>
            </a:lvl3pPr>
            <a:lvl4pPr marL="1828800" lvl="3" indent="-304800">
              <a:spcBef>
                <a:spcPts val="0"/>
              </a:spcBef>
              <a:spcAft>
                <a:spcPts val="0"/>
              </a:spcAft>
              <a:buSzPts val="1200"/>
              <a:buAutoNum type="arabicPeriod"/>
              <a:defRPr sz="1200"/>
            </a:lvl4pPr>
            <a:lvl5pPr marL="2286000" lvl="4" indent="-304800">
              <a:spcBef>
                <a:spcPts val="0"/>
              </a:spcBef>
              <a:spcAft>
                <a:spcPts val="0"/>
              </a:spcAft>
              <a:buSzPts val="1200"/>
              <a:buAutoNum type="alphaLcPeriod"/>
              <a:defRPr sz="1200"/>
            </a:lvl5pPr>
            <a:lvl6pPr marL="2743200" lvl="5" indent="-304800">
              <a:spcBef>
                <a:spcPts val="0"/>
              </a:spcBef>
              <a:spcAft>
                <a:spcPts val="0"/>
              </a:spcAft>
              <a:buSzPts val="1200"/>
              <a:buAutoNum type="romanLcPeriod"/>
              <a:defRPr sz="1200"/>
            </a:lvl6pPr>
            <a:lvl7pPr marL="3200400" lvl="6" indent="-304800">
              <a:spcBef>
                <a:spcPts val="0"/>
              </a:spcBef>
              <a:spcAft>
                <a:spcPts val="0"/>
              </a:spcAft>
              <a:buSzPts val="1200"/>
              <a:buAutoNum type="arabicPeriod"/>
              <a:defRPr sz="1200"/>
            </a:lvl7pPr>
            <a:lvl8pPr marL="3657600" lvl="7" indent="-304800">
              <a:spcBef>
                <a:spcPts val="0"/>
              </a:spcBef>
              <a:spcAft>
                <a:spcPts val="0"/>
              </a:spcAft>
              <a:buSzPts val="1200"/>
              <a:buAutoNum type="alphaLcPeriod"/>
              <a:defRPr sz="1200"/>
            </a:lvl8pPr>
            <a:lvl9pPr marL="4114800" lvl="8" indent="-304800">
              <a:spcBef>
                <a:spcPts val="0"/>
              </a:spcBef>
              <a:spcAft>
                <a:spcPts val="0"/>
              </a:spcAft>
              <a:buSzPts val="1200"/>
              <a:buAutoNum type="romanLcPeriod"/>
              <a:defRPr sz="1200"/>
            </a:lvl9pPr>
          </a:lstStyle>
          <a:p>
            <a:endParaRPr/>
          </a:p>
        </p:txBody>
      </p:sp>
      <p:grpSp>
        <p:nvGrpSpPr>
          <p:cNvPr id="734" name="Google Shape;734;p4"/>
          <p:cNvGrpSpPr/>
          <p:nvPr/>
        </p:nvGrpSpPr>
        <p:grpSpPr>
          <a:xfrm>
            <a:off x="437405" y="215015"/>
            <a:ext cx="411180" cy="586732"/>
            <a:chOff x="225305" y="215015"/>
            <a:chExt cx="411180" cy="586732"/>
          </a:xfrm>
        </p:grpSpPr>
        <p:sp>
          <p:nvSpPr>
            <p:cNvPr id="735" name="Google Shape;735;p4"/>
            <p:cNvSpPr/>
            <p:nvPr/>
          </p:nvSpPr>
          <p:spPr>
            <a:xfrm>
              <a:off x="369444" y="339429"/>
              <a:ext cx="267042" cy="268363"/>
            </a:xfrm>
            <a:custGeom>
              <a:avLst/>
              <a:gdLst/>
              <a:ahLst/>
              <a:cxnLst/>
              <a:rect l="l" t="t" r="r" b="b"/>
              <a:pathLst>
                <a:path w="23843" h="23961" extrusionOk="0">
                  <a:moveTo>
                    <a:pt x="1780" y="9845"/>
                  </a:moveTo>
                  <a:cubicBezTo>
                    <a:pt x="593" y="11862"/>
                    <a:pt x="0" y="14234"/>
                    <a:pt x="593" y="16607"/>
                  </a:cubicBezTo>
                  <a:cubicBezTo>
                    <a:pt x="1542" y="20402"/>
                    <a:pt x="5457" y="22775"/>
                    <a:pt x="9371" y="23486"/>
                  </a:cubicBezTo>
                  <a:cubicBezTo>
                    <a:pt x="12218" y="23961"/>
                    <a:pt x="15183" y="23724"/>
                    <a:pt x="17793" y="22419"/>
                  </a:cubicBezTo>
                  <a:cubicBezTo>
                    <a:pt x="21470" y="20640"/>
                    <a:pt x="23842" y="16607"/>
                    <a:pt x="23724" y="12574"/>
                  </a:cubicBezTo>
                  <a:cubicBezTo>
                    <a:pt x="23605" y="8422"/>
                    <a:pt x="20996" y="4508"/>
                    <a:pt x="17318" y="2847"/>
                  </a:cubicBezTo>
                  <a:cubicBezTo>
                    <a:pt x="10913" y="0"/>
                    <a:pt x="4982" y="4270"/>
                    <a:pt x="1780" y="9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
            <p:cNvSpPr/>
            <p:nvPr/>
          </p:nvSpPr>
          <p:spPr>
            <a:xfrm>
              <a:off x="479762" y="215015"/>
              <a:ext cx="55810" cy="59797"/>
            </a:xfrm>
            <a:custGeom>
              <a:avLst/>
              <a:gdLst/>
              <a:ahLst/>
              <a:cxnLst/>
              <a:rect l="l" t="t" r="r" b="b"/>
              <a:pathLst>
                <a:path w="4983" h="5339" extrusionOk="0">
                  <a:moveTo>
                    <a:pt x="356" y="2610"/>
                  </a:moveTo>
                  <a:cubicBezTo>
                    <a:pt x="238" y="1186"/>
                    <a:pt x="2017" y="0"/>
                    <a:pt x="3322" y="593"/>
                  </a:cubicBezTo>
                  <a:cubicBezTo>
                    <a:pt x="4627" y="1305"/>
                    <a:pt x="4982" y="3322"/>
                    <a:pt x="3915" y="4271"/>
                  </a:cubicBezTo>
                  <a:cubicBezTo>
                    <a:pt x="2847" y="5338"/>
                    <a:pt x="949" y="5101"/>
                    <a:pt x="1" y="39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
            <p:cNvSpPr/>
            <p:nvPr/>
          </p:nvSpPr>
          <p:spPr>
            <a:xfrm>
              <a:off x="388091" y="635673"/>
              <a:ext cx="170061" cy="166074"/>
            </a:xfrm>
            <a:custGeom>
              <a:avLst/>
              <a:gdLst/>
              <a:ahLst/>
              <a:cxnLst/>
              <a:rect l="l" t="t" r="r" b="b"/>
              <a:pathLst>
                <a:path w="15184" h="14828" extrusionOk="0">
                  <a:moveTo>
                    <a:pt x="712" y="6880"/>
                  </a:moveTo>
                  <a:cubicBezTo>
                    <a:pt x="356" y="7474"/>
                    <a:pt x="0" y="8304"/>
                    <a:pt x="0" y="9134"/>
                  </a:cubicBezTo>
                  <a:cubicBezTo>
                    <a:pt x="0" y="10320"/>
                    <a:pt x="712" y="11388"/>
                    <a:pt x="1424" y="12337"/>
                  </a:cubicBezTo>
                  <a:cubicBezTo>
                    <a:pt x="2254" y="13404"/>
                    <a:pt x="3084" y="14353"/>
                    <a:pt x="4270" y="14591"/>
                  </a:cubicBezTo>
                  <a:cubicBezTo>
                    <a:pt x="5219" y="14828"/>
                    <a:pt x="6168" y="14353"/>
                    <a:pt x="7117" y="13998"/>
                  </a:cubicBezTo>
                  <a:cubicBezTo>
                    <a:pt x="8422" y="13286"/>
                    <a:pt x="9727" y="12693"/>
                    <a:pt x="11032" y="12100"/>
                  </a:cubicBezTo>
                  <a:cubicBezTo>
                    <a:pt x="12218" y="11625"/>
                    <a:pt x="13285" y="11032"/>
                    <a:pt x="13997" y="10083"/>
                  </a:cubicBezTo>
                  <a:cubicBezTo>
                    <a:pt x="15183" y="8541"/>
                    <a:pt x="14827" y="6169"/>
                    <a:pt x="13523" y="4627"/>
                  </a:cubicBezTo>
                  <a:cubicBezTo>
                    <a:pt x="9727" y="1"/>
                    <a:pt x="3440" y="2373"/>
                    <a:pt x="712" y="68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
            <p:cNvSpPr/>
            <p:nvPr/>
          </p:nvSpPr>
          <p:spPr>
            <a:xfrm>
              <a:off x="450536" y="659588"/>
              <a:ext cx="85030" cy="41194"/>
            </a:xfrm>
            <a:custGeom>
              <a:avLst/>
              <a:gdLst/>
              <a:ahLst/>
              <a:cxnLst/>
              <a:rect l="l" t="t" r="r" b="b"/>
              <a:pathLst>
                <a:path w="7592" h="3678" extrusionOk="0">
                  <a:moveTo>
                    <a:pt x="0" y="1187"/>
                  </a:moveTo>
                  <a:cubicBezTo>
                    <a:pt x="0" y="1187"/>
                    <a:pt x="2491" y="1"/>
                    <a:pt x="4626" y="831"/>
                  </a:cubicBezTo>
                  <a:cubicBezTo>
                    <a:pt x="6880" y="1661"/>
                    <a:pt x="7592" y="3678"/>
                    <a:pt x="7592" y="3678"/>
                  </a:cubicBezTo>
                  <a:cubicBezTo>
                    <a:pt x="7592" y="3678"/>
                    <a:pt x="5694" y="119"/>
                    <a:pt x="0" y="11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
            <p:cNvSpPr/>
            <p:nvPr/>
          </p:nvSpPr>
          <p:spPr>
            <a:xfrm>
              <a:off x="540883" y="712738"/>
              <a:ext cx="7974" cy="19936"/>
            </a:xfrm>
            <a:custGeom>
              <a:avLst/>
              <a:gdLst/>
              <a:ahLst/>
              <a:cxnLst/>
              <a:rect l="l" t="t" r="r" b="b"/>
              <a:pathLst>
                <a:path w="712" h="1780" extrusionOk="0">
                  <a:moveTo>
                    <a:pt x="237" y="0"/>
                  </a:moveTo>
                  <a:cubicBezTo>
                    <a:pt x="237" y="0"/>
                    <a:pt x="712" y="1305"/>
                    <a:pt x="0" y="1780"/>
                  </a:cubicBezTo>
                  <a:cubicBezTo>
                    <a:pt x="0" y="1780"/>
                    <a:pt x="356" y="831"/>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
            <p:cNvSpPr/>
            <p:nvPr/>
          </p:nvSpPr>
          <p:spPr>
            <a:xfrm>
              <a:off x="455803" y="358023"/>
              <a:ext cx="166074" cy="104966"/>
            </a:xfrm>
            <a:custGeom>
              <a:avLst/>
              <a:gdLst/>
              <a:ahLst/>
              <a:cxnLst/>
              <a:rect l="l" t="t" r="r" b="b"/>
              <a:pathLst>
                <a:path w="14828" h="9372" extrusionOk="0">
                  <a:moveTo>
                    <a:pt x="0" y="3085"/>
                  </a:moveTo>
                  <a:cubicBezTo>
                    <a:pt x="0" y="3085"/>
                    <a:pt x="3322" y="1"/>
                    <a:pt x="8541" y="1424"/>
                  </a:cubicBezTo>
                  <a:cubicBezTo>
                    <a:pt x="13879" y="2966"/>
                    <a:pt x="14828" y="9372"/>
                    <a:pt x="14828" y="9372"/>
                  </a:cubicBezTo>
                  <a:cubicBezTo>
                    <a:pt x="14828" y="9372"/>
                    <a:pt x="13523" y="3559"/>
                    <a:pt x="8659" y="2492"/>
                  </a:cubicBezTo>
                  <a:cubicBezTo>
                    <a:pt x="3678" y="1424"/>
                    <a:pt x="0" y="3085"/>
                    <a:pt x="0" y="30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
            <p:cNvSpPr/>
            <p:nvPr/>
          </p:nvSpPr>
          <p:spPr>
            <a:xfrm>
              <a:off x="498367" y="220324"/>
              <a:ext cx="33219" cy="25256"/>
            </a:xfrm>
            <a:custGeom>
              <a:avLst/>
              <a:gdLst/>
              <a:ahLst/>
              <a:cxnLst/>
              <a:rect l="l" t="t" r="r" b="b"/>
              <a:pathLst>
                <a:path w="2966" h="2255" extrusionOk="0">
                  <a:moveTo>
                    <a:pt x="0" y="831"/>
                  </a:moveTo>
                  <a:cubicBezTo>
                    <a:pt x="0" y="831"/>
                    <a:pt x="712" y="1"/>
                    <a:pt x="1779" y="475"/>
                  </a:cubicBezTo>
                  <a:cubicBezTo>
                    <a:pt x="2966" y="1068"/>
                    <a:pt x="2491" y="2255"/>
                    <a:pt x="2491" y="2255"/>
                  </a:cubicBezTo>
                  <a:cubicBezTo>
                    <a:pt x="2491" y="2255"/>
                    <a:pt x="2135" y="1306"/>
                    <a:pt x="1424" y="831"/>
                  </a:cubicBezTo>
                  <a:cubicBezTo>
                    <a:pt x="712" y="357"/>
                    <a:pt x="0" y="831"/>
                    <a:pt x="0"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
            <p:cNvSpPr/>
            <p:nvPr/>
          </p:nvSpPr>
          <p:spPr>
            <a:xfrm>
              <a:off x="225305" y="251747"/>
              <a:ext cx="54477" cy="59797"/>
            </a:xfrm>
            <a:custGeom>
              <a:avLst/>
              <a:gdLst/>
              <a:ahLst/>
              <a:cxnLst/>
              <a:rect l="l" t="t" r="r" b="b"/>
              <a:pathLst>
                <a:path w="4864" h="5339" extrusionOk="0">
                  <a:moveTo>
                    <a:pt x="356" y="2729"/>
                  </a:moveTo>
                  <a:cubicBezTo>
                    <a:pt x="119" y="1306"/>
                    <a:pt x="2017" y="1"/>
                    <a:pt x="3322" y="713"/>
                  </a:cubicBezTo>
                  <a:cubicBezTo>
                    <a:pt x="4627" y="1306"/>
                    <a:pt x="4864" y="3322"/>
                    <a:pt x="3796" y="4390"/>
                  </a:cubicBezTo>
                  <a:cubicBezTo>
                    <a:pt x="2729" y="5339"/>
                    <a:pt x="831" y="5101"/>
                    <a:pt x="1" y="40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
            <p:cNvSpPr/>
            <p:nvPr/>
          </p:nvSpPr>
          <p:spPr>
            <a:xfrm>
              <a:off x="242577" y="257067"/>
              <a:ext cx="33230" cy="25245"/>
            </a:xfrm>
            <a:custGeom>
              <a:avLst/>
              <a:gdLst/>
              <a:ahLst/>
              <a:cxnLst/>
              <a:rect l="l" t="t" r="r" b="b"/>
              <a:pathLst>
                <a:path w="2967" h="2254" extrusionOk="0">
                  <a:moveTo>
                    <a:pt x="1" y="831"/>
                  </a:moveTo>
                  <a:cubicBezTo>
                    <a:pt x="1" y="831"/>
                    <a:pt x="712" y="0"/>
                    <a:pt x="1898" y="593"/>
                  </a:cubicBezTo>
                  <a:cubicBezTo>
                    <a:pt x="2966" y="1068"/>
                    <a:pt x="2492" y="2254"/>
                    <a:pt x="2492" y="2254"/>
                  </a:cubicBezTo>
                  <a:cubicBezTo>
                    <a:pt x="2492" y="2254"/>
                    <a:pt x="2136" y="1424"/>
                    <a:pt x="1424" y="949"/>
                  </a:cubicBezTo>
                  <a:cubicBezTo>
                    <a:pt x="831" y="356"/>
                    <a:pt x="1" y="831"/>
                    <a:pt x="1"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4"/>
          <p:cNvGrpSpPr/>
          <p:nvPr/>
        </p:nvGrpSpPr>
        <p:grpSpPr>
          <a:xfrm>
            <a:off x="7999442" y="338166"/>
            <a:ext cx="363281" cy="340451"/>
            <a:chOff x="6366800" y="849051"/>
            <a:chExt cx="316474" cy="296586"/>
          </a:xfrm>
        </p:grpSpPr>
        <p:sp>
          <p:nvSpPr>
            <p:cNvPr id="745" name="Google Shape;745;p4"/>
            <p:cNvSpPr/>
            <p:nvPr/>
          </p:nvSpPr>
          <p:spPr>
            <a:xfrm>
              <a:off x="6481591" y="949865"/>
              <a:ext cx="201684" cy="195772"/>
            </a:xfrm>
            <a:custGeom>
              <a:avLst/>
              <a:gdLst/>
              <a:ahLst/>
              <a:cxnLst/>
              <a:rect l="l" t="t" r="r" b="b"/>
              <a:pathLst>
                <a:path w="20403" h="19810" extrusionOk="0">
                  <a:moveTo>
                    <a:pt x="950" y="9134"/>
                  </a:moveTo>
                  <a:cubicBezTo>
                    <a:pt x="475" y="10083"/>
                    <a:pt x="1" y="11151"/>
                    <a:pt x="1" y="12218"/>
                  </a:cubicBezTo>
                  <a:cubicBezTo>
                    <a:pt x="1" y="13879"/>
                    <a:pt x="950" y="15302"/>
                    <a:pt x="2017" y="16607"/>
                  </a:cubicBezTo>
                  <a:cubicBezTo>
                    <a:pt x="2966" y="17912"/>
                    <a:pt x="4152" y="19335"/>
                    <a:pt x="5813" y="19572"/>
                  </a:cubicBezTo>
                  <a:cubicBezTo>
                    <a:pt x="7118" y="19810"/>
                    <a:pt x="8304" y="19217"/>
                    <a:pt x="9490" y="18742"/>
                  </a:cubicBezTo>
                  <a:cubicBezTo>
                    <a:pt x="11269" y="17912"/>
                    <a:pt x="13167" y="17082"/>
                    <a:pt x="14946" y="16251"/>
                  </a:cubicBezTo>
                  <a:cubicBezTo>
                    <a:pt x="16370" y="15539"/>
                    <a:pt x="17912" y="14828"/>
                    <a:pt x="18861" y="13523"/>
                  </a:cubicBezTo>
                  <a:cubicBezTo>
                    <a:pt x="20403" y="11388"/>
                    <a:pt x="19928" y="8185"/>
                    <a:pt x="18268" y="6169"/>
                  </a:cubicBezTo>
                  <a:cubicBezTo>
                    <a:pt x="13167" y="1"/>
                    <a:pt x="4627" y="3203"/>
                    <a:pt x="950"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
            <p:cNvSpPr/>
            <p:nvPr/>
          </p:nvSpPr>
          <p:spPr>
            <a:xfrm>
              <a:off x="6376201" y="957482"/>
              <a:ext cx="51600" cy="51587"/>
            </a:xfrm>
            <a:custGeom>
              <a:avLst/>
              <a:gdLst/>
              <a:ahLst/>
              <a:cxnLst/>
              <a:rect l="l" t="t" r="r" b="b"/>
              <a:pathLst>
                <a:path w="5220" h="5220" extrusionOk="0">
                  <a:moveTo>
                    <a:pt x="2966" y="238"/>
                  </a:moveTo>
                  <a:cubicBezTo>
                    <a:pt x="1542" y="1"/>
                    <a:pt x="0" y="1305"/>
                    <a:pt x="238" y="2729"/>
                  </a:cubicBezTo>
                  <a:cubicBezTo>
                    <a:pt x="356" y="4152"/>
                    <a:pt x="2135" y="5220"/>
                    <a:pt x="3440" y="4627"/>
                  </a:cubicBezTo>
                  <a:cubicBezTo>
                    <a:pt x="4745" y="4034"/>
                    <a:pt x="5220" y="2017"/>
                    <a:pt x="4271"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
            <p:cNvSpPr/>
            <p:nvPr/>
          </p:nvSpPr>
          <p:spPr>
            <a:xfrm>
              <a:off x="6556622" y="978002"/>
              <a:ext cx="100847" cy="49244"/>
            </a:xfrm>
            <a:custGeom>
              <a:avLst/>
              <a:gdLst/>
              <a:ahLst/>
              <a:cxnLst/>
              <a:rect l="l" t="t" r="r" b="b"/>
              <a:pathLst>
                <a:path w="10202" h="4983" extrusionOk="0">
                  <a:moveTo>
                    <a:pt x="0" y="1542"/>
                  </a:moveTo>
                  <a:cubicBezTo>
                    <a:pt x="0" y="1542"/>
                    <a:pt x="3203" y="0"/>
                    <a:pt x="6168" y="1187"/>
                  </a:cubicBezTo>
                  <a:cubicBezTo>
                    <a:pt x="9134" y="2254"/>
                    <a:pt x="10201" y="4982"/>
                    <a:pt x="10201" y="4982"/>
                  </a:cubicBezTo>
                  <a:cubicBezTo>
                    <a:pt x="10201" y="4982"/>
                    <a:pt x="7473" y="238"/>
                    <a:pt x="0" y="154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
            <p:cNvSpPr/>
            <p:nvPr/>
          </p:nvSpPr>
          <p:spPr>
            <a:xfrm>
              <a:off x="6662122" y="1040134"/>
              <a:ext cx="10567" cy="24627"/>
            </a:xfrm>
            <a:custGeom>
              <a:avLst/>
              <a:gdLst/>
              <a:ahLst/>
              <a:cxnLst/>
              <a:rect l="l" t="t" r="r" b="b"/>
              <a:pathLst>
                <a:path w="1069" h="2492" extrusionOk="0">
                  <a:moveTo>
                    <a:pt x="357" y="0"/>
                  </a:moveTo>
                  <a:cubicBezTo>
                    <a:pt x="357" y="0"/>
                    <a:pt x="1068" y="1898"/>
                    <a:pt x="1" y="2491"/>
                  </a:cubicBezTo>
                  <a:cubicBezTo>
                    <a:pt x="1" y="2491"/>
                    <a:pt x="594" y="1186"/>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
            <p:cNvSpPr/>
            <p:nvPr/>
          </p:nvSpPr>
          <p:spPr>
            <a:xfrm>
              <a:off x="6481591" y="849051"/>
              <a:ext cx="100847" cy="98479"/>
            </a:xfrm>
            <a:custGeom>
              <a:avLst/>
              <a:gdLst/>
              <a:ahLst/>
              <a:cxnLst/>
              <a:rect l="l" t="t" r="r" b="b"/>
              <a:pathLst>
                <a:path w="10202" h="9965" extrusionOk="0">
                  <a:moveTo>
                    <a:pt x="475" y="4627"/>
                  </a:moveTo>
                  <a:cubicBezTo>
                    <a:pt x="238" y="5101"/>
                    <a:pt x="1" y="5575"/>
                    <a:pt x="1" y="6169"/>
                  </a:cubicBezTo>
                  <a:cubicBezTo>
                    <a:pt x="1" y="6999"/>
                    <a:pt x="475" y="7711"/>
                    <a:pt x="950" y="8304"/>
                  </a:cubicBezTo>
                  <a:cubicBezTo>
                    <a:pt x="1424" y="9015"/>
                    <a:pt x="2017" y="9727"/>
                    <a:pt x="2847" y="9846"/>
                  </a:cubicBezTo>
                  <a:cubicBezTo>
                    <a:pt x="3559" y="9964"/>
                    <a:pt x="4152" y="9727"/>
                    <a:pt x="4745" y="9371"/>
                  </a:cubicBezTo>
                  <a:cubicBezTo>
                    <a:pt x="5576" y="9015"/>
                    <a:pt x="6525" y="8541"/>
                    <a:pt x="7474" y="8185"/>
                  </a:cubicBezTo>
                  <a:cubicBezTo>
                    <a:pt x="8185" y="7829"/>
                    <a:pt x="8897" y="7473"/>
                    <a:pt x="9371" y="6880"/>
                  </a:cubicBezTo>
                  <a:cubicBezTo>
                    <a:pt x="10202" y="5813"/>
                    <a:pt x="9964" y="4152"/>
                    <a:pt x="9134" y="3085"/>
                  </a:cubicBezTo>
                  <a:cubicBezTo>
                    <a:pt x="6525" y="0"/>
                    <a:pt x="2254" y="1661"/>
                    <a:pt x="475" y="46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
            <p:cNvSpPr/>
            <p:nvPr/>
          </p:nvSpPr>
          <p:spPr>
            <a:xfrm>
              <a:off x="6519106" y="864290"/>
              <a:ext cx="50423" cy="24627"/>
            </a:xfrm>
            <a:custGeom>
              <a:avLst/>
              <a:gdLst/>
              <a:ahLst/>
              <a:cxnLst/>
              <a:rect l="l" t="t" r="r" b="b"/>
              <a:pathLst>
                <a:path w="5101" h="2492" extrusionOk="0">
                  <a:moveTo>
                    <a:pt x="0" y="712"/>
                  </a:moveTo>
                  <a:cubicBezTo>
                    <a:pt x="0" y="712"/>
                    <a:pt x="1542" y="0"/>
                    <a:pt x="3084" y="475"/>
                  </a:cubicBezTo>
                  <a:cubicBezTo>
                    <a:pt x="4508" y="1068"/>
                    <a:pt x="5101" y="2491"/>
                    <a:pt x="5101" y="2491"/>
                  </a:cubicBezTo>
                  <a:cubicBezTo>
                    <a:pt x="5101" y="2491"/>
                    <a:pt x="3678" y="0"/>
                    <a:pt x="0" y="7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6571861" y="894769"/>
              <a:ext cx="4695" cy="11731"/>
            </a:xfrm>
            <a:custGeom>
              <a:avLst/>
              <a:gdLst/>
              <a:ahLst/>
              <a:cxnLst/>
              <a:rect l="l" t="t" r="r" b="b"/>
              <a:pathLst>
                <a:path w="475" h="1187" extrusionOk="0">
                  <a:moveTo>
                    <a:pt x="119" y="1"/>
                  </a:moveTo>
                  <a:cubicBezTo>
                    <a:pt x="119" y="1"/>
                    <a:pt x="475" y="949"/>
                    <a:pt x="0" y="1187"/>
                  </a:cubicBezTo>
                  <a:cubicBezTo>
                    <a:pt x="0" y="1187"/>
                    <a:pt x="237" y="594"/>
                    <a:pt x="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6398477" y="961000"/>
              <a:ext cx="17595" cy="14073"/>
            </a:xfrm>
            <a:custGeom>
              <a:avLst/>
              <a:gdLst/>
              <a:ahLst/>
              <a:cxnLst/>
              <a:rect l="l" t="t" r="r" b="b"/>
              <a:pathLst>
                <a:path w="1780" h="1424" extrusionOk="0">
                  <a:moveTo>
                    <a:pt x="0" y="475"/>
                  </a:moveTo>
                  <a:cubicBezTo>
                    <a:pt x="0" y="475"/>
                    <a:pt x="1542" y="0"/>
                    <a:pt x="1779" y="1424"/>
                  </a:cubicBezTo>
                  <a:cubicBezTo>
                    <a:pt x="1779" y="1424"/>
                    <a:pt x="1186" y="831"/>
                    <a:pt x="0" y="4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6366800" y="1029589"/>
              <a:ext cx="31672" cy="36358"/>
            </a:xfrm>
            <a:custGeom>
              <a:avLst/>
              <a:gdLst/>
              <a:ahLst/>
              <a:cxnLst/>
              <a:rect l="l" t="t" r="r" b="b"/>
              <a:pathLst>
                <a:path w="3204" h="3679" extrusionOk="0">
                  <a:moveTo>
                    <a:pt x="238" y="1899"/>
                  </a:moveTo>
                  <a:cubicBezTo>
                    <a:pt x="119" y="831"/>
                    <a:pt x="1306" y="1"/>
                    <a:pt x="2136" y="475"/>
                  </a:cubicBezTo>
                  <a:cubicBezTo>
                    <a:pt x="3085" y="950"/>
                    <a:pt x="3203" y="2255"/>
                    <a:pt x="2492" y="2966"/>
                  </a:cubicBezTo>
                  <a:cubicBezTo>
                    <a:pt x="1780" y="3678"/>
                    <a:pt x="475" y="3441"/>
                    <a:pt x="1" y="27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6377355" y="1033108"/>
              <a:ext cx="19938" cy="15249"/>
            </a:xfrm>
            <a:custGeom>
              <a:avLst/>
              <a:gdLst/>
              <a:ahLst/>
              <a:cxnLst/>
              <a:rect l="l" t="t" r="r" b="b"/>
              <a:pathLst>
                <a:path w="2017" h="1543" extrusionOk="0">
                  <a:moveTo>
                    <a:pt x="0" y="594"/>
                  </a:moveTo>
                  <a:cubicBezTo>
                    <a:pt x="0" y="594"/>
                    <a:pt x="475" y="1"/>
                    <a:pt x="1186" y="357"/>
                  </a:cubicBezTo>
                  <a:cubicBezTo>
                    <a:pt x="2017" y="713"/>
                    <a:pt x="1661" y="1543"/>
                    <a:pt x="1661" y="1543"/>
                  </a:cubicBezTo>
                  <a:cubicBezTo>
                    <a:pt x="1661" y="1543"/>
                    <a:pt x="1424" y="950"/>
                    <a:pt x="949" y="594"/>
                  </a:cubicBezTo>
                  <a:cubicBezTo>
                    <a:pt x="475" y="238"/>
                    <a:pt x="0" y="594"/>
                    <a:pt x="0"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5" name="Google Shape;755;p4"/>
          <p:cNvGrpSpPr/>
          <p:nvPr/>
        </p:nvGrpSpPr>
        <p:grpSpPr>
          <a:xfrm>
            <a:off x="307650" y="4604100"/>
            <a:ext cx="255050" cy="249125"/>
            <a:chOff x="1282000" y="870850"/>
            <a:chExt cx="255050" cy="249125"/>
          </a:xfrm>
        </p:grpSpPr>
        <p:sp>
          <p:nvSpPr>
            <p:cNvPr id="756" name="Google Shape;756;p4"/>
            <p:cNvSpPr/>
            <p:nvPr/>
          </p:nvSpPr>
          <p:spPr>
            <a:xfrm flipH="1">
              <a:off x="1282000" y="870850"/>
              <a:ext cx="255050" cy="249125"/>
            </a:xfrm>
            <a:custGeom>
              <a:avLst/>
              <a:gdLst/>
              <a:ahLst/>
              <a:cxnLst/>
              <a:rect l="l" t="t" r="r" b="b"/>
              <a:pathLst>
                <a:path w="10202" h="9965" extrusionOk="0">
                  <a:moveTo>
                    <a:pt x="475" y="4626"/>
                  </a:moveTo>
                  <a:cubicBezTo>
                    <a:pt x="237" y="5101"/>
                    <a:pt x="0" y="5575"/>
                    <a:pt x="0" y="6168"/>
                  </a:cubicBezTo>
                  <a:cubicBezTo>
                    <a:pt x="0" y="6880"/>
                    <a:pt x="475" y="7710"/>
                    <a:pt x="1068" y="8304"/>
                  </a:cubicBezTo>
                  <a:cubicBezTo>
                    <a:pt x="1542" y="9015"/>
                    <a:pt x="2135" y="9727"/>
                    <a:pt x="2966" y="9846"/>
                  </a:cubicBezTo>
                  <a:cubicBezTo>
                    <a:pt x="3559" y="9964"/>
                    <a:pt x="4152" y="9608"/>
                    <a:pt x="4745" y="9371"/>
                  </a:cubicBezTo>
                  <a:cubicBezTo>
                    <a:pt x="5694" y="9015"/>
                    <a:pt x="6643" y="8541"/>
                    <a:pt x="7473" y="8185"/>
                  </a:cubicBezTo>
                  <a:cubicBezTo>
                    <a:pt x="8185" y="7829"/>
                    <a:pt x="9015" y="7473"/>
                    <a:pt x="9490" y="6762"/>
                  </a:cubicBezTo>
                  <a:cubicBezTo>
                    <a:pt x="10201" y="5694"/>
                    <a:pt x="9964" y="4152"/>
                    <a:pt x="9134" y="3084"/>
                  </a:cubicBezTo>
                  <a:cubicBezTo>
                    <a:pt x="6643" y="0"/>
                    <a:pt x="2372" y="1542"/>
                    <a:pt x="475" y="46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flipH="1">
              <a:off x="1314625" y="906425"/>
              <a:ext cx="127550" cy="62300"/>
            </a:xfrm>
            <a:custGeom>
              <a:avLst/>
              <a:gdLst/>
              <a:ahLst/>
              <a:cxnLst/>
              <a:rect l="l" t="t" r="r" b="b"/>
              <a:pathLst>
                <a:path w="5102" h="2492" extrusionOk="0">
                  <a:moveTo>
                    <a:pt x="1" y="831"/>
                  </a:moveTo>
                  <a:cubicBezTo>
                    <a:pt x="1" y="831"/>
                    <a:pt x="1662" y="1"/>
                    <a:pt x="3085" y="594"/>
                  </a:cubicBezTo>
                  <a:cubicBezTo>
                    <a:pt x="4627" y="1187"/>
                    <a:pt x="5101" y="2492"/>
                    <a:pt x="5101" y="2492"/>
                  </a:cubicBezTo>
                  <a:cubicBezTo>
                    <a:pt x="5101" y="2492"/>
                    <a:pt x="3797" y="119"/>
                    <a:pt x="1"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
            <p:cNvSpPr/>
            <p:nvPr/>
          </p:nvSpPr>
          <p:spPr>
            <a:xfrm flipH="1">
              <a:off x="1293875" y="986500"/>
              <a:ext cx="14850" cy="29675"/>
            </a:xfrm>
            <a:custGeom>
              <a:avLst/>
              <a:gdLst/>
              <a:ahLst/>
              <a:cxnLst/>
              <a:rect l="l" t="t" r="r" b="b"/>
              <a:pathLst>
                <a:path w="594" h="1187" extrusionOk="0">
                  <a:moveTo>
                    <a:pt x="238" y="0"/>
                  </a:moveTo>
                  <a:cubicBezTo>
                    <a:pt x="238" y="0"/>
                    <a:pt x="594" y="949"/>
                    <a:pt x="1" y="1187"/>
                  </a:cubicBezTo>
                  <a:cubicBezTo>
                    <a:pt x="1" y="1187"/>
                    <a:pt x="357" y="593"/>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9"/>
        <p:cNvGrpSpPr/>
        <p:nvPr/>
      </p:nvGrpSpPr>
      <p:grpSpPr>
        <a:xfrm>
          <a:off x="0" y="0"/>
          <a:ext cx="0" cy="0"/>
          <a:chOff x="0" y="0"/>
          <a:chExt cx="0" cy="0"/>
        </a:xfrm>
      </p:grpSpPr>
      <p:sp>
        <p:nvSpPr>
          <p:cNvPr id="760" name="Google Shape;760;p5"/>
          <p:cNvSpPr txBox="1">
            <a:spLocks noGrp="1"/>
          </p:cNvSpPr>
          <p:nvPr>
            <p:ph type="title"/>
          </p:nvPr>
        </p:nvSpPr>
        <p:spPr>
          <a:xfrm>
            <a:off x="713100" y="310800"/>
            <a:ext cx="7717800" cy="749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61" name="Google Shape;761;p5"/>
          <p:cNvSpPr txBox="1">
            <a:spLocks noGrp="1"/>
          </p:cNvSpPr>
          <p:nvPr>
            <p:ph type="subTitle" idx="1"/>
          </p:nvPr>
        </p:nvSpPr>
        <p:spPr>
          <a:xfrm>
            <a:off x="1025123" y="2499092"/>
            <a:ext cx="31410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Font typeface="Itim"/>
              <a:buNone/>
              <a:defRPr sz="2200" b="1">
                <a:latin typeface="Itim"/>
                <a:ea typeface="Itim"/>
                <a:cs typeface="Itim"/>
                <a:sym typeface="Itim"/>
              </a:defRPr>
            </a:lvl1pPr>
            <a:lvl2pPr lvl="1" algn="ctr" rtl="0">
              <a:lnSpc>
                <a:spcPct val="100000"/>
              </a:lnSpc>
              <a:spcBef>
                <a:spcPts val="0"/>
              </a:spcBef>
              <a:spcAft>
                <a:spcPts val="0"/>
              </a:spcAft>
              <a:buSzPts val="2200"/>
              <a:buFont typeface="Itim"/>
              <a:buNone/>
              <a:defRPr sz="2200">
                <a:latin typeface="Itim"/>
                <a:ea typeface="Itim"/>
                <a:cs typeface="Itim"/>
                <a:sym typeface="Itim"/>
              </a:defRPr>
            </a:lvl2pPr>
            <a:lvl3pPr lvl="2" algn="ctr" rtl="0">
              <a:lnSpc>
                <a:spcPct val="100000"/>
              </a:lnSpc>
              <a:spcBef>
                <a:spcPts val="0"/>
              </a:spcBef>
              <a:spcAft>
                <a:spcPts val="0"/>
              </a:spcAft>
              <a:buSzPts val="2200"/>
              <a:buFont typeface="Itim"/>
              <a:buNone/>
              <a:defRPr sz="2200">
                <a:latin typeface="Itim"/>
                <a:ea typeface="Itim"/>
                <a:cs typeface="Itim"/>
                <a:sym typeface="Itim"/>
              </a:defRPr>
            </a:lvl3pPr>
            <a:lvl4pPr lvl="3" algn="ctr" rtl="0">
              <a:lnSpc>
                <a:spcPct val="100000"/>
              </a:lnSpc>
              <a:spcBef>
                <a:spcPts val="0"/>
              </a:spcBef>
              <a:spcAft>
                <a:spcPts val="0"/>
              </a:spcAft>
              <a:buSzPts val="2200"/>
              <a:buFont typeface="Itim"/>
              <a:buNone/>
              <a:defRPr sz="2200">
                <a:latin typeface="Itim"/>
                <a:ea typeface="Itim"/>
                <a:cs typeface="Itim"/>
                <a:sym typeface="Itim"/>
              </a:defRPr>
            </a:lvl4pPr>
            <a:lvl5pPr lvl="4" algn="ctr" rtl="0">
              <a:lnSpc>
                <a:spcPct val="100000"/>
              </a:lnSpc>
              <a:spcBef>
                <a:spcPts val="0"/>
              </a:spcBef>
              <a:spcAft>
                <a:spcPts val="0"/>
              </a:spcAft>
              <a:buSzPts val="2200"/>
              <a:buFont typeface="Itim"/>
              <a:buNone/>
              <a:defRPr sz="2200">
                <a:latin typeface="Itim"/>
                <a:ea typeface="Itim"/>
                <a:cs typeface="Itim"/>
                <a:sym typeface="Itim"/>
              </a:defRPr>
            </a:lvl5pPr>
            <a:lvl6pPr lvl="5" algn="ctr" rtl="0">
              <a:lnSpc>
                <a:spcPct val="100000"/>
              </a:lnSpc>
              <a:spcBef>
                <a:spcPts val="0"/>
              </a:spcBef>
              <a:spcAft>
                <a:spcPts val="0"/>
              </a:spcAft>
              <a:buSzPts val="2200"/>
              <a:buFont typeface="Itim"/>
              <a:buNone/>
              <a:defRPr sz="2200">
                <a:latin typeface="Itim"/>
                <a:ea typeface="Itim"/>
                <a:cs typeface="Itim"/>
                <a:sym typeface="Itim"/>
              </a:defRPr>
            </a:lvl6pPr>
            <a:lvl7pPr lvl="6" algn="ctr" rtl="0">
              <a:lnSpc>
                <a:spcPct val="100000"/>
              </a:lnSpc>
              <a:spcBef>
                <a:spcPts val="0"/>
              </a:spcBef>
              <a:spcAft>
                <a:spcPts val="0"/>
              </a:spcAft>
              <a:buSzPts val="2200"/>
              <a:buFont typeface="Itim"/>
              <a:buNone/>
              <a:defRPr sz="2200">
                <a:latin typeface="Itim"/>
                <a:ea typeface="Itim"/>
                <a:cs typeface="Itim"/>
                <a:sym typeface="Itim"/>
              </a:defRPr>
            </a:lvl7pPr>
            <a:lvl8pPr lvl="7" algn="ctr" rtl="0">
              <a:lnSpc>
                <a:spcPct val="100000"/>
              </a:lnSpc>
              <a:spcBef>
                <a:spcPts val="0"/>
              </a:spcBef>
              <a:spcAft>
                <a:spcPts val="0"/>
              </a:spcAft>
              <a:buSzPts val="2200"/>
              <a:buFont typeface="Itim"/>
              <a:buNone/>
              <a:defRPr sz="2200">
                <a:latin typeface="Itim"/>
                <a:ea typeface="Itim"/>
                <a:cs typeface="Itim"/>
                <a:sym typeface="Itim"/>
              </a:defRPr>
            </a:lvl8pPr>
            <a:lvl9pPr lvl="8" algn="ctr" rtl="0">
              <a:lnSpc>
                <a:spcPct val="100000"/>
              </a:lnSpc>
              <a:spcBef>
                <a:spcPts val="0"/>
              </a:spcBef>
              <a:spcAft>
                <a:spcPts val="0"/>
              </a:spcAft>
              <a:buSzPts val="2200"/>
              <a:buFont typeface="Itim"/>
              <a:buNone/>
              <a:defRPr sz="2200">
                <a:latin typeface="Itim"/>
                <a:ea typeface="Itim"/>
                <a:cs typeface="Itim"/>
                <a:sym typeface="Itim"/>
              </a:defRPr>
            </a:lvl9pPr>
          </a:lstStyle>
          <a:p>
            <a:endParaRPr/>
          </a:p>
        </p:txBody>
      </p:sp>
      <p:sp>
        <p:nvSpPr>
          <p:cNvPr id="762" name="Google Shape;762;p5"/>
          <p:cNvSpPr txBox="1">
            <a:spLocks noGrp="1"/>
          </p:cNvSpPr>
          <p:nvPr>
            <p:ph type="subTitle" idx="2"/>
          </p:nvPr>
        </p:nvSpPr>
        <p:spPr>
          <a:xfrm>
            <a:off x="1025125" y="2902198"/>
            <a:ext cx="3141000" cy="74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3" name="Google Shape;763;p5"/>
          <p:cNvSpPr txBox="1">
            <a:spLocks noGrp="1"/>
          </p:cNvSpPr>
          <p:nvPr>
            <p:ph type="subTitle" idx="3"/>
          </p:nvPr>
        </p:nvSpPr>
        <p:spPr>
          <a:xfrm>
            <a:off x="4972375" y="2499092"/>
            <a:ext cx="31410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200"/>
              <a:buFont typeface="Itim"/>
              <a:buNone/>
              <a:defRPr sz="2200" b="1">
                <a:latin typeface="Itim"/>
                <a:ea typeface="Itim"/>
                <a:cs typeface="Itim"/>
                <a:sym typeface="Itim"/>
              </a:defRPr>
            </a:lvl1pPr>
            <a:lvl2pPr lvl="1" algn="ctr" rtl="0">
              <a:lnSpc>
                <a:spcPct val="100000"/>
              </a:lnSpc>
              <a:spcBef>
                <a:spcPts val="0"/>
              </a:spcBef>
              <a:spcAft>
                <a:spcPts val="0"/>
              </a:spcAft>
              <a:buSzPts val="2200"/>
              <a:buFont typeface="Itim"/>
              <a:buNone/>
              <a:defRPr sz="2200">
                <a:latin typeface="Itim"/>
                <a:ea typeface="Itim"/>
                <a:cs typeface="Itim"/>
                <a:sym typeface="Itim"/>
              </a:defRPr>
            </a:lvl2pPr>
            <a:lvl3pPr lvl="2" algn="ctr" rtl="0">
              <a:lnSpc>
                <a:spcPct val="100000"/>
              </a:lnSpc>
              <a:spcBef>
                <a:spcPts val="0"/>
              </a:spcBef>
              <a:spcAft>
                <a:spcPts val="0"/>
              </a:spcAft>
              <a:buSzPts val="2200"/>
              <a:buFont typeface="Itim"/>
              <a:buNone/>
              <a:defRPr sz="2200">
                <a:latin typeface="Itim"/>
                <a:ea typeface="Itim"/>
                <a:cs typeface="Itim"/>
                <a:sym typeface="Itim"/>
              </a:defRPr>
            </a:lvl3pPr>
            <a:lvl4pPr lvl="3" algn="ctr" rtl="0">
              <a:lnSpc>
                <a:spcPct val="100000"/>
              </a:lnSpc>
              <a:spcBef>
                <a:spcPts val="0"/>
              </a:spcBef>
              <a:spcAft>
                <a:spcPts val="0"/>
              </a:spcAft>
              <a:buSzPts val="2200"/>
              <a:buFont typeface="Itim"/>
              <a:buNone/>
              <a:defRPr sz="2200">
                <a:latin typeface="Itim"/>
                <a:ea typeface="Itim"/>
                <a:cs typeface="Itim"/>
                <a:sym typeface="Itim"/>
              </a:defRPr>
            </a:lvl4pPr>
            <a:lvl5pPr lvl="4" algn="ctr" rtl="0">
              <a:lnSpc>
                <a:spcPct val="100000"/>
              </a:lnSpc>
              <a:spcBef>
                <a:spcPts val="0"/>
              </a:spcBef>
              <a:spcAft>
                <a:spcPts val="0"/>
              </a:spcAft>
              <a:buSzPts val="2200"/>
              <a:buFont typeface="Itim"/>
              <a:buNone/>
              <a:defRPr sz="2200">
                <a:latin typeface="Itim"/>
                <a:ea typeface="Itim"/>
                <a:cs typeface="Itim"/>
                <a:sym typeface="Itim"/>
              </a:defRPr>
            </a:lvl5pPr>
            <a:lvl6pPr lvl="5" algn="ctr" rtl="0">
              <a:lnSpc>
                <a:spcPct val="100000"/>
              </a:lnSpc>
              <a:spcBef>
                <a:spcPts val="0"/>
              </a:spcBef>
              <a:spcAft>
                <a:spcPts val="0"/>
              </a:spcAft>
              <a:buSzPts val="2200"/>
              <a:buFont typeface="Itim"/>
              <a:buNone/>
              <a:defRPr sz="2200">
                <a:latin typeface="Itim"/>
                <a:ea typeface="Itim"/>
                <a:cs typeface="Itim"/>
                <a:sym typeface="Itim"/>
              </a:defRPr>
            </a:lvl6pPr>
            <a:lvl7pPr lvl="6" algn="ctr" rtl="0">
              <a:lnSpc>
                <a:spcPct val="100000"/>
              </a:lnSpc>
              <a:spcBef>
                <a:spcPts val="0"/>
              </a:spcBef>
              <a:spcAft>
                <a:spcPts val="0"/>
              </a:spcAft>
              <a:buSzPts val="2200"/>
              <a:buFont typeface="Itim"/>
              <a:buNone/>
              <a:defRPr sz="2200">
                <a:latin typeface="Itim"/>
                <a:ea typeface="Itim"/>
                <a:cs typeface="Itim"/>
                <a:sym typeface="Itim"/>
              </a:defRPr>
            </a:lvl7pPr>
            <a:lvl8pPr lvl="7" algn="ctr" rtl="0">
              <a:lnSpc>
                <a:spcPct val="100000"/>
              </a:lnSpc>
              <a:spcBef>
                <a:spcPts val="0"/>
              </a:spcBef>
              <a:spcAft>
                <a:spcPts val="0"/>
              </a:spcAft>
              <a:buSzPts val="2200"/>
              <a:buFont typeface="Itim"/>
              <a:buNone/>
              <a:defRPr sz="2200">
                <a:latin typeface="Itim"/>
                <a:ea typeface="Itim"/>
                <a:cs typeface="Itim"/>
                <a:sym typeface="Itim"/>
              </a:defRPr>
            </a:lvl8pPr>
            <a:lvl9pPr lvl="8" algn="ctr" rtl="0">
              <a:lnSpc>
                <a:spcPct val="100000"/>
              </a:lnSpc>
              <a:spcBef>
                <a:spcPts val="0"/>
              </a:spcBef>
              <a:spcAft>
                <a:spcPts val="0"/>
              </a:spcAft>
              <a:buSzPts val="2200"/>
              <a:buFont typeface="Itim"/>
              <a:buNone/>
              <a:defRPr sz="2200">
                <a:latin typeface="Itim"/>
                <a:ea typeface="Itim"/>
                <a:cs typeface="Itim"/>
                <a:sym typeface="Itim"/>
              </a:defRPr>
            </a:lvl9pPr>
          </a:lstStyle>
          <a:p>
            <a:endParaRPr/>
          </a:p>
        </p:txBody>
      </p:sp>
      <p:sp>
        <p:nvSpPr>
          <p:cNvPr id="764" name="Google Shape;764;p5"/>
          <p:cNvSpPr txBox="1">
            <a:spLocks noGrp="1"/>
          </p:cNvSpPr>
          <p:nvPr>
            <p:ph type="subTitle" idx="4"/>
          </p:nvPr>
        </p:nvSpPr>
        <p:spPr>
          <a:xfrm>
            <a:off x="4972375" y="2902198"/>
            <a:ext cx="3141000" cy="74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65" name="Google Shape;765;p5"/>
          <p:cNvGrpSpPr/>
          <p:nvPr/>
        </p:nvGrpSpPr>
        <p:grpSpPr>
          <a:xfrm>
            <a:off x="-444443" y="4050724"/>
            <a:ext cx="10005116" cy="1846055"/>
            <a:chOff x="-444443" y="4050724"/>
            <a:chExt cx="10005116" cy="1846055"/>
          </a:xfrm>
        </p:grpSpPr>
        <p:sp>
          <p:nvSpPr>
            <p:cNvPr id="766" name="Google Shape;766;p5"/>
            <p:cNvSpPr/>
            <p:nvPr/>
          </p:nvSpPr>
          <p:spPr>
            <a:xfrm>
              <a:off x="2408023" y="5435195"/>
              <a:ext cx="1005707" cy="27458"/>
            </a:xfrm>
            <a:custGeom>
              <a:avLst/>
              <a:gdLst/>
              <a:ahLst/>
              <a:cxnLst/>
              <a:rect l="l" t="t" r="r" b="b"/>
              <a:pathLst>
                <a:path w="23185" h="633" extrusionOk="0">
                  <a:moveTo>
                    <a:pt x="1" y="633"/>
                  </a:moveTo>
                  <a:lnTo>
                    <a:pt x="506" y="1"/>
                  </a:lnTo>
                  <a:lnTo>
                    <a:pt x="22594" y="1"/>
                  </a:lnTo>
                  <a:lnTo>
                    <a:pt x="23184" y="63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
            <p:cNvSpPr/>
            <p:nvPr/>
          </p:nvSpPr>
          <p:spPr>
            <a:xfrm>
              <a:off x="341896" y="5616207"/>
              <a:ext cx="1820293" cy="173770"/>
            </a:xfrm>
            <a:custGeom>
              <a:avLst/>
              <a:gdLst/>
              <a:ahLst/>
              <a:cxnLst/>
              <a:rect l="l" t="t" r="r" b="b"/>
              <a:pathLst>
                <a:path w="41964" h="4006" extrusionOk="0">
                  <a:moveTo>
                    <a:pt x="0" y="1"/>
                  </a:moveTo>
                  <a:lnTo>
                    <a:pt x="190" y="4005"/>
                  </a:lnTo>
                  <a:lnTo>
                    <a:pt x="41963" y="3626"/>
                  </a:lnTo>
                  <a:lnTo>
                    <a:pt x="419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
            <p:cNvSpPr/>
            <p:nvPr/>
          </p:nvSpPr>
          <p:spPr>
            <a:xfrm>
              <a:off x="341896" y="5616207"/>
              <a:ext cx="1501209" cy="173770"/>
            </a:xfrm>
            <a:custGeom>
              <a:avLst/>
              <a:gdLst/>
              <a:ahLst/>
              <a:cxnLst/>
              <a:rect l="l" t="t" r="r" b="b"/>
              <a:pathLst>
                <a:path w="34608" h="4006" extrusionOk="0">
                  <a:moveTo>
                    <a:pt x="34607" y="3626"/>
                  </a:moveTo>
                  <a:lnTo>
                    <a:pt x="34607" y="1"/>
                  </a:lnTo>
                  <a:lnTo>
                    <a:pt x="0" y="1"/>
                  </a:lnTo>
                  <a:lnTo>
                    <a:pt x="190" y="40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
            <p:cNvSpPr/>
            <p:nvPr/>
          </p:nvSpPr>
          <p:spPr>
            <a:xfrm>
              <a:off x="1909797" y="5513837"/>
              <a:ext cx="120720" cy="33878"/>
            </a:xfrm>
            <a:custGeom>
              <a:avLst/>
              <a:gdLst/>
              <a:ahLst/>
              <a:cxnLst/>
              <a:rect l="l" t="t" r="r" b="b"/>
              <a:pathLst>
                <a:path w="2783" h="781" extrusionOk="0">
                  <a:moveTo>
                    <a:pt x="2108" y="0"/>
                  </a:moveTo>
                  <a:lnTo>
                    <a:pt x="0" y="0"/>
                  </a:lnTo>
                  <a:lnTo>
                    <a:pt x="126" y="780"/>
                  </a:lnTo>
                  <a:lnTo>
                    <a:pt x="2782" y="78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
            <p:cNvSpPr/>
            <p:nvPr/>
          </p:nvSpPr>
          <p:spPr>
            <a:xfrm>
              <a:off x="1820682" y="4250333"/>
              <a:ext cx="4675432" cy="1646446"/>
            </a:xfrm>
            <a:custGeom>
              <a:avLst/>
              <a:gdLst/>
              <a:ahLst/>
              <a:cxnLst/>
              <a:rect l="l" t="t" r="r" b="b"/>
              <a:pathLst>
                <a:path w="93790" h="33028" extrusionOk="0">
                  <a:moveTo>
                    <a:pt x="190" y="32922"/>
                  </a:moveTo>
                  <a:lnTo>
                    <a:pt x="1" y="1"/>
                  </a:lnTo>
                  <a:lnTo>
                    <a:pt x="93789" y="1"/>
                  </a:lnTo>
                  <a:lnTo>
                    <a:pt x="93094" y="33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
            <p:cNvSpPr/>
            <p:nvPr/>
          </p:nvSpPr>
          <p:spPr>
            <a:xfrm>
              <a:off x="3403976" y="4250333"/>
              <a:ext cx="38933" cy="1639068"/>
            </a:xfrm>
            <a:custGeom>
              <a:avLst/>
              <a:gdLst/>
              <a:ahLst/>
              <a:cxnLst/>
              <a:rect l="l" t="t" r="r" b="b"/>
              <a:pathLst>
                <a:path w="781" h="32880" extrusionOk="0">
                  <a:moveTo>
                    <a:pt x="422" y="32880"/>
                  </a:moveTo>
                  <a:lnTo>
                    <a:pt x="0" y="1"/>
                  </a:lnTo>
                  <a:lnTo>
                    <a:pt x="422" y="1"/>
                  </a:lnTo>
                  <a:lnTo>
                    <a:pt x="780" y="3288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
            <p:cNvSpPr/>
            <p:nvPr/>
          </p:nvSpPr>
          <p:spPr>
            <a:xfrm>
              <a:off x="5579772" y="4250333"/>
              <a:ext cx="16899" cy="1639068"/>
            </a:xfrm>
            <a:custGeom>
              <a:avLst/>
              <a:gdLst/>
              <a:ahLst/>
              <a:cxnLst/>
              <a:rect l="l" t="t" r="r" b="b"/>
              <a:pathLst>
                <a:path w="339" h="32880" extrusionOk="0">
                  <a:moveTo>
                    <a:pt x="1" y="1"/>
                  </a:moveTo>
                  <a:lnTo>
                    <a:pt x="1" y="32880"/>
                  </a:lnTo>
                  <a:lnTo>
                    <a:pt x="254" y="32880"/>
                  </a:lnTo>
                  <a:lnTo>
                    <a:pt x="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
            <p:cNvSpPr/>
            <p:nvPr/>
          </p:nvSpPr>
          <p:spPr>
            <a:xfrm>
              <a:off x="3436527" y="5360866"/>
              <a:ext cx="2143351" cy="13709"/>
            </a:xfrm>
            <a:custGeom>
              <a:avLst/>
              <a:gdLst/>
              <a:ahLst/>
              <a:cxnLst/>
              <a:rect l="l" t="t" r="r" b="b"/>
              <a:pathLst>
                <a:path w="42996" h="275" extrusionOk="0">
                  <a:moveTo>
                    <a:pt x="43" y="190"/>
                  </a:moveTo>
                  <a:lnTo>
                    <a:pt x="42996" y="274"/>
                  </a:lnTo>
                  <a:lnTo>
                    <a:pt x="42996"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
            <p:cNvSpPr/>
            <p:nvPr/>
          </p:nvSpPr>
          <p:spPr>
            <a:xfrm>
              <a:off x="3426009" y="4537163"/>
              <a:ext cx="2153869" cy="13709"/>
            </a:xfrm>
            <a:custGeom>
              <a:avLst/>
              <a:gdLst/>
              <a:ahLst/>
              <a:cxnLst/>
              <a:rect l="l" t="t" r="r" b="b"/>
              <a:pathLst>
                <a:path w="43207" h="275" extrusionOk="0">
                  <a:moveTo>
                    <a:pt x="22" y="190"/>
                  </a:moveTo>
                  <a:lnTo>
                    <a:pt x="43207" y="275"/>
                  </a:lnTo>
                  <a:lnTo>
                    <a:pt x="43207"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
            <p:cNvSpPr/>
            <p:nvPr/>
          </p:nvSpPr>
          <p:spPr>
            <a:xfrm>
              <a:off x="2041312" y="4640151"/>
              <a:ext cx="1183090" cy="1074816"/>
            </a:xfrm>
            <a:custGeom>
              <a:avLst/>
              <a:gdLst/>
              <a:ahLst/>
              <a:cxnLst/>
              <a:rect l="l" t="t" r="r" b="b"/>
              <a:pathLst>
                <a:path w="23733" h="21561" extrusionOk="0">
                  <a:moveTo>
                    <a:pt x="549" y="21561"/>
                  </a:moveTo>
                  <a:lnTo>
                    <a:pt x="23732" y="21561"/>
                  </a:lnTo>
                  <a:lnTo>
                    <a:pt x="23648" y="0"/>
                  </a:lnTo>
                  <a:lnTo>
                    <a:pt x="1"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
            <p:cNvSpPr/>
            <p:nvPr/>
          </p:nvSpPr>
          <p:spPr>
            <a:xfrm>
              <a:off x="2041312" y="4640151"/>
              <a:ext cx="1178853" cy="44167"/>
            </a:xfrm>
            <a:custGeom>
              <a:avLst/>
              <a:gdLst/>
              <a:ahLst/>
              <a:cxnLst/>
              <a:rect l="l" t="t" r="r" b="b"/>
              <a:pathLst>
                <a:path w="23648" h="886" extrusionOk="0">
                  <a:moveTo>
                    <a:pt x="1" y="422"/>
                  </a:moveTo>
                  <a:lnTo>
                    <a:pt x="401" y="885"/>
                  </a:lnTo>
                  <a:lnTo>
                    <a:pt x="23100" y="801"/>
                  </a:lnTo>
                  <a:lnTo>
                    <a:pt x="2364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
            <p:cNvSpPr/>
            <p:nvPr/>
          </p:nvSpPr>
          <p:spPr>
            <a:xfrm>
              <a:off x="2041312" y="4661137"/>
              <a:ext cx="52592" cy="1053829"/>
            </a:xfrm>
            <a:custGeom>
              <a:avLst/>
              <a:gdLst/>
              <a:ahLst/>
              <a:cxnLst/>
              <a:rect l="l" t="t" r="r" b="b"/>
              <a:pathLst>
                <a:path w="1055" h="21140" extrusionOk="0">
                  <a:moveTo>
                    <a:pt x="1" y="1"/>
                  </a:moveTo>
                  <a:lnTo>
                    <a:pt x="549" y="21140"/>
                  </a:lnTo>
                  <a:lnTo>
                    <a:pt x="1054" y="20508"/>
                  </a:lnTo>
                  <a:lnTo>
                    <a:pt x="40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
            <p:cNvSpPr/>
            <p:nvPr/>
          </p:nvSpPr>
          <p:spPr>
            <a:xfrm>
              <a:off x="5741581" y="4359602"/>
              <a:ext cx="581052" cy="1396348"/>
            </a:xfrm>
            <a:custGeom>
              <a:avLst/>
              <a:gdLst/>
              <a:ahLst/>
              <a:cxnLst/>
              <a:rect l="l" t="t" r="r" b="b"/>
              <a:pathLst>
                <a:path w="11656" h="28011" extrusionOk="0">
                  <a:moveTo>
                    <a:pt x="1" y="28011"/>
                  </a:moveTo>
                  <a:lnTo>
                    <a:pt x="11066" y="28011"/>
                  </a:lnTo>
                  <a:lnTo>
                    <a:pt x="11656" y="1"/>
                  </a:lnTo>
                  <a:lnTo>
                    <a:pt x="148"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
            <p:cNvSpPr/>
            <p:nvPr/>
          </p:nvSpPr>
          <p:spPr>
            <a:xfrm>
              <a:off x="5748958" y="4359602"/>
              <a:ext cx="573674" cy="46311"/>
            </a:xfrm>
            <a:custGeom>
              <a:avLst/>
              <a:gdLst/>
              <a:ahLst/>
              <a:cxnLst/>
              <a:rect l="l" t="t" r="r" b="b"/>
              <a:pathLst>
                <a:path w="11508" h="929" extrusionOk="0">
                  <a:moveTo>
                    <a:pt x="0" y="422"/>
                  </a:moveTo>
                  <a:lnTo>
                    <a:pt x="422" y="928"/>
                  </a:lnTo>
                  <a:lnTo>
                    <a:pt x="10897" y="823"/>
                  </a:lnTo>
                  <a:lnTo>
                    <a:pt x="11508"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
            <p:cNvSpPr/>
            <p:nvPr/>
          </p:nvSpPr>
          <p:spPr>
            <a:xfrm>
              <a:off x="5741581" y="4380638"/>
              <a:ext cx="28414" cy="1375312"/>
            </a:xfrm>
            <a:custGeom>
              <a:avLst/>
              <a:gdLst/>
              <a:ahLst/>
              <a:cxnLst/>
              <a:rect l="l" t="t" r="r" b="b"/>
              <a:pathLst>
                <a:path w="570" h="27589" extrusionOk="0">
                  <a:moveTo>
                    <a:pt x="148" y="0"/>
                  </a:moveTo>
                  <a:lnTo>
                    <a:pt x="1" y="27589"/>
                  </a:lnTo>
                  <a:lnTo>
                    <a:pt x="549" y="26936"/>
                  </a:lnTo>
                  <a:lnTo>
                    <a:pt x="570" y="5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
            <p:cNvSpPr/>
            <p:nvPr/>
          </p:nvSpPr>
          <p:spPr>
            <a:xfrm>
              <a:off x="3558407" y="4666421"/>
              <a:ext cx="1869126" cy="568440"/>
            </a:xfrm>
            <a:custGeom>
              <a:avLst/>
              <a:gdLst/>
              <a:ahLst/>
              <a:cxnLst/>
              <a:rect l="l" t="t" r="r" b="b"/>
              <a:pathLst>
                <a:path w="37495" h="11403" extrusionOk="0">
                  <a:moveTo>
                    <a:pt x="274" y="11402"/>
                  </a:moveTo>
                  <a:lnTo>
                    <a:pt x="37368" y="11402"/>
                  </a:lnTo>
                  <a:lnTo>
                    <a:pt x="37495" y="0"/>
                  </a:lnTo>
                  <a:lnTo>
                    <a:pt x="0" y="37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
            <p:cNvSpPr/>
            <p:nvPr/>
          </p:nvSpPr>
          <p:spPr>
            <a:xfrm>
              <a:off x="3558407" y="4666421"/>
              <a:ext cx="1869126" cy="40977"/>
            </a:xfrm>
            <a:custGeom>
              <a:avLst/>
              <a:gdLst/>
              <a:ahLst/>
              <a:cxnLst/>
              <a:rect l="l" t="t" r="r" b="b"/>
              <a:pathLst>
                <a:path w="37495" h="822" extrusionOk="0">
                  <a:moveTo>
                    <a:pt x="0" y="379"/>
                  </a:moveTo>
                  <a:lnTo>
                    <a:pt x="422" y="822"/>
                  </a:lnTo>
                  <a:lnTo>
                    <a:pt x="36926" y="738"/>
                  </a:lnTo>
                  <a:lnTo>
                    <a:pt x="3749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
            <p:cNvSpPr/>
            <p:nvPr/>
          </p:nvSpPr>
          <p:spPr>
            <a:xfrm>
              <a:off x="3558407" y="4685314"/>
              <a:ext cx="38933" cy="549546"/>
            </a:xfrm>
            <a:custGeom>
              <a:avLst/>
              <a:gdLst/>
              <a:ahLst/>
              <a:cxnLst/>
              <a:rect l="l" t="t" r="r" b="b"/>
              <a:pathLst>
                <a:path w="781" h="11024" extrusionOk="0">
                  <a:moveTo>
                    <a:pt x="0" y="0"/>
                  </a:moveTo>
                  <a:lnTo>
                    <a:pt x="274" y="11023"/>
                  </a:lnTo>
                  <a:lnTo>
                    <a:pt x="780" y="10433"/>
                  </a:lnTo>
                  <a:lnTo>
                    <a:pt x="422"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
            <p:cNvSpPr/>
            <p:nvPr/>
          </p:nvSpPr>
          <p:spPr>
            <a:xfrm>
              <a:off x="3558407" y="5478509"/>
              <a:ext cx="1869126" cy="308970"/>
            </a:xfrm>
            <a:custGeom>
              <a:avLst/>
              <a:gdLst/>
              <a:ahLst/>
              <a:cxnLst/>
              <a:rect l="l" t="t" r="r" b="b"/>
              <a:pathLst>
                <a:path w="37495" h="6198" extrusionOk="0">
                  <a:moveTo>
                    <a:pt x="274" y="6197"/>
                  </a:moveTo>
                  <a:lnTo>
                    <a:pt x="37368" y="6197"/>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
            <p:cNvSpPr/>
            <p:nvPr/>
          </p:nvSpPr>
          <p:spPr>
            <a:xfrm>
              <a:off x="3558407" y="5478509"/>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
            <p:cNvSpPr/>
            <p:nvPr/>
          </p:nvSpPr>
          <p:spPr>
            <a:xfrm>
              <a:off x="3558407" y="5497451"/>
              <a:ext cx="38933" cy="290027"/>
            </a:xfrm>
            <a:custGeom>
              <a:avLst/>
              <a:gdLst/>
              <a:ahLst/>
              <a:cxnLst/>
              <a:rect l="l" t="t" r="r" b="b"/>
              <a:pathLst>
                <a:path w="781" h="5818" extrusionOk="0">
                  <a:moveTo>
                    <a:pt x="0" y="0"/>
                  </a:moveTo>
                  <a:lnTo>
                    <a:pt x="274" y="5817"/>
                  </a:lnTo>
                  <a:lnTo>
                    <a:pt x="780" y="5227"/>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
            <p:cNvSpPr/>
            <p:nvPr/>
          </p:nvSpPr>
          <p:spPr>
            <a:xfrm>
              <a:off x="3558407" y="4318626"/>
              <a:ext cx="1869126" cy="125074"/>
            </a:xfrm>
            <a:custGeom>
              <a:avLst/>
              <a:gdLst/>
              <a:ahLst/>
              <a:cxnLst/>
              <a:rect l="l" t="t" r="r" b="b"/>
              <a:pathLst>
                <a:path w="37495" h="2509" extrusionOk="0">
                  <a:moveTo>
                    <a:pt x="274" y="2509"/>
                  </a:moveTo>
                  <a:lnTo>
                    <a:pt x="37368" y="2509"/>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
            <p:cNvSpPr/>
            <p:nvPr/>
          </p:nvSpPr>
          <p:spPr>
            <a:xfrm>
              <a:off x="3558407" y="4318626"/>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
            <p:cNvSpPr/>
            <p:nvPr/>
          </p:nvSpPr>
          <p:spPr>
            <a:xfrm>
              <a:off x="3558407" y="4337569"/>
              <a:ext cx="38933" cy="106131"/>
            </a:xfrm>
            <a:custGeom>
              <a:avLst/>
              <a:gdLst/>
              <a:ahLst/>
              <a:cxnLst/>
              <a:rect l="l" t="t" r="r" b="b"/>
              <a:pathLst>
                <a:path w="781" h="2129" extrusionOk="0">
                  <a:moveTo>
                    <a:pt x="0" y="0"/>
                  </a:moveTo>
                  <a:lnTo>
                    <a:pt x="274" y="2129"/>
                  </a:lnTo>
                  <a:lnTo>
                    <a:pt x="780" y="1539"/>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
            <p:cNvSpPr/>
            <p:nvPr/>
          </p:nvSpPr>
          <p:spPr>
            <a:xfrm>
              <a:off x="1820682" y="4250333"/>
              <a:ext cx="4675432" cy="15852"/>
            </a:xfrm>
            <a:custGeom>
              <a:avLst/>
              <a:gdLst/>
              <a:ahLst/>
              <a:cxnLst/>
              <a:rect l="l" t="t" r="r" b="b"/>
              <a:pathLst>
                <a:path w="93790" h="318" extrusionOk="0">
                  <a:moveTo>
                    <a:pt x="1" y="1"/>
                  </a:moveTo>
                  <a:lnTo>
                    <a:pt x="93789" y="1"/>
                  </a:lnTo>
                  <a:lnTo>
                    <a:pt x="93789" y="317"/>
                  </a:lnTo>
                  <a:lnTo>
                    <a:pt x="1" y="8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
            <p:cNvSpPr/>
            <p:nvPr/>
          </p:nvSpPr>
          <p:spPr>
            <a:xfrm>
              <a:off x="4468246" y="4599175"/>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
            <p:cNvSpPr/>
            <p:nvPr/>
          </p:nvSpPr>
          <p:spPr>
            <a:xfrm>
              <a:off x="4468246" y="4570811"/>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
            <p:cNvSpPr/>
            <p:nvPr/>
          </p:nvSpPr>
          <p:spPr>
            <a:xfrm>
              <a:off x="5629172" y="4342803"/>
              <a:ext cx="80956" cy="129261"/>
            </a:xfrm>
            <a:custGeom>
              <a:avLst/>
              <a:gdLst/>
              <a:ahLst/>
              <a:cxnLst/>
              <a:rect l="l" t="t" r="r" b="b"/>
              <a:pathLst>
                <a:path w="1624" h="2593" extrusionOk="0">
                  <a:moveTo>
                    <a:pt x="1623" y="1286"/>
                  </a:moveTo>
                  <a:cubicBezTo>
                    <a:pt x="1623" y="2003"/>
                    <a:pt x="1265" y="2593"/>
                    <a:pt x="801" y="2593"/>
                  </a:cubicBezTo>
                  <a:cubicBezTo>
                    <a:pt x="359" y="2593"/>
                    <a:pt x="0" y="2003"/>
                    <a:pt x="0" y="1286"/>
                  </a:cubicBezTo>
                  <a:cubicBezTo>
                    <a:pt x="0" y="570"/>
                    <a:pt x="359" y="1"/>
                    <a:pt x="801" y="1"/>
                  </a:cubicBezTo>
                  <a:cubicBezTo>
                    <a:pt x="1244" y="1"/>
                    <a:pt x="1623" y="570"/>
                    <a:pt x="1623"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
            <p:cNvSpPr/>
            <p:nvPr/>
          </p:nvSpPr>
          <p:spPr>
            <a:xfrm>
              <a:off x="5629172" y="4313392"/>
              <a:ext cx="80956" cy="80956"/>
            </a:xfrm>
            <a:custGeom>
              <a:avLst/>
              <a:gdLst/>
              <a:ahLst/>
              <a:cxnLst/>
              <a:rect l="l" t="t" r="r" b="b"/>
              <a:pathLst>
                <a:path w="1624" h="1624" extrusionOk="0">
                  <a:moveTo>
                    <a:pt x="1623" y="801"/>
                  </a:moveTo>
                  <a:cubicBezTo>
                    <a:pt x="1623" y="1265"/>
                    <a:pt x="1244" y="1623"/>
                    <a:pt x="801" y="1623"/>
                  </a:cubicBezTo>
                  <a:cubicBezTo>
                    <a:pt x="359" y="1623"/>
                    <a:pt x="0" y="1265"/>
                    <a:pt x="0" y="801"/>
                  </a:cubicBezTo>
                  <a:cubicBezTo>
                    <a:pt x="0" y="359"/>
                    <a:pt x="359" y="0"/>
                    <a:pt x="801" y="0"/>
                  </a:cubicBezTo>
                  <a:cubicBezTo>
                    <a:pt x="1244" y="0"/>
                    <a:pt x="1623" y="359"/>
                    <a:pt x="162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
            <p:cNvSpPr/>
            <p:nvPr/>
          </p:nvSpPr>
          <p:spPr>
            <a:xfrm>
              <a:off x="4468246" y="4267182"/>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
            <p:cNvSpPr/>
            <p:nvPr/>
          </p:nvSpPr>
          <p:spPr>
            <a:xfrm>
              <a:off x="1814401" y="4106419"/>
              <a:ext cx="4681713" cy="143967"/>
            </a:xfrm>
            <a:custGeom>
              <a:avLst/>
              <a:gdLst/>
              <a:ahLst/>
              <a:cxnLst/>
              <a:rect l="l" t="t" r="r" b="b"/>
              <a:pathLst>
                <a:path w="93916" h="2888" extrusionOk="0">
                  <a:moveTo>
                    <a:pt x="127" y="2888"/>
                  </a:moveTo>
                  <a:lnTo>
                    <a:pt x="0" y="0"/>
                  </a:lnTo>
                  <a:lnTo>
                    <a:pt x="93915" y="148"/>
                  </a:lnTo>
                  <a:lnTo>
                    <a:pt x="93915" y="28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
            <p:cNvSpPr/>
            <p:nvPr/>
          </p:nvSpPr>
          <p:spPr>
            <a:xfrm>
              <a:off x="4468246" y="4238818"/>
              <a:ext cx="79910" cy="80907"/>
            </a:xfrm>
            <a:custGeom>
              <a:avLst/>
              <a:gdLst/>
              <a:ahLst/>
              <a:cxnLst/>
              <a:rect l="l" t="t" r="r" b="b"/>
              <a:pathLst>
                <a:path w="1603" h="1623" extrusionOk="0">
                  <a:moveTo>
                    <a:pt x="1602" y="801"/>
                  </a:moveTo>
                  <a:cubicBezTo>
                    <a:pt x="1602" y="1244"/>
                    <a:pt x="1244" y="1623"/>
                    <a:pt x="801" y="1623"/>
                  </a:cubicBezTo>
                  <a:cubicBezTo>
                    <a:pt x="359" y="1623"/>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
            <p:cNvSpPr/>
            <p:nvPr/>
          </p:nvSpPr>
          <p:spPr>
            <a:xfrm>
              <a:off x="4468246" y="5403935"/>
              <a:ext cx="79910" cy="129261"/>
            </a:xfrm>
            <a:custGeom>
              <a:avLst/>
              <a:gdLst/>
              <a:ahLst/>
              <a:cxnLst/>
              <a:rect l="l" t="t" r="r" b="b"/>
              <a:pathLst>
                <a:path w="1603" h="2593" extrusionOk="0">
                  <a:moveTo>
                    <a:pt x="1602" y="1286"/>
                  </a:moveTo>
                  <a:cubicBezTo>
                    <a:pt x="1602" y="2024"/>
                    <a:pt x="1244" y="2593"/>
                    <a:pt x="801" y="2593"/>
                  </a:cubicBezTo>
                  <a:cubicBezTo>
                    <a:pt x="359" y="2593"/>
                    <a:pt x="0" y="2024"/>
                    <a:pt x="0" y="1286"/>
                  </a:cubicBezTo>
                  <a:cubicBezTo>
                    <a:pt x="0" y="570"/>
                    <a:pt x="359" y="0"/>
                    <a:pt x="801" y="0"/>
                  </a:cubicBezTo>
                  <a:cubicBezTo>
                    <a:pt x="1244" y="0"/>
                    <a:pt x="1602" y="570"/>
                    <a:pt x="1602"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
            <p:cNvSpPr/>
            <p:nvPr/>
          </p:nvSpPr>
          <p:spPr>
            <a:xfrm>
              <a:off x="4468246" y="5374524"/>
              <a:ext cx="79910" cy="80956"/>
            </a:xfrm>
            <a:custGeom>
              <a:avLst/>
              <a:gdLst/>
              <a:ahLst/>
              <a:cxnLst/>
              <a:rect l="l" t="t" r="r" b="b"/>
              <a:pathLst>
                <a:path w="1603" h="1624" extrusionOk="0">
                  <a:moveTo>
                    <a:pt x="1602" y="822"/>
                  </a:moveTo>
                  <a:cubicBezTo>
                    <a:pt x="1602" y="1265"/>
                    <a:pt x="1244" y="1623"/>
                    <a:pt x="801" y="1623"/>
                  </a:cubicBezTo>
                  <a:cubicBezTo>
                    <a:pt x="359" y="1623"/>
                    <a:pt x="0" y="1265"/>
                    <a:pt x="0" y="822"/>
                  </a:cubicBezTo>
                  <a:cubicBezTo>
                    <a:pt x="0" y="380"/>
                    <a:pt x="359" y="0"/>
                    <a:pt x="801" y="0"/>
                  </a:cubicBezTo>
                  <a:cubicBezTo>
                    <a:pt x="1244" y="0"/>
                    <a:pt x="1602" y="380"/>
                    <a:pt x="1602" y="8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
            <p:cNvSpPr/>
            <p:nvPr/>
          </p:nvSpPr>
          <p:spPr>
            <a:xfrm>
              <a:off x="3274718" y="4631727"/>
              <a:ext cx="79910" cy="129261"/>
            </a:xfrm>
            <a:custGeom>
              <a:avLst/>
              <a:gdLst/>
              <a:ahLst/>
              <a:cxnLst/>
              <a:rect l="l" t="t" r="r" b="b"/>
              <a:pathLst>
                <a:path w="1603" h="2593" extrusionOk="0">
                  <a:moveTo>
                    <a:pt x="1603" y="1307"/>
                  </a:moveTo>
                  <a:cubicBezTo>
                    <a:pt x="1603" y="2024"/>
                    <a:pt x="1244" y="2593"/>
                    <a:pt x="802" y="2593"/>
                  </a:cubicBezTo>
                  <a:cubicBezTo>
                    <a:pt x="359" y="2593"/>
                    <a:pt x="1" y="2024"/>
                    <a:pt x="1" y="1307"/>
                  </a:cubicBezTo>
                  <a:cubicBezTo>
                    <a:pt x="1" y="591"/>
                    <a:pt x="359" y="1"/>
                    <a:pt x="802" y="1"/>
                  </a:cubicBezTo>
                  <a:cubicBezTo>
                    <a:pt x="1244" y="1"/>
                    <a:pt x="1603" y="591"/>
                    <a:pt x="160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
            <p:cNvSpPr/>
            <p:nvPr/>
          </p:nvSpPr>
          <p:spPr>
            <a:xfrm>
              <a:off x="3274718" y="4603363"/>
              <a:ext cx="79910" cy="79910"/>
            </a:xfrm>
            <a:custGeom>
              <a:avLst/>
              <a:gdLst/>
              <a:ahLst/>
              <a:cxnLst/>
              <a:rect l="l" t="t" r="r" b="b"/>
              <a:pathLst>
                <a:path w="1603" h="1603" extrusionOk="0">
                  <a:moveTo>
                    <a:pt x="1603" y="801"/>
                  </a:moveTo>
                  <a:cubicBezTo>
                    <a:pt x="1603" y="1244"/>
                    <a:pt x="1244" y="1602"/>
                    <a:pt x="802" y="1602"/>
                  </a:cubicBezTo>
                  <a:cubicBezTo>
                    <a:pt x="359" y="1602"/>
                    <a:pt x="1" y="1244"/>
                    <a:pt x="1" y="801"/>
                  </a:cubicBezTo>
                  <a:cubicBezTo>
                    <a:pt x="1" y="359"/>
                    <a:pt x="359" y="0"/>
                    <a:pt x="802" y="0"/>
                  </a:cubicBezTo>
                  <a:cubicBezTo>
                    <a:pt x="1244" y="0"/>
                    <a:pt x="1603" y="359"/>
                    <a:pt x="160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
            <p:cNvSpPr/>
            <p:nvPr/>
          </p:nvSpPr>
          <p:spPr>
            <a:xfrm>
              <a:off x="2072817" y="4106419"/>
              <a:ext cx="290027" cy="143967"/>
            </a:xfrm>
            <a:custGeom>
              <a:avLst/>
              <a:gdLst/>
              <a:ahLst/>
              <a:cxnLst/>
              <a:rect l="l" t="t" r="r" b="b"/>
              <a:pathLst>
                <a:path w="5818" h="2888" extrusionOk="0">
                  <a:moveTo>
                    <a:pt x="1" y="2888"/>
                  </a:moveTo>
                  <a:lnTo>
                    <a:pt x="4195" y="0"/>
                  </a:lnTo>
                  <a:lnTo>
                    <a:pt x="5818" y="22"/>
                  </a:lnTo>
                  <a:lnTo>
                    <a:pt x="1898"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
            <p:cNvSpPr/>
            <p:nvPr/>
          </p:nvSpPr>
          <p:spPr>
            <a:xfrm>
              <a:off x="2504656" y="4107466"/>
              <a:ext cx="132402" cy="149251"/>
            </a:xfrm>
            <a:custGeom>
              <a:avLst/>
              <a:gdLst/>
              <a:ahLst/>
              <a:cxnLst/>
              <a:rect l="l" t="t" r="r" b="b"/>
              <a:pathLst>
                <a:path w="2656" h="2994" extrusionOk="0">
                  <a:moveTo>
                    <a:pt x="0" y="2867"/>
                  </a:moveTo>
                  <a:lnTo>
                    <a:pt x="2424" y="1"/>
                  </a:lnTo>
                  <a:lnTo>
                    <a:pt x="2656" y="1"/>
                  </a:lnTo>
                  <a:lnTo>
                    <a:pt x="232" y="299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
            <p:cNvSpPr/>
            <p:nvPr/>
          </p:nvSpPr>
          <p:spPr>
            <a:xfrm>
              <a:off x="2736801" y="4106419"/>
              <a:ext cx="318392" cy="143967"/>
            </a:xfrm>
            <a:custGeom>
              <a:avLst/>
              <a:gdLst/>
              <a:ahLst/>
              <a:cxnLst/>
              <a:rect l="l" t="t" r="r" b="b"/>
              <a:pathLst>
                <a:path w="6387" h="2888" extrusionOk="0">
                  <a:moveTo>
                    <a:pt x="1" y="2888"/>
                  </a:moveTo>
                  <a:lnTo>
                    <a:pt x="2256" y="0"/>
                  </a:lnTo>
                  <a:lnTo>
                    <a:pt x="6387" y="43"/>
                  </a:lnTo>
                  <a:lnTo>
                    <a:pt x="3900"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
            <p:cNvSpPr/>
            <p:nvPr/>
          </p:nvSpPr>
          <p:spPr>
            <a:xfrm>
              <a:off x="4003855" y="4109560"/>
              <a:ext cx="221733" cy="140826"/>
            </a:xfrm>
            <a:custGeom>
              <a:avLst/>
              <a:gdLst/>
              <a:ahLst/>
              <a:cxnLst/>
              <a:rect l="l" t="t" r="r" b="b"/>
              <a:pathLst>
                <a:path w="4448" h="2825" extrusionOk="0">
                  <a:moveTo>
                    <a:pt x="1" y="2825"/>
                  </a:moveTo>
                  <a:lnTo>
                    <a:pt x="2087" y="1"/>
                  </a:lnTo>
                  <a:lnTo>
                    <a:pt x="4448" y="22"/>
                  </a:lnTo>
                  <a:lnTo>
                    <a:pt x="383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
            <p:cNvSpPr/>
            <p:nvPr/>
          </p:nvSpPr>
          <p:spPr>
            <a:xfrm>
              <a:off x="5076549" y="4111654"/>
              <a:ext cx="69391" cy="138733"/>
            </a:xfrm>
            <a:custGeom>
              <a:avLst/>
              <a:gdLst/>
              <a:ahLst/>
              <a:cxnLst/>
              <a:rect l="l" t="t" r="r" b="b"/>
              <a:pathLst>
                <a:path w="1392" h="2783" extrusionOk="0">
                  <a:moveTo>
                    <a:pt x="317" y="2783"/>
                  </a:moveTo>
                  <a:lnTo>
                    <a:pt x="0" y="1"/>
                  </a:lnTo>
                  <a:lnTo>
                    <a:pt x="1391" y="1"/>
                  </a:lnTo>
                  <a:lnTo>
                    <a:pt x="1391"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
            <p:cNvSpPr/>
            <p:nvPr/>
          </p:nvSpPr>
          <p:spPr>
            <a:xfrm>
              <a:off x="5175300" y="4111654"/>
              <a:ext cx="27368" cy="138733"/>
            </a:xfrm>
            <a:custGeom>
              <a:avLst/>
              <a:gdLst/>
              <a:ahLst/>
              <a:cxnLst/>
              <a:rect l="l" t="t" r="r" b="b"/>
              <a:pathLst>
                <a:path w="549" h="2783" extrusionOk="0">
                  <a:moveTo>
                    <a:pt x="148" y="2783"/>
                  </a:moveTo>
                  <a:lnTo>
                    <a:pt x="1" y="1"/>
                  </a:lnTo>
                  <a:lnTo>
                    <a:pt x="549" y="1"/>
                  </a:lnTo>
                  <a:lnTo>
                    <a:pt x="549"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
            <p:cNvSpPr/>
            <p:nvPr/>
          </p:nvSpPr>
          <p:spPr>
            <a:xfrm>
              <a:off x="5888684" y="4109560"/>
              <a:ext cx="134545" cy="140826"/>
            </a:xfrm>
            <a:custGeom>
              <a:avLst/>
              <a:gdLst/>
              <a:ahLst/>
              <a:cxnLst/>
              <a:rect l="l" t="t" r="r" b="b"/>
              <a:pathLst>
                <a:path w="2699" h="2825" extrusionOk="0">
                  <a:moveTo>
                    <a:pt x="0" y="2825"/>
                  </a:moveTo>
                  <a:lnTo>
                    <a:pt x="1181" y="1"/>
                  </a:lnTo>
                  <a:lnTo>
                    <a:pt x="2698" y="64"/>
                  </a:lnTo>
                  <a:lnTo>
                    <a:pt x="71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
            <p:cNvSpPr/>
            <p:nvPr/>
          </p:nvSpPr>
          <p:spPr>
            <a:xfrm>
              <a:off x="5980057" y="4112700"/>
              <a:ext cx="255382" cy="137686"/>
            </a:xfrm>
            <a:custGeom>
              <a:avLst/>
              <a:gdLst/>
              <a:ahLst/>
              <a:cxnLst/>
              <a:rect l="l" t="t" r="r" b="b"/>
              <a:pathLst>
                <a:path w="5123" h="2762" extrusionOk="0">
                  <a:moveTo>
                    <a:pt x="1350" y="1561"/>
                  </a:moveTo>
                  <a:lnTo>
                    <a:pt x="2383" y="1"/>
                  </a:lnTo>
                  <a:lnTo>
                    <a:pt x="5122" y="22"/>
                  </a:lnTo>
                  <a:lnTo>
                    <a:pt x="2783" y="2762"/>
                  </a:lnTo>
                  <a:lnTo>
                    <a:pt x="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
            <p:cNvSpPr/>
            <p:nvPr/>
          </p:nvSpPr>
          <p:spPr>
            <a:xfrm>
              <a:off x="3025724" y="4106419"/>
              <a:ext cx="157676" cy="143967"/>
            </a:xfrm>
            <a:custGeom>
              <a:avLst/>
              <a:gdLst/>
              <a:ahLst/>
              <a:cxnLst/>
              <a:rect l="l" t="t" r="r" b="b"/>
              <a:pathLst>
                <a:path w="3163" h="2888" extrusionOk="0">
                  <a:moveTo>
                    <a:pt x="1" y="2888"/>
                  </a:moveTo>
                  <a:lnTo>
                    <a:pt x="1940" y="22"/>
                  </a:lnTo>
                  <a:lnTo>
                    <a:pt x="3162" y="0"/>
                  </a:lnTo>
                  <a:lnTo>
                    <a:pt x="1076"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
            <p:cNvSpPr/>
            <p:nvPr/>
          </p:nvSpPr>
          <p:spPr>
            <a:xfrm>
              <a:off x="3558407" y="4112700"/>
              <a:ext cx="390874" cy="137686"/>
            </a:xfrm>
            <a:custGeom>
              <a:avLst/>
              <a:gdLst/>
              <a:ahLst/>
              <a:cxnLst/>
              <a:rect l="l" t="t" r="r" b="b"/>
              <a:pathLst>
                <a:path w="7841" h="2762" extrusionOk="0">
                  <a:moveTo>
                    <a:pt x="0" y="2762"/>
                  </a:moveTo>
                  <a:lnTo>
                    <a:pt x="1455" y="1"/>
                  </a:lnTo>
                  <a:lnTo>
                    <a:pt x="7841" y="1"/>
                  </a:lnTo>
                  <a:lnTo>
                    <a:pt x="628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
            <p:cNvSpPr/>
            <p:nvPr/>
          </p:nvSpPr>
          <p:spPr>
            <a:xfrm>
              <a:off x="6118736" y="4113797"/>
              <a:ext cx="250147" cy="136589"/>
            </a:xfrm>
            <a:custGeom>
              <a:avLst/>
              <a:gdLst/>
              <a:ahLst/>
              <a:cxnLst/>
              <a:rect l="l" t="t" r="r" b="b"/>
              <a:pathLst>
                <a:path w="5018" h="2740" extrusionOk="0">
                  <a:moveTo>
                    <a:pt x="1" y="2740"/>
                  </a:moveTo>
                  <a:lnTo>
                    <a:pt x="2340" y="0"/>
                  </a:lnTo>
                  <a:lnTo>
                    <a:pt x="5017" y="0"/>
                  </a:lnTo>
                  <a:lnTo>
                    <a:pt x="3879"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
            <p:cNvSpPr/>
            <p:nvPr/>
          </p:nvSpPr>
          <p:spPr>
            <a:xfrm>
              <a:off x="5481022" y="4109560"/>
              <a:ext cx="229111" cy="140826"/>
            </a:xfrm>
            <a:custGeom>
              <a:avLst/>
              <a:gdLst/>
              <a:ahLst/>
              <a:cxnLst/>
              <a:rect l="l" t="t" r="r" b="b"/>
              <a:pathLst>
                <a:path w="4596" h="2825" extrusionOk="0">
                  <a:moveTo>
                    <a:pt x="4595" y="2825"/>
                  </a:moveTo>
                  <a:lnTo>
                    <a:pt x="4595" y="85"/>
                  </a:lnTo>
                  <a:lnTo>
                    <a:pt x="1" y="1"/>
                  </a:lnTo>
                  <a:lnTo>
                    <a:pt x="1"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
            <p:cNvSpPr/>
            <p:nvPr/>
          </p:nvSpPr>
          <p:spPr>
            <a:xfrm>
              <a:off x="5386459" y="4113797"/>
              <a:ext cx="41027" cy="136589"/>
            </a:xfrm>
            <a:custGeom>
              <a:avLst/>
              <a:gdLst/>
              <a:ahLst/>
              <a:cxnLst/>
              <a:rect l="l" t="t" r="r" b="b"/>
              <a:pathLst>
                <a:path w="823" h="2740" extrusionOk="0">
                  <a:moveTo>
                    <a:pt x="696" y="2740"/>
                  </a:moveTo>
                  <a:lnTo>
                    <a:pt x="823" y="0"/>
                  </a:lnTo>
                  <a:lnTo>
                    <a:pt x="1" y="0"/>
                  </a:lnTo>
                  <a:lnTo>
                    <a:pt x="1"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
            <p:cNvSpPr/>
            <p:nvPr/>
          </p:nvSpPr>
          <p:spPr>
            <a:xfrm>
              <a:off x="1933091" y="4109560"/>
              <a:ext cx="340476" cy="140826"/>
            </a:xfrm>
            <a:custGeom>
              <a:avLst/>
              <a:gdLst/>
              <a:ahLst/>
              <a:cxnLst/>
              <a:rect l="l" t="t" r="r" b="b"/>
              <a:pathLst>
                <a:path w="6830" h="2825" extrusionOk="0">
                  <a:moveTo>
                    <a:pt x="1" y="2825"/>
                  </a:moveTo>
                  <a:lnTo>
                    <a:pt x="5965" y="1"/>
                  </a:lnTo>
                  <a:lnTo>
                    <a:pt x="6829" y="1"/>
                  </a:lnTo>
                  <a:lnTo>
                    <a:pt x="2509"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
            <p:cNvSpPr/>
            <p:nvPr/>
          </p:nvSpPr>
          <p:spPr>
            <a:xfrm>
              <a:off x="6445494" y="4235628"/>
              <a:ext cx="1807162" cy="1661152"/>
            </a:xfrm>
            <a:custGeom>
              <a:avLst/>
              <a:gdLst/>
              <a:ahLst/>
              <a:cxnLst/>
              <a:rect l="l" t="t" r="r" b="b"/>
              <a:pathLst>
                <a:path w="36252" h="33323" extrusionOk="0">
                  <a:moveTo>
                    <a:pt x="1" y="296"/>
                  </a:moveTo>
                  <a:lnTo>
                    <a:pt x="36252" y="1"/>
                  </a:lnTo>
                  <a:lnTo>
                    <a:pt x="35324" y="33322"/>
                  </a:lnTo>
                  <a:lnTo>
                    <a:pt x="1" y="3332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
            <p:cNvSpPr/>
            <p:nvPr/>
          </p:nvSpPr>
          <p:spPr>
            <a:xfrm>
              <a:off x="8206350" y="4235628"/>
              <a:ext cx="1338572" cy="1661152"/>
            </a:xfrm>
            <a:custGeom>
              <a:avLst/>
              <a:gdLst/>
              <a:ahLst/>
              <a:cxnLst/>
              <a:rect l="l" t="t" r="r" b="b"/>
              <a:pathLst>
                <a:path w="26852" h="33323" extrusionOk="0">
                  <a:moveTo>
                    <a:pt x="928" y="1"/>
                  </a:moveTo>
                  <a:lnTo>
                    <a:pt x="26851" y="633"/>
                  </a:lnTo>
                  <a:lnTo>
                    <a:pt x="25144" y="33322"/>
                  </a:lnTo>
                  <a:lnTo>
                    <a:pt x="0" y="333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
            <p:cNvSpPr/>
            <p:nvPr/>
          </p:nvSpPr>
          <p:spPr>
            <a:xfrm>
              <a:off x="6445494" y="4082243"/>
              <a:ext cx="1807162" cy="168144"/>
            </a:xfrm>
            <a:custGeom>
              <a:avLst/>
              <a:gdLst/>
              <a:ahLst/>
              <a:cxnLst/>
              <a:rect l="l" t="t" r="r" b="b"/>
              <a:pathLst>
                <a:path w="36252" h="3373" extrusionOk="0">
                  <a:moveTo>
                    <a:pt x="1" y="591"/>
                  </a:moveTo>
                  <a:lnTo>
                    <a:pt x="1" y="3373"/>
                  </a:lnTo>
                  <a:lnTo>
                    <a:pt x="36252" y="3078"/>
                  </a:lnTo>
                  <a:lnTo>
                    <a:pt x="362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
            <p:cNvSpPr/>
            <p:nvPr/>
          </p:nvSpPr>
          <p:spPr>
            <a:xfrm>
              <a:off x="8252559" y="4082243"/>
              <a:ext cx="1308114" cy="184993"/>
            </a:xfrm>
            <a:custGeom>
              <a:avLst/>
              <a:gdLst/>
              <a:ahLst/>
              <a:cxnLst/>
              <a:rect l="l" t="t" r="r" b="b"/>
              <a:pathLst>
                <a:path w="26241" h="3711" extrusionOk="0">
                  <a:moveTo>
                    <a:pt x="25924" y="3710"/>
                  </a:moveTo>
                  <a:lnTo>
                    <a:pt x="26240" y="485"/>
                  </a:lnTo>
                  <a:lnTo>
                    <a:pt x="1" y="1"/>
                  </a:lnTo>
                  <a:lnTo>
                    <a:pt x="1" y="307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
            <p:cNvSpPr/>
            <p:nvPr/>
          </p:nvSpPr>
          <p:spPr>
            <a:xfrm>
              <a:off x="7628504" y="4240912"/>
              <a:ext cx="25274" cy="1651630"/>
            </a:xfrm>
            <a:custGeom>
              <a:avLst/>
              <a:gdLst/>
              <a:ahLst/>
              <a:cxnLst/>
              <a:rect l="l" t="t" r="r" b="b"/>
              <a:pathLst>
                <a:path w="507" h="33132" extrusionOk="0">
                  <a:moveTo>
                    <a:pt x="0" y="33132"/>
                  </a:moveTo>
                  <a:lnTo>
                    <a:pt x="316" y="0"/>
                  </a:lnTo>
                  <a:lnTo>
                    <a:pt x="506" y="0"/>
                  </a:lnTo>
                  <a:lnTo>
                    <a:pt x="19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
            <p:cNvSpPr/>
            <p:nvPr/>
          </p:nvSpPr>
          <p:spPr>
            <a:xfrm>
              <a:off x="6940342" y="4240912"/>
              <a:ext cx="9521" cy="1651630"/>
            </a:xfrm>
            <a:custGeom>
              <a:avLst/>
              <a:gdLst/>
              <a:ahLst/>
              <a:cxnLst/>
              <a:rect l="l" t="t" r="r" b="b"/>
              <a:pathLst>
                <a:path w="191" h="33132" extrusionOk="0">
                  <a:moveTo>
                    <a:pt x="0" y="0"/>
                  </a:moveTo>
                  <a:lnTo>
                    <a:pt x="190" y="0"/>
                  </a:lnTo>
                  <a:lnTo>
                    <a:pt x="190" y="33132"/>
                  </a:lnTo>
                  <a:lnTo>
                    <a:pt x="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
            <p:cNvSpPr/>
            <p:nvPr/>
          </p:nvSpPr>
          <p:spPr>
            <a:xfrm>
              <a:off x="6949814" y="5058283"/>
              <a:ext cx="678758" cy="11615"/>
            </a:xfrm>
            <a:custGeom>
              <a:avLst/>
              <a:gdLst/>
              <a:ahLst/>
              <a:cxnLst/>
              <a:rect l="l" t="t" r="r" b="b"/>
              <a:pathLst>
                <a:path w="13616" h="233" extrusionOk="0">
                  <a:moveTo>
                    <a:pt x="0" y="232"/>
                  </a:moveTo>
                  <a:lnTo>
                    <a:pt x="13615" y="232"/>
                  </a:lnTo>
                  <a:lnTo>
                    <a:pt x="13615" y="0"/>
                  </a:lnTo>
                  <a:lnTo>
                    <a:pt x="0" y="1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
            <p:cNvSpPr/>
            <p:nvPr/>
          </p:nvSpPr>
          <p:spPr>
            <a:xfrm>
              <a:off x="8298769" y="4236674"/>
              <a:ext cx="44217" cy="1660105"/>
            </a:xfrm>
            <a:custGeom>
              <a:avLst/>
              <a:gdLst/>
              <a:ahLst/>
              <a:cxnLst/>
              <a:rect l="l" t="t" r="r" b="b"/>
              <a:pathLst>
                <a:path w="887" h="33302" extrusionOk="0">
                  <a:moveTo>
                    <a:pt x="886" y="1"/>
                  </a:moveTo>
                  <a:lnTo>
                    <a:pt x="1" y="33301"/>
                  </a:lnTo>
                  <a:lnTo>
                    <a:pt x="275" y="3330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
            <p:cNvSpPr/>
            <p:nvPr/>
          </p:nvSpPr>
          <p:spPr>
            <a:xfrm>
              <a:off x="6530586" y="4352274"/>
              <a:ext cx="304733" cy="1378502"/>
            </a:xfrm>
            <a:custGeom>
              <a:avLst/>
              <a:gdLst/>
              <a:ahLst/>
              <a:cxnLst/>
              <a:rect l="l" t="t" r="r" b="b"/>
              <a:pathLst>
                <a:path w="6113" h="27653" extrusionOk="0">
                  <a:moveTo>
                    <a:pt x="1" y="27652"/>
                  </a:moveTo>
                  <a:lnTo>
                    <a:pt x="5523" y="27652"/>
                  </a:lnTo>
                  <a:lnTo>
                    <a:pt x="6113"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5"/>
            <p:cNvSpPr/>
            <p:nvPr/>
          </p:nvSpPr>
          <p:spPr>
            <a:xfrm>
              <a:off x="6533776" y="4352274"/>
              <a:ext cx="301543" cy="45214"/>
            </a:xfrm>
            <a:custGeom>
              <a:avLst/>
              <a:gdLst/>
              <a:ahLst/>
              <a:cxnLst/>
              <a:rect l="l" t="t" r="r" b="b"/>
              <a:pathLst>
                <a:path w="6049" h="907" extrusionOk="0">
                  <a:moveTo>
                    <a:pt x="0" y="148"/>
                  </a:moveTo>
                  <a:lnTo>
                    <a:pt x="485" y="907"/>
                  </a:lnTo>
                  <a:lnTo>
                    <a:pt x="5438" y="801"/>
                  </a:lnTo>
                  <a:lnTo>
                    <a:pt x="6049"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
            <p:cNvSpPr/>
            <p:nvPr/>
          </p:nvSpPr>
          <p:spPr>
            <a:xfrm>
              <a:off x="6530586" y="4359602"/>
              <a:ext cx="27368" cy="1371174"/>
            </a:xfrm>
            <a:custGeom>
              <a:avLst/>
              <a:gdLst/>
              <a:ahLst/>
              <a:cxnLst/>
              <a:rect l="l" t="t" r="r" b="b"/>
              <a:pathLst>
                <a:path w="549" h="27506" extrusionOk="0">
                  <a:moveTo>
                    <a:pt x="64" y="1"/>
                  </a:moveTo>
                  <a:lnTo>
                    <a:pt x="1" y="27505"/>
                  </a:lnTo>
                  <a:lnTo>
                    <a:pt x="528" y="26873"/>
                  </a:lnTo>
                  <a:lnTo>
                    <a:pt x="549"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
            <p:cNvSpPr/>
            <p:nvPr/>
          </p:nvSpPr>
          <p:spPr>
            <a:xfrm>
              <a:off x="7740912" y="4352274"/>
              <a:ext cx="396158" cy="1420526"/>
            </a:xfrm>
            <a:custGeom>
              <a:avLst/>
              <a:gdLst/>
              <a:ahLst/>
              <a:cxnLst/>
              <a:rect l="l" t="t" r="r" b="b"/>
              <a:pathLst>
                <a:path w="7947" h="28496" extrusionOk="0">
                  <a:moveTo>
                    <a:pt x="0" y="28495"/>
                  </a:moveTo>
                  <a:lnTo>
                    <a:pt x="7356" y="28495"/>
                  </a:lnTo>
                  <a:lnTo>
                    <a:pt x="7946"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
            <p:cNvSpPr/>
            <p:nvPr/>
          </p:nvSpPr>
          <p:spPr>
            <a:xfrm>
              <a:off x="7744053" y="4352274"/>
              <a:ext cx="393017" cy="46261"/>
            </a:xfrm>
            <a:custGeom>
              <a:avLst/>
              <a:gdLst/>
              <a:ahLst/>
              <a:cxnLst/>
              <a:rect l="l" t="t" r="r" b="b"/>
              <a:pathLst>
                <a:path w="7884" h="928" extrusionOk="0">
                  <a:moveTo>
                    <a:pt x="1" y="169"/>
                  </a:moveTo>
                  <a:lnTo>
                    <a:pt x="485" y="928"/>
                  </a:lnTo>
                  <a:lnTo>
                    <a:pt x="7293" y="822"/>
                  </a:lnTo>
                  <a:lnTo>
                    <a:pt x="788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
            <p:cNvSpPr/>
            <p:nvPr/>
          </p:nvSpPr>
          <p:spPr>
            <a:xfrm>
              <a:off x="7740912" y="4360649"/>
              <a:ext cx="27368" cy="1412151"/>
            </a:xfrm>
            <a:custGeom>
              <a:avLst/>
              <a:gdLst/>
              <a:ahLst/>
              <a:cxnLst/>
              <a:rect l="l" t="t" r="r" b="b"/>
              <a:pathLst>
                <a:path w="549" h="28328" extrusionOk="0">
                  <a:moveTo>
                    <a:pt x="64" y="1"/>
                  </a:moveTo>
                  <a:lnTo>
                    <a:pt x="0" y="28327"/>
                  </a:lnTo>
                  <a:lnTo>
                    <a:pt x="527" y="27653"/>
                  </a:lnTo>
                  <a:lnTo>
                    <a:pt x="548"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
            <p:cNvSpPr/>
            <p:nvPr/>
          </p:nvSpPr>
          <p:spPr>
            <a:xfrm>
              <a:off x="7031765" y="4339662"/>
              <a:ext cx="497004" cy="634640"/>
            </a:xfrm>
            <a:custGeom>
              <a:avLst/>
              <a:gdLst/>
              <a:ahLst/>
              <a:cxnLst/>
              <a:rect l="l" t="t" r="r" b="b"/>
              <a:pathLst>
                <a:path w="9970" h="12731" extrusionOk="0">
                  <a:moveTo>
                    <a:pt x="169" y="12730"/>
                  </a:moveTo>
                  <a:lnTo>
                    <a:pt x="9695" y="12730"/>
                  </a:lnTo>
                  <a:lnTo>
                    <a:pt x="9969" y="0"/>
                  </a:lnTo>
                  <a:lnTo>
                    <a:pt x="0"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
            <p:cNvSpPr/>
            <p:nvPr/>
          </p:nvSpPr>
          <p:spPr>
            <a:xfrm>
              <a:off x="7040139" y="4942734"/>
              <a:ext cx="474971" cy="31555"/>
            </a:xfrm>
            <a:custGeom>
              <a:avLst/>
              <a:gdLst/>
              <a:ahLst/>
              <a:cxnLst/>
              <a:rect l="l" t="t" r="r" b="b"/>
              <a:pathLst>
                <a:path w="9528" h="633" extrusionOk="0">
                  <a:moveTo>
                    <a:pt x="1" y="632"/>
                  </a:moveTo>
                  <a:lnTo>
                    <a:pt x="549" y="0"/>
                  </a:lnTo>
                  <a:lnTo>
                    <a:pt x="8874" y="0"/>
                  </a:lnTo>
                  <a:lnTo>
                    <a:pt x="9527" y="63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
            <p:cNvSpPr/>
            <p:nvPr/>
          </p:nvSpPr>
          <p:spPr>
            <a:xfrm>
              <a:off x="7028575" y="4339662"/>
              <a:ext cx="500195" cy="44167"/>
            </a:xfrm>
            <a:custGeom>
              <a:avLst/>
              <a:gdLst/>
              <a:ahLst/>
              <a:cxnLst/>
              <a:rect l="l" t="t" r="r" b="b"/>
              <a:pathLst>
                <a:path w="10034" h="886" extrusionOk="0">
                  <a:moveTo>
                    <a:pt x="1" y="148"/>
                  </a:moveTo>
                  <a:lnTo>
                    <a:pt x="486" y="886"/>
                  </a:lnTo>
                  <a:lnTo>
                    <a:pt x="9443" y="801"/>
                  </a:lnTo>
                  <a:lnTo>
                    <a:pt x="1003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
            <p:cNvSpPr/>
            <p:nvPr/>
          </p:nvSpPr>
          <p:spPr>
            <a:xfrm>
              <a:off x="7028575" y="4346990"/>
              <a:ext cx="38933" cy="627312"/>
            </a:xfrm>
            <a:custGeom>
              <a:avLst/>
              <a:gdLst/>
              <a:ahLst/>
              <a:cxnLst/>
              <a:rect l="l" t="t" r="r" b="b"/>
              <a:pathLst>
                <a:path w="781" h="12584" extrusionOk="0">
                  <a:moveTo>
                    <a:pt x="1" y="1"/>
                  </a:moveTo>
                  <a:lnTo>
                    <a:pt x="233" y="12583"/>
                  </a:lnTo>
                  <a:lnTo>
                    <a:pt x="781" y="11951"/>
                  </a:lnTo>
                  <a:lnTo>
                    <a:pt x="486" y="73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
            <p:cNvSpPr/>
            <p:nvPr/>
          </p:nvSpPr>
          <p:spPr>
            <a:xfrm>
              <a:off x="7038046" y="5201150"/>
              <a:ext cx="490723" cy="556924"/>
            </a:xfrm>
            <a:custGeom>
              <a:avLst/>
              <a:gdLst/>
              <a:ahLst/>
              <a:cxnLst/>
              <a:rect l="l" t="t" r="r" b="b"/>
              <a:pathLst>
                <a:path w="9844" h="11172" extrusionOk="0">
                  <a:moveTo>
                    <a:pt x="43" y="11171"/>
                  </a:moveTo>
                  <a:lnTo>
                    <a:pt x="9569" y="11171"/>
                  </a:lnTo>
                  <a:lnTo>
                    <a:pt x="9843" y="1"/>
                  </a:lnTo>
                  <a:lnTo>
                    <a:pt x="1" y="29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
            <p:cNvSpPr/>
            <p:nvPr/>
          </p:nvSpPr>
          <p:spPr>
            <a:xfrm>
              <a:off x="7035952" y="5201150"/>
              <a:ext cx="492817" cy="36839"/>
            </a:xfrm>
            <a:custGeom>
              <a:avLst/>
              <a:gdLst/>
              <a:ahLst/>
              <a:cxnLst/>
              <a:rect l="l" t="t" r="r" b="b"/>
              <a:pathLst>
                <a:path w="9886" h="739" extrusionOk="0">
                  <a:moveTo>
                    <a:pt x="0" y="64"/>
                  </a:moveTo>
                  <a:lnTo>
                    <a:pt x="485" y="738"/>
                  </a:lnTo>
                  <a:lnTo>
                    <a:pt x="9295" y="738"/>
                  </a:lnTo>
                  <a:lnTo>
                    <a:pt x="988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
            <p:cNvSpPr/>
            <p:nvPr/>
          </p:nvSpPr>
          <p:spPr>
            <a:xfrm>
              <a:off x="7035952" y="5204290"/>
              <a:ext cx="31555" cy="553784"/>
            </a:xfrm>
            <a:custGeom>
              <a:avLst/>
              <a:gdLst/>
              <a:ahLst/>
              <a:cxnLst/>
              <a:rect l="l" t="t" r="r" b="b"/>
              <a:pathLst>
                <a:path w="633" h="11109" extrusionOk="0">
                  <a:moveTo>
                    <a:pt x="0" y="1"/>
                  </a:moveTo>
                  <a:lnTo>
                    <a:pt x="85" y="11108"/>
                  </a:lnTo>
                  <a:lnTo>
                    <a:pt x="633" y="10518"/>
                  </a:lnTo>
                  <a:lnTo>
                    <a:pt x="485" y="67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
            <p:cNvSpPr/>
            <p:nvPr/>
          </p:nvSpPr>
          <p:spPr>
            <a:xfrm>
              <a:off x="6848920" y="4299733"/>
              <a:ext cx="61016" cy="129261"/>
            </a:xfrm>
            <a:custGeom>
              <a:avLst/>
              <a:gdLst/>
              <a:ahLst/>
              <a:cxnLst/>
              <a:rect l="l" t="t" r="r" b="b"/>
              <a:pathLst>
                <a:path w="1224" h="2593" extrusionOk="0">
                  <a:moveTo>
                    <a:pt x="1223" y="1307"/>
                  </a:moveTo>
                  <a:cubicBezTo>
                    <a:pt x="1223" y="2024"/>
                    <a:pt x="949" y="2593"/>
                    <a:pt x="612" y="2593"/>
                  </a:cubicBezTo>
                  <a:cubicBezTo>
                    <a:pt x="275" y="2593"/>
                    <a:pt x="1" y="2024"/>
                    <a:pt x="1" y="1307"/>
                  </a:cubicBezTo>
                  <a:cubicBezTo>
                    <a:pt x="1" y="591"/>
                    <a:pt x="275"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
            <p:cNvSpPr/>
            <p:nvPr/>
          </p:nvSpPr>
          <p:spPr>
            <a:xfrm>
              <a:off x="6833168" y="4286075"/>
              <a:ext cx="68344" cy="65204"/>
            </a:xfrm>
            <a:custGeom>
              <a:avLst/>
              <a:gdLst/>
              <a:ahLst/>
              <a:cxnLst/>
              <a:rect l="l" t="t" r="r" b="b"/>
              <a:pathLst>
                <a:path w="1371" h="1308" extrusionOk="0">
                  <a:moveTo>
                    <a:pt x="85" y="1"/>
                  </a:moveTo>
                  <a:cubicBezTo>
                    <a:pt x="85" y="1"/>
                    <a:pt x="507" y="1"/>
                    <a:pt x="1160" y="422"/>
                  </a:cubicBezTo>
                  <a:cubicBezTo>
                    <a:pt x="1160" y="422"/>
                    <a:pt x="1371" y="696"/>
                    <a:pt x="1202" y="991"/>
                  </a:cubicBezTo>
                  <a:cubicBezTo>
                    <a:pt x="1202" y="991"/>
                    <a:pt x="549" y="1307"/>
                    <a:pt x="1"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
            <p:cNvSpPr/>
            <p:nvPr/>
          </p:nvSpPr>
          <p:spPr>
            <a:xfrm>
              <a:off x="6793239" y="4278697"/>
              <a:ext cx="79910" cy="79910"/>
            </a:xfrm>
            <a:custGeom>
              <a:avLst/>
              <a:gdLst/>
              <a:ahLst/>
              <a:cxnLst/>
              <a:rect l="l" t="t" r="r" b="b"/>
              <a:pathLst>
                <a:path w="1603" h="1603" extrusionOk="0">
                  <a:moveTo>
                    <a:pt x="1603" y="802"/>
                  </a:moveTo>
                  <a:cubicBezTo>
                    <a:pt x="1603" y="1244"/>
                    <a:pt x="1244" y="1603"/>
                    <a:pt x="802" y="1603"/>
                  </a:cubicBezTo>
                  <a:cubicBezTo>
                    <a:pt x="359" y="1603"/>
                    <a:pt x="1" y="1244"/>
                    <a:pt x="1" y="802"/>
                  </a:cubicBezTo>
                  <a:cubicBezTo>
                    <a:pt x="1" y="359"/>
                    <a:pt x="359" y="1"/>
                    <a:pt x="802" y="1"/>
                  </a:cubicBezTo>
                  <a:cubicBezTo>
                    <a:pt x="1244" y="1"/>
                    <a:pt x="1603" y="359"/>
                    <a:pt x="1603"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
            <p:cNvSpPr/>
            <p:nvPr/>
          </p:nvSpPr>
          <p:spPr>
            <a:xfrm>
              <a:off x="7216654" y="4274510"/>
              <a:ext cx="60967" cy="130358"/>
            </a:xfrm>
            <a:custGeom>
              <a:avLst/>
              <a:gdLst/>
              <a:ahLst/>
              <a:cxnLst/>
              <a:rect l="l" t="t" r="r" b="b"/>
              <a:pathLst>
                <a:path w="1223" h="2615" extrusionOk="0">
                  <a:moveTo>
                    <a:pt x="1223" y="1307"/>
                  </a:moveTo>
                  <a:cubicBezTo>
                    <a:pt x="1223" y="2024"/>
                    <a:pt x="949" y="2614"/>
                    <a:pt x="612" y="2614"/>
                  </a:cubicBezTo>
                  <a:cubicBezTo>
                    <a:pt x="274" y="2614"/>
                    <a:pt x="0" y="2024"/>
                    <a:pt x="0" y="1307"/>
                  </a:cubicBezTo>
                  <a:cubicBezTo>
                    <a:pt x="0" y="591"/>
                    <a:pt x="274" y="1"/>
                    <a:pt x="612" y="1"/>
                  </a:cubicBezTo>
                  <a:cubicBezTo>
                    <a:pt x="949" y="1"/>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
            <p:cNvSpPr/>
            <p:nvPr/>
          </p:nvSpPr>
          <p:spPr>
            <a:xfrm>
              <a:off x="7199855" y="4260851"/>
              <a:ext cx="68344" cy="65204"/>
            </a:xfrm>
            <a:custGeom>
              <a:avLst/>
              <a:gdLst/>
              <a:ahLst/>
              <a:cxnLst/>
              <a:rect l="l" t="t" r="r" b="b"/>
              <a:pathLst>
                <a:path w="1371" h="1308" extrusionOk="0">
                  <a:moveTo>
                    <a:pt x="85" y="1"/>
                  </a:moveTo>
                  <a:cubicBezTo>
                    <a:pt x="85" y="1"/>
                    <a:pt x="506" y="22"/>
                    <a:pt x="1181" y="422"/>
                  </a:cubicBezTo>
                  <a:cubicBezTo>
                    <a:pt x="1181" y="422"/>
                    <a:pt x="1370" y="696"/>
                    <a:pt x="1202" y="991"/>
                  </a:cubicBezTo>
                  <a:cubicBezTo>
                    <a:pt x="1202"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5"/>
            <p:cNvSpPr/>
            <p:nvPr/>
          </p:nvSpPr>
          <p:spPr>
            <a:xfrm>
              <a:off x="7159926" y="4253523"/>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
            <p:cNvSpPr/>
            <p:nvPr/>
          </p:nvSpPr>
          <p:spPr>
            <a:xfrm>
              <a:off x="7214560" y="5100306"/>
              <a:ext cx="60967" cy="130308"/>
            </a:xfrm>
            <a:custGeom>
              <a:avLst/>
              <a:gdLst/>
              <a:ahLst/>
              <a:cxnLst/>
              <a:rect l="l" t="t" r="r" b="b"/>
              <a:pathLst>
                <a:path w="1223" h="2614" extrusionOk="0">
                  <a:moveTo>
                    <a:pt x="1223" y="1307"/>
                  </a:moveTo>
                  <a:cubicBezTo>
                    <a:pt x="1223" y="2024"/>
                    <a:pt x="949" y="2614"/>
                    <a:pt x="612" y="2614"/>
                  </a:cubicBezTo>
                  <a:cubicBezTo>
                    <a:pt x="274" y="2614"/>
                    <a:pt x="0" y="2024"/>
                    <a:pt x="0" y="1307"/>
                  </a:cubicBezTo>
                  <a:cubicBezTo>
                    <a:pt x="0" y="591"/>
                    <a:pt x="274"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
            <p:cNvSpPr/>
            <p:nvPr/>
          </p:nvSpPr>
          <p:spPr>
            <a:xfrm>
              <a:off x="7197761" y="5086647"/>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
            <p:cNvSpPr/>
            <p:nvPr/>
          </p:nvSpPr>
          <p:spPr>
            <a:xfrm>
              <a:off x="7157832" y="5079270"/>
              <a:ext cx="79860" cy="79910"/>
            </a:xfrm>
            <a:custGeom>
              <a:avLst/>
              <a:gdLst/>
              <a:ahLst/>
              <a:cxnLst/>
              <a:rect l="l" t="t" r="r" b="b"/>
              <a:pathLst>
                <a:path w="1602" h="1603" extrusionOk="0">
                  <a:moveTo>
                    <a:pt x="1602" y="802"/>
                  </a:moveTo>
                  <a:cubicBezTo>
                    <a:pt x="1602" y="1244"/>
                    <a:pt x="1244" y="1603"/>
                    <a:pt x="801" y="1603"/>
                  </a:cubicBezTo>
                  <a:cubicBezTo>
                    <a:pt x="359" y="1603"/>
                    <a:pt x="0" y="1244"/>
                    <a:pt x="0" y="802"/>
                  </a:cubicBezTo>
                  <a:cubicBezTo>
                    <a:pt x="0" y="359"/>
                    <a:pt x="359"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
            <p:cNvSpPr/>
            <p:nvPr/>
          </p:nvSpPr>
          <p:spPr>
            <a:xfrm>
              <a:off x="7683138" y="4285028"/>
              <a:ext cx="60967" cy="130308"/>
            </a:xfrm>
            <a:custGeom>
              <a:avLst/>
              <a:gdLst/>
              <a:ahLst/>
              <a:cxnLst/>
              <a:rect l="l" t="t" r="r" b="b"/>
              <a:pathLst>
                <a:path w="1223" h="2614" extrusionOk="0">
                  <a:moveTo>
                    <a:pt x="1223" y="1307"/>
                  </a:moveTo>
                  <a:cubicBezTo>
                    <a:pt x="1223" y="2024"/>
                    <a:pt x="949" y="2614"/>
                    <a:pt x="611" y="2614"/>
                  </a:cubicBezTo>
                  <a:cubicBezTo>
                    <a:pt x="274" y="2614"/>
                    <a:pt x="0" y="2024"/>
                    <a:pt x="0" y="1307"/>
                  </a:cubicBezTo>
                  <a:cubicBezTo>
                    <a:pt x="0" y="591"/>
                    <a:pt x="274" y="0"/>
                    <a:pt x="611"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
            <p:cNvSpPr/>
            <p:nvPr/>
          </p:nvSpPr>
          <p:spPr>
            <a:xfrm>
              <a:off x="7666339" y="4271369"/>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
            <p:cNvSpPr/>
            <p:nvPr/>
          </p:nvSpPr>
          <p:spPr>
            <a:xfrm>
              <a:off x="7626410" y="4263992"/>
              <a:ext cx="79860" cy="79910"/>
            </a:xfrm>
            <a:custGeom>
              <a:avLst/>
              <a:gdLst/>
              <a:ahLst/>
              <a:cxnLst/>
              <a:rect l="l" t="t" r="r" b="b"/>
              <a:pathLst>
                <a:path w="1602" h="1603" extrusionOk="0">
                  <a:moveTo>
                    <a:pt x="1602" y="802"/>
                  </a:moveTo>
                  <a:cubicBezTo>
                    <a:pt x="1602" y="1244"/>
                    <a:pt x="1244" y="1603"/>
                    <a:pt x="801" y="1603"/>
                  </a:cubicBezTo>
                  <a:cubicBezTo>
                    <a:pt x="358" y="1603"/>
                    <a:pt x="0" y="1244"/>
                    <a:pt x="0" y="802"/>
                  </a:cubicBezTo>
                  <a:cubicBezTo>
                    <a:pt x="0" y="359"/>
                    <a:pt x="358"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
            <p:cNvSpPr/>
            <p:nvPr/>
          </p:nvSpPr>
          <p:spPr>
            <a:xfrm>
              <a:off x="7040139" y="4101185"/>
              <a:ext cx="139779" cy="143967"/>
            </a:xfrm>
            <a:custGeom>
              <a:avLst/>
              <a:gdLst/>
              <a:ahLst/>
              <a:cxnLst/>
              <a:rect l="l" t="t" r="r" b="b"/>
              <a:pathLst>
                <a:path w="2804" h="2888" extrusionOk="0">
                  <a:moveTo>
                    <a:pt x="1" y="2888"/>
                  </a:moveTo>
                  <a:lnTo>
                    <a:pt x="549" y="0"/>
                  </a:lnTo>
                  <a:lnTo>
                    <a:pt x="2804" y="0"/>
                  </a:lnTo>
                  <a:lnTo>
                    <a:pt x="2403" y="280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
            <p:cNvSpPr/>
            <p:nvPr/>
          </p:nvSpPr>
          <p:spPr>
            <a:xfrm>
              <a:off x="7179865" y="4097995"/>
              <a:ext cx="75722" cy="146110"/>
            </a:xfrm>
            <a:custGeom>
              <a:avLst/>
              <a:gdLst/>
              <a:ahLst/>
              <a:cxnLst/>
              <a:rect l="l" t="t" r="r" b="b"/>
              <a:pathLst>
                <a:path w="1519" h="2931" extrusionOk="0">
                  <a:moveTo>
                    <a:pt x="1" y="2930"/>
                  </a:moveTo>
                  <a:lnTo>
                    <a:pt x="1034" y="22"/>
                  </a:lnTo>
                  <a:lnTo>
                    <a:pt x="1518" y="1"/>
                  </a:lnTo>
                  <a:lnTo>
                    <a:pt x="738" y="293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
            <p:cNvSpPr/>
            <p:nvPr/>
          </p:nvSpPr>
          <p:spPr>
            <a:xfrm>
              <a:off x="7842803" y="4088574"/>
              <a:ext cx="176569" cy="152391"/>
            </a:xfrm>
            <a:custGeom>
              <a:avLst/>
              <a:gdLst/>
              <a:ahLst/>
              <a:cxnLst/>
              <a:rect l="l" t="t" r="r" b="b"/>
              <a:pathLst>
                <a:path w="3542" h="3057" extrusionOk="0">
                  <a:moveTo>
                    <a:pt x="1" y="2951"/>
                  </a:moveTo>
                  <a:lnTo>
                    <a:pt x="549" y="0"/>
                  </a:lnTo>
                  <a:lnTo>
                    <a:pt x="3542" y="0"/>
                  </a:lnTo>
                  <a:lnTo>
                    <a:pt x="288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
            <p:cNvSpPr/>
            <p:nvPr/>
          </p:nvSpPr>
          <p:spPr>
            <a:xfrm>
              <a:off x="8019317" y="4088574"/>
              <a:ext cx="71485" cy="152391"/>
            </a:xfrm>
            <a:custGeom>
              <a:avLst/>
              <a:gdLst/>
              <a:ahLst/>
              <a:cxnLst/>
              <a:rect l="l" t="t" r="r" b="b"/>
              <a:pathLst>
                <a:path w="1434" h="3057" extrusionOk="0">
                  <a:moveTo>
                    <a:pt x="1" y="3056"/>
                  </a:moveTo>
                  <a:lnTo>
                    <a:pt x="1054" y="0"/>
                  </a:lnTo>
                  <a:lnTo>
                    <a:pt x="1434" y="0"/>
                  </a:lnTo>
                  <a:lnTo>
                    <a:pt x="33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
            <p:cNvSpPr/>
            <p:nvPr/>
          </p:nvSpPr>
          <p:spPr>
            <a:xfrm>
              <a:off x="8387051" y="4082243"/>
              <a:ext cx="198602" cy="161863"/>
            </a:xfrm>
            <a:custGeom>
              <a:avLst/>
              <a:gdLst/>
              <a:ahLst/>
              <a:cxnLst/>
              <a:rect l="l" t="t" r="r" b="b"/>
              <a:pathLst>
                <a:path w="3984" h="3247" extrusionOk="0">
                  <a:moveTo>
                    <a:pt x="0" y="1"/>
                  </a:moveTo>
                  <a:lnTo>
                    <a:pt x="1244" y="3183"/>
                  </a:lnTo>
                  <a:lnTo>
                    <a:pt x="3984" y="3246"/>
                  </a:lnTo>
                  <a:lnTo>
                    <a:pt x="2319" y="12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
            <p:cNvSpPr/>
            <p:nvPr/>
          </p:nvSpPr>
          <p:spPr>
            <a:xfrm>
              <a:off x="8585599" y="4088574"/>
              <a:ext cx="160816" cy="156579"/>
            </a:xfrm>
            <a:custGeom>
              <a:avLst/>
              <a:gdLst/>
              <a:ahLst/>
              <a:cxnLst/>
              <a:rect l="l" t="t" r="r" b="b"/>
              <a:pathLst>
                <a:path w="3226" h="3141" extrusionOk="0">
                  <a:moveTo>
                    <a:pt x="1" y="0"/>
                  </a:moveTo>
                  <a:lnTo>
                    <a:pt x="1624" y="3141"/>
                  </a:lnTo>
                  <a:lnTo>
                    <a:pt x="3225" y="3141"/>
                  </a:lnTo>
                  <a:lnTo>
                    <a:pt x="1097" y="2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
            <p:cNvSpPr/>
            <p:nvPr/>
          </p:nvSpPr>
          <p:spPr>
            <a:xfrm>
              <a:off x="8677021" y="4088574"/>
              <a:ext cx="133448" cy="161813"/>
            </a:xfrm>
            <a:custGeom>
              <a:avLst/>
              <a:gdLst/>
              <a:ahLst/>
              <a:cxnLst/>
              <a:rect l="l" t="t" r="r" b="b"/>
              <a:pathLst>
                <a:path w="2677" h="3246" extrusionOk="0">
                  <a:moveTo>
                    <a:pt x="0" y="21"/>
                  </a:moveTo>
                  <a:lnTo>
                    <a:pt x="1855" y="3246"/>
                  </a:lnTo>
                  <a:lnTo>
                    <a:pt x="2677" y="3246"/>
                  </a:lnTo>
                  <a:lnTo>
                    <a:pt x="25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
            <p:cNvSpPr/>
            <p:nvPr/>
          </p:nvSpPr>
          <p:spPr>
            <a:xfrm>
              <a:off x="9138221" y="4097995"/>
              <a:ext cx="195462" cy="159769"/>
            </a:xfrm>
            <a:custGeom>
              <a:avLst/>
              <a:gdLst/>
              <a:ahLst/>
              <a:cxnLst/>
              <a:rect l="l" t="t" r="r" b="b"/>
              <a:pathLst>
                <a:path w="3921" h="3205" extrusionOk="0">
                  <a:moveTo>
                    <a:pt x="1" y="1"/>
                  </a:moveTo>
                  <a:lnTo>
                    <a:pt x="1" y="3120"/>
                  </a:lnTo>
                  <a:lnTo>
                    <a:pt x="3310" y="3204"/>
                  </a:lnTo>
                  <a:lnTo>
                    <a:pt x="3921" y="8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
            <p:cNvSpPr/>
            <p:nvPr/>
          </p:nvSpPr>
          <p:spPr>
            <a:xfrm>
              <a:off x="9319970" y="4103279"/>
              <a:ext cx="75722" cy="158673"/>
            </a:xfrm>
            <a:custGeom>
              <a:avLst/>
              <a:gdLst/>
              <a:ahLst/>
              <a:cxnLst/>
              <a:rect l="l" t="t" r="r" b="b"/>
              <a:pathLst>
                <a:path w="1519" h="3183" extrusionOk="0">
                  <a:moveTo>
                    <a:pt x="865" y="63"/>
                  </a:moveTo>
                  <a:lnTo>
                    <a:pt x="1" y="3183"/>
                  </a:lnTo>
                  <a:lnTo>
                    <a:pt x="443" y="3183"/>
                  </a:lnTo>
                  <a:lnTo>
                    <a:pt x="151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
            <p:cNvSpPr/>
            <p:nvPr/>
          </p:nvSpPr>
          <p:spPr>
            <a:xfrm>
              <a:off x="7216654" y="4097995"/>
              <a:ext cx="185990" cy="146110"/>
            </a:xfrm>
            <a:custGeom>
              <a:avLst/>
              <a:gdLst/>
              <a:ahLst/>
              <a:cxnLst/>
              <a:rect l="l" t="t" r="r" b="b"/>
              <a:pathLst>
                <a:path w="3731" h="2931" extrusionOk="0">
                  <a:moveTo>
                    <a:pt x="0" y="2930"/>
                  </a:moveTo>
                  <a:lnTo>
                    <a:pt x="780" y="1"/>
                  </a:lnTo>
                  <a:lnTo>
                    <a:pt x="3731" y="1"/>
                  </a:lnTo>
                  <a:lnTo>
                    <a:pt x="3225" y="286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
            <p:cNvSpPr/>
            <p:nvPr/>
          </p:nvSpPr>
          <p:spPr>
            <a:xfrm>
              <a:off x="6544245" y="4108513"/>
              <a:ext cx="92522" cy="141873"/>
            </a:xfrm>
            <a:custGeom>
              <a:avLst/>
              <a:gdLst/>
              <a:ahLst/>
              <a:cxnLst/>
              <a:rect l="l" t="t" r="r" b="b"/>
              <a:pathLst>
                <a:path w="1856" h="2846" extrusionOk="0">
                  <a:moveTo>
                    <a:pt x="1" y="2846"/>
                  </a:moveTo>
                  <a:lnTo>
                    <a:pt x="612" y="22"/>
                  </a:lnTo>
                  <a:lnTo>
                    <a:pt x="1855" y="1"/>
                  </a:lnTo>
                  <a:lnTo>
                    <a:pt x="1244" y="28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
            <p:cNvSpPr/>
            <p:nvPr/>
          </p:nvSpPr>
          <p:spPr>
            <a:xfrm>
              <a:off x="6636714" y="4107466"/>
              <a:ext cx="65204" cy="142920"/>
            </a:xfrm>
            <a:custGeom>
              <a:avLst/>
              <a:gdLst/>
              <a:ahLst/>
              <a:cxnLst/>
              <a:rect l="l" t="t" r="r" b="b"/>
              <a:pathLst>
                <a:path w="1308" h="2867" extrusionOk="0">
                  <a:moveTo>
                    <a:pt x="0" y="2867"/>
                  </a:moveTo>
                  <a:lnTo>
                    <a:pt x="759" y="22"/>
                  </a:lnTo>
                  <a:lnTo>
                    <a:pt x="1307" y="1"/>
                  </a:lnTo>
                  <a:lnTo>
                    <a:pt x="443"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
            <p:cNvSpPr/>
            <p:nvPr/>
          </p:nvSpPr>
          <p:spPr>
            <a:xfrm>
              <a:off x="8691726" y="4089620"/>
              <a:ext cx="222780" cy="160766"/>
            </a:xfrm>
            <a:custGeom>
              <a:avLst/>
              <a:gdLst/>
              <a:ahLst/>
              <a:cxnLst/>
              <a:rect l="l" t="t" r="r" b="b"/>
              <a:pathLst>
                <a:path w="4469" h="3225" extrusionOk="0">
                  <a:moveTo>
                    <a:pt x="0" y="0"/>
                  </a:moveTo>
                  <a:lnTo>
                    <a:pt x="2277" y="3120"/>
                  </a:lnTo>
                  <a:lnTo>
                    <a:pt x="4468" y="3225"/>
                  </a:lnTo>
                  <a:lnTo>
                    <a:pt x="2677" y="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
            <p:cNvSpPr/>
            <p:nvPr/>
          </p:nvSpPr>
          <p:spPr>
            <a:xfrm>
              <a:off x="9083587" y="4097995"/>
              <a:ext cx="62063" cy="158722"/>
            </a:xfrm>
            <a:custGeom>
              <a:avLst/>
              <a:gdLst/>
              <a:ahLst/>
              <a:cxnLst/>
              <a:rect l="l" t="t" r="r" b="b"/>
              <a:pathLst>
                <a:path w="1245" h="3184" extrusionOk="0">
                  <a:moveTo>
                    <a:pt x="1097" y="1"/>
                  </a:moveTo>
                  <a:lnTo>
                    <a:pt x="1" y="1"/>
                  </a:lnTo>
                  <a:lnTo>
                    <a:pt x="1" y="3183"/>
                  </a:lnTo>
                  <a:lnTo>
                    <a:pt x="1244" y="31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
            <p:cNvSpPr/>
            <p:nvPr/>
          </p:nvSpPr>
          <p:spPr>
            <a:xfrm>
              <a:off x="9420863" y="4103279"/>
              <a:ext cx="93519" cy="161813"/>
            </a:xfrm>
            <a:custGeom>
              <a:avLst/>
              <a:gdLst/>
              <a:ahLst/>
              <a:cxnLst/>
              <a:rect l="l" t="t" r="r" b="b"/>
              <a:pathLst>
                <a:path w="1876" h="3246" extrusionOk="0">
                  <a:moveTo>
                    <a:pt x="885" y="0"/>
                  </a:moveTo>
                  <a:lnTo>
                    <a:pt x="0" y="3246"/>
                  </a:lnTo>
                  <a:lnTo>
                    <a:pt x="443" y="3246"/>
                  </a:lnTo>
                  <a:lnTo>
                    <a:pt x="1876" y="4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
            <p:cNvSpPr/>
            <p:nvPr/>
          </p:nvSpPr>
          <p:spPr>
            <a:xfrm>
              <a:off x="6445494" y="4223016"/>
              <a:ext cx="3099474" cy="44217"/>
            </a:xfrm>
            <a:custGeom>
              <a:avLst/>
              <a:gdLst/>
              <a:ahLst/>
              <a:cxnLst/>
              <a:rect l="l" t="t" r="r" b="b"/>
              <a:pathLst>
                <a:path w="62176" h="887" extrusionOk="0">
                  <a:moveTo>
                    <a:pt x="62175" y="886"/>
                  </a:moveTo>
                  <a:lnTo>
                    <a:pt x="36252" y="254"/>
                  </a:lnTo>
                  <a:lnTo>
                    <a:pt x="1" y="549"/>
                  </a:lnTo>
                  <a:lnTo>
                    <a:pt x="36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
            <p:cNvSpPr/>
            <p:nvPr/>
          </p:nvSpPr>
          <p:spPr>
            <a:xfrm>
              <a:off x="-444443" y="4050738"/>
              <a:ext cx="1898537" cy="196509"/>
            </a:xfrm>
            <a:custGeom>
              <a:avLst/>
              <a:gdLst/>
              <a:ahLst/>
              <a:cxnLst/>
              <a:rect l="l" t="t" r="r" b="b"/>
              <a:pathLst>
                <a:path w="38085" h="3942" extrusionOk="0">
                  <a:moveTo>
                    <a:pt x="0" y="0"/>
                  </a:moveTo>
                  <a:lnTo>
                    <a:pt x="38085" y="0"/>
                  </a:lnTo>
                  <a:lnTo>
                    <a:pt x="38085" y="3942"/>
                  </a:lnTo>
                  <a:lnTo>
                    <a:pt x="0" y="32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
            <p:cNvSpPr/>
            <p:nvPr/>
          </p:nvSpPr>
          <p:spPr>
            <a:xfrm>
              <a:off x="-444443" y="4200983"/>
              <a:ext cx="1898537" cy="1690513"/>
            </a:xfrm>
            <a:custGeom>
              <a:avLst/>
              <a:gdLst/>
              <a:ahLst/>
              <a:cxnLst/>
              <a:rect l="l" t="t" r="r" b="b"/>
              <a:pathLst>
                <a:path w="38085" h="33912" extrusionOk="0">
                  <a:moveTo>
                    <a:pt x="0" y="274"/>
                  </a:moveTo>
                  <a:lnTo>
                    <a:pt x="1117" y="33912"/>
                  </a:lnTo>
                  <a:lnTo>
                    <a:pt x="38085" y="33912"/>
                  </a:lnTo>
                  <a:lnTo>
                    <a:pt x="38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
            <p:cNvSpPr/>
            <p:nvPr/>
          </p:nvSpPr>
          <p:spPr>
            <a:xfrm>
              <a:off x="1453995" y="4050738"/>
              <a:ext cx="376218" cy="1840761"/>
            </a:xfrm>
            <a:custGeom>
              <a:avLst/>
              <a:gdLst/>
              <a:ahLst/>
              <a:cxnLst/>
              <a:rect l="l" t="t" r="r" b="b"/>
              <a:pathLst>
                <a:path w="7547" h="36926" extrusionOk="0">
                  <a:moveTo>
                    <a:pt x="1" y="0"/>
                  </a:moveTo>
                  <a:lnTo>
                    <a:pt x="7230" y="1139"/>
                  </a:lnTo>
                  <a:lnTo>
                    <a:pt x="7546" y="36926"/>
                  </a:lnTo>
                  <a:lnTo>
                    <a:pt x="1" y="3692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
            <p:cNvSpPr/>
            <p:nvPr/>
          </p:nvSpPr>
          <p:spPr>
            <a:xfrm>
              <a:off x="1453995" y="4050738"/>
              <a:ext cx="361512" cy="196509"/>
            </a:xfrm>
            <a:custGeom>
              <a:avLst/>
              <a:gdLst/>
              <a:ahLst/>
              <a:cxnLst/>
              <a:rect l="l" t="t" r="r" b="b"/>
              <a:pathLst>
                <a:path w="7252" h="3942" extrusionOk="0">
                  <a:moveTo>
                    <a:pt x="1" y="0"/>
                  </a:moveTo>
                  <a:lnTo>
                    <a:pt x="7230" y="1139"/>
                  </a:lnTo>
                  <a:lnTo>
                    <a:pt x="7251" y="3942"/>
                  </a:lnTo>
                  <a:lnTo>
                    <a:pt x="1" y="301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
            <p:cNvSpPr/>
            <p:nvPr/>
          </p:nvSpPr>
          <p:spPr>
            <a:xfrm>
              <a:off x="1669391" y="4228300"/>
              <a:ext cx="9521" cy="1663195"/>
            </a:xfrm>
            <a:custGeom>
              <a:avLst/>
              <a:gdLst/>
              <a:ahLst/>
              <a:cxnLst/>
              <a:rect l="l" t="t" r="r" b="b"/>
              <a:pathLst>
                <a:path w="191" h="33364" extrusionOk="0">
                  <a:moveTo>
                    <a:pt x="1" y="0"/>
                  </a:moveTo>
                  <a:lnTo>
                    <a:pt x="1" y="33364"/>
                  </a:lnTo>
                  <a:lnTo>
                    <a:pt x="190" y="33364"/>
                  </a:lnTo>
                  <a:lnTo>
                    <a:pt x="190" y="2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5"/>
            <p:cNvSpPr/>
            <p:nvPr/>
          </p:nvSpPr>
          <p:spPr>
            <a:xfrm>
              <a:off x="1706179" y="4361695"/>
              <a:ext cx="92472" cy="1159960"/>
            </a:xfrm>
            <a:custGeom>
              <a:avLst/>
              <a:gdLst/>
              <a:ahLst/>
              <a:cxnLst/>
              <a:rect l="l" t="t" r="r" b="b"/>
              <a:pathLst>
                <a:path w="1855" h="23269" extrusionOk="0">
                  <a:moveTo>
                    <a:pt x="0" y="1"/>
                  </a:moveTo>
                  <a:lnTo>
                    <a:pt x="1855" y="1"/>
                  </a:lnTo>
                  <a:lnTo>
                    <a:pt x="1855" y="23269"/>
                  </a:lnTo>
                  <a:lnTo>
                    <a:pt x="0" y="2326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
            <p:cNvSpPr/>
            <p:nvPr/>
          </p:nvSpPr>
          <p:spPr>
            <a:xfrm>
              <a:off x="1762907" y="4361695"/>
              <a:ext cx="35742" cy="1159960"/>
            </a:xfrm>
            <a:custGeom>
              <a:avLst/>
              <a:gdLst/>
              <a:ahLst/>
              <a:cxnLst/>
              <a:rect l="l" t="t" r="r" b="b"/>
              <a:pathLst>
                <a:path w="717" h="23269" extrusionOk="0">
                  <a:moveTo>
                    <a:pt x="253" y="1"/>
                  </a:moveTo>
                  <a:lnTo>
                    <a:pt x="0" y="23269"/>
                  </a:lnTo>
                  <a:lnTo>
                    <a:pt x="717" y="23269"/>
                  </a:lnTo>
                  <a:lnTo>
                    <a:pt x="717"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
            <p:cNvSpPr/>
            <p:nvPr/>
          </p:nvSpPr>
          <p:spPr>
            <a:xfrm>
              <a:off x="1502348" y="4291309"/>
              <a:ext cx="132451" cy="1521422"/>
            </a:xfrm>
            <a:custGeom>
              <a:avLst/>
              <a:gdLst/>
              <a:ahLst/>
              <a:cxnLst/>
              <a:rect l="l" t="t" r="r" b="b"/>
              <a:pathLst>
                <a:path w="2657" h="30520" extrusionOk="0">
                  <a:moveTo>
                    <a:pt x="127" y="1"/>
                  </a:moveTo>
                  <a:lnTo>
                    <a:pt x="0" y="30519"/>
                  </a:lnTo>
                  <a:lnTo>
                    <a:pt x="2656" y="30519"/>
                  </a:lnTo>
                  <a:lnTo>
                    <a:pt x="2656" y="40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
            <p:cNvSpPr/>
            <p:nvPr/>
          </p:nvSpPr>
          <p:spPr>
            <a:xfrm>
              <a:off x="1601098" y="4311298"/>
              <a:ext cx="33699" cy="1501432"/>
            </a:xfrm>
            <a:custGeom>
              <a:avLst/>
              <a:gdLst/>
              <a:ahLst/>
              <a:cxnLst/>
              <a:rect l="l" t="t" r="r" b="b"/>
              <a:pathLst>
                <a:path w="676" h="30119" extrusionOk="0">
                  <a:moveTo>
                    <a:pt x="675" y="0"/>
                  </a:moveTo>
                  <a:lnTo>
                    <a:pt x="675" y="30118"/>
                  </a:lnTo>
                  <a:lnTo>
                    <a:pt x="1" y="29338"/>
                  </a:lnTo>
                  <a:lnTo>
                    <a:pt x="1" y="16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5"/>
            <p:cNvSpPr/>
            <p:nvPr/>
          </p:nvSpPr>
          <p:spPr>
            <a:xfrm>
              <a:off x="1508629" y="4291309"/>
              <a:ext cx="126170" cy="35792"/>
            </a:xfrm>
            <a:custGeom>
              <a:avLst/>
              <a:gdLst/>
              <a:ahLst/>
              <a:cxnLst/>
              <a:rect l="l" t="t" r="r" b="b"/>
              <a:pathLst>
                <a:path w="2531" h="718" extrusionOk="0">
                  <a:moveTo>
                    <a:pt x="2530" y="401"/>
                  </a:moveTo>
                  <a:lnTo>
                    <a:pt x="1" y="1"/>
                  </a:lnTo>
                  <a:lnTo>
                    <a:pt x="1" y="401"/>
                  </a:lnTo>
                  <a:lnTo>
                    <a:pt x="1856" y="71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
            <p:cNvSpPr/>
            <p:nvPr/>
          </p:nvSpPr>
          <p:spPr>
            <a:xfrm>
              <a:off x="1638934" y="4267182"/>
              <a:ext cx="27368" cy="118743"/>
            </a:xfrm>
            <a:custGeom>
              <a:avLst/>
              <a:gdLst/>
              <a:ahLst/>
              <a:cxnLst/>
              <a:rect l="l" t="t" r="r" b="b"/>
              <a:pathLst>
                <a:path w="549" h="2382" extrusionOk="0">
                  <a:moveTo>
                    <a:pt x="0" y="1180"/>
                  </a:moveTo>
                  <a:cubicBezTo>
                    <a:pt x="0" y="1855"/>
                    <a:pt x="127" y="2382"/>
                    <a:pt x="274" y="2382"/>
                  </a:cubicBezTo>
                  <a:cubicBezTo>
                    <a:pt x="422" y="2382"/>
                    <a:pt x="548" y="1834"/>
                    <a:pt x="548" y="1180"/>
                  </a:cubicBezTo>
                  <a:cubicBezTo>
                    <a:pt x="548" y="527"/>
                    <a:pt x="422" y="0"/>
                    <a:pt x="274" y="0"/>
                  </a:cubicBezTo>
                  <a:cubicBezTo>
                    <a:pt x="127" y="0"/>
                    <a:pt x="0" y="527"/>
                    <a:pt x="0" y="118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
            <p:cNvSpPr/>
            <p:nvPr/>
          </p:nvSpPr>
          <p:spPr>
            <a:xfrm>
              <a:off x="1639980" y="4249286"/>
              <a:ext cx="62013" cy="59970"/>
            </a:xfrm>
            <a:custGeom>
              <a:avLst/>
              <a:gdLst/>
              <a:ahLst/>
              <a:cxnLst/>
              <a:rect l="l" t="t" r="r" b="b"/>
              <a:pathLst>
                <a:path w="1244" h="1203" extrusionOk="0">
                  <a:moveTo>
                    <a:pt x="1181" y="1"/>
                  </a:moveTo>
                  <a:cubicBezTo>
                    <a:pt x="1181" y="1"/>
                    <a:pt x="780" y="22"/>
                    <a:pt x="169" y="401"/>
                  </a:cubicBezTo>
                  <a:cubicBezTo>
                    <a:pt x="169" y="401"/>
                    <a:pt x="0" y="633"/>
                    <a:pt x="148" y="907"/>
                  </a:cubicBezTo>
                  <a:cubicBezTo>
                    <a:pt x="148" y="907"/>
                    <a:pt x="738" y="1202"/>
                    <a:pt x="1244" y="1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
            <p:cNvSpPr/>
            <p:nvPr/>
          </p:nvSpPr>
          <p:spPr>
            <a:xfrm>
              <a:off x="1673578" y="4241958"/>
              <a:ext cx="73628" cy="73579"/>
            </a:xfrm>
            <a:custGeom>
              <a:avLst/>
              <a:gdLst/>
              <a:ahLst/>
              <a:cxnLst/>
              <a:rect l="l" t="t" r="r" b="b"/>
              <a:pathLst>
                <a:path w="1477" h="1476" extrusionOk="0">
                  <a:moveTo>
                    <a:pt x="1" y="738"/>
                  </a:moveTo>
                  <a:cubicBezTo>
                    <a:pt x="1" y="1159"/>
                    <a:pt x="317" y="1476"/>
                    <a:pt x="739" y="1476"/>
                  </a:cubicBezTo>
                  <a:cubicBezTo>
                    <a:pt x="1139" y="1476"/>
                    <a:pt x="1476" y="1159"/>
                    <a:pt x="1476" y="738"/>
                  </a:cubicBezTo>
                  <a:cubicBezTo>
                    <a:pt x="1476" y="338"/>
                    <a:pt x="1139" y="0"/>
                    <a:pt x="739" y="0"/>
                  </a:cubicBezTo>
                  <a:cubicBezTo>
                    <a:pt x="317" y="0"/>
                    <a:pt x="1" y="338"/>
                    <a:pt x="1"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
            <p:cNvSpPr/>
            <p:nvPr/>
          </p:nvSpPr>
          <p:spPr>
            <a:xfrm>
              <a:off x="692307" y="4050738"/>
              <a:ext cx="255382" cy="155532"/>
            </a:xfrm>
            <a:custGeom>
              <a:avLst/>
              <a:gdLst/>
              <a:ahLst/>
              <a:cxnLst/>
              <a:rect l="l" t="t" r="r" b="b"/>
              <a:pathLst>
                <a:path w="5123" h="3120" extrusionOk="0">
                  <a:moveTo>
                    <a:pt x="1" y="3120"/>
                  </a:moveTo>
                  <a:lnTo>
                    <a:pt x="2530" y="0"/>
                  </a:lnTo>
                  <a:lnTo>
                    <a:pt x="5122" y="0"/>
                  </a:lnTo>
                  <a:lnTo>
                    <a:pt x="164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
            <p:cNvSpPr/>
            <p:nvPr/>
          </p:nvSpPr>
          <p:spPr>
            <a:xfrm>
              <a:off x="517936" y="4050738"/>
              <a:ext cx="229061" cy="156579"/>
            </a:xfrm>
            <a:custGeom>
              <a:avLst/>
              <a:gdLst/>
              <a:ahLst/>
              <a:cxnLst/>
              <a:rect l="l" t="t" r="r" b="b"/>
              <a:pathLst>
                <a:path w="4595" h="3141" extrusionOk="0">
                  <a:moveTo>
                    <a:pt x="2023" y="3141"/>
                  </a:moveTo>
                  <a:lnTo>
                    <a:pt x="4595" y="0"/>
                  </a:lnTo>
                  <a:lnTo>
                    <a:pt x="2276" y="0"/>
                  </a:lnTo>
                  <a:lnTo>
                    <a:pt x="0" y="312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
            <p:cNvSpPr/>
            <p:nvPr/>
          </p:nvSpPr>
          <p:spPr>
            <a:xfrm>
              <a:off x="1229177" y="4050738"/>
              <a:ext cx="111415" cy="152391"/>
            </a:xfrm>
            <a:custGeom>
              <a:avLst/>
              <a:gdLst/>
              <a:ahLst/>
              <a:cxnLst/>
              <a:rect l="l" t="t" r="r" b="b"/>
              <a:pathLst>
                <a:path w="2235" h="3057" extrusionOk="0">
                  <a:moveTo>
                    <a:pt x="1" y="3056"/>
                  </a:moveTo>
                  <a:lnTo>
                    <a:pt x="802" y="0"/>
                  </a:lnTo>
                  <a:lnTo>
                    <a:pt x="2235" y="0"/>
                  </a:lnTo>
                  <a:lnTo>
                    <a:pt x="1497"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
            <p:cNvSpPr/>
            <p:nvPr/>
          </p:nvSpPr>
          <p:spPr>
            <a:xfrm>
              <a:off x="1502348" y="4058066"/>
              <a:ext cx="115602" cy="163957"/>
            </a:xfrm>
            <a:custGeom>
              <a:avLst/>
              <a:gdLst/>
              <a:ahLst/>
              <a:cxnLst/>
              <a:rect l="l" t="t" r="r" b="b"/>
              <a:pathLst>
                <a:path w="2319" h="3289" extrusionOk="0">
                  <a:moveTo>
                    <a:pt x="0" y="1"/>
                  </a:moveTo>
                  <a:lnTo>
                    <a:pt x="1813" y="3226"/>
                  </a:lnTo>
                  <a:lnTo>
                    <a:pt x="2319" y="3289"/>
                  </a:lnTo>
                  <a:lnTo>
                    <a:pt x="612" y="1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
            <p:cNvSpPr/>
            <p:nvPr/>
          </p:nvSpPr>
          <p:spPr>
            <a:xfrm>
              <a:off x="1551748" y="4066490"/>
              <a:ext cx="100896" cy="159769"/>
            </a:xfrm>
            <a:custGeom>
              <a:avLst/>
              <a:gdLst/>
              <a:ahLst/>
              <a:cxnLst/>
              <a:rect l="l" t="t" r="r" b="b"/>
              <a:pathLst>
                <a:path w="2024" h="3205" extrusionOk="0">
                  <a:moveTo>
                    <a:pt x="1328" y="3120"/>
                  </a:moveTo>
                  <a:lnTo>
                    <a:pt x="0" y="1"/>
                  </a:lnTo>
                  <a:lnTo>
                    <a:pt x="674" y="106"/>
                  </a:lnTo>
                  <a:lnTo>
                    <a:pt x="2023" y="32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
            <p:cNvSpPr/>
            <p:nvPr/>
          </p:nvSpPr>
          <p:spPr>
            <a:xfrm>
              <a:off x="876192" y="4050725"/>
              <a:ext cx="221744" cy="155547"/>
            </a:xfrm>
            <a:custGeom>
              <a:avLst/>
              <a:gdLst/>
              <a:ahLst/>
              <a:cxnLst/>
              <a:rect l="l" t="t" r="r" b="b"/>
              <a:pathLst>
                <a:path w="4448" h="2973" extrusionOk="0">
                  <a:moveTo>
                    <a:pt x="0" y="2972"/>
                  </a:moveTo>
                  <a:lnTo>
                    <a:pt x="2972" y="0"/>
                  </a:lnTo>
                  <a:lnTo>
                    <a:pt x="4447" y="0"/>
                  </a:lnTo>
                  <a:lnTo>
                    <a:pt x="2234"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
            <p:cNvSpPr/>
            <p:nvPr/>
          </p:nvSpPr>
          <p:spPr>
            <a:xfrm>
              <a:off x="299409" y="4050724"/>
              <a:ext cx="267944" cy="158672"/>
            </a:xfrm>
            <a:custGeom>
              <a:avLst/>
              <a:gdLst/>
              <a:ahLst/>
              <a:cxnLst/>
              <a:rect l="l" t="t" r="r" b="b"/>
              <a:pathLst>
                <a:path w="5375" h="3015" extrusionOk="0">
                  <a:moveTo>
                    <a:pt x="0" y="3014"/>
                  </a:moveTo>
                  <a:lnTo>
                    <a:pt x="1876" y="0"/>
                  </a:lnTo>
                  <a:lnTo>
                    <a:pt x="5375" y="0"/>
                  </a:lnTo>
                  <a:lnTo>
                    <a:pt x="341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5"/>
        <p:cNvGrpSpPr/>
        <p:nvPr/>
      </p:nvGrpSpPr>
      <p:grpSpPr>
        <a:xfrm>
          <a:off x="0" y="0"/>
          <a:ext cx="0" cy="0"/>
          <a:chOff x="0" y="0"/>
          <a:chExt cx="0" cy="0"/>
        </a:xfrm>
      </p:grpSpPr>
      <p:sp>
        <p:nvSpPr>
          <p:cNvPr id="886" name="Google Shape;886;p6"/>
          <p:cNvSpPr txBox="1">
            <a:spLocks noGrp="1"/>
          </p:cNvSpPr>
          <p:nvPr>
            <p:ph type="title"/>
          </p:nvPr>
        </p:nvSpPr>
        <p:spPr>
          <a:xfrm>
            <a:off x="713100" y="310800"/>
            <a:ext cx="7717800" cy="749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grpSp>
        <p:nvGrpSpPr>
          <p:cNvPr id="887" name="Google Shape;887;p6"/>
          <p:cNvGrpSpPr/>
          <p:nvPr/>
        </p:nvGrpSpPr>
        <p:grpSpPr>
          <a:xfrm>
            <a:off x="8285647" y="230516"/>
            <a:ext cx="546611" cy="589619"/>
            <a:chOff x="8073547" y="230516"/>
            <a:chExt cx="546611" cy="589619"/>
          </a:xfrm>
        </p:grpSpPr>
        <p:sp>
          <p:nvSpPr>
            <p:cNvPr id="888" name="Google Shape;888;p6"/>
            <p:cNvSpPr/>
            <p:nvPr/>
          </p:nvSpPr>
          <p:spPr>
            <a:xfrm rot="-1623414">
              <a:off x="8288222" y="341456"/>
              <a:ext cx="267063" cy="268384"/>
            </a:xfrm>
            <a:custGeom>
              <a:avLst/>
              <a:gdLst/>
              <a:ahLst/>
              <a:cxnLst/>
              <a:rect l="l" t="t" r="r" b="b"/>
              <a:pathLst>
                <a:path w="23843" h="23961" extrusionOk="0">
                  <a:moveTo>
                    <a:pt x="1780" y="9845"/>
                  </a:moveTo>
                  <a:cubicBezTo>
                    <a:pt x="593" y="11862"/>
                    <a:pt x="0" y="14234"/>
                    <a:pt x="593" y="16607"/>
                  </a:cubicBezTo>
                  <a:cubicBezTo>
                    <a:pt x="1542" y="20402"/>
                    <a:pt x="5457" y="22775"/>
                    <a:pt x="9371" y="23486"/>
                  </a:cubicBezTo>
                  <a:cubicBezTo>
                    <a:pt x="12218" y="23961"/>
                    <a:pt x="15183" y="23724"/>
                    <a:pt x="17793" y="22419"/>
                  </a:cubicBezTo>
                  <a:cubicBezTo>
                    <a:pt x="21470" y="20640"/>
                    <a:pt x="23842" y="16607"/>
                    <a:pt x="23724" y="12574"/>
                  </a:cubicBezTo>
                  <a:cubicBezTo>
                    <a:pt x="23605" y="8422"/>
                    <a:pt x="20996" y="4508"/>
                    <a:pt x="17318" y="2847"/>
                  </a:cubicBezTo>
                  <a:cubicBezTo>
                    <a:pt x="10913" y="0"/>
                    <a:pt x="4982" y="4270"/>
                    <a:pt x="1780" y="9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6"/>
            <p:cNvSpPr/>
            <p:nvPr/>
          </p:nvSpPr>
          <p:spPr>
            <a:xfrm rot="-1623414">
              <a:off x="8293997" y="239938"/>
              <a:ext cx="55814" cy="59801"/>
            </a:xfrm>
            <a:custGeom>
              <a:avLst/>
              <a:gdLst/>
              <a:ahLst/>
              <a:cxnLst/>
              <a:rect l="l" t="t" r="r" b="b"/>
              <a:pathLst>
                <a:path w="4983" h="5339" extrusionOk="0">
                  <a:moveTo>
                    <a:pt x="356" y="2610"/>
                  </a:moveTo>
                  <a:cubicBezTo>
                    <a:pt x="238" y="1186"/>
                    <a:pt x="2017" y="0"/>
                    <a:pt x="3322" y="593"/>
                  </a:cubicBezTo>
                  <a:cubicBezTo>
                    <a:pt x="4627" y="1305"/>
                    <a:pt x="4982" y="3322"/>
                    <a:pt x="3915" y="4271"/>
                  </a:cubicBezTo>
                  <a:cubicBezTo>
                    <a:pt x="2847" y="5338"/>
                    <a:pt x="949" y="5101"/>
                    <a:pt x="1" y="39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6"/>
            <p:cNvSpPr/>
            <p:nvPr/>
          </p:nvSpPr>
          <p:spPr>
            <a:xfrm rot="-1623414">
              <a:off x="8421617" y="624456"/>
              <a:ext cx="170074" cy="166087"/>
            </a:xfrm>
            <a:custGeom>
              <a:avLst/>
              <a:gdLst/>
              <a:ahLst/>
              <a:cxnLst/>
              <a:rect l="l" t="t" r="r" b="b"/>
              <a:pathLst>
                <a:path w="15184" h="14828" extrusionOk="0">
                  <a:moveTo>
                    <a:pt x="712" y="6880"/>
                  </a:moveTo>
                  <a:cubicBezTo>
                    <a:pt x="356" y="7474"/>
                    <a:pt x="0" y="8304"/>
                    <a:pt x="0" y="9134"/>
                  </a:cubicBezTo>
                  <a:cubicBezTo>
                    <a:pt x="0" y="10320"/>
                    <a:pt x="712" y="11388"/>
                    <a:pt x="1424" y="12337"/>
                  </a:cubicBezTo>
                  <a:cubicBezTo>
                    <a:pt x="2254" y="13404"/>
                    <a:pt x="3084" y="14353"/>
                    <a:pt x="4270" y="14591"/>
                  </a:cubicBezTo>
                  <a:cubicBezTo>
                    <a:pt x="5219" y="14828"/>
                    <a:pt x="6168" y="14353"/>
                    <a:pt x="7117" y="13998"/>
                  </a:cubicBezTo>
                  <a:cubicBezTo>
                    <a:pt x="8422" y="13286"/>
                    <a:pt x="9727" y="12693"/>
                    <a:pt x="11032" y="12100"/>
                  </a:cubicBezTo>
                  <a:cubicBezTo>
                    <a:pt x="12218" y="11625"/>
                    <a:pt x="13285" y="11032"/>
                    <a:pt x="13997" y="10083"/>
                  </a:cubicBezTo>
                  <a:cubicBezTo>
                    <a:pt x="15183" y="8541"/>
                    <a:pt x="14827" y="6169"/>
                    <a:pt x="13523" y="4627"/>
                  </a:cubicBezTo>
                  <a:cubicBezTo>
                    <a:pt x="9727" y="1"/>
                    <a:pt x="3440" y="2373"/>
                    <a:pt x="712" y="68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
            <p:cNvSpPr/>
            <p:nvPr/>
          </p:nvSpPr>
          <p:spPr>
            <a:xfrm rot="-1623414">
              <a:off x="8464355" y="643525"/>
              <a:ext cx="85037" cy="41197"/>
            </a:xfrm>
            <a:custGeom>
              <a:avLst/>
              <a:gdLst/>
              <a:ahLst/>
              <a:cxnLst/>
              <a:rect l="l" t="t" r="r" b="b"/>
              <a:pathLst>
                <a:path w="7592" h="3678" extrusionOk="0">
                  <a:moveTo>
                    <a:pt x="0" y="1187"/>
                  </a:moveTo>
                  <a:cubicBezTo>
                    <a:pt x="0" y="1187"/>
                    <a:pt x="2491" y="1"/>
                    <a:pt x="4626" y="831"/>
                  </a:cubicBezTo>
                  <a:cubicBezTo>
                    <a:pt x="6880" y="1661"/>
                    <a:pt x="7592" y="3678"/>
                    <a:pt x="7592" y="3678"/>
                  </a:cubicBezTo>
                  <a:cubicBezTo>
                    <a:pt x="7592" y="3678"/>
                    <a:pt x="5694" y="119"/>
                    <a:pt x="0" y="11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6"/>
            <p:cNvSpPr/>
            <p:nvPr/>
          </p:nvSpPr>
          <p:spPr>
            <a:xfrm rot="-1623414">
              <a:off x="8568373" y="668454"/>
              <a:ext cx="7975" cy="19938"/>
            </a:xfrm>
            <a:custGeom>
              <a:avLst/>
              <a:gdLst/>
              <a:ahLst/>
              <a:cxnLst/>
              <a:rect l="l" t="t" r="r" b="b"/>
              <a:pathLst>
                <a:path w="712" h="1780" extrusionOk="0">
                  <a:moveTo>
                    <a:pt x="237" y="0"/>
                  </a:moveTo>
                  <a:cubicBezTo>
                    <a:pt x="237" y="0"/>
                    <a:pt x="712" y="1305"/>
                    <a:pt x="0" y="1780"/>
                  </a:cubicBezTo>
                  <a:cubicBezTo>
                    <a:pt x="0" y="1780"/>
                    <a:pt x="356" y="831"/>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6"/>
            <p:cNvSpPr/>
            <p:nvPr/>
          </p:nvSpPr>
          <p:spPr>
            <a:xfrm rot="-1623414">
              <a:off x="8341948" y="350642"/>
              <a:ext cx="166087" cy="104975"/>
            </a:xfrm>
            <a:custGeom>
              <a:avLst/>
              <a:gdLst/>
              <a:ahLst/>
              <a:cxnLst/>
              <a:rect l="l" t="t" r="r" b="b"/>
              <a:pathLst>
                <a:path w="14828" h="9372" extrusionOk="0">
                  <a:moveTo>
                    <a:pt x="0" y="3085"/>
                  </a:moveTo>
                  <a:cubicBezTo>
                    <a:pt x="0" y="3085"/>
                    <a:pt x="3322" y="1"/>
                    <a:pt x="8541" y="1424"/>
                  </a:cubicBezTo>
                  <a:cubicBezTo>
                    <a:pt x="13879" y="2966"/>
                    <a:pt x="14828" y="9372"/>
                    <a:pt x="14828" y="9372"/>
                  </a:cubicBezTo>
                  <a:cubicBezTo>
                    <a:pt x="14828" y="9372"/>
                    <a:pt x="13523" y="3559"/>
                    <a:pt x="8659" y="2492"/>
                  </a:cubicBezTo>
                  <a:cubicBezTo>
                    <a:pt x="3678" y="1424"/>
                    <a:pt x="0" y="3085"/>
                    <a:pt x="0" y="30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6"/>
            <p:cNvSpPr/>
            <p:nvPr/>
          </p:nvSpPr>
          <p:spPr>
            <a:xfrm rot="-1623414">
              <a:off x="8306360" y="243232"/>
              <a:ext cx="33222" cy="25258"/>
            </a:xfrm>
            <a:custGeom>
              <a:avLst/>
              <a:gdLst/>
              <a:ahLst/>
              <a:cxnLst/>
              <a:rect l="l" t="t" r="r" b="b"/>
              <a:pathLst>
                <a:path w="2966" h="2255" extrusionOk="0">
                  <a:moveTo>
                    <a:pt x="0" y="831"/>
                  </a:moveTo>
                  <a:cubicBezTo>
                    <a:pt x="0" y="831"/>
                    <a:pt x="712" y="1"/>
                    <a:pt x="1779" y="475"/>
                  </a:cubicBezTo>
                  <a:cubicBezTo>
                    <a:pt x="2966" y="1068"/>
                    <a:pt x="2491" y="2255"/>
                    <a:pt x="2491" y="2255"/>
                  </a:cubicBezTo>
                  <a:cubicBezTo>
                    <a:pt x="2491" y="2255"/>
                    <a:pt x="2135" y="1306"/>
                    <a:pt x="1424" y="831"/>
                  </a:cubicBezTo>
                  <a:cubicBezTo>
                    <a:pt x="712" y="357"/>
                    <a:pt x="0" y="831"/>
                    <a:pt x="0"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6"/>
            <p:cNvSpPr/>
            <p:nvPr/>
          </p:nvSpPr>
          <p:spPr>
            <a:xfrm rot="-1623414">
              <a:off x="8084167" y="388694"/>
              <a:ext cx="54481" cy="59801"/>
            </a:xfrm>
            <a:custGeom>
              <a:avLst/>
              <a:gdLst/>
              <a:ahLst/>
              <a:cxnLst/>
              <a:rect l="l" t="t" r="r" b="b"/>
              <a:pathLst>
                <a:path w="4864" h="5339" extrusionOk="0">
                  <a:moveTo>
                    <a:pt x="356" y="2729"/>
                  </a:moveTo>
                  <a:cubicBezTo>
                    <a:pt x="119" y="1306"/>
                    <a:pt x="2017" y="1"/>
                    <a:pt x="3322" y="713"/>
                  </a:cubicBezTo>
                  <a:cubicBezTo>
                    <a:pt x="4627" y="1306"/>
                    <a:pt x="4864" y="3322"/>
                    <a:pt x="3796" y="4390"/>
                  </a:cubicBezTo>
                  <a:cubicBezTo>
                    <a:pt x="2729" y="5339"/>
                    <a:pt x="831" y="5101"/>
                    <a:pt x="1" y="40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6"/>
            <p:cNvSpPr/>
            <p:nvPr/>
          </p:nvSpPr>
          <p:spPr>
            <a:xfrm rot="-1623414">
              <a:off x="8095273" y="392300"/>
              <a:ext cx="33233" cy="25247"/>
            </a:xfrm>
            <a:custGeom>
              <a:avLst/>
              <a:gdLst/>
              <a:ahLst/>
              <a:cxnLst/>
              <a:rect l="l" t="t" r="r" b="b"/>
              <a:pathLst>
                <a:path w="2967" h="2254" extrusionOk="0">
                  <a:moveTo>
                    <a:pt x="1" y="831"/>
                  </a:moveTo>
                  <a:cubicBezTo>
                    <a:pt x="1" y="831"/>
                    <a:pt x="712" y="0"/>
                    <a:pt x="1898" y="593"/>
                  </a:cubicBezTo>
                  <a:cubicBezTo>
                    <a:pt x="2966" y="1068"/>
                    <a:pt x="2492" y="2254"/>
                    <a:pt x="2492" y="2254"/>
                  </a:cubicBezTo>
                  <a:cubicBezTo>
                    <a:pt x="2492" y="2254"/>
                    <a:pt x="2136" y="1424"/>
                    <a:pt x="1424" y="949"/>
                  </a:cubicBezTo>
                  <a:cubicBezTo>
                    <a:pt x="831" y="356"/>
                    <a:pt x="1" y="831"/>
                    <a:pt x="1"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6"/>
          <p:cNvGrpSpPr/>
          <p:nvPr/>
        </p:nvGrpSpPr>
        <p:grpSpPr>
          <a:xfrm>
            <a:off x="367491" y="4520791"/>
            <a:ext cx="349323" cy="409796"/>
            <a:chOff x="-281820" y="4492770"/>
            <a:chExt cx="304314" cy="356997"/>
          </a:xfrm>
        </p:grpSpPr>
        <p:sp>
          <p:nvSpPr>
            <p:cNvPr id="898" name="Google Shape;898;p6"/>
            <p:cNvSpPr/>
            <p:nvPr/>
          </p:nvSpPr>
          <p:spPr>
            <a:xfrm rot="3055971">
              <a:off x="-232657" y="4611889"/>
              <a:ext cx="201689" cy="195796"/>
            </a:xfrm>
            <a:custGeom>
              <a:avLst/>
              <a:gdLst/>
              <a:ahLst/>
              <a:cxnLst/>
              <a:rect l="l" t="t" r="r" b="b"/>
              <a:pathLst>
                <a:path w="20403" h="19810" extrusionOk="0">
                  <a:moveTo>
                    <a:pt x="950" y="9134"/>
                  </a:moveTo>
                  <a:cubicBezTo>
                    <a:pt x="475" y="10083"/>
                    <a:pt x="1" y="11151"/>
                    <a:pt x="1" y="12218"/>
                  </a:cubicBezTo>
                  <a:cubicBezTo>
                    <a:pt x="1" y="13879"/>
                    <a:pt x="950" y="15302"/>
                    <a:pt x="2017" y="16607"/>
                  </a:cubicBezTo>
                  <a:cubicBezTo>
                    <a:pt x="2966" y="17912"/>
                    <a:pt x="4152" y="19335"/>
                    <a:pt x="5813" y="19572"/>
                  </a:cubicBezTo>
                  <a:cubicBezTo>
                    <a:pt x="7118" y="19810"/>
                    <a:pt x="8304" y="19217"/>
                    <a:pt x="9490" y="18742"/>
                  </a:cubicBezTo>
                  <a:cubicBezTo>
                    <a:pt x="11269" y="17912"/>
                    <a:pt x="13167" y="17082"/>
                    <a:pt x="14946" y="16251"/>
                  </a:cubicBezTo>
                  <a:cubicBezTo>
                    <a:pt x="16370" y="15539"/>
                    <a:pt x="17912" y="14828"/>
                    <a:pt x="18861" y="13523"/>
                  </a:cubicBezTo>
                  <a:cubicBezTo>
                    <a:pt x="20403" y="11388"/>
                    <a:pt x="19928" y="8185"/>
                    <a:pt x="18268" y="6169"/>
                  </a:cubicBezTo>
                  <a:cubicBezTo>
                    <a:pt x="13167" y="1"/>
                    <a:pt x="4627" y="3203"/>
                    <a:pt x="950"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
            <p:cNvSpPr/>
            <p:nvPr/>
          </p:nvSpPr>
          <p:spPr>
            <a:xfrm rot="3055971">
              <a:off x="-221240" y="4503259"/>
              <a:ext cx="51601" cy="51593"/>
            </a:xfrm>
            <a:custGeom>
              <a:avLst/>
              <a:gdLst/>
              <a:ahLst/>
              <a:cxnLst/>
              <a:rect l="l" t="t" r="r" b="b"/>
              <a:pathLst>
                <a:path w="5220" h="5220" extrusionOk="0">
                  <a:moveTo>
                    <a:pt x="2966" y="238"/>
                  </a:moveTo>
                  <a:cubicBezTo>
                    <a:pt x="1542" y="1"/>
                    <a:pt x="0" y="1305"/>
                    <a:pt x="238" y="2729"/>
                  </a:cubicBezTo>
                  <a:cubicBezTo>
                    <a:pt x="356" y="4152"/>
                    <a:pt x="2135" y="5220"/>
                    <a:pt x="3440" y="4627"/>
                  </a:cubicBezTo>
                  <a:cubicBezTo>
                    <a:pt x="4745" y="4034"/>
                    <a:pt x="5220" y="2017"/>
                    <a:pt x="4271"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6"/>
            <p:cNvSpPr/>
            <p:nvPr/>
          </p:nvSpPr>
          <p:spPr>
            <a:xfrm rot="3055971">
              <a:off x="-131685" y="4675839"/>
              <a:ext cx="100850" cy="49250"/>
            </a:xfrm>
            <a:custGeom>
              <a:avLst/>
              <a:gdLst/>
              <a:ahLst/>
              <a:cxnLst/>
              <a:rect l="l" t="t" r="r" b="b"/>
              <a:pathLst>
                <a:path w="10202" h="4983" extrusionOk="0">
                  <a:moveTo>
                    <a:pt x="0" y="1542"/>
                  </a:moveTo>
                  <a:cubicBezTo>
                    <a:pt x="0" y="1542"/>
                    <a:pt x="3203" y="0"/>
                    <a:pt x="6168" y="1187"/>
                  </a:cubicBezTo>
                  <a:cubicBezTo>
                    <a:pt x="9134" y="2254"/>
                    <a:pt x="10201" y="4982"/>
                    <a:pt x="10201" y="4982"/>
                  </a:cubicBezTo>
                  <a:cubicBezTo>
                    <a:pt x="10201" y="4982"/>
                    <a:pt x="7473" y="238"/>
                    <a:pt x="0" y="154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
            <p:cNvSpPr/>
            <p:nvPr/>
          </p:nvSpPr>
          <p:spPr>
            <a:xfrm rot="3055971">
              <a:off x="-87204" y="4766417"/>
              <a:ext cx="10567" cy="24630"/>
            </a:xfrm>
            <a:custGeom>
              <a:avLst/>
              <a:gdLst/>
              <a:ahLst/>
              <a:cxnLst/>
              <a:rect l="l" t="t" r="r" b="b"/>
              <a:pathLst>
                <a:path w="1069" h="2492" extrusionOk="0">
                  <a:moveTo>
                    <a:pt x="357" y="0"/>
                  </a:moveTo>
                  <a:cubicBezTo>
                    <a:pt x="357" y="0"/>
                    <a:pt x="1068" y="1898"/>
                    <a:pt x="1" y="2491"/>
                  </a:cubicBezTo>
                  <a:cubicBezTo>
                    <a:pt x="1" y="2491"/>
                    <a:pt x="594" y="1186"/>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
            <p:cNvSpPr/>
            <p:nvPr/>
          </p:nvSpPr>
          <p:spPr>
            <a:xfrm rot="3055971">
              <a:off x="-97950" y="4527216"/>
              <a:ext cx="100850" cy="98491"/>
            </a:xfrm>
            <a:custGeom>
              <a:avLst/>
              <a:gdLst/>
              <a:ahLst/>
              <a:cxnLst/>
              <a:rect l="l" t="t" r="r" b="b"/>
              <a:pathLst>
                <a:path w="10202" h="9965" extrusionOk="0">
                  <a:moveTo>
                    <a:pt x="475" y="4627"/>
                  </a:moveTo>
                  <a:cubicBezTo>
                    <a:pt x="238" y="5101"/>
                    <a:pt x="1" y="5575"/>
                    <a:pt x="1" y="6169"/>
                  </a:cubicBezTo>
                  <a:cubicBezTo>
                    <a:pt x="1" y="6999"/>
                    <a:pt x="475" y="7711"/>
                    <a:pt x="950" y="8304"/>
                  </a:cubicBezTo>
                  <a:cubicBezTo>
                    <a:pt x="1424" y="9015"/>
                    <a:pt x="2017" y="9727"/>
                    <a:pt x="2847" y="9846"/>
                  </a:cubicBezTo>
                  <a:cubicBezTo>
                    <a:pt x="3559" y="9964"/>
                    <a:pt x="4152" y="9727"/>
                    <a:pt x="4745" y="9371"/>
                  </a:cubicBezTo>
                  <a:cubicBezTo>
                    <a:pt x="5576" y="9015"/>
                    <a:pt x="6525" y="8541"/>
                    <a:pt x="7474" y="8185"/>
                  </a:cubicBezTo>
                  <a:cubicBezTo>
                    <a:pt x="8185" y="7829"/>
                    <a:pt x="8897" y="7473"/>
                    <a:pt x="9371" y="6880"/>
                  </a:cubicBezTo>
                  <a:cubicBezTo>
                    <a:pt x="10202" y="5813"/>
                    <a:pt x="9964" y="4152"/>
                    <a:pt x="9134" y="3085"/>
                  </a:cubicBezTo>
                  <a:cubicBezTo>
                    <a:pt x="6525" y="0"/>
                    <a:pt x="2254" y="1661"/>
                    <a:pt x="475" y="46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6"/>
            <p:cNvSpPr/>
            <p:nvPr/>
          </p:nvSpPr>
          <p:spPr>
            <a:xfrm rot="3055971">
              <a:off x="-48144" y="4560036"/>
              <a:ext cx="50425" cy="24630"/>
            </a:xfrm>
            <a:custGeom>
              <a:avLst/>
              <a:gdLst/>
              <a:ahLst/>
              <a:cxnLst/>
              <a:rect l="l" t="t" r="r" b="b"/>
              <a:pathLst>
                <a:path w="5101" h="2492" extrusionOk="0">
                  <a:moveTo>
                    <a:pt x="0" y="712"/>
                  </a:moveTo>
                  <a:cubicBezTo>
                    <a:pt x="0" y="712"/>
                    <a:pt x="1542" y="0"/>
                    <a:pt x="3084" y="475"/>
                  </a:cubicBezTo>
                  <a:cubicBezTo>
                    <a:pt x="4508" y="1068"/>
                    <a:pt x="5101" y="2491"/>
                    <a:pt x="5101" y="2491"/>
                  </a:cubicBezTo>
                  <a:cubicBezTo>
                    <a:pt x="5101" y="2491"/>
                    <a:pt x="3678" y="0"/>
                    <a:pt x="0" y="7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6"/>
            <p:cNvSpPr/>
            <p:nvPr/>
          </p:nvSpPr>
          <p:spPr>
            <a:xfrm rot="3055971">
              <a:off x="-25107" y="4604839"/>
              <a:ext cx="4696" cy="11732"/>
            </a:xfrm>
            <a:custGeom>
              <a:avLst/>
              <a:gdLst/>
              <a:ahLst/>
              <a:cxnLst/>
              <a:rect l="l" t="t" r="r" b="b"/>
              <a:pathLst>
                <a:path w="475" h="1187" extrusionOk="0">
                  <a:moveTo>
                    <a:pt x="119" y="1"/>
                  </a:moveTo>
                  <a:cubicBezTo>
                    <a:pt x="119" y="1"/>
                    <a:pt x="475" y="949"/>
                    <a:pt x="0" y="1187"/>
                  </a:cubicBezTo>
                  <a:cubicBezTo>
                    <a:pt x="0" y="1187"/>
                    <a:pt x="237" y="594"/>
                    <a:pt x="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
            <p:cNvSpPr/>
            <p:nvPr/>
          </p:nvSpPr>
          <p:spPr>
            <a:xfrm rot="3055971">
              <a:off x="-189081" y="4516512"/>
              <a:ext cx="17596" cy="14074"/>
            </a:xfrm>
            <a:custGeom>
              <a:avLst/>
              <a:gdLst/>
              <a:ahLst/>
              <a:cxnLst/>
              <a:rect l="l" t="t" r="r" b="b"/>
              <a:pathLst>
                <a:path w="1780" h="1424" extrusionOk="0">
                  <a:moveTo>
                    <a:pt x="0" y="475"/>
                  </a:moveTo>
                  <a:cubicBezTo>
                    <a:pt x="0" y="475"/>
                    <a:pt x="1542" y="0"/>
                    <a:pt x="1779" y="1424"/>
                  </a:cubicBezTo>
                  <a:cubicBezTo>
                    <a:pt x="1779" y="1424"/>
                    <a:pt x="1186" y="831"/>
                    <a:pt x="0" y="4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6"/>
            <p:cNvSpPr/>
            <p:nvPr/>
          </p:nvSpPr>
          <p:spPr>
            <a:xfrm rot="3055971">
              <a:off x="-273558" y="4536476"/>
              <a:ext cx="31672" cy="36362"/>
            </a:xfrm>
            <a:custGeom>
              <a:avLst/>
              <a:gdLst/>
              <a:ahLst/>
              <a:cxnLst/>
              <a:rect l="l" t="t" r="r" b="b"/>
              <a:pathLst>
                <a:path w="3204" h="3679" extrusionOk="0">
                  <a:moveTo>
                    <a:pt x="238" y="1899"/>
                  </a:moveTo>
                  <a:cubicBezTo>
                    <a:pt x="119" y="831"/>
                    <a:pt x="1306" y="1"/>
                    <a:pt x="2136" y="475"/>
                  </a:cubicBezTo>
                  <a:cubicBezTo>
                    <a:pt x="3085" y="950"/>
                    <a:pt x="3203" y="2255"/>
                    <a:pt x="2492" y="2966"/>
                  </a:cubicBezTo>
                  <a:cubicBezTo>
                    <a:pt x="1780" y="3678"/>
                    <a:pt x="475" y="3441"/>
                    <a:pt x="1" y="27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6"/>
            <p:cNvSpPr/>
            <p:nvPr/>
          </p:nvSpPr>
          <p:spPr>
            <a:xfrm rot="3055971">
              <a:off x="-259272" y="4546238"/>
              <a:ext cx="19939" cy="15251"/>
            </a:xfrm>
            <a:custGeom>
              <a:avLst/>
              <a:gdLst/>
              <a:ahLst/>
              <a:cxnLst/>
              <a:rect l="l" t="t" r="r" b="b"/>
              <a:pathLst>
                <a:path w="2017" h="1543" extrusionOk="0">
                  <a:moveTo>
                    <a:pt x="0" y="594"/>
                  </a:moveTo>
                  <a:cubicBezTo>
                    <a:pt x="0" y="594"/>
                    <a:pt x="475" y="1"/>
                    <a:pt x="1186" y="357"/>
                  </a:cubicBezTo>
                  <a:cubicBezTo>
                    <a:pt x="2017" y="713"/>
                    <a:pt x="1661" y="1543"/>
                    <a:pt x="1661" y="1543"/>
                  </a:cubicBezTo>
                  <a:cubicBezTo>
                    <a:pt x="1661" y="1543"/>
                    <a:pt x="1424" y="950"/>
                    <a:pt x="949" y="594"/>
                  </a:cubicBezTo>
                  <a:cubicBezTo>
                    <a:pt x="475" y="238"/>
                    <a:pt x="0" y="594"/>
                    <a:pt x="0"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66"/>
        <p:cNvGrpSpPr/>
        <p:nvPr/>
      </p:nvGrpSpPr>
      <p:grpSpPr>
        <a:xfrm>
          <a:off x="0" y="0"/>
          <a:ext cx="0" cy="0"/>
          <a:chOff x="0" y="0"/>
          <a:chExt cx="0" cy="0"/>
        </a:xfrm>
      </p:grpSpPr>
      <p:sp>
        <p:nvSpPr>
          <p:cNvPr id="1067" name="Google Shape;1067;p8"/>
          <p:cNvSpPr txBox="1">
            <a:spLocks noGrp="1"/>
          </p:cNvSpPr>
          <p:nvPr>
            <p:ph type="title"/>
          </p:nvPr>
        </p:nvSpPr>
        <p:spPr>
          <a:xfrm>
            <a:off x="1388100" y="539400"/>
            <a:ext cx="6367800" cy="23754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SzPts val="4800"/>
              <a:buNone/>
              <a:defRPr sz="10000">
                <a:solidFill>
                  <a:schemeClr val="accen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068" name="Google Shape;1068;p8"/>
          <p:cNvGrpSpPr/>
          <p:nvPr/>
        </p:nvGrpSpPr>
        <p:grpSpPr>
          <a:xfrm>
            <a:off x="0" y="3052663"/>
            <a:ext cx="9144043" cy="1207716"/>
            <a:chOff x="0" y="3052663"/>
            <a:chExt cx="9144043" cy="1207716"/>
          </a:xfrm>
        </p:grpSpPr>
        <p:grpSp>
          <p:nvGrpSpPr>
            <p:cNvPr id="1069" name="Google Shape;1069;p8"/>
            <p:cNvGrpSpPr/>
            <p:nvPr/>
          </p:nvGrpSpPr>
          <p:grpSpPr>
            <a:xfrm>
              <a:off x="0" y="3052663"/>
              <a:ext cx="9144043" cy="1207716"/>
              <a:chOff x="0" y="2290663"/>
              <a:chExt cx="9144043" cy="1207716"/>
            </a:xfrm>
          </p:grpSpPr>
          <p:sp>
            <p:nvSpPr>
              <p:cNvPr id="1070" name="Google Shape;1070;p8"/>
              <p:cNvSpPr/>
              <p:nvPr/>
            </p:nvSpPr>
            <p:spPr>
              <a:xfrm>
                <a:off x="7355762" y="2290663"/>
                <a:ext cx="1788281" cy="1207716"/>
              </a:xfrm>
              <a:custGeom>
                <a:avLst/>
                <a:gdLst/>
                <a:ahLst/>
                <a:cxnLst/>
                <a:rect l="l" t="t" r="r" b="b"/>
                <a:pathLst>
                  <a:path w="41226" h="27842" extrusionOk="0">
                    <a:moveTo>
                      <a:pt x="106" y="1328"/>
                    </a:moveTo>
                    <a:lnTo>
                      <a:pt x="41225" y="0"/>
                    </a:lnTo>
                    <a:lnTo>
                      <a:pt x="41225" y="27842"/>
                    </a:lnTo>
                    <a:lnTo>
                      <a:pt x="0" y="2710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
              <p:cNvSpPr/>
              <p:nvPr/>
            </p:nvSpPr>
            <p:spPr>
              <a:xfrm>
                <a:off x="1400552" y="2348267"/>
                <a:ext cx="5959895" cy="1118142"/>
              </a:xfrm>
              <a:custGeom>
                <a:avLst/>
                <a:gdLst/>
                <a:ahLst/>
                <a:cxnLst/>
                <a:rect l="l" t="t" r="r" b="b"/>
                <a:pathLst>
                  <a:path w="137396" h="25777" extrusionOk="0">
                    <a:moveTo>
                      <a:pt x="51616" y="1075"/>
                    </a:moveTo>
                    <a:lnTo>
                      <a:pt x="137396" y="0"/>
                    </a:lnTo>
                    <a:lnTo>
                      <a:pt x="137290" y="25776"/>
                    </a:lnTo>
                    <a:lnTo>
                      <a:pt x="380" y="25060"/>
                    </a:lnTo>
                    <a:lnTo>
                      <a:pt x="1" y="10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
              <p:cNvSpPr/>
              <p:nvPr/>
            </p:nvSpPr>
            <p:spPr>
              <a:xfrm>
                <a:off x="0" y="2290663"/>
                <a:ext cx="1418010" cy="1175747"/>
              </a:xfrm>
              <a:custGeom>
                <a:avLst/>
                <a:gdLst/>
                <a:ahLst/>
                <a:cxnLst/>
                <a:rect l="l" t="t" r="r" b="b"/>
                <a:pathLst>
                  <a:path w="32690" h="27105" extrusionOk="0">
                    <a:moveTo>
                      <a:pt x="32289" y="2340"/>
                    </a:moveTo>
                    <a:lnTo>
                      <a:pt x="0" y="0"/>
                    </a:lnTo>
                    <a:lnTo>
                      <a:pt x="0" y="27104"/>
                    </a:lnTo>
                    <a:lnTo>
                      <a:pt x="32689" y="2638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3" name="Google Shape;1073;p8"/>
            <p:cNvSpPr/>
            <p:nvPr/>
          </p:nvSpPr>
          <p:spPr>
            <a:xfrm>
              <a:off x="1393265" y="3444878"/>
              <a:ext cx="5967182" cy="5509"/>
            </a:xfrm>
            <a:custGeom>
              <a:avLst/>
              <a:gdLst/>
              <a:ahLst/>
              <a:cxnLst/>
              <a:rect l="l" t="t" r="r" b="b"/>
              <a:pathLst>
                <a:path w="137564" h="127" extrusionOk="0">
                  <a:moveTo>
                    <a:pt x="0" y="0"/>
                  </a:moveTo>
                  <a:lnTo>
                    <a:pt x="0" y="126"/>
                  </a:lnTo>
                  <a:lnTo>
                    <a:pt x="137564" y="126"/>
                  </a:lnTo>
                  <a:lnTo>
                    <a:pt x="137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8"/>
            <p:cNvSpPr/>
            <p:nvPr/>
          </p:nvSpPr>
          <p:spPr>
            <a:xfrm>
              <a:off x="1410616" y="3806902"/>
              <a:ext cx="5947099" cy="6420"/>
            </a:xfrm>
            <a:custGeom>
              <a:avLst/>
              <a:gdLst/>
              <a:ahLst/>
              <a:cxnLst/>
              <a:rect l="l" t="t" r="r" b="b"/>
              <a:pathLst>
                <a:path w="137101" h="148" extrusionOk="0">
                  <a:moveTo>
                    <a:pt x="0" y="0"/>
                  </a:moveTo>
                  <a:lnTo>
                    <a:pt x="0" y="148"/>
                  </a:lnTo>
                  <a:lnTo>
                    <a:pt x="137101" y="148"/>
                  </a:lnTo>
                  <a:lnTo>
                    <a:pt x="137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8"/>
            <p:cNvSpPr/>
            <p:nvPr/>
          </p:nvSpPr>
          <p:spPr>
            <a:xfrm>
              <a:off x="6980943" y="3116644"/>
              <a:ext cx="27458" cy="1111765"/>
            </a:xfrm>
            <a:custGeom>
              <a:avLst/>
              <a:gdLst/>
              <a:ahLst/>
              <a:cxnLst/>
              <a:rect l="l" t="t" r="r" b="b"/>
              <a:pathLst>
                <a:path w="633" h="25630" extrusionOk="0">
                  <a:moveTo>
                    <a:pt x="485" y="1"/>
                  </a:moveTo>
                  <a:lnTo>
                    <a:pt x="0" y="25629"/>
                  </a:lnTo>
                  <a:lnTo>
                    <a:pt x="127" y="25629"/>
                  </a:lnTo>
                  <a:lnTo>
                    <a:pt x="6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8"/>
            <p:cNvSpPr/>
            <p:nvPr/>
          </p:nvSpPr>
          <p:spPr>
            <a:xfrm>
              <a:off x="6541188" y="3122153"/>
              <a:ext cx="5552" cy="1106256"/>
            </a:xfrm>
            <a:custGeom>
              <a:avLst/>
              <a:gdLst/>
              <a:ahLst/>
              <a:cxnLst/>
              <a:rect l="l" t="t" r="r" b="b"/>
              <a:pathLst>
                <a:path w="128" h="25503" extrusionOk="0">
                  <a:moveTo>
                    <a:pt x="1" y="0"/>
                  </a:moveTo>
                  <a:lnTo>
                    <a:pt x="1" y="25502"/>
                  </a:lnTo>
                  <a:lnTo>
                    <a:pt x="127" y="2550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
            <p:cNvSpPr/>
            <p:nvPr/>
          </p:nvSpPr>
          <p:spPr>
            <a:xfrm>
              <a:off x="6056669" y="3127618"/>
              <a:ext cx="39343" cy="1093460"/>
            </a:xfrm>
            <a:custGeom>
              <a:avLst/>
              <a:gdLst/>
              <a:ahLst/>
              <a:cxnLst/>
              <a:rect l="l" t="t" r="r" b="b"/>
              <a:pathLst>
                <a:path w="907" h="25208" extrusionOk="0">
                  <a:moveTo>
                    <a:pt x="780" y="1"/>
                  </a:moveTo>
                  <a:lnTo>
                    <a:pt x="0" y="25208"/>
                  </a:lnTo>
                  <a:lnTo>
                    <a:pt x="127" y="25208"/>
                  </a:lnTo>
                  <a:lnTo>
                    <a:pt x="9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
            <p:cNvSpPr/>
            <p:nvPr/>
          </p:nvSpPr>
          <p:spPr>
            <a:xfrm>
              <a:off x="5651659" y="3133127"/>
              <a:ext cx="6463" cy="1087951"/>
            </a:xfrm>
            <a:custGeom>
              <a:avLst/>
              <a:gdLst/>
              <a:ahLst/>
              <a:cxnLst/>
              <a:rect l="l" t="t" r="r" b="b"/>
              <a:pathLst>
                <a:path w="149" h="25081" extrusionOk="0">
                  <a:moveTo>
                    <a:pt x="1" y="0"/>
                  </a:moveTo>
                  <a:lnTo>
                    <a:pt x="1" y="25081"/>
                  </a:lnTo>
                  <a:lnTo>
                    <a:pt x="148" y="25081"/>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
            <p:cNvSpPr/>
            <p:nvPr/>
          </p:nvSpPr>
          <p:spPr>
            <a:xfrm>
              <a:off x="5242094" y="3137682"/>
              <a:ext cx="5509" cy="1078842"/>
            </a:xfrm>
            <a:custGeom>
              <a:avLst/>
              <a:gdLst/>
              <a:ahLst/>
              <a:cxnLst/>
              <a:rect l="l" t="t" r="r" b="b"/>
              <a:pathLst>
                <a:path w="127" h="24871" extrusionOk="0">
                  <a:moveTo>
                    <a:pt x="0" y="0"/>
                  </a:moveTo>
                  <a:lnTo>
                    <a:pt x="0" y="24870"/>
                  </a:lnTo>
                  <a:lnTo>
                    <a:pt x="127" y="24870"/>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8"/>
            <p:cNvSpPr/>
            <p:nvPr/>
          </p:nvSpPr>
          <p:spPr>
            <a:xfrm>
              <a:off x="4347056" y="31486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8"/>
            <p:cNvSpPr/>
            <p:nvPr/>
          </p:nvSpPr>
          <p:spPr>
            <a:xfrm>
              <a:off x="3913721" y="3154122"/>
              <a:ext cx="5552" cy="1062402"/>
            </a:xfrm>
            <a:custGeom>
              <a:avLst/>
              <a:gdLst/>
              <a:ahLst/>
              <a:cxnLst/>
              <a:rect l="l" t="t" r="r" b="b"/>
              <a:pathLst>
                <a:path w="128" h="24492" extrusionOk="0">
                  <a:moveTo>
                    <a:pt x="1" y="1"/>
                  </a:moveTo>
                  <a:lnTo>
                    <a:pt x="1" y="24491"/>
                  </a:lnTo>
                  <a:lnTo>
                    <a:pt x="127" y="2449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8"/>
            <p:cNvSpPr/>
            <p:nvPr/>
          </p:nvSpPr>
          <p:spPr>
            <a:xfrm>
              <a:off x="1806473" y="3156898"/>
              <a:ext cx="34789" cy="1042231"/>
            </a:xfrm>
            <a:custGeom>
              <a:avLst/>
              <a:gdLst/>
              <a:ahLst/>
              <a:cxnLst/>
              <a:rect l="l" t="t" r="r" b="b"/>
              <a:pathLst>
                <a:path w="802" h="24027" extrusionOk="0">
                  <a:moveTo>
                    <a:pt x="0" y="0"/>
                  </a:moveTo>
                  <a:lnTo>
                    <a:pt x="654" y="24027"/>
                  </a:lnTo>
                  <a:lnTo>
                    <a:pt x="801" y="24027"/>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8"/>
            <p:cNvSpPr/>
            <p:nvPr/>
          </p:nvSpPr>
          <p:spPr>
            <a:xfrm>
              <a:off x="3086369" y="31486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8"/>
            <p:cNvSpPr/>
            <p:nvPr/>
          </p:nvSpPr>
          <p:spPr>
            <a:xfrm>
              <a:off x="2684119" y="31486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8"/>
            <p:cNvSpPr/>
            <p:nvPr/>
          </p:nvSpPr>
          <p:spPr>
            <a:xfrm>
              <a:off x="2207869" y="31486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8"/>
            <p:cNvSpPr/>
            <p:nvPr/>
          </p:nvSpPr>
          <p:spPr>
            <a:xfrm>
              <a:off x="7383177" y="3409222"/>
              <a:ext cx="1756268" cy="40254"/>
            </a:xfrm>
            <a:custGeom>
              <a:avLst/>
              <a:gdLst/>
              <a:ahLst/>
              <a:cxnLst/>
              <a:rect l="l" t="t" r="r" b="b"/>
              <a:pathLst>
                <a:path w="40488" h="928" extrusionOk="0">
                  <a:moveTo>
                    <a:pt x="40488" y="0"/>
                  </a:moveTo>
                  <a:lnTo>
                    <a:pt x="1" y="801"/>
                  </a:lnTo>
                  <a:lnTo>
                    <a:pt x="1" y="927"/>
                  </a:lnTo>
                  <a:lnTo>
                    <a:pt x="40488" y="148"/>
                  </a:lnTo>
                  <a:lnTo>
                    <a:pt x="40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8"/>
            <p:cNvSpPr/>
            <p:nvPr/>
          </p:nvSpPr>
          <p:spPr>
            <a:xfrm>
              <a:off x="7357584" y="3806902"/>
              <a:ext cx="1786459" cy="14662"/>
            </a:xfrm>
            <a:custGeom>
              <a:avLst/>
              <a:gdLst/>
              <a:ahLst/>
              <a:cxnLst/>
              <a:rect l="l" t="t" r="r" b="b"/>
              <a:pathLst>
                <a:path w="41184" h="338" extrusionOk="0">
                  <a:moveTo>
                    <a:pt x="1" y="0"/>
                  </a:moveTo>
                  <a:lnTo>
                    <a:pt x="1" y="148"/>
                  </a:lnTo>
                  <a:lnTo>
                    <a:pt x="41183" y="337"/>
                  </a:lnTo>
                  <a:lnTo>
                    <a:pt x="41183" y="211"/>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8"/>
            <p:cNvSpPr/>
            <p:nvPr/>
          </p:nvSpPr>
          <p:spPr>
            <a:xfrm>
              <a:off x="7590735" y="3102937"/>
              <a:ext cx="31102" cy="1125473"/>
            </a:xfrm>
            <a:custGeom>
              <a:avLst/>
              <a:gdLst/>
              <a:ahLst/>
              <a:cxnLst/>
              <a:rect l="l" t="t" r="r" b="b"/>
              <a:pathLst>
                <a:path w="717" h="25946" extrusionOk="0">
                  <a:moveTo>
                    <a:pt x="0" y="1"/>
                  </a:moveTo>
                  <a:lnTo>
                    <a:pt x="590" y="25945"/>
                  </a:lnTo>
                  <a:lnTo>
                    <a:pt x="717" y="25945"/>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8"/>
            <p:cNvSpPr/>
            <p:nvPr/>
          </p:nvSpPr>
          <p:spPr>
            <a:xfrm>
              <a:off x="7854943" y="3093784"/>
              <a:ext cx="5509" cy="1134625"/>
            </a:xfrm>
            <a:custGeom>
              <a:avLst/>
              <a:gdLst/>
              <a:ahLst/>
              <a:cxnLst/>
              <a:rect l="l" t="t" r="r" b="b"/>
              <a:pathLst>
                <a:path w="127" h="26157" extrusionOk="0">
                  <a:moveTo>
                    <a:pt x="0" y="1"/>
                  </a:moveTo>
                  <a:lnTo>
                    <a:pt x="0" y="26156"/>
                  </a:lnTo>
                  <a:lnTo>
                    <a:pt x="126" y="26156"/>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8"/>
            <p:cNvSpPr/>
            <p:nvPr/>
          </p:nvSpPr>
          <p:spPr>
            <a:xfrm>
              <a:off x="8127350" y="3085586"/>
              <a:ext cx="6463" cy="1142824"/>
            </a:xfrm>
            <a:custGeom>
              <a:avLst/>
              <a:gdLst/>
              <a:ahLst/>
              <a:cxnLst/>
              <a:rect l="l" t="t" r="r" b="b"/>
              <a:pathLst>
                <a:path w="149" h="26346" extrusionOk="0">
                  <a:moveTo>
                    <a:pt x="1" y="0"/>
                  </a:moveTo>
                  <a:lnTo>
                    <a:pt x="1" y="26345"/>
                  </a:lnTo>
                  <a:lnTo>
                    <a:pt x="148" y="26345"/>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8"/>
            <p:cNvSpPr/>
            <p:nvPr/>
          </p:nvSpPr>
          <p:spPr>
            <a:xfrm>
              <a:off x="8369610" y="3077344"/>
              <a:ext cx="27501" cy="1169327"/>
            </a:xfrm>
            <a:custGeom>
              <a:avLst/>
              <a:gdLst/>
              <a:ahLst/>
              <a:cxnLst/>
              <a:rect l="l" t="t" r="r" b="b"/>
              <a:pathLst>
                <a:path w="634" h="26957" extrusionOk="0">
                  <a:moveTo>
                    <a:pt x="1" y="0"/>
                  </a:moveTo>
                  <a:lnTo>
                    <a:pt x="507" y="26957"/>
                  </a:lnTo>
                  <a:lnTo>
                    <a:pt x="633" y="26957"/>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8"/>
            <p:cNvSpPr/>
            <p:nvPr/>
          </p:nvSpPr>
          <p:spPr>
            <a:xfrm>
              <a:off x="8690512" y="3067281"/>
              <a:ext cx="5552" cy="1184900"/>
            </a:xfrm>
            <a:custGeom>
              <a:avLst/>
              <a:gdLst/>
              <a:ahLst/>
              <a:cxnLst/>
              <a:rect l="l" t="t" r="r" b="b"/>
              <a:pathLst>
                <a:path w="128" h="27316" extrusionOk="0">
                  <a:moveTo>
                    <a:pt x="1" y="1"/>
                  </a:moveTo>
                  <a:lnTo>
                    <a:pt x="1" y="27315"/>
                  </a:lnTo>
                  <a:lnTo>
                    <a:pt x="127" y="27315"/>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8"/>
            <p:cNvSpPr/>
            <p:nvPr/>
          </p:nvSpPr>
          <p:spPr>
            <a:xfrm>
              <a:off x="8996796" y="3052663"/>
              <a:ext cx="29280" cy="1204073"/>
            </a:xfrm>
            <a:custGeom>
              <a:avLst/>
              <a:gdLst/>
              <a:ahLst/>
              <a:cxnLst/>
              <a:rect l="l" t="t" r="r" b="b"/>
              <a:pathLst>
                <a:path w="675" h="27758" extrusionOk="0">
                  <a:moveTo>
                    <a:pt x="548" y="0"/>
                  </a:moveTo>
                  <a:lnTo>
                    <a:pt x="0" y="27758"/>
                  </a:lnTo>
                  <a:lnTo>
                    <a:pt x="148" y="27758"/>
                  </a:lnTo>
                  <a:lnTo>
                    <a:pt x="6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8"/>
            <p:cNvSpPr/>
            <p:nvPr/>
          </p:nvSpPr>
          <p:spPr>
            <a:xfrm>
              <a:off x="3644" y="3408683"/>
              <a:ext cx="1392418" cy="40254"/>
            </a:xfrm>
            <a:custGeom>
              <a:avLst/>
              <a:gdLst/>
              <a:ahLst/>
              <a:cxnLst/>
              <a:rect l="l" t="t" r="r" b="b"/>
              <a:pathLst>
                <a:path w="32100" h="928" extrusionOk="0">
                  <a:moveTo>
                    <a:pt x="0" y="0"/>
                  </a:moveTo>
                  <a:lnTo>
                    <a:pt x="0" y="127"/>
                  </a:lnTo>
                  <a:lnTo>
                    <a:pt x="32099" y="928"/>
                  </a:lnTo>
                  <a:lnTo>
                    <a:pt x="32099" y="801"/>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8"/>
            <p:cNvSpPr/>
            <p:nvPr/>
          </p:nvSpPr>
          <p:spPr>
            <a:xfrm>
              <a:off x="911" y="3786775"/>
              <a:ext cx="1416145" cy="14662"/>
            </a:xfrm>
            <a:custGeom>
              <a:avLst/>
              <a:gdLst/>
              <a:ahLst/>
              <a:cxnLst/>
              <a:rect l="l" t="t" r="r" b="b"/>
              <a:pathLst>
                <a:path w="32647" h="338" extrusionOk="0">
                  <a:moveTo>
                    <a:pt x="32647" y="0"/>
                  </a:moveTo>
                  <a:lnTo>
                    <a:pt x="0" y="190"/>
                  </a:lnTo>
                  <a:lnTo>
                    <a:pt x="0" y="338"/>
                  </a:lnTo>
                  <a:lnTo>
                    <a:pt x="32647" y="148"/>
                  </a:lnTo>
                  <a:lnTo>
                    <a:pt x="32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8"/>
            <p:cNvSpPr/>
            <p:nvPr/>
          </p:nvSpPr>
          <p:spPr>
            <a:xfrm>
              <a:off x="800824" y="3111178"/>
              <a:ext cx="5552" cy="1086129"/>
            </a:xfrm>
            <a:custGeom>
              <a:avLst/>
              <a:gdLst/>
              <a:ahLst/>
              <a:cxnLst/>
              <a:rect l="l" t="t" r="r" b="b"/>
              <a:pathLst>
                <a:path w="128" h="25039" extrusionOk="0">
                  <a:moveTo>
                    <a:pt x="1" y="0"/>
                  </a:moveTo>
                  <a:lnTo>
                    <a:pt x="1" y="25039"/>
                  </a:lnTo>
                  <a:lnTo>
                    <a:pt x="127" y="25039"/>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8"/>
            <p:cNvSpPr/>
            <p:nvPr/>
          </p:nvSpPr>
          <p:spPr>
            <a:xfrm>
              <a:off x="591487" y="3096560"/>
              <a:ext cx="22903" cy="1118142"/>
            </a:xfrm>
            <a:custGeom>
              <a:avLst/>
              <a:gdLst/>
              <a:ahLst/>
              <a:cxnLst/>
              <a:rect l="l" t="t" r="r" b="b"/>
              <a:pathLst>
                <a:path w="528" h="25777" extrusionOk="0">
                  <a:moveTo>
                    <a:pt x="401" y="0"/>
                  </a:moveTo>
                  <a:lnTo>
                    <a:pt x="0" y="25776"/>
                  </a:lnTo>
                  <a:lnTo>
                    <a:pt x="127" y="25776"/>
                  </a:lnTo>
                  <a:lnTo>
                    <a:pt x="5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8"/>
            <p:cNvSpPr/>
            <p:nvPr/>
          </p:nvSpPr>
          <p:spPr>
            <a:xfrm>
              <a:off x="354693" y="3078255"/>
              <a:ext cx="5552" cy="1141913"/>
            </a:xfrm>
            <a:custGeom>
              <a:avLst/>
              <a:gdLst/>
              <a:ahLst/>
              <a:cxnLst/>
              <a:rect l="l" t="t" r="r" b="b"/>
              <a:pathLst>
                <a:path w="128" h="26325" extrusionOk="0">
                  <a:moveTo>
                    <a:pt x="1" y="0"/>
                  </a:moveTo>
                  <a:lnTo>
                    <a:pt x="1" y="26325"/>
                  </a:lnTo>
                  <a:lnTo>
                    <a:pt x="127" y="26325"/>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8"/>
            <p:cNvSpPr/>
            <p:nvPr/>
          </p:nvSpPr>
          <p:spPr>
            <a:xfrm>
              <a:off x="93217" y="3052663"/>
              <a:ext cx="22903" cy="1172060"/>
            </a:xfrm>
            <a:custGeom>
              <a:avLst/>
              <a:gdLst/>
              <a:ahLst/>
              <a:cxnLst/>
              <a:rect l="l" t="t" r="r" b="b"/>
              <a:pathLst>
                <a:path w="528" h="27020" extrusionOk="0">
                  <a:moveTo>
                    <a:pt x="1" y="0"/>
                  </a:moveTo>
                  <a:lnTo>
                    <a:pt x="401" y="27020"/>
                  </a:lnTo>
                  <a:lnTo>
                    <a:pt x="528" y="27020"/>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8"/>
            <p:cNvSpPr/>
            <p:nvPr/>
          </p:nvSpPr>
          <p:spPr>
            <a:xfrm>
              <a:off x="4794581" y="31486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8"/>
            <p:cNvSpPr/>
            <p:nvPr/>
          </p:nvSpPr>
          <p:spPr>
            <a:xfrm>
              <a:off x="3482669" y="31486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8"/>
            <p:cNvSpPr/>
            <p:nvPr/>
          </p:nvSpPr>
          <p:spPr>
            <a:xfrm>
              <a:off x="1387373" y="3156898"/>
              <a:ext cx="34789" cy="1042231"/>
            </a:xfrm>
            <a:custGeom>
              <a:avLst/>
              <a:gdLst/>
              <a:ahLst/>
              <a:cxnLst/>
              <a:rect l="l" t="t" r="r" b="b"/>
              <a:pathLst>
                <a:path w="802" h="24027" extrusionOk="0">
                  <a:moveTo>
                    <a:pt x="0" y="0"/>
                  </a:moveTo>
                  <a:lnTo>
                    <a:pt x="654" y="24027"/>
                  </a:lnTo>
                  <a:lnTo>
                    <a:pt x="801" y="24027"/>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8"/>
          <p:cNvGrpSpPr/>
          <p:nvPr/>
        </p:nvGrpSpPr>
        <p:grpSpPr>
          <a:xfrm>
            <a:off x="-444443" y="3107600"/>
            <a:ext cx="10005116" cy="2797905"/>
            <a:chOff x="-444443" y="3107600"/>
            <a:chExt cx="10005116" cy="2797905"/>
          </a:xfrm>
        </p:grpSpPr>
        <p:sp>
          <p:nvSpPr>
            <p:cNvPr id="1104" name="Google Shape;1104;p8"/>
            <p:cNvSpPr/>
            <p:nvPr/>
          </p:nvSpPr>
          <p:spPr>
            <a:xfrm>
              <a:off x="2408023" y="5443920"/>
              <a:ext cx="1005707" cy="27458"/>
            </a:xfrm>
            <a:custGeom>
              <a:avLst/>
              <a:gdLst/>
              <a:ahLst/>
              <a:cxnLst/>
              <a:rect l="l" t="t" r="r" b="b"/>
              <a:pathLst>
                <a:path w="23185" h="633" extrusionOk="0">
                  <a:moveTo>
                    <a:pt x="1" y="633"/>
                  </a:moveTo>
                  <a:lnTo>
                    <a:pt x="506" y="1"/>
                  </a:lnTo>
                  <a:lnTo>
                    <a:pt x="22594" y="1"/>
                  </a:lnTo>
                  <a:lnTo>
                    <a:pt x="23184" y="63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8"/>
            <p:cNvSpPr/>
            <p:nvPr/>
          </p:nvSpPr>
          <p:spPr>
            <a:xfrm>
              <a:off x="341896" y="5624932"/>
              <a:ext cx="1820293" cy="173770"/>
            </a:xfrm>
            <a:custGeom>
              <a:avLst/>
              <a:gdLst/>
              <a:ahLst/>
              <a:cxnLst/>
              <a:rect l="l" t="t" r="r" b="b"/>
              <a:pathLst>
                <a:path w="41964" h="4006" extrusionOk="0">
                  <a:moveTo>
                    <a:pt x="0" y="1"/>
                  </a:moveTo>
                  <a:lnTo>
                    <a:pt x="190" y="4005"/>
                  </a:lnTo>
                  <a:lnTo>
                    <a:pt x="41963" y="3626"/>
                  </a:lnTo>
                  <a:lnTo>
                    <a:pt x="419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8"/>
            <p:cNvSpPr/>
            <p:nvPr/>
          </p:nvSpPr>
          <p:spPr>
            <a:xfrm>
              <a:off x="341896" y="5624932"/>
              <a:ext cx="1501209" cy="173770"/>
            </a:xfrm>
            <a:custGeom>
              <a:avLst/>
              <a:gdLst/>
              <a:ahLst/>
              <a:cxnLst/>
              <a:rect l="l" t="t" r="r" b="b"/>
              <a:pathLst>
                <a:path w="34608" h="4006" extrusionOk="0">
                  <a:moveTo>
                    <a:pt x="34607" y="3626"/>
                  </a:moveTo>
                  <a:lnTo>
                    <a:pt x="34607" y="1"/>
                  </a:lnTo>
                  <a:lnTo>
                    <a:pt x="0" y="1"/>
                  </a:lnTo>
                  <a:lnTo>
                    <a:pt x="190" y="40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8"/>
            <p:cNvSpPr/>
            <p:nvPr/>
          </p:nvSpPr>
          <p:spPr>
            <a:xfrm>
              <a:off x="1909797" y="5522562"/>
              <a:ext cx="120720" cy="33878"/>
            </a:xfrm>
            <a:custGeom>
              <a:avLst/>
              <a:gdLst/>
              <a:ahLst/>
              <a:cxnLst/>
              <a:rect l="l" t="t" r="r" b="b"/>
              <a:pathLst>
                <a:path w="2783" h="781" extrusionOk="0">
                  <a:moveTo>
                    <a:pt x="2108" y="0"/>
                  </a:moveTo>
                  <a:lnTo>
                    <a:pt x="0" y="0"/>
                  </a:lnTo>
                  <a:lnTo>
                    <a:pt x="126" y="780"/>
                  </a:lnTo>
                  <a:lnTo>
                    <a:pt x="2782" y="78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8" name="Google Shape;1108;p8"/>
            <p:cNvGrpSpPr/>
            <p:nvPr/>
          </p:nvGrpSpPr>
          <p:grpSpPr>
            <a:xfrm>
              <a:off x="1185712" y="3213197"/>
              <a:ext cx="439175" cy="905723"/>
              <a:chOff x="1185712" y="3213197"/>
              <a:chExt cx="439175" cy="905723"/>
            </a:xfrm>
          </p:grpSpPr>
          <p:sp>
            <p:nvSpPr>
              <p:cNvPr id="1109" name="Google Shape;1109;p8"/>
              <p:cNvSpPr/>
              <p:nvPr/>
            </p:nvSpPr>
            <p:spPr>
              <a:xfrm flipH="1">
                <a:off x="1350662" y="3275209"/>
                <a:ext cx="274225" cy="843711"/>
              </a:xfrm>
              <a:custGeom>
                <a:avLst/>
                <a:gdLst/>
                <a:ahLst/>
                <a:cxnLst/>
                <a:rect l="l" t="t" r="r" b="b"/>
                <a:pathLst>
                  <a:path w="5501" h="16925" extrusionOk="0">
                    <a:moveTo>
                      <a:pt x="3499" y="4827"/>
                    </a:moveTo>
                    <a:lnTo>
                      <a:pt x="3667" y="3014"/>
                    </a:lnTo>
                    <a:lnTo>
                      <a:pt x="3815" y="3014"/>
                    </a:lnTo>
                    <a:lnTo>
                      <a:pt x="3815" y="2024"/>
                    </a:lnTo>
                    <a:lnTo>
                      <a:pt x="3351" y="2045"/>
                    </a:lnTo>
                    <a:lnTo>
                      <a:pt x="3457" y="0"/>
                    </a:lnTo>
                    <a:lnTo>
                      <a:pt x="1918" y="0"/>
                    </a:lnTo>
                    <a:lnTo>
                      <a:pt x="2002" y="2087"/>
                    </a:lnTo>
                    <a:lnTo>
                      <a:pt x="1497" y="2129"/>
                    </a:lnTo>
                    <a:lnTo>
                      <a:pt x="1539" y="3014"/>
                    </a:lnTo>
                    <a:lnTo>
                      <a:pt x="1686" y="3014"/>
                    </a:lnTo>
                    <a:lnTo>
                      <a:pt x="1792" y="4827"/>
                    </a:lnTo>
                    <a:cubicBezTo>
                      <a:pt x="1792" y="4827"/>
                      <a:pt x="0" y="5775"/>
                      <a:pt x="0" y="7398"/>
                    </a:cubicBezTo>
                    <a:lnTo>
                      <a:pt x="169" y="16924"/>
                    </a:lnTo>
                    <a:lnTo>
                      <a:pt x="5501" y="16924"/>
                    </a:lnTo>
                    <a:lnTo>
                      <a:pt x="5501" y="15112"/>
                    </a:lnTo>
                    <a:lnTo>
                      <a:pt x="5501" y="9569"/>
                    </a:lnTo>
                    <a:lnTo>
                      <a:pt x="5501" y="7124"/>
                    </a:lnTo>
                    <a:cubicBezTo>
                      <a:pt x="5501" y="7124"/>
                      <a:pt x="4995" y="5375"/>
                      <a:pt x="3499" y="482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8"/>
              <p:cNvSpPr/>
              <p:nvPr/>
            </p:nvSpPr>
            <p:spPr>
              <a:xfrm flipH="1">
                <a:off x="1294936" y="3213197"/>
                <a:ext cx="82003" cy="124027"/>
              </a:xfrm>
              <a:custGeom>
                <a:avLst/>
                <a:gdLst/>
                <a:ahLst/>
                <a:cxnLst/>
                <a:rect l="l" t="t" r="r" b="b"/>
                <a:pathLst>
                  <a:path w="1645" h="2488" extrusionOk="0">
                    <a:moveTo>
                      <a:pt x="84" y="2488"/>
                    </a:moveTo>
                    <a:lnTo>
                      <a:pt x="0" y="1"/>
                    </a:lnTo>
                    <a:lnTo>
                      <a:pt x="1644" y="1"/>
                    </a:lnTo>
                    <a:lnTo>
                      <a:pt x="1539" y="236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8"/>
              <p:cNvSpPr/>
              <p:nvPr/>
            </p:nvSpPr>
            <p:spPr>
              <a:xfrm flipH="1">
                <a:off x="1185712" y="3470617"/>
                <a:ext cx="294215" cy="648299"/>
              </a:xfrm>
              <a:custGeom>
                <a:avLst/>
                <a:gdLst/>
                <a:ahLst/>
                <a:cxnLst/>
                <a:rect l="l" t="t" r="r" b="b"/>
                <a:pathLst>
                  <a:path w="5902" h="13005" extrusionOk="0">
                    <a:moveTo>
                      <a:pt x="190" y="13004"/>
                    </a:moveTo>
                    <a:lnTo>
                      <a:pt x="5902" y="13004"/>
                    </a:lnTo>
                    <a:lnTo>
                      <a:pt x="5902" y="2488"/>
                    </a:lnTo>
                    <a:cubicBezTo>
                      <a:pt x="5902" y="2488"/>
                      <a:pt x="5375" y="591"/>
                      <a:pt x="3773" y="1"/>
                    </a:cubicBezTo>
                    <a:lnTo>
                      <a:pt x="1919" y="1"/>
                    </a:lnTo>
                    <a:cubicBezTo>
                      <a:pt x="1919" y="1"/>
                      <a:pt x="1" y="1033"/>
                      <a:pt x="1" y="27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8"/>
              <p:cNvSpPr/>
              <p:nvPr/>
            </p:nvSpPr>
            <p:spPr>
              <a:xfrm flipH="1">
                <a:off x="1279183" y="3326703"/>
                <a:ext cx="113558" cy="143967"/>
              </a:xfrm>
              <a:custGeom>
                <a:avLst/>
                <a:gdLst/>
                <a:ahLst/>
                <a:cxnLst/>
                <a:rect l="l" t="t" r="r" b="b"/>
                <a:pathLst>
                  <a:path w="2278" h="2888" extrusionOk="0">
                    <a:moveTo>
                      <a:pt x="170" y="2888"/>
                    </a:moveTo>
                    <a:lnTo>
                      <a:pt x="1" y="148"/>
                    </a:lnTo>
                    <a:lnTo>
                      <a:pt x="2277" y="0"/>
                    </a:lnTo>
                    <a:lnTo>
                      <a:pt x="2024" y="28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8"/>
              <p:cNvSpPr/>
              <p:nvPr/>
            </p:nvSpPr>
            <p:spPr>
              <a:xfrm flipH="1">
                <a:off x="1274996" y="3321419"/>
                <a:ext cx="125074" cy="53639"/>
              </a:xfrm>
              <a:custGeom>
                <a:avLst/>
                <a:gdLst/>
                <a:ahLst/>
                <a:cxnLst/>
                <a:rect l="l" t="t" r="r" b="b"/>
                <a:pathLst>
                  <a:path w="2509" h="1076" extrusionOk="0">
                    <a:moveTo>
                      <a:pt x="0" y="106"/>
                    </a:moveTo>
                    <a:lnTo>
                      <a:pt x="2508" y="1"/>
                    </a:lnTo>
                    <a:lnTo>
                      <a:pt x="2508" y="1076"/>
                    </a:lnTo>
                    <a:lnTo>
                      <a:pt x="64" y="107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8"/>
              <p:cNvSpPr/>
              <p:nvPr/>
            </p:nvSpPr>
            <p:spPr>
              <a:xfrm flipH="1">
                <a:off x="1369560" y="3490556"/>
                <a:ext cx="98803" cy="607323"/>
              </a:xfrm>
              <a:custGeom>
                <a:avLst/>
                <a:gdLst/>
                <a:ahLst/>
                <a:cxnLst/>
                <a:rect l="l" t="t" r="r" b="b"/>
                <a:pathLst>
                  <a:path w="1982" h="12183" extrusionOk="0">
                    <a:moveTo>
                      <a:pt x="1708" y="1"/>
                    </a:moveTo>
                    <a:cubicBezTo>
                      <a:pt x="1476" y="43"/>
                      <a:pt x="359" y="970"/>
                      <a:pt x="190" y="1750"/>
                    </a:cubicBezTo>
                    <a:cubicBezTo>
                      <a:pt x="0" y="2530"/>
                      <a:pt x="127" y="11319"/>
                      <a:pt x="464" y="11740"/>
                    </a:cubicBezTo>
                    <a:cubicBezTo>
                      <a:pt x="780" y="12183"/>
                      <a:pt x="1455" y="12035"/>
                      <a:pt x="1708" y="11551"/>
                    </a:cubicBezTo>
                    <a:cubicBezTo>
                      <a:pt x="1982" y="11066"/>
                      <a:pt x="1244" y="2762"/>
                      <a:pt x="1370" y="1898"/>
                    </a:cubicBezTo>
                    <a:cubicBezTo>
                      <a:pt x="1476" y="1034"/>
                      <a:pt x="1855" y="1"/>
                      <a:pt x="170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8"/>
              <p:cNvSpPr/>
              <p:nvPr/>
            </p:nvSpPr>
            <p:spPr>
              <a:xfrm flipH="1">
                <a:off x="1185714" y="3724846"/>
                <a:ext cx="253238" cy="305830"/>
              </a:xfrm>
              <a:custGeom>
                <a:avLst/>
                <a:gdLst/>
                <a:ahLst/>
                <a:cxnLst/>
                <a:rect l="l" t="t" r="r" b="b"/>
                <a:pathLst>
                  <a:path w="5080" h="6135" extrusionOk="0">
                    <a:moveTo>
                      <a:pt x="1" y="1"/>
                    </a:moveTo>
                    <a:lnTo>
                      <a:pt x="5080" y="1"/>
                    </a:lnTo>
                    <a:lnTo>
                      <a:pt x="5080" y="5944"/>
                    </a:lnTo>
                    <a:lnTo>
                      <a:pt x="232" y="61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8"/>
              <p:cNvSpPr/>
              <p:nvPr/>
            </p:nvSpPr>
            <p:spPr>
              <a:xfrm flipH="1">
                <a:off x="1217222" y="3816268"/>
                <a:ext cx="89331" cy="110368"/>
              </a:xfrm>
              <a:custGeom>
                <a:avLst/>
                <a:gdLst/>
                <a:ahLst/>
                <a:cxnLst/>
                <a:rect l="l" t="t" r="r" b="b"/>
                <a:pathLst>
                  <a:path w="1792" h="2214" extrusionOk="0">
                    <a:moveTo>
                      <a:pt x="1539" y="1413"/>
                    </a:moveTo>
                    <a:cubicBezTo>
                      <a:pt x="1286" y="1940"/>
                      <a:pt x="801" y="2214"/>
                      <a:pt x="443" y="2045"/>
                    </a:cubicBezTo>
                    <a:cubicBezTo>
                      <a:pt x="106" y="1897"/>
                      <a:pt x="0" y="1328"/>
                      <a:pt x="253" y="801"/>
                    </a:cubicBezTo>
                    <a:cubicBezTo>
                      <a:pt x="506" y="275"/>
                      <a:pt x="991" y="1"/>
                      <a:pt x="1349" y="169"/>
                    </a:cubicBezTo>
                    <a:cubicBezTo>
                      <a:pt x="1707" y="317"/>
                      <a:pt x="1792" y="886"/>
                      <a:pt x="1539" y="14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8"/>
              <p:cNvSpPr/>
              <p:nvPr/>
            </p:nvSpPr>
            <p:spPr>
              <a:xfrm flipH="1">
                <a:off x="1282374" y="3885608"/>
                <a:ext cx="99850" cy="103040"/>
              </a:xfrm>
              <a:custGeom>
                <a:avLst/>
                <a:gdLst/>
                <a:ahLst/>
                <a:cxnLst/>
                <a:rect l="l" t="t" r="r" b="b"/>
                <a:pathLst>
                  <a:path w="2003" h="2067" extrusionOk="0">
                    <a:moveTo>
                      <a:pt x="1518" y="549"/>
                    </a:moveTo>
                    <a:cubicBezTo>
                      <a:pt x="1898" y="970"/>
                      <a:pt x="2003" y="1539"/>
                      <a:pt x="1708" y="1813"/>
                    </a:cubicBezTo>
                    <a:cubicBezTo>
                      <a:pt x="1413" y="2066"/>
                      <a:pt x="865" y="1940"/>
                      <a:pt x="464" y="1518"/>
                    </a:cubicBezTo>
                    <a:cubicBezTo>
                      <a:pt x="85" y="1097"/>
                      <a:pt x="1" y="527"/>
                      <a:pt x="275" y="275"/>
                    </a:cubicBezTo>
                    <a:cubicBezTo>
                      <a:pt x="570" y="1"/>
                      <a:pt x="1118" y="127"/>
                      <a:pt x="1518" y="5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8" name="Google Shape;1118;p8"/>
            <p:cNvGrpSpPr/>
            <p:nvPr/>
          </p:nvGrpSpPr>
          <p:grpSpPr>
            <a:xfrm>
              <a:off x="5877574" y="3277784"/>
              <a:ext cx="1591739" cy="854211"/>
              <a:chOff x="6106174" y="3277784"/>
              <a:chExt cx="1591739" cy="854211"/>
            </a:xfrm>
          </p:grpSpPr>
          <p:sp>
            <p:nvSpPr>
              <p:cNvPr id="1119" name="Google Shape;1119;p8"/>
              <p:cNvSpPr/>
              <p:nvPr/>
            </p:nvSpPr>
            <p:spPr>
              <a:xfrm>
                <a:off x="6930871" y="3481616"/>
                <a:ext cx="767042" cy="256428"/>
              </a:xfrm>
              <a:custGeom>
                <a:avLst/>
                <a:gdLst/>
                <a:ahLst/>
                <a:cxnLst/>
                <a:rect l="l" t="t" r="r" b="b"/>
                <a:pathLst>
                  <a:path w="15387" h="5144" extrusionOk="0">
                    <a:moveTo>
                      <a:pt x="212" y="5101"/>
                    </a:moveTo>
                    <a:lnTo>
                      <a:pt x="1" y="148"/>
                    </a:lnTo>
                    <a:lnTo>
                      <a:pt x="15344" y="1"/>
                    </a:lnTo>
                    <a:lnTo>
                      <a:pt x="15386" y="514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8"/>
              <p:cNvSpPr/>
              <p:nvPr/>
            </p:nvSpPr>
            <p:spPr>
              <a:xfrm>
                <a:off x="6907791" y="3488993"/>
                <a:ext cx="33649" cy="249051"/>
              </a:xfrm>
              <a:custGeom>
                <a:avLst/>
                <a:gdLst/>
                <a:ahLst/>
                <a:cxnLst/>
                <a:rect l="l" t="t" r="r" b="b"/>
                <a:pathLst>
                  <a:path w="675" h="4996" extrusionOk="0">
                    <a:moveTo>
                      <a:pt x="464" y="0"/>
                    </a:moveTo>
                    <a:lnTo>
                      <a:pt x="0" y="169"/>
                    </a:lnTo>
                    <a:lnTo>
                      <a:pt x="232" y="4995"/>
                    </a:lnTo>
                    <a:lnTo>
                      <a:pt x="675" y="495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8"/>
              <p:cNvSpPr/>
              <p:nvPr/>
            </p:nvSpPr>
            <p:spPr>
              <a:xfrm>
                <a:off x="7008635" y="3522591"/>
                <a:ext cx="175522" cy="175522"/>
              </a:xfrm>
              <a:custGeom>
                <a:avLst/>
                <a:gdLst/>
                <a:ahLst/>
                <a:cxnLst/>
                <a:rect l="l" t="t" r="r" b="b"/>
                <a:pathLst>
                  <a:path w="3521" h="3521" extrusionOk="0">
                    <a:moveTo>
                      <a:pt x="3520" y="1750"/>
                    </a:moveTo>
                    <a:cubicBezTo>
                      <a:pt x="3520" y="2719"/>
                      <a:pt x="2740" y="3520"/>
                      <a:pt x="1771" y="3520"/>
                    </a:cubicBezTo>
                    <a:cubicBezTo>
                      <a:pt x="780" y="3520"/>
                      <a:pt x="0" y="2719"/>
                      <a:pt x="0" y="1750"/>
                    </a:cubicBezTo>
                    <a:cubicBezTo>
                      <a:pt x="0" y="780"/>
                      <a:pt x="780" y="1"/>
                      <a:pt x="1771" y="1"/>
                    </a:cubicBezTo>
                    <a:cubicBezTo>
                      <a:pt x="2740" y="1"/>
                      <a:pt x="3520" y="780"/>
                      <a:pt x="3520" y="1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8"/>
              <p:cNvSpPr/>
              <p:nvPr/>
            </p:nvSpPr>
            <p:spPr>
              <a:xfrm>
                <a:off x="7008635" y="3529969"/>
                <a:ext cx="163957" cy="163907"/>
              </a:xfrm>
              <a:custGeom>
                <a:avLst/>
                <a:gdLst/>
                <a:ahLst/>
                <a:cxnLst/>
                <a:rect l="l" t="t" r="r" b="b"/>
                <a:pathLst>
                  <a:path w="3289" h="3288" extrusionOk="0">
                    <a:moveTo>
                      <a:pt x="3288" y="1644"/>
                    </a:moveTo>
                    <a:cubicBezTo>
                      <a:pt x="3288" y="2550"/>
                      <a:pt x="2551" y="3288"/>
                      <a:pt x="1644" y="3288"/>
                    </a:cubicBezTo>
                    <a:cubicBezTo>
                      <a:pt x="738" y="3288"/>
                      <a:pt x="0" y="2550"/>
                      <a:pt x="0" y="1644"/>
                    </a:cubicBezTo>
                    <a:cubicBezTo>
                      <a:pt x="0" y="738"/>
                      <a:pt x="738" y="0"/>
                      <a:pt x="1644" y="0"/>
                    </a:cubicBezTo>
                    <a:cubicBezTo>
                      <a:pt x="2551" y="0"/>
                      <a:pt x="3288" y="738"/>
                      <a:pt x="3288" y="16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8"/>
              <p:cNvSpPr/>
              <p:nvPr/>
            </p:nvSpPr>
            <p:spPr>
              <a:xfrm>
                <a:off x="7236593" y="3522591"/>
                <a:ext cx="174475" cy="175522"/>
              </a:xfrm>
              <a:custGeom>
                <a:avLst/>
                <a:gdLst/>
                <a:ahLst/>
                <a:cxnLst/>
                <a:rect l="l" t="t" r="r" b="b"/>
                <a:pathLst>
                  <a:path w="3500" h="3521" extrusionOk="0">
                    <a:moveTo>
                      <a:pt x="3500" y="1750"/>
                    </a:moveTo>
                    <a:cubicBezTo>
                      <a:pt x="3500" y="2719"/>
                      <a:pt x="2720" y="3520"/>
                      <a:pt x="1750" y="3520"/>
                    </a:cubicBezTo>
                    <a:cubicBezTo>
                      <a:pt x="781" y="3520"/>
                      <a:pt x="1" y="2719"/>
                      <a:pt x="1" y="1750"/>
                    </a:cubicBezTo>
                    <a:cubicBezTo>
                      <a:pt x="1" y="780"/>
                      <a:pt x="781" y="1"/>
                      <a:pt x="1750" y="1"/>
                    </a:cubicBezTo>
                    <a:cubicBezTo>
                      <a:pt x="2720" y="1"/>
                      <a:pt x="3500" y="780"/>
                      <a:pt x="3500" y="1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8"/>
              <p:cNvSpPr/>
              <p:nvPr/>
            </p:nvSpPr>
            <p:spPr>
              <a:xfrm>
                <a:off x="7236593" y="3529969"/>
                <a:ext cx="163957" cy="163907"/>
              </a:xfrm>
              <a:custGeom>
                <a:avLst/>
                <a:gdLst/>
                <a:ahLst/>
                <a:cxnLst/>
                <a:rect l="l" t="t" r="r" b="b"/>
                <a:pathLst>
                  <a:path w="3289" h="3288" extrusionOk="0">
                    <a:moveTo>
                      <a:pt x="3289" y="1644"/>
                    </a:moveTo>
                    <a:cubicBezTo>
                      <a:pt x="3289" y="2550"/>
                      <a:pt x="2551" y="3288"/>
                      <a:pt x="1645" y="3288"/>
                    </a:cubicBezTo>
                    <a:cubicBezTo>
                      <a:pt x="739" y="3288"/>
                      <a:pt x="1" y="2550"/>
                      <a:pt x="1" y="1644"/>
                    </a:cubicBezTo>
                    <a:cubicBezTo>
                      <a:pt x="1" y="738"/>
                      <a:pt x="739" y="0"/>
                      <a:pt x="1645" y="0"/>
                    </a:cubicBezTo>
                    <a:cubicBezTo>
                      <a:pt x="2551" y="0"/>
                      <a:pt x="3289" y="738"/>
                      <a:pt x="3289" y="16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8"/>
              <p:cNvSpPr/>
              <p:nvPr/>
            </p:nvSpPr>
            <p:spPr>
              <a:xfrm>
                <a:off x="7465648" y="3522591"/>
                <a:ext cx="174475" cy="175522"/>
              </a:xfrm>
              <a:custGeom>
                <a:avLst/>
                <a:gdLst/>
                <a:ahLst/>
                <a:cxnLst/>
                <a:rect l="l" t="t" r="r" b="b"/>
                <a:pathLst>
                  <a:path w="3500" h="3521" extrusionOk="0">
                    <a:moveTo>
                      <a:pt x="3499" y="1750"/>
                    </a:moveTo>
                    <a:cubicBezTo>
                      <a:pt x="3499" y="2719"/>
                      <a:pt x="2719" y="3520"/>
                      <a:pt x="1750" y="3520"/>
                    </a:cubicBezTo>
                    <a:cubicBezTo>
                      <a:pt x="780" y="3520"/>
                      <a:pt x="1" y="2719"/>
                      <a:pt x="1" y="1750"/>
                    </a:cubicBezTo>
                    <a:cubicBezTo>
                      <a:pt x="1" y="780"/>
                      <a:pt x="780" y="1"/>
                      <a:pt x="1750" y="1"/>
                    </a:cubicBezTo>
                    <a:cubicBezTo>
                      <a:pt x="2719" y="1"/>
                      <a:pt x="3499" y="780"/>
                      <a:pt x="3499" y="1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8"/>
              <p:cNvSpPr/>
              <p:nvPr/>
            </p:nvSpPr>
            <p:spPr>
              <a:xfrm>
                <a:off x="7465648" y="3529969"/>
                <a:ext cx="163957" cy="163907"/>
              </a:xfrm>
              <a:custGeom>
                <a:avLst/>
                <a:gdLst/>
                <a:ahLst/>
                <a:cxnLst/>
                <a:rect l="l" t="t" r="r" b="b"/>
                <a:pathLst>
                  <a:path w="3289" h="3288" extrusionOk="0">
                    <a:moveTo>
                      <a:pt x="3288" y="1644"/>
                    </a:moveTo>
                    <a:cubicBezTo>
                      <a:pt x="3288" y="2550"/>
                      <a:pt x="2551" y="3288"/>
                      <a:pt x="1644" y="3288"/>
                    </a:cubicBezTo>
                    <a:cubicBezTo>
                      <a:pt x="738" y="3288"/>
                      <a:pt x="1" y="2550"/>
                      <a:pt x="1" y="1644"/>
                    </a:cubicBezTo>
                    <a:cubicBezTo>
                      <a:pt x="1" y="738"/>
                      <a:pt x="738" y="0"/>
                      <a:pt x="1644" y="0"/>
                    </a:cubicBezTo>
                    <a:cubicBezTo>
                      <a:pt x="2551" y="0"/>
                      <a:pt x="3288" y="738"/>
                      <a:pt x="3288" y="16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8"/>
              <p:cNvSpPr/>
              <p:nvPr/>
            </p:nvSpPr>
            <p:spPr>
              <a:xfrm>
                <a:off x="7086399" y="3564614"/>
                <a:ext cx="24177" cy="24227"/>
              </a:xfrm>
              <a:custGeom>
                <a:avLst/>
                <a:gdLst/>
                <a:ahLst/>
                <a:cxnLst/>
                <a:rect l="l" t="t" r="r" b="b"/>
                <a:pathLst>
                  <a:path w="485" h="486" extrusionOk="0">
                    <a:moveTo>
                      <a:pt x="485" y="254"/>
                    </a:moveTo>
                    <a:cubicBezTo>
                      <a:pt x="485" y="380"/>
                      <a:pt x="379" y="485"/>
                      <a:pt x="232" y="485"/>
                    </a:cubicBezTo>
                    <a:cubicBezTo>
                      <a:pt x="105" y="485"/>
                      <a:pt x="0" y="380"/>
                      <a:pt x="0" y="254"/>
                    </a:cubicBezTo>
                    <a:cubicBezTo>
                      <a:pt x="0" y="127"/>
                      <a:pt x="105" y="1"/>
                      <a:pt x="232" y="1"/>
                    </a:cubicBezTo>
                    <a:cubicBezTo>
                      <a:pt x="379" y="1"/>
                      <a:pt x="485" y="127"/>
                      <a:pt x="485" y="2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8"/>
              <p:cNvSpPr/>
              <p:nvPr/>
            </p:nvSpPr>
            <p:spPr>
              <a:xfrm>
                <a:off x="7086399" y="3638141"/>
                <a:ext cx="24177" cy="24227"/>
              </a:xfrm>
              <a:custGeom>
                <a:avLst/>
                <a:gdLst/>
                <a:ahLst/>
                <a:cxnLst/>
                <a:rect l="l" t="t" r="r" b="b"/>
                <a:pathLst>
                  <a:path w="485" h="486" extrusionOk="0">
                    <a:moveTo>
                      <a:pt x="485" y="233"/>
                    </a:moveTo>
                    <a:cubicBezTo>
                      <a:pt x="485" y="380"/>
                      <a:pt x="379" y="486"/>
                      <a:pt x="232" y="486"/>
                    </a:cubicBezTo>
                    <a:cubicBezTo>
                      <a:pt x="105" y="486"/>
                      <a:pt x="0" y="380"/>
                      <a:pt x="0" y="233"/>
                    </a:cubicBezTo>
                    <a:cubicBezTo>
                      <a:pt x="0" y="106"/>
                      <a:pt x="105" y="1"/>
                      <a:pt x="232" y="1"/>
                    </a:cubicBezTo>
                    <a:cubicBezTo>
                      <a:pt x="379" y="1"/>
                      <a:pt x="485" y="106"/>
                      <a:pt x="48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8"/>
              <p:cNvSpPr/>
              <p:nvPr/>
            </p:nvSpPr>
            <p:spPr>
              <a:xfrm>
                <a:off x="7312263" y="3564614"/>
                <a:ext cx="24227" cy="24227"/>
              </a:xfrm>
              <a:custGeom>
                <a:avLst/>
                <a:gdLst/>
                <a:ahLst/>
                <a:cxnLst/>
                <a:rect l="l" t="t" r="r" b="b"/>
                <a:pathLst>
                  <a:path w="486" h="486" extrusionOk="0">
                    <a:moveTo>
                      <a:pt x="485" y="254"/>
                    </a:moveTo>
                    <a:cubicBezTo>
                      <a:pt x="485" y="380"/>
                      <a:pt x="380" y="485"/>
                      <a:pt x="253" y="485"/>
                    </a:cubicBezTo>
                    <a:cubicBezTo>
                      <a:pt x="127" y="485"/>
                      <a:pt x="0" y="380"/>
                      <a:pt x="0" y="254"/>
                    </a:cubicBezTo>
                    <a:cubicBezTo>
                      <a:pt x="0" y="127"/>
                      <a:pt x="127" y="1"/>
                      <a:pt x="253" y="1"/>
                    </a:cubicBezTo>
                    <a:cubicBezTo>
                      <a:pt x="380" y="1"/>
                      <a:pt x="485" y="127"/>
                      <a:pt x="485" y="2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8"/>
              <p:cNvSpPr/>
              <p:nvPr/>
            </p:nvSpPr>
            <p:spPr>
              <a:xfrm>
                <a:off x="7312263" y="3638141"/>
                <a:ext cx="24227" cy="24227"/>
              </a:xfrm>
              <a:custGeom>
                <a:avLst/>
                <a:gdLst/>
                <a:ahLst/>
                <a:cxnLst/>
                <a:rect l="l" t="t" r="r" b="b"/>
                <a:pathLst>
                  <a:path w="486" h="486" extrusionOk="0">
                    <a:moveTo>
                      <a:pt x="485" y="233"/>
                    </a:moveTo>
                    <a:cubicBezTo>
                      <a:pt x="485" y="380"/>
                      <a:pt x="380" y="486"/>
                      <a:pt x="253" y="486"/>
                    </a:cubicBezTo>
                    <a:cubicBezTo>
                      <a:pt x="127" y="486"/>
                      <a:pt x="0" y="380"/>
                      <a:pt x="0" y="233"/>
                    </a:cubicBezTo>
                    <a:cubicBezTo>
                      <a:pt x="0" y="106"/>
                      <a:pt x="127" y="1"/>
                      <a:pt x="253" y="1"/>
                    </a:cubicBezTo>
                    <a:cubicBezTo>
                      <a:pt x="380" y="1"/>
                      <a:pt x="485" y="106"/>
                      <a:pt x="48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8"/>
              <p:cNvSpPr/>
              <p:nvPr/>
            </p:nvSpPr>
            <p:spPr>
              <a:xfrm>
                <a:off x="7547599" y="3564614"/>
                <a:ext cx="23180" cy="24227"/>
              </a:xfrm>
              <a:custGeom>
                <a:avLst/>
                <a:gdLst/>
                <a:ahLst/>
                <a:cxnLst/>
                <a:rect l="l" t="t" r="r" b="b"/>
                <a:pathLst>
                  <a:path w="465" h="486" extrusionOk="0">
                    <a:moveTo>
                      <a:pt x="464" y="254"/>
                    </a:moveTo>
                    <a:cubicBezTo>
                      <a:pt x="464" y="380"/>
                      <a:pt x="359" y="485"/>
                      <a:pt x="232" y="485"/>
                    </a:cubicBezTo>
                    <a:cubicBezTo>
                      <a:pt x="106" y="485"/>
                      <a:pt x="0" y="380"/>
                      <a:pt x="0" y="254"/>
                    </a:cubicBezTo>
                    <a:cubicBezTo>
                      <a:pt x="0" y="127"/>
                      <a:pt x="106" y="1"/>
                      <a:pt x="232" y="1"/>
                    </a:cubicBezTo>
                    <a:cubicBezTo>
                      <a:pt x="359" y="1"/>
                      <a:pt x="464" y="127"/>
                      <a:pt x="464" y="2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8"/>
              <p:cNvSpPr/>
              <p:nvPr/>
            </p:nvSpPr>
            <p:spPr>
              <a:xfrm>
                <a:off x="7547599" y="3638141"/>
                <a:ext cx="23180" cy="24227"/>
              </a:xfrm>
              <a:custGeom>
                <a:avLst/>
                <a:gdLst/>
                <a:ahLst/>
                <a:cxnLst/>
                <a:rect l="l" t="t" r="r" b="b"/>
                <a:pathLst>
                  <a:path w="465" h="486" extrusionOk="0">
                    <a:moveTo>
                      <a:pt x="464" y="233"/>
                    </a:moveTo>
                    <a:cubicBezTo>
                      <a:pt x="464" y="380"/>
                      <a:pt x="359" y="486"/>
                      <a:pt x="232" y="486"/>
                    </a:cubicBezTo>
                    <a:cubicBezTo>
                      <a:pt x="106" y="486"/>
                      <a:pt x="0" y="380"/>
                      <a:pt x="0" y="233"/>
                    </a:cubicBezTo>
                    <a:cubicBezTo>
                      <a:pt x="0" y="106"/>
                      <a:pt x="106" y="1"/>
                      <a:pt x="232" y="1"/>
                    </a:cubicBezTo>
                    <a:cubicBezTo>
                      <a:pt x="359" y="1"/>
                      <a:pt x="464" y="106"/>
                      <a:pt x="464"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8"/>
              <p:cNvSpPr/>
              <p:nvPr/>
            </p:nvSpPr>
            <p:spPr>
              <a:xfrm>
                <a:off x="6211201" y="3432594"/>
                <a:ext cx="1308109" cy="688896"/>
              </a:xfrm>
              <a:custGeom>
                <a:avLst/>
                <a:gdLst/>
                <a:ahLst/>
                <a:cxnLst/>
                <a:rect l="l" t="t" r="r" b="b"/>
                <a:pathLst>
                  <a:path w="28496" h="15007" extrusionOk="0">
                    <a:moveTo>
                      <a:pt x="1687" y="1"/>
                    </a:moveTo>
                    <a:lnTo>
                      <a:pt x="3773" y="106"/>
                    </a:lnTo>
                    <a:lnTo>
                      <a:pt x="3963" y="2108"/>
                    </a:lnTo>
                    <a:lnTo>
                      <a:pt x="17283" y="2129"/>
                    </a:lnTo>
                    <a:lnTo>
                      <a:pt x="18189" y="9422"/>
                    </a:lnTo>
                    <a:lnTo>
                      <a:pt x="21899" y="9569"/>
                    </a:lnTo>
                    <a:lnTo>
                      <a:pt x="28285" y="9569"/>
                    </a:lnTo>
                    <a:lnTo>
                      <a:pt x="28495" y="14628"/>
                    </a:lnTo>
                    <a:lnTo>
                      <a:pt x="1" y="1500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8"/>
              <p:cNvSpPr/>
              <p:nvPr/>
            </p:nvSpPr>
            <p:spPr>
              <a:xfrm>
                <a:off x="6962425" y="3828314"/>
                <a:ext cx="101943" cy="278462"/>
              </a:xfrm>
              <a:custGeom>
                <a:avLst/>
                <a:gdLst/>
                <a:ahLst/>
                <a:cxnLst/>
                <a:rect l="l" t="t" r="r" b="b"/>
                <a:pathLst>
                  <a:path w="2045" h="5586" extrusionOk="0">
                    <a:moveTo>
                      <a:pt x="337" y="1"/>
                    </a:moveTo>
                    <a:lnTo>
                      <a:pt x="675" y="781"/>
                    </a:lnTo>
                    <a:cubicBezTo>
                      <a:pt x="675" y="781"/>
                      <a:pt x="42" y="3626"/>
                      <a:pt x="0" y="5586"/>
                    </a:cubicBezTo>
                    <a:lnTo>
                      <a:pt x="2044" y="5586"/>
                    </a:lnTo>
                    <a:lnTo>
                      <a:pt x="2044" y="1"/>
                    </a:lnTo>
                    <a:lnTo>
                      <a:pt x="337"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8"/>
              <p:cNvSpPr/>
              <p:nvPr/>
            </p:nvSpPr>
            <p:spPr>
              <a:xfrm>
                <a:off x="7064316" y="3828314"/>
                <a:ext cx="101943" cy="278462"/>
              </a:xfrm>
              <a:custGeom>
                <a:avLst/>
                <a:gdLst/>
                <a:ahLst/>
                <a:cxnLst/>
                <a:rect l="l" t="t" r="r" b="b"/>
                <a:pathLst>
                  <a:path w="2045" h="5586" extrusionOk="0">
                    <a:moveTo>
                      <a:pt x="1708" y="1"/>
                    </a:moveTo>
                    <a:lnTo>
                      <a:pt x="1370" y="781"/>
                    </a:lnTo>
                    <a:cubicBezTo>
                      <a:pt x="1370" y="781"/>
                      <a:pt x="2003" y="3626"/>
                      <a:pt x="2045" y="5586"/>
                    </a:cubicBezTo>
                    <a:lnTo>
                      <a:pt x="0" y="5586"/>
                    </a:lnTo>
                    <a:lnTo>
                      <a:pt x="0" y="1"/>
                    </a:lnTo>
                    <a:lnTo>
                      <a:pt x="1708"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8"/>
              <p:cNvSpPr/>
              <p:nvPr/>
            </p:nvSpPr>
            <p:spPr>
              <a:xfrm>
                <a:off x="6979224" y="3813609"/>
                <a:ext cx="170238" cy="14756"/>
              </a:xfrm>
              <a:custGeom>
                <a:avLst/>
                <a:gdLst/>
                <a:ahLst/>
                <a:cxnLst/>
                <a:rect l="l" t="t" r="r" b="b"/>
                <a:pathLst>
                  <a:path w="3415" h="296" extrusionOk="0">
                    <a:moveTo>
                      <a:pt x="0" y="296"/>
                    </a:moveTo>
                    <a:lnTo>
                      <a:pt x="3415" y="296"/>
                    </a:lnTo>
                    <a:cubicBezTo>
                      <a:pt x="3415" y="296"/>
                      <a:pt x="1412" y="1"/>
                      <a:pt x="0" y="2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8"/>
              <p:cNvSpPr/>
              <p:nvPr/>
            </p:nvSpPr>
            <p:spPr>
              <a:xfrm>
                <a:off x="6979224" y="3828314"/>
                <a:ext cx="170238" cy="48404"/>
              </a:xfrm>
              <a:custGeom>
                <a:avLst/>
                <a:gdLst/>
                <a:ahLst/>
                <a:cxnLst/>
                <a:rect l="l" t="t" r="r" b="b"/>
                <a:pathLst>
                  <a:path w="3415" h="971" extrusionOk="0">
                    <a:moveTo>
                      <a:pt x="338" y="781"/>
                    </a:moveTo>
                    <a:cubicBezTo>
                      <a:pt x="338" y="781"/>
                      <a:pt x="2529" y="970"/>
                      <a:pt x="3077" y="781"/>
                    </a:cubicBezTo>
                    <a:lnTo>
                      <a:pt x="3415" y="1"/>
                    </a:lnTo>
                    <a:lnTo>
                      <a:pt x="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8"/>
              <p:cNvSpPr/>
              <p:nvPr/>
            </p:nvSpPr>
            <p:spPr>
              <a:xfrm>
                <a:off x="6962425" y="4083640"/>
                <a:ext cx="203837" cy="23130"/>
              </a:xfrm>
              <a:custGeom>
                <a:avLst/>
                <a:gdLst/>
                <a:ahLst/>
                <a:cxnLst/>
                <a:rect l="l" t="t" r="r" b="b"/>
                <a:pathLst>
                  <a:path w="4089" h="464" extrusionOk="0">
                    <a:moveTo>
                      <a:pt x="21" y="0"/>
                    </a:moveTo>
                    <a:cubicBezTo>
                      <a:pt x="21" y="0"/>
                      <a:pt x="632" y="359"/>
                      <a:pt x="2044" y="359"/>
                    </a:cubicBezTo>
                    <a:cubicBezTo>
                      <a:pt x="3457" y="359"/>
                      <a:pt x="4068" y="0"/>
                      <a:pt x="4068" y="0"/>
                    </a:cubicBezTo>
                    <a:lnTo>
                      <a:pt x="4089" y="464"/>
                    </a:lnTo>
                    <a:lnTo>
                      <a:pt x="0"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8"/>
              <p:cNvSpPr/>
              <p:nvPr/>
            </p:nvSpPr>
            <p:spPr>
              <a:xfrm>
                <a:off x="7235546" y="3828314"/>
                <a:ext cx="103040" cy="278462"/>
              </a:xfrm>
              <a:custGeom>
                <a:avLst/>
                <a:gdLst/>
                <a:ahLst/>
                <a:cxnLst/>
                <a:rect l="l" t="t" r="r" b="b"/>
                <a:pathLst>
                  <a:path w="2067" h="5586" extrusionOk="0">
                    <a:moveTo>
                      <a:pt x="338" y="1"/>
                    </a:moveTo>
                    <a:lnTo>
                      <a:pt x="696" y="781"/>
                    </a:lnTo>
                    <a:cubicBezTo>
                      <a:pt x="696" y="781"/>
                      <a:pt x="64" y="3626"/>
                      <a:pt x="1" y="5586"/>
                    </a:cubicBezTo>
                    <a:lnTo>
                      <a:pt x="2066" y="5586"/>
                    </a:lnTo>
                    <a:lnTo>
                      <a:pt x="2066" y="1"/>
                    </a:lnTo>
                    <a:lnTo>
                      <a:pt x="3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8"/>
              <p:cNvSpPr/>
              <p:nvPr/>
            </p:nvSpPr>
            <p:spPr>
              <a:xfrm>
                <a:off x="7338534" y="3828314"/>
                <a:ext cx="101943" cy="278462"/>
              </a:xfrm>
              <a:custGeom>
                <a:avLst/>
                <a:gdLst/>
                <a:ahLst/>
                <a:cxnLst/>
                <a:rect l="l" t="t" r="r" b="b"/>
                <a:pathLst>
                  <a:path w="2045" h="5586" extrusionOk="0">
                    <a:moveTo>
                      <a:pt x="1707" y="1"/>
                    </a:moveTo>
                    <a:lnTo>
                      <a:pt x="1370" y="781"/>
                    </a:lnTo>
                    <a:cubicBezTo>
                      <a:pt x="1370" y="781"/>
                      <a:pt x="1981" y="3626"/>
                      <a:pt x="2045" y="5586"/>
                    </a:cubicBezTo>
                    <a:lnTo>
                      <a:pt x="0" y="5586"/>
                    </a:lnTo>
                    <a:lnTo>
                      <a:pt x="0" y="1"/>
                    </a:lnTo>
                    <a:lnTo>
                      <a:pt x="1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8"/>
              <p:cNvSpPr/>
              <p:nvPr/>
            </p:nvSpPr>
            <p:spPr>
              <a:xfrm>
                <a:off x="7252395" y="3813609"/>
                <a:ext cx="171285" cy="14756"/>
              </a:xfrm>
              <a:custGeom>
                <a:avLst/>
                <a:gdLst/>
                <a:ahLst/>
                <a:cxnLst/>
                <a:rect l="l" t="t" r="r" b="b"/>
                <a:pathLst>
                  <a:path w="3436" h="296" extrusionOk="0">
                    <a:moveTo>
                      <a:pt x="0" y="296"/>
                    </a:moveTo>
                    <a:lnTo>
                      <a:pt x="3435" y="296"/>
                    </a:lnTo>
                    <a:cubicBezTo>
                      <a:pt x="3435" y="296"/>
                      <a:pt x="1412" y="1"/>
                      <a:pt x="0" y="2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8"/>
              <p:cNvSpPr/>
              <p:nvPr/>
            </p:nvSpPr>
            <p:spPr>
              <a:xfrm>
                <a:off x="7252395" y="3828314"/>
                <a:ext cx="171285" cy="48404"/>
              </a:xfrm>
              <a:custGeom>
                <a:avLst/>
                <a:gdLst/>
                <a:ahLst/>
                <a:cxnLst/>
                <a:rect l="l" t="t" r="r" b="b"/>
                <a:pathLst>
                  <a:path w="3436" h="971" extrusionOk="0">
                    <a:moveTo>
                      <a:pt x="358" y="781"/>
                    </a:moveTo>
                    <a:cubicBezTo>
                      <a:pt x="358" y="781"/>
                      <a:pt x="2550" y="970"/>
                      <a:pt x="3098" y="781"/>
                    </a:cubicBezTo>
                    <a:lnTo>
                      <a:pt x="3435" y="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8"/>
              <p:cNvSpPr/>
              <p:nvPr/>
            </p:nvSpPr>
            <p:spPr>
              <a:xfrm>
                <a:off x="7235546" y="4083640"/>
                <a:ext cx="204933" cy="23130"/>
              </a:xfrm>
              <a:custGeom>
                <a:avLst/>
                <a:gdLst/>
                <a:ahLst/>
                <a:cxnLst/>
                <a:rect l="l" t="t" r="r" b="b"/>
                <a:pathLst>
                  <a:path w="4111" h="464" extrusionOk="0">
                    <a:moveTo>
                      <a:pt x="43" y="0"/>
                    </a:moveTo>
                    <a:cubicBezTo>
                      <a:pt x="43" y="0"/>
                      <a:pt x="633" y="359"/>
                      <a:pt x="2066" y="359"/>
                    </a:cubicBezTo>
                    <a:cubicBezTo>
                      <a:pt x="3478" y="359"/>
                      <a:pt x="4069" y="0"/>
                      <a:pt x="4069" y="0"/>
                    </a:cubicBezTo>
                    <a:lnTo>
                      <a:pt x="4111" y="464"/>
                    </a:lnTo>
                    <a:lnTo>
                      <a:pt x="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8"/>
              <p:cNvSpPr/>
              <p:nvPr/>
            </p:nvSpPr>
            <p:spPr>
              <a:xfrm>
                <a:off x="6106174" y="3423841"/>
                <a:ext cx="765945" cy="671430"/>
              </a:xfrm>
              <a:custGeom>
                <a:avLst/>
                <a:gdLst/>
                <a:ahLst/>
                <a:cxnLst/>
                <a:rect l="l" t="t" r="r" b="b"/>
                <a:pathLst>
                  <a:path w="15365" h="13469" extrusionOk="0">
                    <a:moveTo>
                      <a:pt x="13721" y="675"/>
                    </a:moveTo>
                    <a:lnTo>
                      <a:pt x="10348" y="0"/>
                    </a:lnTo>
                    <a:lnTo>
                      <a:pt x="2571" y="0"/>
                    </a:lnTo>
                    <a:cubicBezTo>
                      <a:pt x="2571" y="0"/>
                      <a:pt x="2529" y="569"/>
                      <a:pt x="2845" y="1286"/>
                    </a:cubicBezTo>
                    <a:cubicBezTo>
                      <a:pt x="0" y="6176"/>
                      <a:pt x="1539" y="13468"/>
                      <a:pt x="1539" y="13468"/>
                    </a:cubicBezTo>
                    <a:lnTo>
                      <a:pt x="12751" y="13468"/>
                    </a:lnTo>
                    <a:cubicBezTo>
                      <a:pt x="15365" y="5796"/>
                      <a:pt x="13721" y="675"/>
                      <a:pt x="13721" y="675"/>
                    </a:cubicBezTo>
                    <a:close/>
                    <a:moveTo>
                      <a:pt x="12456" y="11297"/>
                    </a:moveTo>
                    <a:cubicBezTo>
                      <a:pt x="12540" y="4827"/>
                      <a:pt x="10854" y="1286"/>
                      <a:pt x="10854" y="1286"/>
                    </a:cubicBezTo>
                    <a:cubicBezTo>
                      <a:pt x="12287" y="1518"/>
                      <a:pt x="12751" y="2530"/>
                      <a:pt x="12751" y="2530"/>
                    </a:cubicBezTo>
                    <a:cubicBezTo>
                      <a:pt x="13236" y="6218"/>
                      <a:pt x="12456" y="11297"/>
                      <a:pt x="12456" y="11297"/>
                    </a:cubicBezTo>
                    <a:close/>
                  </a:path>
                </a:pathLst>
              </a:custGeom>
              <a:solidFill>
                <a:srgbClr val="FF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8"/>
              <p:cNvSpPr/>
              <p:nvPr/>
            </p:nvSpPr>
            <p:spPr>
              <a:xfrm>
                <a:off x="6106174" y="3423841"/>
                <a:ext cx="757521" cy="671430"/>
              </a:xfrm>
              <a:custGeom>
                <a:avLst/>
                <a:gdLst/>
                <a:ahLst/>
                <a:cxnLst/>
                <a:rect l="l" t="t" r="r" b="b"/>
                <a:pathLst>
                  <a:path w="15196" h="13469" extrusionOk="0">
                    <a:moveTo>
                      <a:pt x="13721" y="675"/>
                    </a:moveTo>
                    <a:lnTo>
                      <a:pt x="10348" y="0"/>
                    </a:lnTo>
                    <a:lnTo>
                      <a:pt x="2571" y="0"/>
                    </a:lnTo>
                    <a:cubicBezTo>
                      <a:pt x="2571" y="0"/>
                      <a:pt x="2529" y="569"/>
                      <a:pt x="2845" y="1286"/>
                    </a:cubicBezTo>
                    <a:cubicBezTo>
                      <a:pt x="0" y="6176"/>
                      <a:pt x="1539" y="13468"/>
                      <a:pt x="1539" y="13468"/>
                    </a:cubicBezTo>
                    <a:lnTo>
                      <a:pt x="12751" y="13468"/>
                    </a:lnTo>
                    <a:cubicBezTo>
                      <a:pt x="15196" y="5670"/>
                      <a:pt x="13721" y="675"/>
                      <a:pt x="13721" y="675"/>
                    </a:cubicBezTo>
                    <a:close/>
                    <a:moveTo>
                      <a:pt x="12456" y="11297"/>
                    </a:moveTo>
                    <a:cubicBezTo>
                      <a:pt x="12540" y="4827"/>
                      <a:pt x="10854" y="1286"/>
                      <a:pt x="10854" y="1286"/>
                    </a:cubicBezTo>
                    <a:cubicBezTo>
                      <a:pt x="12287" y="1518"/>
                      <a:pt x="12751" y="2530"/>
                      <a:pt x="12751" y="2530"/>
                    </a:cubicBezTo>
                    <a:cubicBezTo>
                      <a:pt x="13236" y="6218"/>
                      <a:pt x="12456" y="11297"/>
                      <a:pt x="12456" y="11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8"/>
              <p:cNvSpPr/>
              <p:nvPr/>
            </p:nvSpPr>
            <p:spPr>
              <a:xfrm>
                <a:off x="6299487" y="3277784"/>
                <a:ext cx="322579" cy="146110"/>
              </a:xfrm>
              <a:custGeom>
                <a:avLst/>
                <a:gdLst/>
                <a:ahLst/>
                <a:cxnLst/>
                <a:rect l="l" t="t" r="r" b="b"/>
                <a:pathLst>
                  <a:path w="6471" h="2931" extrusionOk="0">
                    <a:moveTo>
                      <a:pt x="6470" y="2930"/>
                    </a:moveTo>
                    <a:cubicBezTo>
                      <a:pt x="6470" y="2930"/>
                      <a:pt x="3688" y="1"/>
                      <a:pt x="0" y="29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8"/>
              <p:cNvSpPr/>
              <p:nvPr/>
            </p:nvSpPr>
            <p:spPr>
              <a:xfrm>
                <a:off x="6234335" y="3423841"/>
                <a:ext cx="110368" cy="68344"/>
              </a:xfrm>
              <a:custGeom>
                <a:avLst/>
                <a:gdLst/>
                <a:ahLst/>
                <a:cxnLst/>
                <a:rect l="l" t="t" r="r" b="b"/>
                <a:pathLst>
                  <a:path w="2214" h="1371" extrusionOk="0">
                    <a:moveTo>
                      <a:pt x="0" y="0"/>
                    </a:moveTo>
                    <a:lnTo>
                      <a:pt x="1307" y="190"/>
                    </a:lnTo>
                    <a:lnTo>
                      <a:pt x="2213" y="1370"/>
                    </a:lnTo>
                    <a:lnTo>
                      <a:pt x="274" y="1286"/>
                    </a:lnTo>
                    <a:cubicBezTo>
                      <a:pt x="274" y="1286"/>
                      <a:pt x="21" y="843"/>
                      <a:pt x="0"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8"/>
              <p:cNvSpPr/>
              <p:nvPr/>
            </p:nvSpPr>
            <p:spPr>
              <a:xfrm>
                <a:off x="6540057" y="3493181"/>
                <a:ext cx="152391" cy="552687"/>
              </a:xfrm>
              <a:custGeom>
                <a:avLst/>
                <a:gdLst/>
                <a:ahLst/>
                <a:cxnLst/>
                <a:rect l="l" t="t" r="r" b="b"/>
                <a:pathLst>
                  <a:path w="3057" h="11087" extrusionOk="0">
                    <a:moveTo>
                      <a:pt x="0" y="0"/>
                    </a:moveTo>
                    <a:lnTo>
                      <a:pt x="1265" y="11086"/>
                    </a:lnTo>
                    <a:cubicBezTo>
                      <a:pt x="1265" y="11086"/>
                      <a:pt x="3057" y="9653"/>
                      <a:pt x="2761" y="6134"/>
                    </a:cubicBezTo>
                    <a:cubicBezTo>
                      <a:pt x="2445" y="1961"/>
                      <a:pt x="0" y="0"/>
                      <a:pt x="0"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8"/>
              <p:cNvSpPr/>
              <p:nvPr/>
            </p:nvSpPr>
            <p:spPr>
              <a:xfrm>
                <a:off x="6163949" y="4030069"/>
                <a:ext cx="576864" cy="66251"/>
              </a:xfrm>
              <a:custGeom>
                <a:avLst/>
                <a:gdLst/>
                <a:ahLst/>
                <a:cxnLst/>
                <a:rect l="l" t="t" r="r" b="b"/>
                <a:pathLst>
                  <a:path w="11572" h="1329" extrusionOk="0">
                    <a:moveTo>
                      <a:pt x="1" y="0"/>
                    </a:moveTo>
                    <a:cubicBezTo>
                      <a:pt x="1" y="0"/>
                      <a:pt x="2214" y="843"/>
                      <a:pt x="6050" y="970"/>
                    </a:cubicBezTo>
                    <a:cubicBezTo>
                      <a:pt x="10138" y="1117"/>
                      <a:pt x="11572" y="527"/>
                      <a:pt x="11572" y="527"/>
                    </a:cubicBezTo>
                    <a:lnTo>
                      <a:pt x="11424" y="1328"/>
                    </a:lnTo>
                    <a:lnTo>
                      <a:pt x="212" y="132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8"/>
              <p:cNvSpPr/>
              <p:nvPr/>
            </p:nvSpPr>
            <p:spPr>
              <a:xfrm>
                <a:off x="6647232" y="3423841"/>
                <a:ext cx="107177" cy="26321"/>
              </a:xfrm>
              <a:custGeom>
                <a:avLst/>
                <a:gdLst/>
                <a:ahLst/>
                <a:cxnLst/>
                <a:rect l="l" t="t" r="r" b="b"/>
                <a:pathLst>
                  <a:path w="2150" h="528" extrusionOk="0">
                    <a:moveTo>
                      <a:pt x="0" y="85"/>
                    </a:moveTo>
                    <a:lnTo>
                      <a:pt x="2150" y="0"/>
                    </a:lnTo>
                    <a:lnTo>
                      <a:pt x="2150" y="52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8"/>
              <p:cNvSpPr/>
              <p:nvPr/>
            </p:nvSpPr>
            <p:spPr>
              <a:xfrm>
                <a:off x="6172323" y="4086781"/>
                <a:ext cx="576864" cy="45214"/>
              </a:xfrm>
              <a:custGeom>
                <a:avLst/>
                <a:gdLst/>
                <a:ahLst/>
                <a:cxnLst/>
                <a:rect l="l" t="t" r="r" b="b"/>
                <a:pathLst>
                  <a:path w="11572" h="907" extrusionOk="0">
                    <a:moveTo>
                      <a:pt x="212" y="169"/>
                    </a:moveTo>
                    <a:lnTo>
                      <a:pt x="1" y="907"/>
                    </a:lnTo>
                    <a:lnTo>
                      <a:pt x="11572" y="696"/>
                    </a:lnTo>
                    <a:lnTo>
                      <a:pt x="115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2" name="Google Shape;1152;p8"/>
            <p:cNvGrpSpPr/>
            <p:nvPr/>
          </p:nvGrpSpPr>
          <p:grpSpPr>
            <a:xfrm>
              <a:off x="8054604" y="3107600"/>
              <a:ext cx="907813" cy="998147"/>
              <a:chOff x="7978404" y="3107600"/>
              <a:chExt cx="907813" cy="998147"/>
            </a:xfrm>
          </p:grpSpPr>
          <p:sp>
            <p:nvSpPr>
              <p:cNvPr id="1153" name="Google Shape;1153;p8"/>
              <p:cNvSpPr/>
              <p:nvPr/>
            </p:nvSpPr>
            <p:spPr>
              <a:xfrm>
                <a:off x="8194847" y="3107600"/>
                <a:ext cx="691370" cy="998147"/>
              </a:xfrm>
              <a:custGeom>
                <a:avLst/>
                <a:gdLst/>
                <a:ahLst/>
                <a:cxnLst/>
                <a:rect l="l" t="t" r="r" b="b"/>
                <a:pathLst>
                  <a:path w="13869" h="20023" extrusionOk="0">
                    <a:moveTo>
                      <a:pt x="9021" y="13447"/>
                    </a:moveTo>
                    <a:cubicBezTo>
                      <a:pt x="9358" y="13089"/>
                      <a:pt x="9506" y="12730"/>
                      <a:pt x="9506" y="12730"/>
                    </a:cubicBezTo>
                    <a:cubicBezTo>
                      <a:pt x="9337" y="12625"/>
                      <a:pt x="9168" y="12562"/>
                      <a:pt x="9021" y="12520"/>
                    </a:cubicBezTo>
                    <a:cubicBezTo>
                      <a:pt x="9084" y="12478"/>
                      <a:pt x="9126" y="12435"/>
                      <a:pt x="9190" y="12393"/>
                    </a:cubicBezTo>
                    <a:cubicBezTo>
                      <a:pt x="10412" y="12562"/>
                      <a:pt x="11150" y="11361"/>
                      <a:pt x="11150" y="11361"/>
                    </a:cubicBezTo>
                    <a:cubicBezTo>
                      <a:pt x="10285" y="10644"/>
                      <a:pt x="9463" y="11002"/>
                      <a:pt x="8937" y="11445"/>
                    </a:cubicBezTo>
                    <a:cubicBezTo>
                      <a:pt x="8768" y="11424"/>
                      <a:pt x="8578" y="11445"/>
                      <a:pt x="8389" y="11466"/>
                    </a:cubicBezTo>
                    <a:lnTo>
                      <a:pt x="8431" y="10981"/>
                    </a:lnTo>
                    <a:cubicBezTo>
                      <a:pt x="9105" y="10897"/>
                      <a:pt x="9948" y="10602"/>
                      <a:pt x="10054" y="9485"/>
                    </a:cubicBezTo>
                    <a:cubicBezTo>
                      <a:pt x="10054" y="9485"/>
                      <a:pt x="9674" y="9400"/>
                      <a:pt x="9211" y="9443"/>
                    </a:cubicBezTo>
                    <a:cubicBezTo>
                      <a:pt x="9253" y="9379"/>
                      <a:pt x="9253" y="9316"/>
                      <a:pt x="9253" y="9316"/>
                    </a:cubicBezTo>
                    <a:cubicBezTo>
                      <a:pt x="9042" y="9190"/>
                      <a:pt x="8831" y="9126"/>
                      <a:pt x="8642" y="9105"/>
                    </a:cubicBezTo>
                    <a:lnTo>
                      <a:pt x="8684" y="8684"/>
                    </a:lnTo>
                    <a:cubicBezTo>
                      <a:pt x="10412" y="9738"/>
                      <a:pt x="11487" y="7967"/>
                      <a:pt x="11487" y="7967"/>
                    </a:cubicBezTo>
                    <a:cubicBezTo>
                      <a:pt x="10159" y="6850"/>
                      <a:pt x="8894" y="8368"/>
                      <a:pt x="8705" y="8621"/>
                    </a:cubicBezTo>
                    <a:lnTo>
                      <a:pt x="8831" y="7419"/>
                    </a:lnTo>
                    <a:cubicBezTo>
                      <a:pt x="9421" y="7335"/>
                      <a:pt x="10349" y="7061"/>
                      <a:pt x="10538" y="6113"/>
                    </a:cubicBezTo>
                    <a:cubicBezTo>
                      <a:pt x="11318" y="5881"/>
                      <a:pt x="11740" y="5143"/>
                      <a:pt x="11740" y="5143"/>
                    </a:cubicBezTo>
                    <a:cubicBezTo>
                      <a:pt x="10496" y="4110"/>
                      <a:pt x="9316" y="5375"/>
                      <a:pt x="9000" y="5754"/>
                    </a:cubicBezTo>
                    <a:lnTo>
                      <a:pt x="9063" y="5270"/>
                    </a:lnTo>
                    <a:cubicBezTo>
                      <a:pt x="9695" y="4996"/>
                      <a:pt x="10665" y="4384"/>
                      <a:pt x="10285" y="3141"/>
                    </a:cubicBezTo>
                    <a:cubicBezTo>
                      <a:pt x="10285" y="3141"/>
                      <a:pt x="9737" y="3204"/>
                      <a:pt x="9253" y="3562"/>
                    </a:cubicBezTo>
                    <a:lnTo>
                      <a:pt x="9337" y="2677"/>
                    </a:lnTo>
                    <a:cubicBezTo>
                      <a:pt x="9358" y="2740"/>
                      <a:pt x="9379" y="2762"/>
                      <a:pt x="9379" y="2762"/>
                    </a:cubicBezTo>
                    <a:cubicBezTo>
                      <a:pt x="11276" y="1961"/>
                      <a:pt x="10412" y="43"/>
                      <a:pt x="10412" y="43"/>
                    </a:cubicBezTo>
                    <a:cubicBezTo>
                      <a:pt x="9716" y="232"/>
                      <a:pt x="9400" y="675"/>
                      <a:pt x="9274" y="1139"/>
                    </a:cubicBezTo>
                    <a:cubicBezTo>
                      <a:pt x="9190" y="801"/>
                      <a:pt x="8979" y="485"/>
                      <a:pt x="8557" y="232"/>
                    </a:cubicBezTo>
                    <a:cubicBezTo>
                      <a:pt x="8557" y="232"/>
                      <a:pt x="8494" y="275"/>
                      <a:pt x="8431" y="380"/>
                    </a:cubicBezTo>
                    <a:cubicBezTo>
                      <a:pt x="8283" y="296"/>
                      <a:pt x="8178" y="232"/>
                      <a:pt x="8178" y="232"/>
                    </a:cubicBezTo>
                    <a:cubicBezTo>
                      <a:pt x="7820" y="801"/>
                      <a:pt x="7841" y="1307"/>
                      <a:pt x="8009" y="1708"/>
                    </a:cubicBezTo>
                    <a:cubicBezTo>
                      <a:pt x="8030" y="2171"/>
                      <a:pt x="8241" y="2656"/>
                      <a:pt x="8789" y="3120"/>
                    </a:cubicBezTo>
                    <a:cubicBezTo>
                      <a:pt x="8789" y="3120"/>
                      <a:pt x="8810" y="3099"/>
                      <a:pt x="8852" y="3036"/>
                    </a:cubicBezTo>
                    <a:lnTo>
                      <a:pt x="8620" y="4342"/>
                    </a:lnTo>
                    <a:cubicBezTo>
                      <a:pt x="8536" y="4553"/>
                      <a:pt x="8494" y="4806"/>
                      <a:pt x="8494" y="5101"/>
                    </a:cubicBezTo>
                    <a:lnTo>
                      <a:pt x="8410" y="5607"/>
                    </a:lnTo>
                    <a:cubicBezTo>
                      <a:pt x="8115" y="5185"/>
                      <a:pt x="7693" y="4974"/>
                      <a:pt x="7377" y="4848"/>
                    </a:cubicBezTo>
                    <a:cubicBezTo>
                      <a:pt x="7293" y="4806"/>
                      <a:pt x="7208" y="4764"/>
                      <a:pt x="7124" y="4722"/>
                    </a:cubicBezTo>
                    <a:cubicBezTo>
                      <a:pt x="7166" y="4616"/>
                      <a:pt x="7187" y="4532"/>
                      <a:pt x="7187" y="4532"/>
                    </a:cubicBezTo>
                    <a:cubicBezTo>
                      <a:pt x="6955" y="4427"/>
                      <a:pt x="6745" y="4384"/>
                      <a:pt x="6555" y="4384"/>
                    </a:cubicBezTo>
                    <a:cubicBezTo>
                      <a:pt x="7904" y="3267"/>
                      <a:pt x="6850" y="1708"/>
                      <a:pt x="6850" y="1708"/>
                    </a:cubicBezTo>
                    <a:cubicBezTo>
                      <a:pt x="6155" y="2024"/>
                      <a:pt x="5944" y="2572"/>
                      <a:pt x="5923" y="3078"/>
                    </a:cubicBezTo>
                    <a:cubicBezTo>
                      <a:pt x="5564" y="2593"/>
                      <a:pt x="5016" y="2382"/>
                      <a:pt x="4785" y="2298"/>
                    </a:cubicBezTo>
                    <a:cubicBezTo>
                      <a:pt x="5480" y="1160"/>
                      <a:pt x="4490" y="1"/>
                      <a:pt x="4490" y="1"/>
                    </a:cubicBezTo>
                    <a:cubicBezTo>
                      <a:pt x="3162" y="823"/>
                      <a:pt x="3857" y="2256"/>
                      <a:pt x="4152" y="2740"/>
                    </a:cubicBezTo>
                    <a:cubicBezTo>
                      <a:pt x="4194" y="3120"/>
                      <a:pt x="4237" y="3478"/>
                      <a:pt x="4279" y="3836"/>
                    </a:cubicBezTo>
                    <a:cubicBezTo>
                      <a:pt x="3794" y="3057"/>
                      <a:pt x="2761" y="2909"/>
                      <a:pt x="2761" y="2909"/>
                    </a:cubicBezTo>
                    <a:cubicBezTo>
                      <a:pt x="2277" y="4532"/>
                      <a:pt x="4047" y="5101"/>
                      <a:pt x="4447" y="5206"/>
                    </a:cubicBezTo>
                    <a:cubicBezTo>
                      <a:pt x="4279" y="5459"/>
                      <a:pt x="4194" y="5712"/>
                      <a:pt x="4173" y="5965"/>
                    </a:cubicBezTo>
                    <a:cubicBezTo>
                      <a:pt x="3499" y="5333"/>
                      <a:pt x="2466" y="5459"/>
                      <a:pt x="2466" y="5459"/>
                    </a:cubicBezTo>
                    <a:cubicBezTo>
                      <a:pt x="2424" y="6766"/>
                      <a:pt x="3541" y="7103"/>
                      <a:pt x="4237" y="7209"/>
                    </a:cubicBezTo>
                    <a:cubicBezTo>
                      <a:pt x="4237" y="7251"/>
                      <a:pt x="4237" y="7293"/>
                      <a:pt x="4237" y="7335"/>
                    </a:cubicBezTo>
                    <a:cubicBezTo>
                      <a:pt x="3646" y="7082"/>
                      <a:pt x="3035" y="7145"/>
                      <a:pt x="3035" y="7145"/>
                    </a:cubicBezTo>
                    <a:cubicBezTo>
                      <a:pt x="2993" y="8663"/>
                      <a:pt x="4468" y="8916"/>
                      <a:pt x="5059" y="8937"/>
                    </a:cubicBezTo>
                    <a:cubicBezTo>
                      <a:pt x="5143" y="9400"/>
                      <a:pt x="5227" y="9822"/>
                      <a:pt x="5312" y="10244"/>
                    </a:cubicBezTo>
                    <a:cubicBezTo>
                      <a:pt x="4637" y="8831"/>
                      <a:pt x="2993" y="9274"/>
                      <a:pt x="2993" y="9274"/>
                    </a:cubicBezTo>
                    <a:cubicBezTo>
                      <a:pt x="3056" y="10033"/>
                      <a:pt x="3499" y="10412"/>
                      <a:pt x="3984" y="10602"/>
                    </a:cubicBezTo>
                    <a:cubicBezTo>
                      <a:pt x="4026" y="10834"/>
                      <a:pt x="4110" y="11044"/>
                      <a:pt x="4237" y="11213"/>
                    </a:cubicBezTo>
                    <a:cubicBezTo>
                      <a:pt x="3731" y="11213"/>
                      <a:pt x="3330" y="11318"/>
                      <a:pt x="3330" y="11318"/>
                    </a:cubicBezTo>
                    <a:cubicBezTo>
                      <a:pt x="3899" y="12878"/>
                      <a:pt x="5290" y="12688"/>
                      <a:pt x="5796" y="12562"/>
                    </a:cubicBezTo>
                    <a:cubicBezTo>
                      <a:pt x="5838" y="12773"/>
                      <a:pt x="5881" y="12962"/>
                      <a:pt x="5923" y="13110"/>
                    </a:cubicBezTo>
                    <a:cubicBezTo>
                      <a:pt x="5733" y="13194"/>
                      <a:pt x="5585" y="13321"/>
                      <a:pt x="5459" y="13447"/>
                    </a:cubicBezTo>
                    <a:lnTo>
                      <a:pt x="527" y="13447"/>
                    </a:lnTo>
                    <a:cubicBezTo>
                      <a:pt x="0" y="18547"/>
                      <a:pt x="4616" y="20023"/>
                      <a:pt x="4616" y="20023"/>
                    </a:cubicBezTo>
                    <a:lnTo>
                      <a:pt x="8916" y="20023"/>
                    </a:lnTo>
                    <a:cubicBezTo>
                      <a:pt x="10349" y="19665"/>
                      <a:pt x="11150" y="18948"/>
                      <a:pt x="11150" y="18948"/>
                    </a:cubicBezTo>
                    <a:cubicBezTo>
                      <a:pt x="11150" y="18948"/>
                      <a:pt x="11150" y="18948"/>
                      <a:pt x="11150" y="18948"/>
                    </a:cubicBezTo>
                    <a:cubicBezTo>
                      <a:pt x="13868" y="16904"/>
                      <a:pt x="13363" y="13447"/>
                      <a:pt x="13363" y="13447"/>
                    </a:cubicBezTo>
                    <a:lnTo>
                      <a:pt x="9021" y="13447"/>
                    </a:lnTo>
                    <a:close/>
                    <a:moveTo>
                      <a:pt x="7103" y="13447"/>
                    </a:moveTo>
                    <a:lnTo>
                      <a:pt x="7103" y="13447"/>
                    </a:lnTo>
                    <a:cubicBezTo>
                      <a:pt x="7124" y="13321"/>
                      <a:pt x="7166" y="13152"/>
                      <a:pt x="7208" y="12941"/>
                    </a:cubicBezTo>
                    <a:cubicBezTo>
                      <a:pt x="7293" y="12899"/>
                      <a:pt x="7356" y="12857"/>
                      <a:pt x="7419" y="12815"/>
                    </a:cubicBezTo>
                    <a:cubicBezTo>
                      <a:pt x="7503" y="12836"/>
                      <a:pt x="7588" y="12857"/>
                      <a:pt x="7672" y="12857"/>
                    </a:cubicBezTo>
                    <a:cubicBezTo>
                      <a:pt x="7440" y="13047"/>
                      <a:pt x="7251" y="13257"/>
                      <a:pt x="7103" y="13447"/>
                    </a:cubicBezTo>
                    <a:close/>
                    <a:moveTo>
                      <a:pt x="6576" y="9653"/>
                    </a:moveTo>
                    <a:cubicBezTo>
                      <a:pt x="6660" y="9801"/>
                      <a:pt x="6766" y="9906"/>
                      <a:pt x="6892" y="10012"/>
                    </a:cubicBezTo>
                    <a:cubicBezTo>
                      <a:pt x="6745" y="10201"/>
                      <a:pt x="6660" y="10370"/>
                      <a:pt x="6618" y="10454"/>
                    </a:cubicBezTo>
                    <a:lnTo>
                      <a:pt x="6576" y="9653"/>
                    </a:lnTo>
                    <a:cubicBezTo>
                      <a:pt x="6576" y="9653"/>
                      <a:pt x="6576" y="9653"/>
                      <a:pt x="6576" y="9653"/>
                    </a:cubicBezTo>
                    <a:close/>
                    <a:moveTo>
                      <a:pt x="6618" y="10496"/>
                    </a:moveTo>
                    <a:cubicBezTo>
                      <a:pt x="6766" y="10560"/>
                      <a:pt x="6913" y="10602"/>
                      <a:pt x="7040" y="10623"/>
                    </a:cubicBezTo>
                    <a:cubicBezTo>
                      <a:pt x="6892" y="10686"/>
                      <a:pt x="6766" y="10770"/>
                      <a:pt x="6660" y="10876"/>
                    </a:cubicBezTo>
                    <a:close/>
                    <a:moveTo>
                      <a:pt x="7166" y="12962"/>
                    </a:moveTo>
                    <a:lnTo>
                      <a:pt x="7082" y="13447"/>
                    </a:lnTo>
                    <a:lnTo>
                      <a:pt x="6808" y="13447"/>
                    </a:lnTo>
                    <a:lnTo>
                      <a:pt x="6787" y="13068"/>
                    </a:lnTo>
                    <a:cubicBezTo>
                      <a:pt x="6913" y="13047"/>
                      <a:pt x="7040" y="13004"/>
                      <a:pt x="7166" y="12962"/>
                    </a:cubicBezTo>
                    <a:close/>
                    <a:moveTo>
                      <a:pt x="7735" y="9021"/>
                    </a:moveTo>
                    <a:cubicBezTo>
                      <a:pt x="7777" y="9021"/>
                      <a:pt x="7798" y="9000"/>
                      <a:pt x="7841" y="9000"/>
                    </a:cubicBezTo>
                    <a:lnTo>
                      <a:pt x="7820" y="9084"/>
                    </a:lnTo>
                    <a:cubicBezTo>
                      <a:pt x="7798" y="9063"/>
                      <a:pt x="7777" y="9042"/>
                      <a:pt x="7735" y="9021"/>
                    </a:cubicBezTo>
                    <a:close/>
                    <a:moveTo>
                      <a:pt x="7841" y="8937"/>
                    </a:moveTo>
                    <a:cubicBezTo>
                      <a:pt x="7820" y="8852"/>
                      <a:pt x="7714" y="8642"/>
                      <a:pt x="7567" y="8389"/>
                    </a:cubicBezTo>
                    <a:cubicBezTo>
                      <a:pt x="7651" y="8073"/>
                      <a:pt x="7672" y="7820"/>
                      <a:pt x="7672" y="7820"/>
                    </a:cubicBezTo>
                    <a:cubicBezTo>
                      <a:pt x="7651" y="7799"/>
                      <a:pt x="7651" y="7799"/>
                      <a:pt x="7651" y="7799"/>
                    </a:cubicBezTo>
                    <a:cubicBezTo>
                      <a:pt x="7798" y="7778"/>
                      <a:pt x="7946" y="7714"/>
                      <a:pt x="8072" y="7630"/>
                    </a:cubicBezTo>
                    <a:close/>
                    <a:moveTo>
                      <a:pt x="7461" y="6471"/>
                    </a:moveTo>
                    <a:cubicBezTo>
                      <a:pt x="7124" y="6661"/>
                      <a:pt x="6871" y="6956"/>
                      <a:pt x="6681" y="7187"/>
                    </a:cubicBezTo>
                    <a:cubicBezTo>
                      <a:pt x="6597" y="7209"/>
                      <a:pt x="6513" y="7251"/>
                      <a:pt x="6429" y="7272"/>
                    </a:cubicBezTo>
                    <a:lnTo>
                      <a:pt x="6344" y="5775"/>
                    </a:lnTo>
                    <a:cubicBezTo>
                      <a:pt x="6365" y="5754"/>
                      <a:pt x="6386" y="5733"/>
                      <a:pt x="6407" y="5733"/>
                    </a:cubicBezTo>
                    <a:cubicBezTo>
                      <a:pt x="6597" y="5944"/>
                      <a:pt x="6871" y="6155"/>
                      <a:pt x="7229" y="6239"/>
                    </a:cubicBezTo>
                    <a:cubicBezTo>
                      <a:pt x="7314" y="6323"/>
                      <a:pt x="7377" y="6408"/>
                      <a:pt x="7461" y="6471"/>
                    </a:cubicBezTo>
                    <a:close/>
                    <a:moveTo>
                      <a:pt x="6239" y="5839"/>
                    </a:moveTo>
                    <a:cubicBezTo>
                      <a:pt x="6239" y="6344"/>
                      <a:pt x="6260" y="6850"/>
                      <a:pt x="6281" y="7356"/>
                    </a:cubicBezTo>
                    <a:cubicBezTo>
                      <a:pt x="6260" y="7356"/>
                      <a:pt x="6239" y="7377"/>
                      <a:pt x="6218" y="7398"/>
                    </a:cubicBezTo>
                    <a:cubicBezTo>
                      <a:pt x="6070" y="7377"/>
                      <a:pt x="5902" y="7377"/>
                      <a:pt x="5733" y="7419"/>
                    </a:cubicBezTo>
                    <a:cubicBezTo>
                      <a:pt x="5628" y="7335"/>
                      <a:pt x="5522" y="7272"/>
                      <a:pt x="5417" y="7209"/>
                    </a:cubicBezTo>
                    <a:cubicBezTo>
                      <a:pt x="5585" y="6787"/>
                      <a:pt x="5585" y="6408"/>
                      <a:pt x="5501" y="6070"/>
                    </a:cubicBezTo>
                    <a:cubicBezTo>
                      <a:pt x="5796" y="6049"/>
                      <a:pt x="6028" y="5965"/>
                      <a:pt x="6239" y="5839"/>
                    </a:cubicBezTo>
                    <a:close/>
                    <a:moveTo>
                      <a:pt x="5838" y="8874"/>
                    </a:moveTo>
                    <a:cubicBezTo>
                      <a:pt x="5670" y="9295"/>
                      <a:pt x="5607" y="9696"/>
                      <a:pt x="5585" y="9801"/>
                    </a:cubicBezTo>
                    <a:cubicBezTo>
                      <a:pt x="5501" y="9443"/>
                      <a:pt x="5438" y="9105"/>
                      <a:pt x="5354" y="8810"/>
                    </a:cubicBezTo>
                    <a:cubicBezTo>
                      <a:pt x="5522" y="8852"/>
                      <a:pt x="5691" y="8874"/>
                      <a:pt x="5838" y="8874"/>
                    </a:cubicBezTo>
                    <a:close/>
                    <a:moveTo>
                      <a:pt x="6407" y="9717"/>
                    </a:moveTo>
                    <a:cubicBezTo>
                      <a:pt x="6429" y="10159"/>
                      <a:pt x="6471" y="10602"/>
                      <a:pt x="6492" y="11002"/>
                    </a:cubicBezTo>
                    <a:cubicBezTo>
                      <a:pt x="6471" y="11044"/>
                      <a:pt x="6429" y="11065"/>
                      <a:pt x="6407" y="11108"/>
                    </a:cubicBezTo>
                    <a:cubicBezTo>
                      <a:pt x="6239" y="10960"/>
                      <a:pt x="6028" y="10834"/>
                      <a:pt x="5796" y="10791"/>
                    </a:cubicBezTo>
                    <a:cubicBezTo>
                      <a:pt x="5733" y="10454"/>
                      <a:pt x="5670" y="10138"/>
                      <a:pt x="5585" y="9843"/>
                    </a:cubicBezTo>
                    <a:cubicBezTo>
                      <a:pt x="5923" y="9843"/>
                      <a:pt x="6176" y="9801"/>
                      <a:pt x="6407" y="9717"/>
                    </a:cubicBezTo>
                    <a:close/>
                    <a:moveTo>
                      <a:pt x="6386" y="12478"/>
                    </a:moveTo>
                    <a:cubicBezTo>
                      <a:pt x="6323" y="12688"/>
                      <a:pt x="6281" y="12857"/>
                      <a:pt x="6260" y="12983"/>
                    </a:cubicBezTo>
                    <a:cubicBezTo>
                      <a:pt x="6260" y="12983"/>
                      <a:pt x="6239" y="12983"/>
                      <a:pt x="6218" y="12983"/>
                    </a:cubicBezTo>
                    <a:cubicBezTo>
                      <a:pt x="6197" y="12815"/>
                      <a:pt x="6155" y="12625"/>
                      <a:pt x="6133" y="12457"/>
                    </a:cubicBezTo>
                    <a:cubicBezTo>
                      <a:pt x="6218" y="12478"/>
                      <a:pt x="6302" y="12478"/>
                      <a:pt x="6386" y="12478"/>
                    </a:cubicBezTo>
                    <a:close/>
                    <a:moveTo>
                      <a:pt x="6703" y="13257"/>
                    </a:moveTo>
                    <a:cubicBezTo>
                      <a:pt x="6703" y="13321"/>
                      <a:pt x="6703" y="13384"/>
                      <a:pt x="6724" y="13447"/>
                    </a:cubicBezTo>
                    <a:lnTo>
                      <a:pt x="6681" y="13447"/>
                    </a:lnTo>
                    <a:cubicBezTo>
                      <a:pt x="6681" y="13384"/>
                      <a:pt x="6703" y="13321"/>
                      <a:pt x="6703" y="13257"/>
                    </a:cubicBezTo>
                    <a:close/>
                    <a:moveTo>
                      <a:pt x="8262" y="11487"/>
                    </a:moveTo>
                    <a:cubicBezTo>
                      <a:pt x="8283" y="11466"/>
                      <a:pt x="8283" y="11445"/>
                      <a:pt x="8283" y="11403"/>
                    </a:cubicBezTo>
                    <a:cubicBezTo>
                      <a:pt x="8283" y="11445"/>
                      <a:pt x="8283" y="11466"/>
                      <a:pt x="8283" y="11487"/>
                    </a:cubicBezTo>
                    <a:cubicBezTo>
                      <a:pt x="8283" y="11487"/>
                      <a:pt x="8283" y="11487"/>
                      <a:pt x="8262" y="11487"/>
                    </a:cubicBezTo>
                    <a:close/>
                    <a:moveTo>
                      <a:pt x="8304" y="11087"/>
                    </a:moveTo>
                    <a:cubicBezTo>
                      <a:pt x="8262" y="11065"/>
                      <a:pt x="8199" y="11065"/>
                      <a:pt x="8157" y="11065"/>
                    </a:cubicBezTo>
                    <a:cubicBezTo>
                      <a:pt x="8157" y="11044"/>
                      <a:pt x="8178" y="11023"/>
                      <a:pt x="8178" y="11002"/>
                    </a:cubicBezTo>
                    <a:cubicBezTo>
                      <a:pt x="8220" y="11002"/>
                      <a:pt x="8262" y="11002"/>
                      <a:pt x="8325" y="10981"/>
                    </a:cubicBezTo>
                    <a:cubicBezTo>
                      <a:pt x="8325" y="11023"/>
                      <a:pt x="8304" y="11044"/>
                      <a:pt x="8304" y="11087"/>
                    </a:cubicBezTo>
                    <a:close/>
                    <a:moveTo>
                      <a:pt x="8473" y="9084"/>
                    </a:moveTo>
                    <a:cubicBezTo>
                      <a:pt x="8304" y="9063"/>
                      <a:pt x="8136" y="9105"/>
                      <a:pt x="7988" y="9148"/>
                    </a:cubicBezTo>
                    <a:cubicBezTo>
                      <a:pt x="8072" y="8642"/>
                      <a:pt x="8178" y="8094"/>
                      <a:pt x="8262" y="7504"/>
                    </a:cubicBezTo>
                    <a:cubicBezTo>
                      <a:pt x="8283" y="7504"/>
                      <a:pt x="8325" y="7483"/>
                      <a:pt x="8346" y="7461"/>
                    </a:cubicBezTo>
                    <a:cubicBezTo>
                      <a:pt x="8410" y="7461"/>
                      <a:pt x="8515" y="7461"/>
                      <a:pt x="8642" y="7440"/>
                    </a:cubicBezTo>
                    <a:cubicBezTo>
                      <a:pt x="8578" y="8009"/>
                      <a:pt x="8536" y="8557"/>
                      <a:pt x="8473" y="9084"/>
                    </a:cubicBezTo>
                    <a:close/>
                    <a:moveTo>
                      <a:pt x="9147" y="5965"/>
                    </a:moveTo>
                    <a:cubicBezTo>
                      <a:pt x="9084" y="6007"/>
                      <a:pt x="9021" y="6049"/>
                      <a:pt x="8979" y="6092"/>
                    </a:cubicBezTo>
                    <a:lnTo>
                      <a:pt x="9000" y="5881"/>
                    </a:lnTo>
                    <a:cubicBezTo>
                      <a:pt x="9042" y="5923"/>
                      <a:pt x="9105" y="5944"/>
                      <a:pt x="9147" y="5965"/>
                    </a:cubicBezTo>
                    <a:close/>
                    <a:moveTo>
                      <a:pt x="8894" y="2972"/>
                    </a:moveTo>
                    <a:cubicBezTo>
                      <a:pt x="8916" y="2909"/>
                      <a:pt x="8958" y="2867"/>
                      <a:pt x="8979" y="2804"/>
                    </a:cubicBezTo>
                    <a:cubicBezTo>
                      <a:pt x="9126" y="2888"/>
                      <a:pt x="9211" y="2951"/>
                      <a:pt x="9211" y="2951"/>
                    </a:cubicBezTo>
                    <a:cubicBezTo>
                      <a:pt x="9253" y="2888"/>
                      <a:pt x="9274" y="2825"/>
                      <a:pt x="9295" y="2783"/>
                    </a:cubicBezTo>
                    <a:cubicBezTo>
                      <a:pt x="9253" y="3057"/>
                      <a:pt x="9190" y="3352"/>
                      <a:pt x="9147" y="3626"/>
                    </a:cubicBezTo>
                    <a:cubicBezTo>
                      <a:pt x="9000" y="3752"/>
                      <a:pt x="8873" y="3900"/>
                      <a:pt x="8768" y="4068"/>
                    </a:cubicBezTo>
                    <a:cubicBezTo>
                      <a:pt x="8810" y="3710"/>
                      <a:pt x="8852" y="3331"/>
                      <a:pt x="8894" y="2972"/>
                    </a:cubicBezTo>
                    <a:close/>
                    <a:moveTo>
                      <a:pt x="8578" y="5438"/>
                    </a:moveTo>
                    <a:cubicBezTo>
                      <a:pt x="8642" y="5417"/>
                      <a:pt x="8768" y="5396"/>
                      <a:pt x="8916" y="5333"/>
                    </a:cubicBezTo>
                    <a:cubicBezTo>
                      <a:pt x="8873" y="5649"/>
                      <a:pt x="8831" y="5965"/>
                      <a:pt x="8789" y="6260"/>
                    </a:cubicBezTo>
                    <a:cubicBezTo>
                      <a:pt x="8768" y="6302"/>
                      <a:pt x="8726" y="6323"/>
                      <a:pt x="8705" y="6344"/>
                    </a:cubicBezTo>
                    <a:cubicBezTo>
                      <a:pt x="8705" y="6344"/>
                      <a:pt x="8705" y="6344"/>
                      <a:pt x="8705" y="6344"/>
                    </a:cubicBezTo>
                    <a:cubicBezTo>
                      <a:pt x="8663" y="6134"/>
                      <a:pt x="8620" y="5965"/>
                      <a:pt x="8536" y="5796"/>
                    </a:cubicBezTo>
                    <a:cubicBezTo>
                      <a:pt x="8557" y="5691"/>
                      <a:pt x="8557" y="5565"/>
                      <a:pt x="8578" y="5438"/>
                    </a:cubicBezTo>
                    <a:close/>
                    <a:moveTo>
                      <a:pt x="4194" y="2804"/>
                    </a:moveTo>
                    <a:cubicBezTo>
                      <a:pt x="4237" y="2867"/>
                      <a:pt x="4258" y="2888"/>
                      <a:pt x="4258" y="2888"/>
                    </a:cubicBezTo>
                    <a:cubicBezTo>
                      <a:pt x="4384" y="2804"/>
                      <a:pt x="4490" y="2677"/>
                      <a:pt x="4574" y="2572"/>
                    </a:cubicBezTo>
                    <a:cubicBezTo>
                      <a:pt x="4321" y="3647"/>
                      <a:pt x="5206" y="4279"/>
                      <a:pt x="5754" y="4574"/>
                    </a:cubicBezTo>
                    <a:cubicBezTo>
                      <a:pt x="5459" y="4743"/>
                      <a:pt x="5227" y="4996"/>
                      <a:pt x="5059" y="5248"/>
                    </a:cubicBezTo>
                    <a:cubicBezTo>
                      <a:pt x="4869" y="5017"/>
                      <a:pt x="4721" y="4890"/>
                      <a:pt x="4721" y="4890"/>
                    </a:cubicBezTo>
                    <a:cubicBezTo>
                      <a:pt x="4658" y="4953"/>
                      <a:pt x="4616" y="4996"/>
                      <a:pt x="4574" y="5038"/>
                    </a:cubicBezTo>
                    <a:lnTo>
                      <a:pt x="4553" y="4890"/>
                    </a:lnTo>
                    <a:cubicBezTo>
                      <a:pt x="4553" y="4595"/>
                      <a:pt x="4511" y="4342"/>
                      <a:pt x="4426" y="4110"/>
                    </a:cubicBezTo>
                    <a:close/>
                    <a:moveTo>
                      <a:pt x="5248" y="8958"/>
                    </a:moveTo>
                    <a:lnTo>
                      <a:pt x="5670" y="10749"/>
                    </a:lnTo>
                    <a:cubicBezTo>
                      <a:pt x="5649" y="10749"/>
                      <a:pt x="5628" y="10749"/>
                      <a:pt x="5607" y="10749"/>
                    </a:cubicBezTo>
                    <a:cubicBezTo>
                      <a:pt x="5585" y="10707"/>
                      <a:pt x="5564" y="10686"/>
                      <a:pt x="5522" y="10644"/>
                    </a:cubicBezTo>
                    <a:lnTo>
                      <a:pt x="5248" y="8958"/>
                    </a:lnTo>
                    <a:close/>
                    <a:moveTo>
                      <a:pt x="5859" y="12541"/>
                    </a:moveTo>
                    <a:cubicBezTo>
                      <a:pt x="5944" y="12520"/>
                      <a:pt x="5986" y="12499"/>
                      <a:pt x="5986" y="12499"/>
                    </a:cubicBezTo>
                    <a:cubicBezTo>
                      <a:pt x="5986" y="12478"/>
                      <a:pt x="5986" y="12457"/>
                      <a:pt x="5986" y="12435"/>
                    </a:cubicBezTo>
                    <a:cubicBezTo>
                      <a:pt x="6007" y="12435"/>
                      <a:pt x="6049" y="12457"/>
                      <a:pt x="6070" y="12457"/>
                    </a:cubicBezTo>
                    <a:lnTo>
                      <a:pt x="6197" y="13004"/>
                    </a:lnTo>
                    <a:cubicBezTo>
                      <a:pt x="6112" y="13026"/>
                      <a:pt x="6028" y="13047"/>
                      <a:pt x="5944" y="1308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8"/>
              <p:cNvSpPr/>
              <p:nvPr/>
            </p:nvSpPr>
            <p:spPr>
              <a:xfrm>
                <a:off x="8287316" y="3301960"/>
                <a:ext cx="35742" cy="568440"/>
              </a:xfrm>
              <a:custGeom>
                <a:avLst/>
                <a:gdLst/>
                <a:ahLst/>
                <a:cxnLst/>
                <a:rect l="l" t="t" r="r" b="b"/>
                <a:pathLst>
                  <a:path w="717" h="11403" extrusionOk="0">
                    <a:moveTo>
                      <a:pt x="717" y="11403"/>
                    </a:moveTo>
                    <a:cubicBezTo>
                      <a:pt x="717" y="11403"/>
                      <a:pt x="0" y="588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8"/>
              <p:cNvSpPr/>
              <p:nvPr/>
            </p:nvSpPr>
            <p:spPr>
              <a:xfrm>
                <a:off x="8307256" y="3524685"/>
                <a:ext cx="132451" cy="145064"/>
              </a:xfrm>
              <a:custGeom>
                <a:avLst/>
                <a:gdLst/>
                <a:ahLst/>
                <a:cxnLst/>
                <a:rect l="l" t="t" r="r" b="b"/>
                <a:pathLst>
                  <a:path w="2657" h="2910" extrusionOk="0">
                    <a:moveTo>
                      <a:pt x="0" y="2129"/>
                    </a:moveTo>
                    <a:cubicBezTo>
                      <a:pt x="0" y="2129"/>
                      <a:pt x="1033" y="1"/>
                      <a:pt x="2656" y="949"/>
                    </a:cubicBezTo>
                    <a:cubicBezTo>
                      <a:pt x="2656" y="949"/>
                      <a:pt x="1897" y="2909"/>
                      <a:pt x="0" y="2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8"/>
              <p:cNvSpPr/>
              <p:nvPr/>
            </p:nvSpPr>
            <p:spPr>
              <a:xfrm>
                <a:off x="8319868" y="3694919"/>
                <a:ext cx="132402" cy="143967"/>
              </a:xfrm>
              <a:custGeom>
                <a:avLst/>
                <a:gdLst/>
                <a:ahLst/>
                <a:cxnLst/>
                <a:rect l="l" t="t" r="r" b="b"/>
                <a:pathLst>
                  <a:path w="2656" h="2888" extrusionOk="0">
                    <a:moveTo>
                      <a:pt x="0" y="2108"/>
                    </a:moveTo>
                    <a:cubicBezTo>
                      <a:pt x="0" y="2108"/>
                      <a:pt x="1012" y="0"/>
                      <a:pt x="2656" y="948"/>
                    </a:cubicBezTo>
                    <a:cubicBezTo>
                      <a:pt x="2656" y="948"/>
                      <a:pt x="1897" y="2887"/>
                      <a:pt x="0" y="2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8"/>
              <p:cNvSpPr/>
              <p:nvPr/>
            </p:nvSpPr>
            <p:spPr>
              <a:xfrm>
                <a:off x="8216880" y="3751647"/>
                <a:ext cx="110368" cy="117696"/>
              </a:xfrm>
              <a:custGeom>
                <a:avLst/>
                <a:gdLst/>
                <a:ahLst/>
                <a:cxnLst/>
                <a:rect l="l" t="t" r="r" b="b"/>
                <a:pathLst>
                  <a:path w="2214" h="2361" extrusionOk="0">
                    <a:moveTo>
                      <a:pt x="191" y="2361"/>
                    </a:moveTo>
                    <a:cubicBezTo>
                      <a:pt x="191" y="2361"/>
                      <a:pt x="1" y="21"/>
                      <a:pt x="1898" y="0"/>
                    </a:cubicBezTo>
                    <a:cubicBezTo>
                      <a:pt x="1898" y="0"/>
                      <a:pt x="2214" y="2066"/>
                      <a:pt x="191" y="23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8"/>
              <p:cNvSpPr/>
              <p:nvPr/>
            </p:nvSpPr>
            <p:spPr>
              <a:xfrm>
                <a:off x="8296738" y="3384959"/>
                <a:ext cx="132451" cy="144017"/>
              </a:xfrm>
              <a:custGeom>
                <a:avLst/>
                <a:gdLst/>
                <a:ahLst/>
                <a:cxnLst/>
                <a:rect l="l" t="t" r="r" b="b"/>
                <a:pathLst>
                  <a:path w="2657" h="2889" extrusionOk="0">
                    <a:moveTo>
                      <a:pt x="1" y="2108"/>
                    </a:moveTo>
                    <a:cubicBezTo>
                      <a:pt x="1" y="2108"/>
                      <a:pt x="1012" y="1"/>
                      <a:pt x="2656" y="949"/>
                    </a:cubicBezTo>
                    <a:cubicBezTo>
                      <a:pt x="2656" y="949"/>
                      <a:pt x="1898" y="2888"/>
                      <a:pt x="1" y="2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8"/>
              <p:cNvSpPr/>
              <p:nvPr/>
            </p:nvSpPr>
            <p:spPr>
              <a:xfrm>
                <a:off x="8178048" y="3450111"/>
                <a:ext cx="116649" cy="101943"/>
              </a:xfrm>
              <a:custGeom>
                <a:avLst/>
                <a:gdLst/>
                <a:ahLst/>
                <a:cxnLst/>
                <a:rect l="l" t="t" r="r" b="b"/>
                <a:pathLst>
                  <a:path w="2340" h="2045" extrusionOk="0">
                    <a:moveTo>
                      <a:pt x="2340" y="2045"/>
                    </a:moveTo>
                    <a:cubicBezTo>
                      <a:pt x="2340" y="2045"/>
                      <a:pt x="0" y="1918"/>
                      <a:pt x="253" y="42"/>
                    </a:cubicBezTo>
                    <a:cubicBezTo>
                      <a:pt x="253" y="42"/>
                      <a:pt x="2340" y="0"/>
                      <a:pt x="2340" y="20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8"/>
              <p:cNvSpPr/>
              <p:nvPr/>
            </p:nvSpPr>
            <p:spPr>
              <a:xfrm>
                <a:off x="8195894" y="3628720"/>
                <a:ext cx="116649" cy="109321"/>
              </a:xfrm>
              <a:custGeom>
                <a:avLst/>
                <a:gdLst/>
                <a:ahLst/>
                <a:cxnLst/>
                <a:rect l="l" t="t" r="r" b="b"/>
                <a:pathLst>
                  <a:path w="2340" h="2193" extrusionOk="0">
                    <a:moveTo>
                      <a:pt x="2340" y="2024"/>
                    </a:moveTo>
                    <a:cubicBezTo>
                      <a:pt x="2340" y="2024"/>
                      <a:pt x="0" y="2192"/>
                      <a:pt x="0" y="295"/>
                    </a:cubicBezTo>
                    <a:cubicBezTo>
                      <a:pt x="0" y="295"/>
                      <a:pt x="2066" y="0"/>
                      <a:pt x="2340" y="2024"/>
                    </a:cubicBezTo>
                    <a:close/>
                  </a:path>
                </a:pathLst>
              </a:custGeom>
              <a:solidFill>
                <a:srgbClr val="464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8"/>
              <p:cNvSpPr/>
              <p:nvPr/>
            </p:nvSpPr>
            <p:spPr>
              <a:xfrm>
                <a:off x="8174858" y="3221056"/>
                <a:ext cx="137686" cy="124027"/>
              </a:xfrm>
              <a:custGeom>
                <a:avLst/>
                <a:gdLst/>
                <a:ahLst/>
                <a:cxnLst/>
                <a:rect l="l" t="t" r="r" b="b"/>
                <a:pathLst>
                  <a:path w="2762" h="2488" extrusionOk="0">
                    <a:moveTo>
                      <a:pt x="2235" y="2488"/>
                    </a:moveTo>
                    <a:cubicBezTo>
                      <a:pt x="2235" y="2488"/>
                      <a:pt x="1" y="1750"/>
                      <a:pt x="739" y="1"/>
                    </a:cubicBezTo>
                    <a:cubicBezTo>
                      <a:pt x="739" y="1"/>
                      <a:pt x="2762" y="507"/>
                      <a:pt x="2235" y="24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8"/>
              <p:cNvSpPr/>
              <p:nvPr/>
            </p:nvSpPr>
            <p:spPr>
              <a:xfrm>
                <a:off x="8234776" y="3192692"/>
                <a:ext cx="143967" cy="141873"/>
              </a:xfrm>
              <a:custGeom>
                <a:avLst/>
                <a:gdLst/>
                <a:ahLst/>
                <a:cxnLst/>
                <a:rect l="l" t="t" r="r" b="b"/>
                <a:pathLst>
                  <a:path w="2888" h="2846" extrusionOk="0">
                    <a:moveTo>
                      <a:pt x="1159" y="2846"/>
                    </a:moveTo>
                    <a:cubicBezTo>
                      <a:pt x="1159" y="2846"/>
                      <a:pt x="0" y="802"/>
                      <a:pt x="1707" y="1"/>
                    </a:cubicBezTo>
                    <a:cubicBezTo>
                      <a:pt x="1707" y="1"/>
                      <a:pt x="2888" y="1729"/>
                      <a:pt x="1159" y="2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8"/>
              <p:cNvSpPr/>
              <p:nvPr/>
            </p:nvSpPr>
            <p:spPr>
              <a:xfrm>
                <a:off x="7978404" y="3777917"/>
                <a:ext cx="703982" cy="327814"/>
              </a:xfrm>
              <a:custGeom>
                <a:avLst/>
                <a:gdLst/>
                <a:ahLst/>
                <a:cxnLst/>
                <a:rect l="l" t="t" r="r" b="b"/>
                <a:pathLst>
                  <a:path w="14122" h="6576" extrusionOk="0">
                    <a:moveTo>
                      <a:pt x="528" y="0"/>
                    </a:moveTo>
                    <a:lnTo>
                      <a:pt x="13363" y="0"/>
                    </a:lnTo>
                    <a:cubicBezTo>
                      <a:pt x="13363" y="0"/>
                      <a:pt x="14122" y="5100"/>
                      <a:pt x="8916" y="6576"/>
                    </a:cubicBezTo>
                    <a:lnTo>
                      <a:pt x="4616" y="6576"/>
                    </a:lnTo>
                    <a:cubicBezTo>
                      <a:pt x="4616" y="6576"/>
                      <a:pt x="1" y="5100"/>
                      <a:pt x="528" y="0"/>
                    </a:cubicBezTo>
                    <a:close/>
                  </a:path>
                </a:pathLst>
              </a:custGeom>
              <a:solidFill>
                <a:srgbClr val="FF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8"/>
              <p:cNvSpPr/>
              <p:nvPr/>
            </p:nvSpPr>
            <p:spPr>
              <a:xfrm>
                <a:off x="7978404" y="3777917"/>
                <a:ext cx="703982" cy="327814"/>
              </a:xfrm>
              <a:custGeom>
                <a:avLst/>
                <a:gdLst/>
                <a:ahLst/>
                <a:cxnLst/>
                <a:rect l="l" t="t" r="r" b="b"/>
                <a:pathLst>
                  <a:path w="14122" h="6576" extrusionOk="0">
                    <a:moveTo>
                      <a:pt x="528" y="0"/>
                    </a:moveTo>
                    <a:lnTo>
                      <a:pt x="13363" y="0"/>
                    </a:lnTo>
                    <a:cubicBezTo>
                      <a:pt x="13363" y="0"/>
                      <a:pt x="14122" y="5100"/>
                      <a:pt x="8916" y="6576"/>
                    </a:cubicBezTo>
                    <a:lnTo>
                      <a:pt x="4616" y="6576"/>
                    </a:lnTo>
                    <a:cubicBezTo>
                      <a:pt x="4616" y="6576"/>
                      <a:pt x="1" y="5100"/>
                      <a:pt x="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8"/>
              <p:cNvSpPr/>
              <p:nvPr/>
            </p:nvSpPr>
            <p:spPr>
              <a:xfrm>
                <a:off x="8208506" y="3418607"/>
                <a:ext cx="84097" cy="359369"/>
              </a:xfrm>
              <a:custGeom>
                <a:avLst/>
                <a:gdLst/>
                <a:ahLst/>
                <a:cxnLst/>
                <a:rect l="l" t="t" r="r" b="b"/>
                <a:pathLst>
                  <a:path w="1687" h="7209" extrusionOk="0">
                    <a:moveTo>
                      <a:pt x="0" y="0"/>
                    </a:moveTo>
                    <a:cubicBezTo>
                      <a:pt x="0" y="0"/>
                      <a:pt x="780" y="2023"/>
                      <a:pt x="1686" y="72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8"/>
              <p:cNvSpPr/>
              <p:nvPr/>
            </p:nvSpPr>
            <p:spPr>
              <a:xfrm>
                <a:off x="8256809" y="3481616"/>
                <a:ext cx="104087" cy="119839"/>
              </a:xfrm>
              <a:custGeom>
                <a:avLst/>
                <a:gdLst/>
                <a:ahLst/>
                <a:cxnLst/>
                <a:rect l="l" t="t" r="r" b="b"/>
                <a:pathLst>
                  <a:path w="2088" h="2404" extrusionOk="0">
                    <a:moveTo>
                      <a:pt x="1" y="2340"/>
                    </a:moveTo>
                    <a:cubicBezTo>
                      <a:pt x="1" y="2340"/>
                      <a:pt x="212" y="1"/>
                      <a:pt x="2087" y="317"/>
                    </a:cubicBezTo>
                    <a:cubicBezTo>
                      <a:pt x="2087" y="317"/>
                      <a:pt x="2045" y="2403"/>
                      <a:pt x="1"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8"/>
              <p:cNvSpPr/>
              <p:nvPr/>
            </p:nvSpPr>
            <p:spPr>
              <a:xfrm>
                <a:off x="8144400" y="3351361"/>
                <a:ext cx="151345" cy="143967"/>
              </a:xfrm>
              <a:custGeom>
                <a:avLst/>
                <a:gdLst/>
                <a:ahLst/>
                <a:cxnLst/>
                <a:rect l="l" t="t" r="r" b="b"/>
                <a:pathLst>
                  <a:path w="3036" h="2888" extrusionOk="0">
                    <a:moveTo>
                      <a:pt x="1729" y="2888"/>
                    </a:moveTo>
                    <a:cubicBezTo>
                      <a:pt x="1729" y="2888"/>
                      <a:pt x="1" y="1307"/>
                      <a:pt x="1371" y="0"/>
                    </a:cubicBezTo>
                    <a:cubicBezTo>
                      <a:pt x="1371" y="0"/>
                      <a:pt x="3036" y="1286"/>
                      <a:pt x="1729" y="2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8"/>
              <p:cNvSpPr/>
              <p:nvPr/>
            </p:nvSpPr>
            <p:spPr>
              <a:xfrm>
                <a:off x="8126554" y="3452205"/>
                <a:ext cx="116649" cy="106181"/>
              </a:xfrm>
              <a:custGeom>
                <a:avLst/>
                <a:gdLst/>
                <a:ahLst/>
                <a:cxnLst/>
                <a:rect l="l" t="t" r="r" b="b"/>
                <a:pathLst>
                  <a:path w="2340" h="2130" extrusionOk="0">
                    <a:moveTo>
                      <a:pt x="2340" y="2045"/>
                    </a:moveTo>
                    <a:cubicBezTo>
                      <a:pt x="2340" y="2045"/>
                      <a:pt x="0" y="2129"/>
                      <a:pt x="64" y="232"/>
                    </a:cubicBezTo>
                    <a:cubicBezTo>
                      <a:pt x="64" y="232"/>
                      <a:pt x="2150" y="0"/>
                      <a:pt x="2340" y="20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8"/>
              <p:cNvSpPr/>
              <p:nvPr/>
            </p:nvSpPr>
            <p:spPr>
              <a:xfrm>
                <a:off x="8161199" y="3605590"/>
                <a:ext cx="119839" cy="104087"/>
              </a:xfrm>
              <a:custGeom>
                <a:avLst/>
                <a:gdLst/>
                <a:ahLst/>
                <a:cxnLst/>
                <a:rect l="l" t="t" r="r" b="b"/>
                <a:pathLst>
                  <a:path w="2404" h="2088" extrusionOk="0">
                    <a:moveTo>
                      <a:pt x="2340" y="2087"/>
                    </a:moveTo>
                    <a:cubicBezTo>
                      <a:pt x="2340" y="2087"/>
                      <a:pt x="1" y="1855"/>
                      <a:pt x="317" y="1"/>
                    </a:cubicBezTo>
                    <a:cubicBezTo>
                      <a:pt x="317" y="1"/>
                      <a:pt x="2404" y="43"/>
                      <a:pt x="2340" y="20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8"/>
              <p:cNvSpPr/>
              <p:nvPr/>
            </p:nvSpPr>
            <p:spPr>
              <a:xfrm>
                <a:off x="8385020" y="3212681"/>
                <a:ext cx="62013" cy="565299"/>
              </a:xfrm>
              <a:custGeom>
                <a:avLst/>
                <a:gdLst/>
                <a:ahLst/>
                <a:cxnLst/>
                <a:rect l="l" t="t" r="r" b="b"/>
                <a:pathLst>
                  <a:path w="1244" h="11340" extrusionOk="0">
                    <a:moveTo>
                      <a:pt x="0" y="11339"/>
                    </a:moveTo>
                    <a:cubicBezTo>
                      <a:pt x="0" y="11339"/>
                      <a:pt x="211" y="5796"/>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8"/>
              <p:cNvSpPr/>
              <p:nvPr/>
            </p:nvSpPr>
            <p:spPr>
              <a:xfrm>
                <a:off x="8410194" y="3443780"/>
                <a:ext cx="140876" cy="150298"/>
              </a:xfrm>
              <a:custGeom>
                <a:avLst/>
                <a:gdLst/>
                <a:ahLst/>
                <a:cxnLst/>
                <a:rect l="l" t="t" r="r" b="b"/>
                <a:pathLst>
                  <a:path w="2826" h="3015" extrusionOk="0">
                    <a:moveTo>
                      <a:pt x="1" y="1919"/>
                    </a:moveTo>
                    <a:cubicBezTo>
                      <a:pt x="1" y="1919"/>
                      <a:pt x="1371" y="1"/>
                      <a:pt x="2825" y="1223"/>
                    </a:cubicBezTo>
                    <a:cubicBezTo>
                      <a:pt x="2825" y="1223"/>
                      <a:pt x="1750" y="3015"/>
                      <a:pt x="1" y="19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8"/>
              <p:cNvSpPr/>
              <p:nvPr/>
            </p:nvSpPr>
            <p:spPr>
              <a:xfrm>
                <a:off x="8393395" y="3612967"/>
                <a:ext cx="140826" cy="150298"/>
              </a:xfrm>
              <a:custGeom>
                <a:avLst/>
                <a:gdLst/>
                <a:ahLst/>
                <a:cxnLst/>
                <a:rect l="l" t="t" r="r" b="b"/>
                <a:pathLst>
                  <a:path w="2825" h="3015" extrusionOk="0">
                    <a:moveTo>
                      <a:pt x="1" y="1918"/>
                    </a:moveTo>
                    <a:cubicBezTo>
                      <a:pt x="1" y="1918"/>
                      <a:pt x="1371" y="0"/>
                      <a:pt x="2825" y="1223"/>
                    </a:cubicBezTo>
                    <a:cubicBezTo>
                      <a:pt x="2825" y="1223"/>
                      <a:pt x="1750" y="3014"/>
                      <a:pt x="1" y="19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8"/>
              <p:cNvSpPr/>
              <p:nvPr/>
            </p:nvSpPr>
            <p:spPr>
              <a:xfrm>
                <a:off x="8289410" y="3644472"/>
                <a:ext cx="104037" cy="119839"/>
              </a:xfrm>
              <a:custGeom>
                <a:avLst/>
                <a:gdLst/>
                <a:ahLst/>
                <a:cxnLst/>
                <a:rect l="l" t="t" r="r" b="b"/>
                <a:pathLst>
                  <a:path w="2087" h="2404" extrusionOk="0">
                    <a:moveTo>
                      <a:pt x="0" y="2340"/>
                    </a:moveTo>
                    <a:cubicBezTo>
                      <a:pt x="0" y="2340"/>
                      <a:pt x="211" y="0"/>
                      <a:pt x="2087" y="317"/>
                    </a:cubicBezTo>
                    <a:cubicBezTo>
                      <a:pt x="2087" y="317"/>
                      <a:pt x="2066" y="2403"/>
                      <a:pt x="0"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8"/>
              <p:cNvSpPr/>
              <p:nvPr/>
            </p:nvSpPr>
            <p:spPr>
              <a:xfrm>
                <a:off x="8423852" y="3304054"/>
                <a:ext cx="139829" cy="149251"/>
              </a:xfrm>
              <a:custGeom>
                <a:avLst/>
                <a:gdLst/>
                <a:ahLst/>
                <a:cxnLst/>
                <a:rect l="l" t="t" r="r" b="b"/>
                <a:pathLst>
                  <a:path w="2805" h="2994" extrusionOk="0">
                    <a:moveTo>
                      <a:pt x="1" y="1919"/>
                    </a:moveTo>
                    <a:cubicBezTo>
                      <a:pt x="1" y="1919"/>
                      <a:pt x="1350" y="1"/>
                      <a:pt x="2804" y="1202"/>
                    </a:cubicBezTo>
                    <a:cubicBezTo>
                      <a:pt x="2804" y="1202"/>
                      <a:pt x="1729" y="2994"/>
                      <a:pt x="1" y="19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8"/>
              <p:cNvSpPr/>
              <p:nvPr/>
            </p:nvSpPr>
            <p:spPr>
              <a:xfrm>
                <a:off x="8296738" y="3343983"/>
                <a:ext cx="131405" cy="116699"/>
              </a:xfrm>
              <a:custGeom>
                <a:avLst/>
                <a:gdLst/>
                <a:ahLst/>
                <a:cxnLst/>
                <a:rect l="l" t="t" r="r" b="b"/>
                <a:pathLst>
                  <a:path w="2636" h="2341" extrusionOk="0">
                    <a:moveTo>
                      <a:pt x="2298" y="2340"/>
                    </a:moveTo>
                    <a:cubicBezTo>
                      <a:pt x="2298" y="2340"/>
                      <a:pt x="1" y="1813"/>
                      <a:pt x="570" y="1"/>
                    </a:cubicBezTo>
                    <a:cubicBezTo>
                      <a:pt x="570" y="1"/>
                      <a:pt x="2635" y="296"/>
                      <a:pt x="2298"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8"/>
              <p:cNvSpPr/>
              <p:nvPr/>
            </p:nvSpPr>
            <p:spPr>
              <a:xfrm>
                <a:off x="8282033" y="3534156"/>
                <a:ext cx="119839" cy="104037"/>
              </a:xfrm>
              <a:custGeom>
                <a:avLst/>
                <a:gdLst/>
                <a:ahLst/>
                <a:cxnLst/>
                <a:rect l="l" t="t" r="r" b="b"/>
                <a:pathLst>
                  <a:path w="2404" h="2087" extrusionOk="0">
                    <a:moveTo>
                      <a:pt x="2340" y="2087"/>
                    </a:moveTo>
                    <a:cubicBezTo>
                      <a:pt x="2340" y="2087"/>
                      <a:pt x="1" y="1855"/>
                      <a:pt x="317" y="0"/>
                    </a:cubicBezTo>
                    <a:cubicBezTo>
                      <a:pt x="317" y="0"/>
                      <a:pt x="2403" y="43"/>
                      <a:pt x="2340" y="20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8"/>
              <p:cNvSpPr/>
              <p:nvPr/>
            </p:nvSpPr>
            <p:spPr>
              <a:xfrm>
                <a:off x="8334573" y="3119165"/>
                <a:ext cx="146110" cy="135592"/>
              </a:xfrm>
              <a:custGeom>
                <a:avLst/>
                <a:gdLst/>
                <a:ahLst/>
                <a:cxnLst/>
                <a:rect l="l" t="t" r="r" b="b"/>
                <a:pathLst>
                  <a:path w="2931" h="2720" extrusionOk="0">
                    <a:moveTo>
                      <a:pt x="2066" y="2719"/>
                    </a:moveTo>
                    <a:cubicBezTo>
                      <a:pt x="2066" y="2719"/>
                      <a:pt x="0" y="1602"/>
                      <a:pt x="1033" y="0"/>
                    </a:cubicBezTo>
                    <a:cubicBezTo>
                      <a:pt x="1033" y="0"/>
                      <a:pt x="2930" y="843"/>
                      <a:pt x="2066" y="27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8"/>
              <p:cNvSpPr/>
              <p:nvPr/>
            </p:nvSpPr>
            <p:spPr>
              <a:xfrm>
                <a:off x="8406006" y="3109693"/>
                <a:ext cx="133498" cy="135592"/>
              </a:xfrm>
              <a:custGeom>
                <a:avLst/>
                <a:gdLst/>
                <a:ahLst/>
                <a:cxnLst/>
                <a:rect l="l" t="t" r="r" b="b"/>
                <a:pathLst>
                  <a:path w="2678" h="2720" extrusionOk="0">
                    <a:moveTo>
                      <a:pt x="802" y="2720"/>
                    </a:moveTo>
                    <a:cubicBezTo>
                      <a:pt x="802" y="2720"/>
                      <a:pt x="1" y="507"/>
                      <a:pt x="1834" y="1"/>
                    </a:cubicBezTo>
                    <a:cubicBezTo>
                      <a:pt x="1834" y="1"/>
                      <a:pt x="2677" y="1919"/>
                      <a:pt x="802" y="2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8"/>
              <p:cNvSpPr/>
              <p:nvPr/>
            </p:nvSpPr>
            <p:spPr>
              <a:xfrm>
                <a:off x="8183282" y="3220009"/>
                <a:ext cx="94615" cy="561112"/>
              </a:xfrm>
              <a:custGeom>
                <a:avLst/>
                <a:gdLst/>
                <a:ahLst/>
                <a:cxnLst/>
                <a:rect l="l" t="t" r="r" b="b"/>
                <a:pathLst>
                  <a:path w="1898" h="11256" extrusionOk="0">
                    <a:moveTo>
                      <a:pt x="1897" y="11255"/>
                    </a:moveTo>
                    <a:cubicBezTo>
                      <a:pt x="1897" y="11255"/>
                      <a:pt x="591" y="5860"/>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8"/>
              <p:cNvSpPr/>
              <p:nvPr/>
            </p:nvSpPr>
            <p:spPr>
              <a:xfrm>
                <a:off x="8236870" y="3434359"/>
                <a:ext cx="125074" cy="138733"/>
              </a:xfrm>
              <a:custGeom>
                <a:avLst/>
                <a:gdLst/>
                <a:ahLst/>
                <a:cxnLst/>
                <a:rect l="l" t="t" r="r" b="b"/>
                <a:pathLst>
                  <a:path w="2509" h="2783" extrusionOk="0">
                    <a:moveTo>
                      <a:pt x="0" y="2213"/>
                    </a:moveTo>
                    <a:cubicBezTo>
                      <a:pt x="0" y="2213"/>
                      <a:pt x="780" y="0"/>
                      <a:pt x="2508" y="759"/>
                    </a:cubicBezTo>
                    <a:cubicBezTo>
                      <a:pt x="2508" y="759"/>
                      <a:pt x="1960"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8"/>
              <p:cNvSpPr/>
              <p:nvPr/>
            </p:nvSpPr>
            <p:spPr>
              <a:xfrm>
                <a:off x="8266280" y="3601402"/>
                <a:ext cx="126121" cy="138733"/>
              </a:xfrm>
              <a:custGeom>
                <a:avLst/>
                <a:gdLst/>
                <a:ahLst/>
                <a:cxnLst/>
                <a:rect l="l" t="t" r="r" b="b"/>
                <a:pathLst>
                  <a:path w="2530" h="2783" extrusionOk="0">
                    <a:moveTo>
                      <a:pt x="0" y="2213"/>
                    </a:moveTo>
                    <a:cubicBezTo>
                      <a:pt x="0" y="2213"/>
                      <a:pt x="801" y="0"/>
                      <a:pt x="2530" y="780"/>
                    </a:cubicBezTo>
                    <a:cubicBezTo>
                      <a:pt x="2530" y="780"/>
                      <a:pt x="1982"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8"/>
              <p:cNvSpPr/>
              <p:nvPr/>
            </p:nvSpPr>
            <p:spPr>
              <a:xfrm>
                <a:off x="8144400" y="3638141"/>
                <a:ext cx="132451" cy="130358"/>
              </a:xfrm>
              <a:custGeom>
                <a:avLst/>
                <a:gdLst/>
                <a:ahLst/>
                <a:cxnLst/>
                <a:rect l="l" t="t" r="r" b="b"/>
                <a:pathLst>
                  <a:path w="2657" h="2615" extrusionOk="0">
                    <a:moveTo>
                      <a:pt x="1" y="675"/>
                    </a:moveTo>
                    <a:cubicBezTo>
                      <a:pt x="1" y="675"/>
                      <a:pt x="2256" y="1"/>
                      <a:pt x="2656" y="1856"/>
                    </a:cubicBezTo>
                    <a:cubicBezTo>
                      <a:pt x="2656" y="1856"/>
                      <a:pt x="717" y="2614"/>
                      <a:pt x="1" y="6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8"/>
              <p:cNvSpPr/>
              <p:nvPr/>
            </p:nvSpPr>
            <p:spPr>
              <a:xfrm>
                <a:off x="8210599" y="3295679"/>
                <a:ext cx="126121" cy="138733"/>
              </a:xfrm>
              <a:custGeom>
                <a:avLst/>
                <a:gdLst/>
                <a:ahLst/>
                <a:cxnLst/>
                <a:rect l="l" t="t" r="r" b="b"/>
                <a:pathLst>
                  <a:path w="2530" h="2783" extrusionOk="0">
                    <a:moveTo>
                      <a:pt x="0" y="2213"/>
                    </a:moveTo>
                    <a:cubicBezTo>
                      <a:pt x="0" y="2213"/>
                      <a:pt x="801" y="0"/>
                      <a:pt x="2530" y="759"/>
                    </a:cubicBezTo>
                    <a:cubicBezTo>
                      <a:pt x="2530" y="759"/>
                      <a:pt x="1982"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8"/>
              <p:cNvSpPr/>
              <p:nvPr/>
            </p:nvSpPr>
            <p:spPr>
              <a:xfrm>
                <a:off x="8099237" y="3366066"/>
                <a:ext cx="116649" cy="108274"/>
              </a:xfrm>
              <a:custGeom>
                <a:avLst/>
                <a:gdLst/>
                <a:ahLst/>
                <a:cxnLst/>
                <a:rect l="l" t="t" r="r" b="b"/>
                <a:pathLst>
                  <a:path w="2340" h="2172" extrusionOk="0">
                    <a:moveTo>
                      <a:pt x="2340" y="2045"/>
                    </a:moveTo>
                    <a:cubicBezTo>
                      <a:pt x="2340" y="2045"/>
                      <a:pt x="0" y="2171"/>
                      <a:pt x="43" y="274"/>
                    </a:cubicBezTo>
                    <a:cubicBezTo>
                      <a:pt x="43" y="274"/>
                      <a:pt x="2108" y="0"/>
                      <a:pt x="2340" y="20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8"/>
              <p:cNvSpPr/>
              <p:nvPr/>
            </p:nvSpPr>
            <p:spPr>
              <a:xfrm>
                <a:off x="8127601" y="3543628"/>
                <a:ext cx="125074" cy="119790"/>
              </a:xfrm>
              <a:custGeom>
                <a:avLst/>
                <a:gdLst/>
                <a:ahLst/>
                <a:cxnLst/>
                <a:rect l="l" t="t" r="r" b="b"/>
                <a:pathLst>
                  <a:path w="2509" h="2403" extrusionOk="0">
                    <a:moveTo>
                      <a:pt x="2509" y="1981"/>
                    </a:moveTo>
                    <a:cubicBezTo>
                      <a:pt x="2509" y="1981"/>
                      <a:pt x="190" y="2403"/>
                      <a:pt x="0" y="527"/>
                    </a:cubicBezTo>
                    <a:cubicBezTo>
                      <a:pt x="0" y="527"/>
                      <a:pt x="2003" y="0"/>
                      <a:pt x="2509" y="198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8"/>
              <p:cNvSpPr/>
              <p:nvPr/>
            </p:nvSpPr>
            <p:spPr>
              <a:xfrm>
                <a:off x="8088719" y="3252610"/>
                <a:ext cx="130358" cy="115602"/>
              </a:xfrm>
              <a:custGeom>
                <a:avLst/>
                <a:gdLst/>
                <a:ahLst/>
                <a:cxnLst/>
                <a:rect l="l" t="t" r="r" b="b"/>
                <a:pathLst>
                  <a:path w="2615" h="2319" extrusionOk="0">
                    <a:moveTo>
                      <a:pt x="2298" y="2318"/>
                    </a:moveTo>
                    <a:cubicBezTo>
                      <a:pt x="2298" y="2318"/>
                      <a:pt x="1" y="1813"/>
                      <a:pt x="549" y="0"/>
                    </a:cubicBezTo>
                    <a:cubicBezTo>
                      <a:pt x="549" y="0"/>
                      <a:pt x="2614" y="295"/>
                      <a:pt x="2298" y="231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8"/>
              <p:cNvSpPr/>
              <p:nvPr/>
            </p:nvSpPr>
            <p:spPr>
              <a:xfrm>
                <a:off x="8122367" y="3107600"/>
                <a:ext cx="147107" cy="143967"/>
              </a:xfrm>
              <a:custGeom>
                <a:avLst/>
                <a:gdLst/>
                <a:ahLst/>
                <a:cxnLst/>
                <a:rect l="l" t="t" r="r" b="b"/>
                <a:pathLst>
                  <a:path w="2951" h="2888" extrusionOk="0">
                    <a:moveTo>
                      <a:pt x="1370" y="2888"/>
                    </a:moveTo>
                    <a:cubicBezTo>
                      <a:pt x="1370" y="2888"/>
                      <a:pt x="0" y="991"/>
                      <a:pt x="1602" y="1"/>
                    </a:cubicBezTo>
                    <a:cubicBezTo>
                      <a:pt x="1602" y="1"/>
                      <a:pt x="2951" y="1602"/>
                      <a:pt x="1370" y="28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8"/>
              <p:cNvSpPr/>
              <p:nvPr/>
            </p:nvSpPr>
            <p:spPr>
              <a:xfrm>
                <a:off x="8329339" y="3231574"/>
                <a:ext cx="94565" cy="560065"/>
              </a:xfrm>
              <a:custGeom>
                <a:avLst/>
                <a:gdLst/>
                <a:ahLst/>
                <a:cxnLst/>
                <a:rect l="l" t="t" r="r" b="b"/>
                <a:pathLst>
                  <a:path w="1897" h="11235" extrusionOk="0">
                    <a:moveTo>
                      <a:pt x="0" y="11234"/>
                    </a:moveTo>
                    <a:cubicBezTo>
                      <a:pt x="0" y="11234"/>
                      <a:pt x="1307" y="5860"/>
                      <a:pt x="1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8"/>
              <p:cNvSpPr/>
              <p:nvPr/>
            </p:nvSpPr>
            <p:spPr>
              <a:xfrm>
                <a:off x="8244197" y="3444827"/>
                <a:ext cx="126170" cy="139829"/>
              </a:xfrm>
              <a:custGeom>
                <a:avLst/>
                <a:gdLst/>
                <a:ahLst/>
                <a:cxnLst/>
                <a:rect l="l" t="t" r="r" b="b"/>
                <a:pathLst>
                  <a:path w="2531" h="2805" extrusionOk="0">
                    <a:moveTo>
                      <a:pt x="2530" y="2235"/>
                    </a:moveTo>
                    <a:cubicBezTo>
                      <a:pt x="2530" y="2235"/>
                      <a:pt x="1750" y="1"/>
                      <a:pt x="1" y="781"/>
                    </a:cubicBezTo>
                    <a:cubicBezTo>
                      <a:pt x="1" y="781"/>
                      <a:pt x="549" y="2804"/>
                      <a:pt x="2530" y="22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8"/>
              <p:cNvSpPr/>
              <p:nvPr/>
            </p:nvSpPr>
            <p:spPr>
              <a:xfrm>
                <a:off x="8214787" y="3612967"/>
                <a:ext cx="126121" cy="138733"/>
              </a:xfrm>
              <a:custGeom>
                <a:avLst/>
                <a:gdLst/>
                <a:ahLst/>
                <a:cxnLst/>
                <a:rect l="l" t="t" r="r" b="b"/>
                <a:pathLst>
                  <a:path w="2530" h="2783" extrusionOk="0">
                    <a:moveTo>
                      <a:pt x="2530" y="2213"/>
                    </a:moveTo>
                    <a:cubicBezTo>
                      <a:pt x="2530" y="2213"/>
                      <a:pt x="1729" y="0"/>
                      <a:pt x="1" y="759"/>
                    </a:cubicBezTo>
                    <a:cubicBezTo>
                      <a:pt x="1" y="759"/>
                      <a:pt x="549" y="2782"/>
                      <a:pt x="253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8"/>
              <p:cNvSpPr/>
              <p:nvPr/>
            </p:nvSpPr>
            <p:spPr>
              <a:xfrm>
                <a:off x="8329339" y="3649706"/>
                <a:ext cx="133448" cy="130358"/>
              </a:xfrm>
              <a:custGeom>
                <a:avLst/>
                <a:gdLst/>
                <a:ahLst/>
                <a:cxnLst/>
                <a:rect l="l" t="t" r="r" b="b"/>
                <a:pathLst>
                  <a:path w="2677" h="2615" extrusionOk="0">
                    <a:moveTo>
                      <a:pt x="2677" y="675"/>
                    </a:moveTo>
                    <a:cubicBezTo>
                      <a:pt x="2677" y="675"/>
                      <a:pt x="422" y="1"/>
                      <a:pt x="0" y="1855"/>
                    </a:cubicBezTo>
                    <a:cubicBezTo>
                      <a:pt x="0" y="1855"/>
                      <a:pt x="1960" y="2614"/>
                      <a:pt x="2677" y="6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8"/>
              <p:cNvSpPr/>
              <p:nvPr/>
            </p:nvSpPr>
            <p:spPr>
              <a:xfrm>
                <a:off x="8270468" y="3307244"/>
                <a:ext cx="126121" cy="138733"/>
              </a:xfrm>
              <a:custGeom>
                <a:avLst/>
                <a:gdLst/>
                <a:ahLst/>
                <a:cxnLst/>
                <a:rect l="l" t="t" r="r" b="b"/>
                <a:pathLst>
                  <a:path w="2530" h="2783" extrusionOk="0">
                    <a:moveTo>
                      <a:pt x="2530" y="2213"/>
                    </a:moveTo>
                    <a:cubicBezTo>
                      <a:pt x="2530" y="2213"/>
                      <a:pt x="1729" y="0"/>
                      <a:pt x="1" y="759"/>
                    </a:cubicBezTo>
                    <a:cubicBezTo>
                      <a:pt x="1" y="759"/>
                      <a:pt x="549" y="2782"/>
                      <a:pt x="253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8"/>
              <p:cNvSpPr/>
              <p:nvPr/>
            </p:nvSpPr>
            <p:spPr>
              <a:xfrm>
                <a:off x="8391301" y="3377631"/>
                <a:ext cx="116649" cy="107178"/>
              </a:xfrm>
              <a:custGeom>
                <a:avLst/>
                <a:gdLst/>
                <a:ahLst/>
                <a:cxnLst/>
                <a:rect l="l" t="t" r="r" b="b"/>
                <a:pathLst>
                  <a:path w="2340" h="2150" extrusionOk="0">
                    <a:moveTo>
                      <a:pt x="1" y="2044"/>
                    </a:moveTo>
                    <a:cubicBezTo>
                      <a:pt x="1" y="2044"/>
                      <a:pt x="2340" y="2150"/>
                      <a:pt x="2298" y="253"/>
                    </a:cubicBezTo>
                    <a:cubicBezTo>
                      <a:pt x="2298" y="253"/>
                      <a:pt x="232" y="0"/>
                      <a:pt x="1" y="20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8"/>
              <p:cNvSpPr/>
              <p:nvPr/>
            </p:nvSpPr>
            <p:spPr>
              <a:xfrm>
                <a:off x="8354513" y="3554096"/>
                <a:ext cx="125074" cy="120886"/>
              </a:xfrm>
              <a:custGeom>
                <a:avLst/>
                <a:gdLst/>
                <a:ahLst/>
                <a:cxnLst/>
                <a:rect l="l" t="t" r="r" b="b"/>
                <a:pathLst>
                  <a:path w="2509" h="2425" extrusionOk="0">
                    <a:moveTo>
                      <a:pt x="1" y="2003"/>
                    </a:moveTo>
                    <a:cubicBezTo>
                      <a:pt x="1" y="2003"/>
                      <a:pt x="2319" y="2425"/>
                      <a:pt x="2509" y="528"/>
                    </a:cubicBezTo>
                    <a:cubicBezTo>
                      <a:pt x="2509" y="528"/>
                      <a:pt x="486" y="1"/>
                      <a:pt x="1" y="20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8"/>
              <p:cNvSpPr/>
              <p:nvPr/>
            </p:nvSpPr>
            <p:spPr>
              <a:xfrm>
                <a:off x="8388160" y="3264125"/>
                <a:ext cx="130308" cy="115652"/>
              </a:xfrm>
              <a:custGeom>
                <a:avLst/>
                <a:gdLst/>
                <a:ahLst/>
                <a:cxnLst/>
                <a:rect l="l" t="t" r="r" b="b"/>
                <a:pathLst>
                  <a:path w="2614" h="2320" extrusionOk="0">
                    <a:moveTo>
                      <a:pt x="316" y="2319"/>
                    </a:moveTo>
                    <a:cubicBezTo>
                      <a:pt x="316" y="2319"/>
                      <a:pt x="2614" y="1813"/>
                      <a:pt x="2066" y="1"/>
                    </a:cubicBezTo>
                    <a:cubicBezTo>
                      <a:pt x="2066" y="1"/>
                      <a:pt x="0" y="275"/>
                      <a:pt x="316" y="23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8"/>
              <p:cNvSpPr/>
              <p:nvPr/>
            </p:nvSpPr>
            <p:spPr>
              <a:xfrm>
                <a:off x="8337714" y="3119165"/>
                <a:ext cx="147157" cy="143967"/>
              </a:xfrm>
              <a:custGeom>
                <a:avLst/>
                <a:gdLst/>
                <a:ahLst/>
                <a:cxnLst/>
                <a:rect l="l" t="t" r="r" b="b"/>
                <a:pathLst>
                  <a:path w="2952" h="2888" extrusionOk="0">
                    <a:moveTo>
                      <a:pt x="1581" y="2888"/>
                    </a:moveTo>
                    <a:cubicBezTo>
                      <a:pt x="1581" y="2888"/>
                      <a:pt x="2951" y="991"/>
                      <a:pt x="1328" y="0"/>
                    </a:cubicBezTo>
                    <a:cubicBezTo>
                      <a:pt x="1328" y="0"/>
                      <a:pt x="1" y="1602"/>
                      <a:pt x="1581" y="28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7" name="Google Shape;1197;p8"/>
            <p:cNvSpPr/>
            <p:nvPr/>
          </p:nvSpPr>
          <p:spPr>
            <a:xfrm>
              <a:off x="1065275" y="4042664"/>
              <a:ext cx="405629" cy="67297"/>
            </a:xfrm>
            <a:custGeom>
              <a:avLst/>
              <a:gdLst/>
              <a:ahLst/>
              <a:cxnLst/>
              <a:rect l="l" t="t" r="r" b="b"/>
              <a:pathLst>
                <a:path w="8137" h="1350" extrusionOk="0">
                  <a:moveTo>
                    <a:pt x="1" y="1349"/>
                  </a:moveTo>
                  <a:cubicBezTo>
                    <a:pt x="1" y="1349"/>
                    <a:pt x="6366" y="822"/>
                    <a:pt x="8136" y="0"/>
                  </a:cubicBezTo>
                  <a:cubicBezTo>
                    <a:pt x="8136" y="0"/>
                    <a:pt x="7125" y="885"/>
                    <a:pt x="5333" y="1349"/>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8" name="Google Shape;1198;p8"/>
            <p:cNvGrpSpPr/>
            <p:nvPr/>
          </p:nvGrpSpPr>
          <p:grpSpPr>
            <a:xfrm>
              <a:off x="239520" y="3472144"/>
              <a:ext cx="876263" cy="637825"/>
              <a:chOff x="397495" y="3472144"/>
              <a:chExt cx="876263" cy="637825"/>
            </a:xfrm>
          </p:grpSpPr>
          <p:sp>
            <p:nvSpPr>
              <p:cNvPr id="1199" name="Google Shape;1199;p8"/>
              <p:cNvSpPr/>
              <p:nvPr/>
            </p:nvSpPr>
            <p:spPr>
              <a:xfrm>
                <a:off x="643299" y="3472144"/>
                <a:ext cx="285840" cy="285840"/>
              </a:xfrm>
              <a:custGeom>
                <a:avLst/>
                <a:gdLst/>
                <a:ahLst/>
                <a:cxnLst/>
                <a:rect l="l" t="t" r="r" b="b"/>
                <a:pathLst>
                  <a:path w="5734" h="5734" extrusionOk="0">
                    <a:moveTo>
                      <a:pt x="5354" y="2193"/>
                    </a:moveTo>
                    <a:cubicBezTo>
                      <a:pt x="5734" y="3563"/>
                      <a:pt x="4912" y="4996"/>
                      <a:pt x="3542" y="5354"/>
                    </a:cubicBezTo>
                    <a:cubicBezTo>
                      <a:pt x="2172" y="5734"/>
                      <a:pt x="739" y="4912"/>
                      <a:pt x="380" y="3542"/>
                    </a:cubicBezTo>
                    <a:cubicBezTo>
                      <a:pt x="1" y="2172"/>
                      <a:pt x="823" y="739"/>
                      <a:pt x="2193" y="380"/>
                    </a:cubicBezTo>
                    <a:cubicBezTo>
                      <a:pt x="3563" y="1"/>
                      <a:pt x="4996" y="823"/>
                      <a:pt x="5354" y="2193"/>
                    </a:cubicBezTo>
                    <a:close/>
                  </a:path>
                </a:pathLst>
              </a:custGeom>
              <a:solidFill>
                <a:srgbClr val="ED5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8"/>
              <p:cNvSpPr/>
              <p:nvPr/>
            </p:nvSpPr>
            <p:spPr>
              <a:xfrm>
                <a:off x="714782" y="3481616"/>
                <a:ext cx="89331" cy="36839"/>
              </a:xfrm>
              <a:custGeom>
                <a:avLst/>
                <a:gdLst/>
                <a:ahLst/>
                <a:cxnLst/>
                <a:rect l="l" t="t" r="r" b="b"/>
                <a:pathLst>
                  <a:path w="1792" h="739" extrusionOk="0">
                    <a:moveTo>
                      <a:pt x="1791" y="127"/>
                    </a:moveTo>
                    <a:cubicBezTo>
                      <a:pt x="1791" y="127"/>
                      <a:pt x="843" y="1"/>
                      <a:pt x="0" y="738"/>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8"/>
              <p:cNvSpPr/>
              <p:nvPr/>
            </p:nvSpPr>
            <p:spPr>
              <a:xfrm>
                <a:off x="829285" y="3494227"/>
                <a:ext cx="30508" cy="86191"/>
              </a:xfrm>
              <a:custGeom>
                <a:avLst/>
                <a:gdLst/>
                <a:ahLst/>
                <a:cxnLst/>
                <a:rect l="l" t="t" r="r" b="b"/>
                <a:pathLst>
                  <a:path w="612" h="1729" extrusionOk="0">
                    <a:moveTo>
                      <a:pt x="0" y="1"/>
                    </a:moveTo>
                    <a:cubicBezTo>
                      <a:pt x="0" y="1"/>
                      <a:pt x="612" y="1012"/>
                      <a:pt x="548" y="1729"/>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8"/>
              <p:cNvSpPr/>
              <p:nvPr/>
            </p:nvSpPr>
            <p:spPr>
              <a:xfrm>
                <a:off x="852365" y="3504745"/>
                <a:ext cx="43170" cy="71485"/>
              </a:xfrm>
              <a:custGeom>
                <a:avLst/>
                <a:gdLst/>
                <a:ahLst/>
                <a:cxnLst/>
                <a:rect l="l" t="t" r="r" b="b"/>
                <a:pathLst>
                  <a:path w="866" h="1434" extrusionOk="0">
                    <a:moveTo>
                      <a:pt x="1" y="0"/>
                    </a:moveTo>
                    <a:cubicBezTo>
                      <a:pt x="1" y="0"/>
                      <a:pt x="865" y="759"/>
                      <a:pt x="823" y="143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8"/>
              <p:cNvSpPr/>
              <p:nvPr/>
            </p:nvSpPr>
            <p:spPr>
              <a:xfrm>
                <a:off x="810342" y="3563567"/>
                <a:ext cx="257475" cy="257475"/>
              </a:xfrm>
              <a:custGeom>
                <a:avLst/>
                <a:gdLst/>
                <a:ahLst/>
                <a:cxnLst/>
                <a:rect l="l" t="t" r="r" b="b"/>
                <a:pathLst>
                  <a:path w="5165" h="5165" extrusionOk="0">
                    <a:moveTo>
                      <a:pt x="5165" y="2572"/>
                    </a:moveTo>
                    <a:cubicBezTo>
                      <a:pt x="5165" y="4005"/>
                      <a:pt x="4005" y="5164"/>
                      <a:pt x="2572" y="5164"/>
                    </a:cubicBezTo>
                    <a:cubicBezTo>
                      <a:pt x="1160" y="5164"/>
                      <a:pt x="1" y="4005"/>
                      <a:pt x="1" y="2572"/>
                    </a:cubicBezTo>
                    <a:cubicBezTo>
                      <a:pt x="1" y="1160"/>
                      <a:pt x="1160" y="1"/>
                      <a:pt x="2572" y="1"/>
                    </a:cubicBezTo>
                    <a:cubicBezTo>
                      <a:pt x="4005" y="1"/>
                      <a:pt x="5165" y="1160"/>
                      <a:pt x="5165" y="2572"/>
                    </a:cubicBezTo>
                    <a:close/>
                  </a:path>
                </a:pathLst>
              </a:custGeom>
              <a:solidFill>
                <a:srgbClr val="FF7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8"/>
              <p:cNvSpPr/>
              <p:nvPr/>
            </p:nvSpPr>
            <p:spPr>
              <a:xfrm>
                <a:off x="894437" y="3555143"/>
                <a:ext cx="94565" cy="25274"/>
              </a:xfrm>
              <a:custGeom>
                <a:avLst/>
                <a:gdLst/>
                <a:ahLst/>
                <a:cxnLst/>
                <a:rect l="l" t="t" r="r" b="b"/>
                <a:pathLst>
                  <a:path w="1897" h="507" extrusionOk="0">
                    <a:moveTo>
                      <a:pt x="1897" y="359"/>
                    </a:moveTo>
                    <a:cubicBezTo>
                      <a:pt x="1897" y="359"/>
                      <a:pt x="1012" y="1"/>
                      <a:pt x="0" y="507"/>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8"/>
              <p:cNvSpPr/>
              <p:nvPr/>
            </p:nvSpPr>
            <p:spPr>
              <a:xfrm>
                <a:off x="1012080" y="3585650"/>
                <a:ext cx="15802" cy="90378"/>
              </a:xfrm>
              <a:custGeom>
                <a:avLst/>
                <a:gdLst/>
                <a:ahLst/>
                <a:cxnLst/>
                <a:rect l="l" t="t" r="r" b="b"/>
                <a:pathLst>
                  <a:path w="317" h="1813" extrusionOk="0">
                    <a:moveTo>
                      <a:pt x="1" y="0"/>
                    </a:moveTo>
                    <a:cubicBezTo>
                      <a:pt x="1" y="0"/>
                      <a:pt x="317" y="1159"/>
                      <a:pt x="64" y="181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8"/>
              <p:cNvSpPr/>
              <p:nvPr/>
            </p:nvSpPr>
            <p:spPr>
              <a:xfrm>
                <a:off x="1030972" y="3602449"/>
                <a:ext cx="31605" cy="80956"/>
              </a:xfrm>
              <a:custGeom>
                <a:avLst/>
                <a:gdLst/>
                <a:ahLst/>
                <a:cxnLst/>
                <a:rect l="l" t="t" r="r" b="b"/>
                <a:pathLst>
                  <a:path w="634" h="1624" extrusionOk="0">
                    <a:moveTo>
                      <a:pt x="1" y="0"/>
                    </a:moveTo>
                    <a:cubicBezTo>
                      <a:pt x="1" y="0"/>
                      <a:pt x="633" y="949"/>
                      <a:pt x="444" y="162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8"/>
              <p:cNvSpPr/>
              <p:nvPr/>
            </p:nvSpPr>
            <p:spPr>
              <a:xfrm>
                <a:off x="496245" y="3546768"/>
                <a:ext cx="292121" cy="291074"/>
              </a:xfrm>
              <a:custGeom>
                <a:avLst/>
                <a:gdLst/>
                <a:ahLst/>
                <a:cxnLst/>
                <a:rect l="l" t="t" r="r" b="b"/>
                <a:pathLst>
                  <a:path w="5860" h="5839" extrusionOk="0">
                    <a:moveTo>
                      <a:pt x="5016" y="1391"/>
                    </a:moveTo>
                    <a:cubicBezTo>
                      <a:pt x="5859" y="2529"/>
                      <a:pt x="5606" y="4152"/>
                      <a:pt x="4468" y="4995"/>
                    </a:cubicBezTo>
                    <a:cubicBezTo>
                      <a:pt x="3309" y="5838"/>
                      <a:pt x="1686" y="5586"/>
                      <a:pt x="843" y="4447"/>
                    </a:cubicBezTo>
                    <a:cubicBezTo>
                      <a:pt x="0" y="3288"/>
                      <a:pt x="253" y="1686"/>
                      <a:pt x="1391" y="843"/>
                    </a:cubicBezTo>
                    <a:cubicBezTo>
                      <a:pt x="2550" y="0"/>
                      <a:pt x="4173" y="232"/>
                      <a:pt x="5016" y="1391"/>
                    </a:cubicBezTo>
                    <a:close/>
                  </a:path>
                </a:pathLst>
              </a:custGeom>
              <a:solidFill>
                <a:srgbClr val="FF7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8"/>
              <p:cNvSpPr/>
              <p:nvPr/>
            </p:nvSpPr>
            <p:spPr>
              <a:xfrm>
                <a:off x="540362" y="3566708"/>
                <a:ext cx="71485" cy="61016"/>
              </a:xfrm>
              <a:custGeom>
                <a:avLst/>
                <a:gdLst/>
                <a:ahLst/>
                <a:cxnLst/>
                <a:rect l="l" t="t" r="r" b="b"/>
                <a:pathLst>
                  <a:path w="1434" h="1224" extrusionOk="0">
                    <a:moveTo>
                      <a:pt x="1434" y="1"/>
                    </a:moveTo>
                    <a:cubicBezTo>
                      <a:pt x="1434" y="1"/>
                      <a:pt x="506" y="233"/>
                      <a:pt x="0" y="122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8"/>
              <p:cNvSpPr/>
              <p:nvPr/>
            </p:nvSpPr>
            <p:spPr>
              <a:xfrm>
                <a:off x="638065" y="3563567"/>
                <a:ext cx="56779" cy="70438"/>
              </a:xfrm>
              <a:custGeom>
                <a:avLst/>
                <a:gdLst/>
                <a:ahLst/>
                <a:cxnLst/>
                <a:rect l="l" t="t" r="r" b="b"/>
                <a:pathLst>
                  <a:path w="1139" h="1413" extrusionOk="0">
                    <a:moveTo>
                      <a:pt x="0" y="1"/>
                    </a:moveTo>
                    <a:cubicBezTo>
                      <a:pt x="0" y="1"/>
                      <a:pt x="949" y="738"/>
                      <a:pt x="1139" y="141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8"/>
              <p:cNvSpPr/>
              <p:nvPr/>
            </p:nvSpPr>
            <p:spPr>
              <a:xfrm>
                <a:off x="663288" y="3564614"/>
                <a:ext cx="65204" cy="52592"/>
              </a:xfrm>
              <a:custGeom>
                <a:avLst/>
                <a:gdLst/>
                <a:ahLst/>
                <a:cxnLst/>
                <a:rect l="l" t="t" r="r" b="b"/>
                <a:pathLst>
                  <a:path w="1308" h="1055" extrusionOk="0">
                    <a:moveTo>
                      <a:pt x="0" y="1"/>
                    </a:moveTo>
                    <a:cubicBezTo>
                      <a:pt x="0" y="1"/>
                      <a:pt x="1075" y="401"/>
                      <a:pt x="1307" y="1054"/>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8"/>
              <p:cNvSpPr/>
              <p:nvPr/>
            </p:nvSpPr>
            <p:spPr>
              <a:xfrm>
                <a:off x="923848" y="3591931"/>
                <a:ext cx="257425" cy="257475"/>
              </a:xfrm>
              <a:custGeom>
                <a:avLst/>
                <a:gdLst/>
                <a:ahLst/>
                <a:cxnLst/>
                <a:rect l="l" t="t" r="r" b="b"/>
                <a:pathLst>
                  <a:path w="5164" h="5165" extrusionOk="0">
                    <a:moveTo>
                      <a:pt x="5164" y="2593"/>
                    </a:moveTo>
                    <a:cubicBezTo>
                      <a:pt x="5164" y="4005"/>
                      <a:pt x="4005" y="5164"/>
                      <a:pt x="2571" y="5164"/>
                    </a:cubicBezTo>
                    <a:cubicBezTo>
                      <a:pt x="1159" y="5164"/>
                      <a:pt x="0" y="4005"/>
                      <a:pt x="0" y="2593"/>
                    </a:cubicBezTo>
                    <a:cubicBezTo>
                      <a:pt x="0" y="1160"/>
                      <a:pt x="1159" y="1"/>
                      <a:pt x="2571" y="1"/>
                    </a:cubicBezTo>
                    <a:cubicBezTo>
                      <a:pt x="4005" y="1"/>
                      <a:pt x="5164" y="1160"/>
                      <a:pt x="5164" y="2593"/>
                    </a:cubicBezTo>
                    <a:close/>
                  </a:path>
                </a:pathLst>
              </a:custGeom>
              <a:solidFill>
                <a:srgbClr val="FF7E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8"/>
              <p:cNvSpPr/>
              <p:nvPr/>
            </p:nvSpPr>
            <p:spPr>
              <a:xfrm>
                <a:off x="1007892" y="3583557"/>
                <a:ext cx="94615" cy="25224"/>
              </a:xfrm>
              <a:custGeom>
                <a:avLst/>
                <a:gdLst/>
                <a:ahLst/>
                <a:cxnLst/>
                <a:rect l="l" t="t" r="r" b="b"/>
                <a:pathLst>
                  <a:path w="1898" h="506" extrusionOk="0">
                    <a:moveTo>
                      <a:pt x="1897" y="379"/>
                    </a:moveTo>
                    <a:cubicBezTo>
                      <a:pt x="1897" y="379"/>
                      <a:pt x="1012" y="0"/>
                      <a:pt x="0" y="506"/>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8"/>
              <p:cNvSpPr/>
              <p:nvPr/>
            </p:nvSpPr>
            <p:spPr>
              <a:xfrm>
                <a:off x="1125535" y="3615061"/>
                <a:ext cx="16849" cy="90378"/>
              </a:xfrm>
              <a:custGeom>
                <a:avLst/>
                <a:gdLst/>
                <a:ahLst/>
                <a:cxnLst/>
                <a:rect l="l" t="t" r="r" b="b"/>
                <a:pathLst>
                  <a:path w="338" h="1813" extrusionOk="0">
                    <a:moveTo>
                      <a:pt x="1" y="0"/>
                    </a:moveTo>
                    <a:cubicBezTo>
                      <a:pt x="1" y="0"/>
                      <a:pt x="338" y="1159"/>
                      <a:pt x="85" y="181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8"/>
              <p:cNvSpPr/>
              <p:nvPr/>
            </p:nvSpPr>
            <p:spPr>
              <a:xfrm>
                <a:off x="1144478" y="3631860"/>
                <a:ext cx="31555" cy="79910"/>
              </a:xfrm>
              <a:custGeom>
                <a:avLst/>
                <a:gdLst/>
                <a:ahLst/>
                <a:cxnLst/>
                <a:rect l="l" t="t" r="r" b="b"/>
                <a:pathLst>
                  <a:path w="633" h="1603" extrusionOk="0">
                    <a:moveTo>
                      <a:pt x="0" y="1"/>
                    </a:moveTo>
                    <a:cubicBezTo>
                      <a:pt x="0" y="1"/>
                      <a:pt x="632" y="949"/>
                      <a:pt x="443" y="1602"/>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8"/>
              <p:cNvSpPr/>
              <p:nvPr/>
            </p:nvSpPr>
            <p:spPr>
              <a:xfrm>
                <a:off x="397495" y="3702247"/>
                <a:ext cx="876263" cy="407723"/>
              </a:xfrm>
              <a:custGeom>
                <a:avLst/>
                <a:gdLst/>
                <a:ahLst/>
                <a:cxnLst/>
                <a:rect l="l" t="t" r="r" b="b"/>
                <a:pathLst>
                  <a:path w="17578" h="8179" extrusionOk="0">
                    <a:moveTo>
                      <a:pt x="653" y="1"/>
                    </a:moveTo>
                    <a:lnTo>
                      <a:pt x="16629" y="1"/>
                    </a:lnTo>
                    <a:cubicBezTo>
                      <a:pt x="16629" y="1"/>
                      <a:pt x="17578" y="6344"/>
                      <a:pt x="11086" y="8178"/>
                    </a:cubicBezTo>
                    <a:lnTo>
                      <a:pt x="5754" y="8178"/>
                    </a:lnTo>
                    <a:cubicBezTo>
                      <a:pt x="5754" y="8178"/>
                      <a:pt x="0" y="6344"/>
                      <a:pt x="653" y="1"/>
                    </a:cubicBezTo>
                    <a:close/>
                  </a:path>
                </a:pathLst>
              </a:custGeom>
              <a:solidFill>
                <a:srgbClr val="FF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8"/>
              <p:cNvSpPr/>
              <p:nvPr/>
            </p:nvSpPr>
            <p:spPr>
              <a:xfrm>
                <a:off x="397495" y="3702247"/>
                <a:ext cx="876263" cy="407723"/>
              </a:xfrm>
              <a:custGeom>
                <a:avLst/>
                <a:gdLst/>
                <a:ahLst/>
                <a:cxnLst/>
                <a:rect l="l" t="t" r="r" b="b"/>
                <a:pathLst>
                  <a:path w="17578" h="8179" extrusionOk="0">
                    <a:moveTo>
                      <a:pt x="653" y="1"/>
                    </a:moveTo>
                    <a:lnTo>
                      <a:pt x="16629" y="1"/>
                    </a:lnTo>
                    <a:cubicBezTo>
                      <a:pt x="16629" y="1"/>
                      <a:pt x="17578" y="6344"/>
                      <a:pt x="11086" y="8178"/>
                    </a:cubicBezTo>
                    <a:lnTo>
                      <a:pt x="5754" y="8178"/>
                    </a:lnTo>
                    <a:cubicBezTo>
                      <a:pt x="5754" y="8178"/>
                      <a:pt x="0" y="6344"/>
                      <a:pt x="653" y="1"/>
                    </a:cubicBezTo>
                    <a:close/>
                  </a:path>
                </a:pathLst>
              </a:custGeom>
              <a:solidFill>
                <a:srgbClr val="E67F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8"/>
              <p:cNvSpPr/>
              <p:nvPr/>
            </p:nvSpPr>
            <p:spPr>
              <a:xfrm>
                <a:off x="473116" y="3702247"/>
                <a:ext cx="125074" cy="83050"/>
              </a:xfrm>
              <a:custGeom>
                <a:avLst/>
                <a:gdLst/>
                <a:ahLst/>
                <a:cxnLst/>
                <a:rect l="l" t="t" r="r" b="b"/>
                <a:pathLst>
                  <a:path w="2509" h="1666" extrusionOk="0">
                    <a:moveTo>
                      <a:pt x="1" y="64"/>
                    </a:moveTo>
                    <a:cubicBezTo>
                      <a:pt x="1" y="64"/>
                      <a:pt x="1328" y="1666"/>
                      <a:pt x="25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8"/>
              <p:cNvSpPr/>
              <p:nvPr/>
            </p:nvSpPr>
            <p:spPr>
              <a:xfrm>
                <a:off x="502526" y="3869290"/>
                <a:ext cx="82003" cy="87287"/>
              </a:xfrm>
              <a:custGeom>
                <a:avLst/>
                <a:gdLst/>
                <a:ahLst/>
                <a:cxnLst/>
                <a:rect l="l" t="t" r="r" b="b"/>
                <a:pathLst>
                  <a:path w="1645" h="1751" extrusionOk="0">
                    <a:moveTo>
                      <a:pt x="232" y="1"/>
                    </a:moveTo>
                    <a:cubicBezTo>
                      <a:pt x="232" y="1"/>
                      <a:pt x="1" y="823"/>
                      <a:pt x="1645" y="175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8"/>
              <p:cNvSpPr/>
              <p:nvPr/>
            </p:nvSpPr>
            <p:spPr>
              <a:xfrm>
                <a:off x="643299" y="3472144"/>
                <a:ext cx="285840" cy="285840"/>
              </a:xfrm>
              <a:custGeom>
                <a:avLst/>
                <a:gdLst/>
                <a:ahLst/>
                <a:cxnLst/>
                <a:rect l="l" t="t" r="r" b="b"/>
                <a:pathLst>
                  <a:path w="5734" h="5734" extrusionOk="0">
                    <a:moveTo>
                      <a:pt x="5354" y="2193"/>
                    </a:moveTo>
                    <a:cubicBezTo>
                      <a:pt x="5734" y="3563"/>
                      <a:pt x="4912" y="4996"/>
                      <a:pt x="3542" y="5354"/>
                    </a:cubicBezTo>
                    <a:cubicBezTo>
                      <a:pt x="2172" y="5734"/>
                      <a:pt x="739" y="4912"/>
                      <a:pt x="380" y="3542"/>
                    </a:cubicBezTo>
                    <a:cubicBezTo>
                      <a:pt x="1" y="2172"/>
                      <a:pt x="823" y="739"/>
                      <a:pt x="2193" y="380"/>
                    </a:cubicBezTo>
                    <a:cubicBezTo>
                      <a:pt x="3563" y="1"/>
                      <a:pt x="4996" y="823"/>
                      <a:pt x="5354" y="21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8"/>
              <p:cNvSpPr/>
              <p:nvPr/>
            </p:nvSpPr>
            <p:spPr>
              <a:xfrm>
                <a:off x="714782" y="3481616"/>
                <a:ext cx="89331" cy="36839"/>
              </a:xfrm>
              <a:custGeom>
                <a:avLst/>
                <a:gdLst/>
                <a:ahLst/>
                <a:cxnLst/>
                <a:rect l="l" t="t" r="r" b="b"/>
                <a:pathLst>
                  <a:path w="1792" h="739" extrusionOk="0">
                    <a:moveTo>
                      <a:pt x="1791" y="127"/>
                    </a:moveTo>
                    <a:cubicBezTo>
                      <a:pt x="1791" y="127"/>
                      <a:pt x="843" y="1"/>
                      <a:pt x="0" y="73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8"/>
              <p:cNvSpPr/>
              <p:nvPr/>
            </p:nvSpPr>
            <p:spPr>
              <a:xfrm>
                <a:off x="829285" y="3494227"/>
                <a:ext cx="30508" cy="86191"/>
              </a:xfrm>
              <a:custGeom>
                <a:avLst/>
                <a:gdLst/>
                <a:ahLst/>
                <a:cxnLst/>
                <a:rect l="l" t="t" r="r" b="b"/>
                <a:pathLst>
                  <a:path w="612" h="1729" extrusionOk="0">
                    <a:moveTo>
                      <a:pt x="0" y="1"/>
                    </a:moveTo>
                    <a:cubicBezTo>
                      <a:pt x="0" y="1"/>
                      <a:pt x="612" y="1012"/>
                      <a:pt x="548" y="172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8"/>
              <p:cNvSpPr/>
              <p:nvPr/>
            </p:nvSpPr>
            <p:spPr>
              <a:xfrm>
                <a:off x="852365" y="3504745"/>
                <a:ext cx="43170" cy="71485"/>
              </a:xfrm>
              <a:custGeom>
                <a:avLst/>
                <a:gdLst/>
                <a:ahLst/>
                <a:cxnLst/>
                <a:rect l="l" t="t" r="r" b="b"/>
                <a:pathLst>
                  <a:path w="866" h="1434" extrusionOk="0">
                    <a:moveTo>
                      <a:pt x="1" y="0"/>
                    </a:moveTo>
                    <a:cubicBezTo>
                      <a:pt x="1" y="0"/>
                      <a:pt x="865" y="759"/>
                      <a:pt x="823" y="143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8"/>
              <p:cNvSpPr/>
              <p:nvPr/>
            </p:nvSpPr>
            <p:spPr>
              <a:xfrm>
                <a:off x="810342" y="3563567"/>
                <a:ext cx="257475" cy="257475"/>
              </a:xfrm>
              <a:custGeom>
                <a:avLst/>
                <a:gdLst/>
                <a:ahLst/>
                <a:cxnLst/>
                <a:rect l="l" t="t" r="r" b="b"/>
                <a:pathLst>
                  <a:path w="5165" h="5165" extrusionOk="0">
                    <a:moveTo>
                      <a:pt x="5165" y="2572"/>
                    </a:moveTo>
                    <a:cubicBezTo>
                      <a:pt x="5165" y="4005"/>
                      <a:pt x="4005" y="5164"/>
                      <a:pt x="2572" y="5164"/>
                    </a:cubicBezTo>
                    <a:cubicBezTo>
                      <a:pt x="1160" y="5164"/>
                      <a:pt x="1" y="4005"/>
                      <a:pt x="1" y="2572"/>
                    </a:cubicBezTo>
                    <a:cubicBezTo>
                      <a:pt x="1" y="1160"/>
                      <a:pt x="1160" y="1"/>
                      <a:pt x="2572" y="1"/>
                    </a:cubicBezTo>
                    <a:cubicBezTo>
                      <a:pt x="4005" y="1"/>
                      <a:pt x="5165" y="1160"/>
                      <a:pt x="5165" y="25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8"/>
              <p:cNvSpPr/>
              <p:nvPr/>
            </p:nvSpPr>
            <p:spPr>
              <a:xfrm>
                <a:off x="894437" y="3555143"/>
                <a:ext cx="94565" cy="25274"/>
              </a:xfrm>
              <a:custGeom>
                <a:avLst/>
                <a:gdLst/>
                <a:ahLst/>
                <a:cxnLst/>
                <a:rect l="l" t="t" r="r" b="b"/>
                <a:pathLst>
                  <a:path w="1897" h="507" extrusionOk="0">
                    <a:moveTo>
                      <a:pt x="1897" y="359"/>
                    </a:moveTo>
                    <a:cubicBezTo>
                      <a:pt x="1897" y="359"/>
                      <a:pt x="1012" y="1"/>
                      <a:pt x="0" y="5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8"/>
              <p:cNvSpPr/>
              <p:nvPr/>
            </p:nvSpPr>
            <p:spPr>
              <a:xfrm>
                <a:off x="1012080" y="3585650"/>
                <a:ext cx="15802" cy="90378"/>
              </a:xfrm>
              <a:custGeom>
                <a:avLst/>
                <a:gdLst/>
                <a:ahLst/>
                <a:cxnLst/>
                <a:rect l="l" t="t" r="r" b="b"/>
                <a:pathLst>
                  <a:path w="317" h="1813" extrusionOk="0">
                    <a:moveTo>
                      <a:pt x="1" y="0"/>
                    </a:moveTo>
                    <a:cubicBezTo>
                      <a:pt x="1" y="0"/>
                      <a:pt x="317" y="1159"/>
                      <a:pt x="64" y="181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8"/>
              <p:cNvSpPr/>
              <p:nvPr/>
            </p:nvSpPr>
            <p:spPr>
              <a:xfrm>
                <a:off x="1030972" y="3602449"/>
                <a:ext cx="31605" cy="80956"/>
              </a:xfrm>
              <a:custGeom>
                <a:avLst/>
                <a:gdLst/>
                <a:ahLst/>
                <a:cxnLst/>
                <a:rect l="l" t="t" r="r" b="b"/>
                <a:pathLst>
                  <a:path w="634" h="1624" extrusionOk="0">
                    <a:moveTo>
                      <a:pt x="1" y="0"/>
                    </a:moveTo>
                    <a:cubicBezTo>
                      <a:pt x="1" y="0"/>
                      <a:pt x="633" y="949"/>
                      <a:pt x="444" y="1623"/>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8"/>
              <p:cNvSpPr/>
              <p:nvPr/>
            </p:nvSpPr>
            <p:spPr>
              <a:xfrm>
                <a:off x="496245" y="3546768"/>
                <a:ext cx="292121" cy="291074"/>
              </a:xfrm>
              <a:custGeom>
                <a:avLst/>
                <a:gdLst/>
                <a:ahLst/>
                <a:cxnLst/>
                <a:rect l="l" t="t" r="r" b="b"/>
                <a:pathLst>
                  <a:path w="5860" h="5839" extrusionOk="0">
                    <a:moveTo>
                      <a:pt x="5016" y="1391"/>
                    </a:moveTo>
                    <a:cubicBezTo>
                      <a:pt x="5859" y="2529"/>
                      <a:pt x="5606" y="4152"/>
                      <a:pt x="4468" y="4995"/>
                    </a:cubicBezTo>
                    <a:cubicBezTo>
                      <a:pt x="3309" y="5838"/>
                      <a:pt x="1686" y="5586"/>
                      <a:pt x="843" y="4447"/>
                    </a:cubicBezTo>
                    <a:cubicBezTo>
                      <a:pt x="0" y="3288"/>
                      <a:pt x="253" y="1686"/>
                      <a:pt x="1391" y="843"/>
                    </a:cubicBezTo>
                    <a:cubicBezTo>
                      <a:pt x="2550" y="0"/>
                      <a:pt x="4173" y="232"/>
                      <a:pt x="5016" y="139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8"/>
              <p:cNvSpPr/>
              <p:nvPr/>
            </p:nvSpPr>
            <p:spPr>
              <a:xfrm>
                <a:off x="540362" y="3566708"/>
                <a:ext cx="71485" cy="61016"/>
              </a:xfrm>
              <a:custGeom>
                <a:avLst/>
                <a:gdLst/>
                <a:ahLst/>
                <a:cxnLst/>
                <a:rect l="l" t="t" r="r" b="b"/>
                <a:pathLst>
                  <a:path w="1434" h="1224" extrusionOk="0">
                    <a:moveTo>
                      <a:pt x="1434" y="1"/>
                    </a:moveTo>
                    <a:cubicBezTo>
                      <a:pt x="1434" y="1"/>
                      <a:pt x="506" y="233"/>
                      <a:pt x="0" y="122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8"/>
              <p:cNvSpPr/>
              <p:nvPr/>
            </p:nvSpPr>
            <p:spPr>
              <a:xfrm>
                <a:off x="638065" y="3563567"/>
                <a:ext cx="56779" cy="70438"/>
              </a:xfrm>
              <a:custGeom>
                <a:avLst/>
                <a:gdLst/>
                <a:ahLst/>
                <a:cxnLst/>
                <a:rect l="l" t="t" r="r" b="b"/>
                <a:pathLst>
                  <a:path w="1139" h="1413" extrusionOk="0">
                    <a:moveTo>
                      <a:pt x="0" y="1"/>
                    </a:moveTo>
                    <a:cubicBezTo>
                      <a:pt x="0" y="1"/>
                      <a:pt x="949" y="738"/>
                      <a:pt x="1139" y="141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
              <p:cNvSpPr/>
              <p:nvPr/>
            </p:nvSpPr>
            <p:spPr>
              <a:xfrm>
                <a:off x="663288" y="3564614"/>
                <a:ext cx="65204" cy="52592"/>
              </a:xfrm>
              <a:custGeom>
                <a:avLst/>
                <a:gdLst/>
                <a:ahLst/>
                <a:cxnLst/>
                <a:rect l="l" t="t" r="r" b="b"/>
                <a:pathLst>
                  <a:path w="1308" h="1055" extrusionOk="0">
                    <a:moveTo>
                      <a:pt x="0" y="1"/>
                    </a:moveTo>
                    <a:cubicBezTo>
                      <a:pt x="0" y="1"/>
                      <a:pt x="1075" y="401"/>
                      <a:pt x="1307" y="1054"/>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8"/>
              <p:cNvSpPr/>
              <p:nvPr/>
            </p:nvSpPr>
            <p:spPr>
              <a:xfrm>
                <a:off x="923848" y="3591931"/>
                <a:ext cx="257425" cy="257475"/>
              </a:xfrm>
              <a:custGeom>
                <a:avLst/>
                <a:gdLst/>
                <a:ahLst/>
                <a:cxnLst/>
                <a:rect l="l" t="t" r="r" b="b"/>
                <a:pathLst>
                  <a:path w="5164" h="5165" extrusionOk="0">
                    <a:moveTo>
                      <a:pt x="5164" y="2593"/>
                    </a:moveTo>
                    <a:cubicBezTo>
                      <a:pt x="5164" y="4005"/>
                      <a:pt x="4005" y="5164"/>
                      <a:pt x="2571" y="5164"/>
                    </a:cubicBezTo>
                    <a:cubicBezTo>
                      <a:pt x="1159" y="5164"/>
                      <a:pt x="0" y="4005"/>
                      <a:pt x="0" y="2593"/>
                    </a:cubicBezTo>
                    <a:cubicBezTo>
                      <a:pt x="0" y="1160"/>
                      <a:pt x="1159" y="1"/>
                      <a:pt x="2571" y="1"/>
                    </a:cubicBezTo>
                    <a:cubicBezTo>
                      <a:pt x="4005" y="1"/>
                      <a:pt x="5164" y="1160"/>
                      <a:pt x="5164" y="25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8"/>
              <p:cNvSpPr/>
              <p:nvPr/>
            </p:nvSpPr>
            <p:spPr>
              <a:xfrm>
                <a:off x="1007892" y="3583557"/>
                <a:ext cx="94615" cy="25224"/>
              </a:xfrm>
              <a:custGeom>
                <a:avLst/>
                <a:gdLst/>
                <a:ahLst/>
                <a:cxnLst/>
                <a:rect l="l" t="t" r="r" b="b"/>
                <a:pathLst>
                  <a:path w="1898" h="506" extrusionOk="0">
                    <a:moveTo>
                      <a:pt x="1897" y="379"/>
                    </a:moveTo>
                    <a:cubicBezTo>
                      <a:pt x="1897" y="379"/>
                      <a:pt x="1012" y="0"/>
                      <a:pt x="0" y="50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8"/>
              <p:cNvSpPr/>
              <p:nvPr/>
            </p:nvSpPr>
            <p:spPr>
              <a:xfrm>
                <a:off x="1125535" y="3615061"/>
                <a:ext cx="16849" cy="90378"/>
              </a:xfrm>
              <a:custGeom>
                <a:avLst/>
                <a:gdLst/>
                <a:ahLst/>
                <a:cxnLst/>
                <a:rect l="l" t="t" r="r" b="b"/>
                <a:pathLst>
                  <a:path w="338" h="1813" extrusionOk="0">
                    <a:moveTo>
                      <a:pt x="1" y="0"/>
                    </a:moveTo>
                    <a:cubicBezTo>
                      <a:pt x="1" y="0"/>
                      <a:pt x="338" y="1159"/>
                      <a:pt x="85" y="181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8"/>
              <p:cNvSpPr/>
              <p:nvPr/>
            </p:nvSpPr>
            <p:spPr>
              <a:xfrm>
                <a:off x="1144478" y="3631860"/>
                <a:ext cx="31555" cy="79910"/>
              </a:xfrm>
              <a:custGeom>
                <a:avLst/>
                <a:gdLst/>
                <a:ahLst/>
                <a:cxnLst/>
                <a:rect l="l" t="t" r="r" b="b"/>
                <a:pathLst>
                  <a:path w="633" h="1603" extrusionOk="0">
                    <a:moveTo>
                      <a:pt x="0" y="1"/>
                    </a:moveTo>
                    <a:cubicBezTo>
                      <a:pt x="0" y="1"/>
                      <a:pt x="632" y="949"/>
                      <a:pt x="443" y="160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8"/>
              <p:cNvSpPr/>
              <p:nvPr/>
            </p:nvSpPr>
            <p:spPr>
              <a:xfrm>
                <a:off x="397495" y="3702247"/>
                <a:ext cx="876263" cy="407723"/>
              </a:xfrm>
              <a:custGeom>
                <a:avLst/>
                <a:gdLst/>
                <a:ahLst/>
                <a:cxnLst/>
                <a:rect l="l" t="t" r="r" b="b"/>
                <a:pathLst>
                  <a:path w="17578" h="8179" extrusionOk="0">
                    <a:moveTo>
                      <a:pt x="653" y="1"/>
                    </a:moveTo>
                    <a:lnTo>
                      <a:pt x="16629" y="1"/>
                    </a:lnTo>
                    <a:cubicBezTo>
                      <a:pt x="16629" y="1"/>
                      <a:pt x="17578" y="6344"/>
                      <a:pt x="11086" y="8178"/>
                    </a:cubicBezTo>
                    <a:lnTo>
                      <a:pt x="5754" y="8178"/>
                    </a:lnTo>
                    <a:cubicBezTo>
                      <a:pt x="5754" y="8178"/>
                      <a:pt x="0" y="6344"/>
                      <a:pt x="653" y="1"/>
                    </a:cubicBezTo>
                    <a:close/>
                  </a:path>
                </a:pathLst>
              </a:custGeom>
              <a:solidFill>
                <a:srgbClr val="FF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8"/>
              <p:cNvSpPr/>
              <p:nvPr/>
            </p:nvSpPr>
            <p:spPr>
              <a:xfrm>
                <a:off x="397495" y="3702247"/>
                <a:ext cx="876263" cy="407723"/>
              </a:xfrm>
              <a:custGeom>
                <a:avLst/>
                <a:gdLst/>
                <a:ahLst/>
                <a:cxnLst/>
                <a:rect l="l" t="t" r="r" b="b"/>
                <a:pathLst>
                  <a:path w="17578" h="8179" extrusionOk="0">
                    <a:moveTo>
                      <a:pt x="653" y="1"/>
                    </a:moveTo>
                    <a:lnTo>
                      <a:pt x="16629" y="1"/>
                    </a:lnTo>
                    <a:cubicBezTo>
                      <a:pt x="16629" y="1"/>
                      <a:pt x="17578" y="6344"/>
                      <a:pt x="11086" y="8178"/>
                    </a:cubicBezTo>
                    <a:lnTo>
                      <a:pt x="5754" y="8178"/>
                    </a:lnTo>
                    <a:cubicBezTo>
                      <a:pt x="5754" y="8178"/>
                      <a:pt x="0" y="6344"/>
                      <a:pt x="6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7" name="Google Shape;1237;p8"/>
            <p:cNvSpPr/>
            <p:nvPr/>
          </p:nvSpPr>
          <p:spPr>
            <a:xfrm>
              <a:off x="1065275" y="4042664"/>
              <a:ext cx="405629" cy="67297"/>
            </a:xfrm>
            <a:custGeom>
              <a:avLst/>
              <a:gdLst/>
              <a:ahLst/>
              <a:cxnLst/>
              <a:rect l="l" t="t" r="r" b="b"/>
              <a:pathLst>
                <a:path w="8137" h="1350" extrusionOk="0">
                  <a:moveTo>
                    <a:pt x="1" y="1349"/>
                  </a:moveTo>
                  <a:cubicBezTo>
                    <a:pt x="1" y="1349"/>
                    <a:pt x="6366" y="822"/>
                    <a:pt x="8136" y="0"/>
                  </a:cubicBezTo>
                  <a:cubicBezTo>
                    <a:pt x="8136" y="0"/>
                    <a:pt x="7125" y="885"/>
                    <a:pt x="5333" y="1349"/>
                  </a:cubicBezTo>
                  <a:close/>
                </a:path>
              </a:pathLst>
            </a:custGeom>
            <a:solidFill>
              <a:srgbClr val="F3B3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8"/>
            <p:cNvSpPr/>
            <p:nvPr/>
          </p:nvSpPr>
          <p:spPr>
            <a:xfrm>
              <a:off x="1820682" y="4259058"/>
              <a:ext cx="4675432" cy="1646446"/>
            </a:xfrm>
            <a:custGeom>
              <a:avLst/>
              <a:gdLst/>
              <a:ahLst/>
              <a:cxnLst/>
              <a:rect l="l" t="t" r="r" b="b"/>
              <a:pathLst>
                <a:path w="93790" h="33028" extrusionOk="0">
                  <a:moveTo>
                    <a:pt x="190" y="32922"/>
                  </a:moveTo>
                  <a:lnTo>
                    <a:pt x="1" y="1"/>
                  </a:lnTo>
                  <a:lnTo>
                    <a:pt x="93789" y="1"/>
                  </a:lnTo>
                  <a:lnTo>
                    <a:pt x="93094" y="33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8"/>
            <p:cNvSpPr/>
            <p:nvPr/>
          </p:nvSpPr>
          <p:spPr>
            <a:xfrm>
              <a:off x="3403976" y="4259058"/>
              <a:ext cx="38933" cy="1639068"/>
            </a:xfrm>
            <a:custGeom>
              <a:avLst/>
              <a:gdLst/>
              <a:ahLst/>
              <a:cxnLst/>
              <a:rect l="l" t="t" r="r" b="b"/>
              <a:pathLst>
                <a:path w="781" h="32880" extrusionOk="0">
                  <a:moveTo>
                    <a:pt x="422" y="32880"/>
                  </a:moveTo>
                  <a:lnTo>
                    <a:pt x="0" y="1"/>
                  </a:lnTo>
                  <a:lnTo>
                    <a:pt x="422" y="1"/>
                  </a:lnTo>
                  <a:lnTo>
                    <a:pt x="780" y="3288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8"/>
            <p:cNvSpPr/>
            <p:nvPr/>
          </p:nvSpPr>
          <p:spPr>
            <a:xfrm>
              <a:off x="5579772" y="4259058"/>
              <a:ext cx="16899" cy="1639068"/>
            </a:xfrm>
            <a:custGeom>
              <a:avLst/>
              <a:gdLst/>
              <a:ahLst/>
              <a:cxnLst/>
              <a:rect l="l" t="t" r="r" b="b"/>
              <a:pathLst>
                <a:path w="339" h="32880" extrusionOk="0">
                  <a:moveTo>
                    <a:pt x="1" y="1"/>
                  </a:moveTo>
                  <a:lnTo>
                    <a:pt x="1" y="32880"/>
                  </a:lnTo>
                  <a:lnTo>
                    <a:pt x="254" y="32880"/>
                  </a:lnTo>
                  <a:lnTo>
                    <a:pt x="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8"/>
            <p:cNvSpPr/>
            <p:nvPr/>
          </p:nvSpPr>
          <p:spPr>
            <a:xfrm>
              <a:off x="3436527" y="5369591"/>
              <a:ext cx="2143351" cy="13709"/>
            </a:xfrm>
            <a:custGeom>
              <a:avLst/>
              <a:gdLst/>
              <a:ahLst/>
              <a:cxnLst/>
              <a:rect l="l" t="t" r="r" b="b"/>
              <a:pathLst>
                <a:path w="42996" h="275" extrusionOk="0">
                  <a:moveTo>
                    <a:pt x="43" y="190"/>
                  </a:moveTo>
                  <a:lnTo>
                    <a:pt x="42996" y="274"/>
                  </a:lnTo>
                  <a:lnTo>
                    <a:pt x="42996"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8"/>
            <p:cNvSpPr/>
            <p:nvPr/>
          </p:nvSpPr>
          <p:spPr>
            <a:xfrm>
              <a:off x="3426009" y="4545888"/>
              <a:ext cx="2153869" cy="13709"/>
            </a:xfrm>
            <a:custGeom>
              <a:avLst/>
              <a:gdLst/>
              <a:ahLst/>
              <a:cxnLst/>
              <a:rect l="l" t="t" r="r" b="b"/>
              <a:pathLst>
                <a:path w="43207" h="275" extrusionOk="0">
                  <a:moveTo>
                    <a:pt x="22" y="190"/>
                  </a:moveTo>
                  <a:lnTo>
                    <a:pt x="43207" y="275"/>
                  </a:lnTo>
                  <a:lnTo>
                    <a:pt x="43207"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8"/>
            <p:cNvSpPr/>
            <p:nvPr/>
          </p:nvSpPr>
          <p:spPr>
            <a:xfrm>
              <a:off x="2041312" y="4648876"/>
              <a:ext cx="1183090" cy="1074816"/>
            </a:xfrm>
            <a:custGeom>
              <a:avLst/>
              <a:gdLst/>
              <a:ahLst/>
              <a:cxnLst/>
              <a:rect l="l" t="t" r="r" b="b"/>
              <a:pathLst>
                <a:path w="23733" h="21561" extrusionOk="0">
                  <a:moveTo>
                    <a:pt x="549" y="21561"/>
                  </a:moveTo>
                  <a:lnTo>
                    <a:pt x="23732" y="21561"/>
                  </a:lnTo>
                  <a:lnTo>
                    <a:pt x="23648" y="0"/>
                  </a:lnTo>
                  <a:lnTo>
                    <a:pt x="1"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8"/>
            <p:cNvSpPr/>
            <p:nvPr/>
          </p:nvSpPr>
          <p:spPr>
            <a:xfrm>
              <a:off x="2041312" y="4648876"/>
              <a:ext cx="1178853" cy="44167"/>
            </a:xfrm>
            <a:custGeom>
              <a:avLst/>
              <a:gdLst/>
              <a:ahLst/>
              <a:cxnLst/>
              <a:rect l="l" t="t" r="r" b="b"/>
              <a:pathLst>
                <a:path w="23648" h="886" extrusionOk="0">
                  <a:moveTo>
                    <a:pt x="1" y="422"/>
                  </a:moveTo>
                  <a:lnTo>
                    <a:pt x="401" y="885"/>
                  </a:lnTo>
                  <a:lnTo>
                    <a:pt x="23100" y="801"/>
                  </a:lnTo>
                  <a:lnTo>
                    <a:pt x="2364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8"/>
            <p:cNvSpPr/>
            <p:nvPr/>
          </p:nvSpPr>
          <p:spPr>
            <a:xfrm>
              <a:off x="2041312" y="4669863"/>
              <a:ext cx="52592" cy="1053829"/>
            </a:xfrm>
            <a:custGeom>
              <a:avLst/>
              <a:gdLst/>
              <a:ahLst/>
              <a:cxnLst/>
              <a:rect l="l" t="t" r="r" b="b"/>
              <a:pathLst>
                <a:path w="1055" h="21140" extrusionOk="0">
                  <a:moveTo>
                    <a:pt x="1" y="1"/>
                  </a:moveTo>
                  <a:lnTo>
                    <a:pt x="549" y="21140"/>
                  </a:lnTo>
                  <a:lnTo>
                    <a:pt x="1054" y="20508"/>
                  </a:lnTo>
                  <a:lnTo>
                    <a:pt x="40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8"/>
            <p:cNvSpPr/>
            <p:nvPr/>
          </p:nvSpPr>
          <p:spPr>
            <a:xfrm>
              <a:off x="5741581" y="4368327"/>
              <a:ext cx="581052" cy="1396348"/>
            </a:xfrm>
            <a:custGeom>
              <a:avLst/>
              <a:gdLst/>
              <a:ahLst/>
              <a:cxnLst/>
              <a:rect l="l" t="t" r="r" b="b"/>
              <a:pathLst>
                <a:path w="11656" h="28011" extrusionOk="0">
                  <a:moveTo>
                    <a:pt x="1" y="28011"/>
                  </a:moveTo>
                  <a:lnTo>
                    <a:pt x="11066" y="28011"/>
                  </a:lnTo>
                  <a:lnTo>
                    <a:pt x="11656" y="1"/>
                  </a:lnTo>
                  <a:lnTo>
                    <a:pt x="148"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8"/>
            <p:cNvSpPr/>
            <p:nvPr/>
          </p:nvSpPr>
          <p:spPr>
            <a:xfrm>
              <a:off x="5748958" y="4368327"/>
              <a:ext cx="573674" cy="46311"/>
            </a:xfrm>
            <a:custGeom>
              <a:avLst/>
              <a:gdLst/>
              <a:ahLst/>
              <a:cxnLst/>
              <a:rect l="l" t="t" r="r" b="b"/>
              <a:pathLst>
                <a:path w="11508" h="929" extrusionOk="0">
                  <a:moveTo>
                    <a:pt x="0" y="422"/>
                  </a:moveTo>
                  <a:lnTo>
                    <a:pt x="422" y="928"/>
                  </a:lnTo>
                  <a:lnTo>
                    <a:pt x="10897" y="823"/>
                  </a:lnTo>
                  <a:lnTo>
                    <a:pt x="11508"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8"/>
            <p:cNvSpPr/>
            <p:nvPr/>
          </p:nvSpPr>
          <p:spPr>
            <a:xfrm>
              <a:off x="5741581" y="4389363"/>
              <a:ext cx="28414" cy="1375312"/>
            </a:xfrm>
            <a:custGeom>
              <a:avLst/>
              <a:gdLst/>
              <a:ahLst/>
              <a:cxnLst/>
              <a:rect l="l" t="t" r="r" b="b"/>
              <a:pathLst>
                <a:path w="570" h="27589" extrusionOk="0">
                  <a:moveTo>
                    <a:pt x="148" y="0"/>
                  </a:moveTo>
                  <a:lnTo>
                    <a:pt x="1" y="27589"/>
                  </a:lnTo>
                  <a:lnTo>
                    <a:pt x="549" y="26936"/>
                  </a:lnTo>
                  <a:lnTo>
                    <a:pt x="570" y="5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8"/>
            <p:cNvSpPr/>
            <p:nvPr/>
          </p:nvSpPr>
          <p:spPr>
            <a:xfrm>
              <a:off x="3558407" y="4675147"/>
              <a:ext cx="1869126" cy="568440"/>
            </a:xfrm>
            <a:custGeom>
              <a:avLst/>
              <a:gdLst/>
              <a:ahLst/>
              <a:cxnLst/>
              <a:rect l="l" t="t" r="r" b="b"/>
              <a:pathLst>
                <a:path w="37495" h="11403" extrusionOk="0">
                  <a:moveTo>
                    <a:pt x="274" y="11402"/>
                  </a:moveTo>
                  <a:lnTo>
                    <a:pt x="37368" y="11402"/>
                  </a:lnTo>
                  <a:lnTo>
                    <a:pt x="37495" y="0"/>
                  </a:lnTo>
                  <a:lnTo>
                    <a:pt x="0" y="37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8"/>
            <p:cNvSpPr/>
            <p:nvPr/>
          </p:nvSpPr>
          <p:spPr>
            <a:xfrm>
              <a:off x="3558407" y="4675147"/>
              <a:ext cx="1869126" cy="40977"/>
            </a:xfrm>
            <a:custGeom>
              <a:avLst/>
              <a:gdLst/>
              <a:ahLst/>
              <a:cxnLst/>
              <a:rect l="l" t="t" r="r" b="b"/>
              <a:pathLst>
                <a:path w="37495" h="822" extrusionOk="0">
                  <a:moveTo>
                    <a:pt x="0" y="379"/>
                  </a:moveTo>
                  <a:lnTo>
                    <a:pt x="422" y="822"/>
                  </a:lnTo>
                  <a:lnTo>
                    <a:pt x="36926" y="738"/>
                  </a:lnTo>
                  <a:lnTo>
                    <a:pt x="3749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8"/>
            <p:cNvSpPr/>
            <p:nvPr/>
          </p:nvSpPr>
          <p:spPr>
            <a:xfrm>
              <a:off x="3558407" y="4694039"/>
              <a:ext cx="38933" cy="549546"/>
            </a:xfrm>
            <a:custGeom>
              <a:avLst/>
              <a:gdLst/>
              <a:ahLst/>
              <a:cxnLst/>
              <a:rect l="l" t="t" r="r" b="b"/>
              <a:pathLst>
                <a:path w="781" h="11024" extrusionOk="0">
                  <a:moveTo>
                    <a:pt x="0" y="0"/>
                  </a:moveTo>
                  <a:lnTo>
                    <a:pt x="274" y="11023"/>
                  </a:lnTo>
                  <a:lnTo>
                    <a:pt x="780" y="10433"/>
                  </a:lnTo>
                  <a:lnTo>
                    <a:pt x="422"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8"/>
            <p:cNvSpPr/>
            <p:nvPr/>
          </p:nvSpPr>
          <p:spPr>
            <a:xfrm>
              <a:off x="3558407" y="5487234"/>
              <a:ext cx="1869126" cy="308970"/>
            </a:xfrm>
            <a:custGeom>
              <a:avLst/>
              <a:gdLst/>
              <a:ahLst/>
              <a:cxnLst/>
              <a:rect l="l" t="t" r="r" b="b"/>
              <a:pathLst>
                <a:path w="37495" h="6198" extrusionOk="0">
                  <a:moveTo>
                    <a:pt x="274" y="6197"/>
                  </a:moveTo>
                  <a:lnTo>
                    <a:pt x="37368" y="6197"/>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8"/>
            <p:cNvSpPr/>
            <p:nvPr/>
          </p:nvSpPr>
          <p:spPr>
            <a:xfrm>
              <a:off x="3558407" y="5487234"/>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8"/>
            <p:cNvSpPr/>
            <p:nvPr/>
          </p:nvSpPr>
          <p:spPr>
            <a:xfrm>
              <a:off x="3558407" y="5506177"/>
              <a:ext cx="38933" cy="290027"/>
            </a:xfrm>
            <a:custGeom>
              <a:avLst/>
              <a:gdLst/>
              <a:ahLst/>
              <a:cxnLst/>
              <a:rect l="l" t="t" r="r" b="b"/>
              <a:pathLst>
                <a:path w="781" h="5818" extrusionOk="0">
                  <a:moveTo>
                    <a:pt x="0" y="0"/>
                  </a:moveTo>
                  <a:lnTo>
                    <a:pt x="274" y="5817"/>
                  </a:lnTo>
                  <a:lnTo>
                    <a:pt x="780" y="5227"/>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8"/>
            <p:cNvSpPr/>
            <p:nvPr/>
          </p:nvSpPr>
          <p:spPr>
            <a:xfrm>
              <a:off x="3558407" y="4327351"/>
              <a:ext cx="1869126" cy="125074"/>
            </a:xfrm>
            <a:custGeom>
              <a:avLst/>
              <a:gdLst/>
              <a:ahLst/>
              <a:cxnLst/>
              <a:rect l="l" t="t" r="r" b="b"/>
              <a:pathLst>
                <a:path w="37495" h="2509" extrusionOk="0">
                  <a:moveTo>
                    <a:pt x="274" y="2509"/>
                  </a:moveTo>
                  <a:lnTo>
                    <a:pt x="37368" y="2509"/>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8"/>
            <p:cNvSpPr/>
            <p:nvPr/>
          </p:nvSpPr>
          <p:spPr>
            <a:xfrm>
              <a:off x="3558407" y="4327351"/>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8"/>
            <p:cNvSpPr/>
            <p:nvPr/>
          </p:nvSpPr>
          <p:spPr>
            <a:xfrm>
              <a:off x="3558407" y="4346294"/>
              <a:ext cx="38933" cy="106131"/>
            </a:xfrm>
            <a:custGeom>
              <a:avLst/>
              <a:gdLst/>
              <a:ahLst/>
              <a:cxnLst/>
              <a:rect l="l" t="t" r="r" b="b"/>
              <a:pathLst>
                <a:path w="781" h="2129" extrusionOk="0">
                  <a:moveTo>
                    <a:pt x="0" y="0"/>
                  </a:moveTo>
                  <a:lnTo>
                    <a:pt x="274" y="2129"/>
                  </a:lnTo>
                  <a:lnTo>
                    <a:pt x="780" y="1539"/>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8"/>
            <p:cNvSpPr/>
            <p:nvPr/>
          </p:nvSpPr>
          <p:spPr>
            <a:xfrm>
              <a:off x="1820682" y="4259058"/>
              <a:ext cx="4675432" cy="15852"/>
            </a:xfrm>
            <a:custGeom>
              <a:avLst/>
              <a:gdLst/>
              <a:ahLst/>
              <a:cxnLst/>
              <a:rect l="l" t="t" r="r" b="b"/>
              <a:pathLst>
                <a:path w="93790" h="318" extrusionOk="0">
                  <a:moveTo>
                    <a:pt x="1" y="1"/>
                  </a:moveTo>
                  <a:lnTo>
                    <a:pt x="93789" y="1"/>
                  </a:lnTo>
                  <a:lnTo>
                    <a:pt x="93789" y="317"/>
                  </a:lnTo>
                  <a:lnTo>
                    <a:pt x="1" y="8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8"/>
            <p:cNvSpPr/>
            <p:nvPr/>
          </p:nvSpPr>
          <p:spPr>
            <a:xfrm>
              <a:off x="4468246" y="4607900"/>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8"/>
            <p:cNvSpPr/>
            <p:nvPr/>
          </p:nvSpPr>
          <p:spPr>
            <a:xfrm>
              <a:off x="4468246" y="4579536"/>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8"/>
            <p:cNvSpPr/>
            <p:nvPr/>
          </p:nvSpPr>
          <p:spPr>
            <a:xfrm>
              <a:off x="5629172" y="4351528"/>
              <a:ext cx="80956" cy="129261"/>
            </a:xfrm>
            <a:custGeom>
              <a:avLst/>
              <a:gdLst/>
              <a:ahLst/>
              <a:cxnLst/>
              <a:rect l="l" t="t" r="r" b="b"/>
              <a:pathLst>
                <a:path w="1624" h="2593" extrusionOk="0">
                  <a:moveTo>
                    <a:pt x="1623" y="1286"/>
                  </a:moveTo>
                  <a:cubicBezTo>
                    <a:pt x="1623" y="2003"/>
                    <a:pt x="1265" y="2593"/>
                    <a:pt x="801" y="2593"/>
                  </a:cubicBezTo>
                  <a:cubicBezTo>
                    <a:pt x="359" y="2593"/>
                    <a:pt x="0" y="2003"/>
                    <a:pt x="0" y="1286"/>
                  </a:cubicBezTo>
                  <a:cubicBezTo>
                    <a:pt x="0" y="570"/>
                    <a:pt x="359" y="1"/>
                    <a:pt x="801" y="1"/>
                  </a:cubicBezTo>
                  <a:cubicBezTo>
                    <a:pt x="1244" y="1"/>
                    <a:pt x="1623" y="570"/>
                    <a:pt x="1623"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8"/>
            <p:cNvSpPr/>
            <p:nvPr/>
          </p:nvSpPr>
          <p:spPr>
            <a:xfrm>
              <a:off x="5629172" y="4322117"/>
              <a:ext cx="80956" cy="80956"/>
            </a:xfrm>
            <a:custGeom>
              <a:avLst/>
              <a:gdLst/>
              <a:ahLst/>
              <a:cxnLst/>
              <a:rect l="l" t="t" r="r" b="b"/>
              <a:pathLst>
                <a:path w="1624" h="1624" extrusionOk="0">
                  <a:moveTo>
                    <a:pt x="1623" y="801"/>
                  </a:moveTo>
                  <a:cubicBezTo>
                    <a:pt x="1623" y="1265"/>
                    <a:pt x="1244" y="1623"/>
                    <a:pt x="801" y="1623"/>
                  </a:cubicBezTo>
                  <a:cubicBezTo>
                    <a:pt x="359" y="1623"/>
                    <a:pt x="0" y="1265"/>
                    <a:pt x="0" y="801"/>
                  </a:cubicBezTo>
                  <a:cubicBezTo>
                    <a:pt x="0" y="359"/>
                    <a:pt x="359" y="0"/>
                    <a:pt x="801" y="0"/>
                  </a:cubicBezTo>
                  <a:cubicBezTo>
                    <a:pt x="1244" y="0"/>
                    <a:pt x="1623" y="359"/>
                    <a:pt x="162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8"/>
            <p:cNvSpPr/>
            <p:nvPr/>
          </p:nvSpPr>
          <p:spPr>
            <a:xfrm>
              <a:off x="4468246" y="4275907"/>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8"/>
            <p:cNvSpPr/>
            <p:nvPr/>
          </p:nvSpPr>
          <p:spPr>
            <a:xfrm>
              <a:off x="1814401" y="4115145"/>
              <a:ext cx="4681713" cy="143967"/>
            </a:xfrm>
            <a:custGeom>
              <a:avLst/>
              <a:gdLst/>
              <a:ahLst/>
              <a:cxnLst/>
              <a:rect l="l" t="t" r="r" b="b"/>
              <a:pathLst>
                <a:path w="93916" h="2888" extrusionOk="0">
                  <a:moveTo>
                    <a:pt x="127" y="2888"/>
                  </a:moveTo>
                  <a:lnTo>
                    <a:pt x="0" y="0"/>
                  </a:lnTo>
                  <a:lnTo>
                    <a:pt x="93915" y="148"/>
                  </a:lnTo>
                  <a:lnTo>
                    <a:pt x="93915" y="2888"/>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8"/>
            <p:cNvSpPr/>
            <p:nvPr/>
          </p:nvSpPr>
          <p:spPr>
            <a:xfrm>
              <a:off x="4468246" y="4247543"/>
              <a:ext cx="79910" cy="80907"/>
            </a:xfrm>
            <a:custGeom>
              <a:avLst/>
              <a:gdLst/>
              <a:ahLst/>
              <a:cxnLst/>
              <a:rect l="l" t="t" r="r" b="b"/>
              <a:pathLst>
                <a:path w="1603" h="1623" extrusionOk="0">
                  <a:moveTo>
                    <a:pt x="1602" y="801"/>
                  </a:moveTo>
                  <a:cubicBezTo>
                    <a:pt x="1602" y="1244"/>
                    <a:pt x="1244" y="1623"/>
                    <a:pt x="801" y="1623"/>
                  </a:cubicBezTo>
                  <a:cubicBezTo>
                    <a:pt x="359" y="1623"/>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8"/>
            <p:cNvSpPr/>
            <p:nvPr/>
          </p:nvSpPr>
          <p:spPr>
            <a:xfrm>
              <a:off x="4468246" y="5412660"/>
              <a:ext cx="79910" cy="129261"/>
            </a:xfrm>
            <a:custGeom>
              <a:avLst/>
              <a:gdLst/>
              <a:ahLst/>
              <a:cxnLst/>
              <a:rect l="l" t="t" r="r" b="b"/>
              <a:pathLst>
                <a:path w="1603" h="2593" extrusionOk="0">
                  <a:moveTo>
                    <a:pt x="1602" y="1286"/>
                  </a:moveTo>
                  <a:cubicBezTo>
                    <a:pt x="1602" y="2024"/>
                    <a:pt x="1244" y="2593"/>
                    <a:pt x="801" y="2593"/>
                  </a:cubicBezTo>
                  <a:cubicBezTo>
                    <a:pt x="359" y="2593"/>
                    <a:pt x="0" y="2024"/>
                    <a:pt x="0" y="1286"/>
                  </a:cubicBezTo>
                  <a:cubicBezTo>
                    <a:pt x="0" y="570"/>
                    <a:pt x="359" y="0"/>
                    <a:pt x="801" y="0"/>
                  </a:cubicBezTo>
                  <a:cubicBezTo>
                    <a:pt x="1244" y="0"/>
                    <a:pt x="1602" y="570"/>
                    <a:pt x="1602"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8"/>
            <p:cNvSpPr/>
            <p:nvPr/>
          </p:nvSpPr>
          <p:spPr>
            <a:xfrm>
              <a:off x="4468246" y="5383249"/>
              <a:ext cx="79910" cy="80956"/>
            </a:xfrm>
            <a:custGeom>
              <a:avLst/>
              <a:gdLst/>
              <a:ahLst/>
              <a:cxnLst/>
              <a:rect l="l" t="t" r="r" b="b"/>
              <a:pathLst>
                <a:path w="1603" h="1624" extrusionOk="0">
                  <a:moveTo>
                    <a:pt x="1602" y="822"/>
                  </a:moveTo>
                  <a:cubicBezTo>
                    <a:pt x="1602" y="1265"/>
                    <a:pt x="1244" y="1623"/>
                    <a:pt x="801" y="1623"/>
                  </a:cubicBezTo>
                  <a:cubicBezTo>
                    <a:pt x="359" y="1623"/>
                    <a:pt x="0" y="1265"/>
                    <a:pt x="0" y="822"/>
                  </a:cubicBezTo>
                  <a:cubicBezTo>
                    <a:pt x="0" y="380"/>
                    <a:pt x="359" y="0"/>
                    <a:pt x="801" y="0"/>
                  </a:cubicBezTo>
                  <a:cubicBezTo>
                    <a:pt x="1244" y="0"/>
                    <a:pt x="1602" y="380"/>
                    <a:pt x="1602" y="8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8"/>
            <p:cNvSpPr/>
            <p:nvPr/>
          </p:nvSpPr>
          <p:spPr>
            <a:xfrm>
              <a:off x="3274718" y="4640452"/>
              <a:ext cx="79910" cy="129261"/>
            </a:xfrm>
            <a:custGeom>
              <a:avLst/>
              <a:gdLst/>
              <a:ahLst/>
              <a:cxnLst/>
              <a:rect l="l" t="t" r="r" b="b"/>
              <a:pathLst>
                <a:path w="1603" h="2593" extrusionOk="0">
                  <a:moveTo>
                    <a:pt x="1603" y="1307"/>
                  </a:moveTo>
                  <a:cubicBezTo>
                    <a:pt x="1603" y="2024"/>
                    <a:pt x="1244" y="2593"/>
                    <a:pt x="802" y="2593"/>
                  </a:cubicBezTo>
                  <a:cubicBezTo>
                    <a:pt x="359" y="2593"/>
                    <a:pt x="1" y="2024"/>
                    <a:pt x="1" y="1307"/>
                  </a:cubicBezTo>
                  <a:cubicBezTo>
                    <a:pt x="1" y="591"/>
                    <a:pt x="359" y="1"/>
                    <a:pt x="802" y="1"/>
                  </a:cubicBezTo>
                  <a:cubicBezTo>
                    <a:pt x="1244" y="1"/>
                    <a:pt x="1603" y="591"/>
                    <a:pt x="160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8"/>
            <p:cNvSpPr/>
            <p:nvPr/>
          </p:nvSpPr>
          <p:spPr>
            <a:xfrm>
              <a:off x="3274718" y="4612088"/>
              <a:ext cx="79910" cy="79910"/>
            </a:xfrm>
            <a:custGeom>
              <a:avLst/>
              <a:gdLst/>
              <a:ahLst/>
              <a:cxnLst/>
              <a:rect l="l" t="t" r="r" b="b"/>
              <a:pathLst>
                <a:path w="1603" h="1603" extrusionOk="0">
                  <a:moveTo>
                    <a:pt x="1603" y="801"/>
                  </a:moveTo>
                  <a:cubicBezTo>
                    <a:pt x="1603" y="1244"/>
                    <a:pt x="1244" y="1602"/>
                    <a:pt x="802" y="1602"/>
                  </a:cubicBezTo>
                  <a:cubicBezTo>
                    <a:pt x="359" y="1602"/>
                    <a:pt x="1" y="1244"/>
                    <a:pt x="1" y="801"/>
                  </a:cubicBezTo>
                  <a:cubicBezTo>
                    <a:pt x="1" y="359"/>
                    <a:pt x="359" y="0"/>
                    <a:pt x="802" y="0"/>
                  </a:cubicBezTo>
                  <a:cubicBezTo>
                    <a:pt x="1244" y="0"/>
                    <a:pt x="1603" y="359"/>
                    <a:pt x="160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8"/>
            <p:cNvSpPr/>
            <p:nvPr/>
          </p:nvSpPr>
          <p:spPr>
            <a:xfrm>
              <a:off x="2072817" y="4115145"/>
              <a:ext cx="290027" cy="143967"/>
            </a:xfrm>
            <a:custGeom>
              <a:avLst/>
              <a:gdLst/>
              <a:ahLst/>
              <a:cxnLst/>
              <a:rect l="l" t="t" r="r" b="b"/>
              <a:pathLst>
                <a:path w="5818" h="2888" extrusionOk="0">
                  <a:moveTo>
                    <a:pt x="1" y="2888"/>
                  </a:moveTo>
                  <a:lnTo>
                    <a:pt x="4195" y="0"/>
                  </a:lnTo>
                  <a:lnTo>
                    <a:pt x="5818" y="22"/>
                  </a:lnTo>
                  <a:lnTo>
                    <a:pt x="1898" y="2888"/>
                  </a:lnTo>
                  <a:close/>
                </a:path>
              </a:pathLst>
            </a:custGeom>
            <a:solidFill>
              <a:srgbClr val="CF6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8"/>
            <p:cNvSpPr/>
            <p:nvPr/>
          </p:nvSpPr>
          <p:spPr>
            <a:xfrm>
              <a:off x="2504656" y="4116191"/>
              <a:ext cx="132402" cy="149251"/>
            </a:xfrm>
            <a:custGeom>
              <a:avLst/>
              <a:gdLst/>
              <a:ahLst/>
              <a:cxnLst/>
              <a:rect l="l" t="t" r="r" b="b"/>
              <a:pathLst>
                <a:path w="2656" h="2994" extrusionOk="0">
                  <a:moveTo>
                    <a:pt x="0" y="2867"/>
                  </a:moveTo>
                  <a:lnTo>
                    <a:pt x="2424" y="1"/>
                  </a:lnTo>
                  <a:lnTo>
                    <a:pt x="2656" y="1"/>
                  </a:lnTo>
                  <a:lnTo>
                    <a:pt x="232" y="299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8"/>
            <p:cNvSpPr/>
            <p:nvPr/>
          </p:nvSpPr>
          <p:spPr>
            <a:xfrm>
              <a:off x="2736801" y="4115145"/>
              <a:ext cx="318392" cy="143967"/>
            </a:xfrm>
            <a:custGeom>
              <a:avLst/>
              <a:gdLst/>
              <a:ahLst/>
              <a:cxnLst/>
              <a:rect l="l" t="t" r="r" b="b"/>
              <a:pathLst>
                <a:path w="6387" h="2888" extrusionOk="0">
                  <a:moveTo>
                    <a:pt x="1" y="2888"/>
                  </a:moveTo>
                  <a:lnTo>
                    <a:pt x="2256" y="0"/>
                  </a:lnTo>
                  <a:lnTo>
                    <a:pt x="6387" y="43"/>
                  </a:lnTo>
                  <a:lnTo>
                    <a:pt x="3900"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8"/>
            <p:cNvSpPr/>
            <p:nvPr/>
          </p:nvSpPr>
          <p:spPr>
            <a:xfrm>
              <a:off x="2977421" y="4116191"/>
              <a:ext cx="145014" cy="142920"/>
            </a:xfrm>
            <a:custGeom>
              <a:avLst/>
              <a:gdLst/>
              <a:ahLst/>
              <a:cxnLst/>
              <a:rect l="l" t="t" r="r" b="b"/>
              <a:pathLst>
                <a:path w="2909" h="2867" extrusionOk="0">
                  <a:moveTo>
                    <a:pt x="0" y="2867"/>
                  </a:moveTo>
                  <a:lnTo>
                    <a:pt x="2255" y="22"/>
                  </a:lnTo>
                  <a:lnTo>
                    <a:pt x="2909" y="1"/>
                  </a:lnTo>
                  <a:lnTo>
                    <a:pt x="970" y="286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8"/>
            <p:cNvSpPr/>
            <p:nvPr/>
          </p:nvSpPr>
          <p:spPr>
            <a:xfrm>
              <a:off x="4003855" y="4118285"/>
              <a:ext cx="221733" cy="140826"/>
            </a:xfrm>
            <a:custGeom>
              <a:avLst/>
              <a:gdLst/>
              <a:ahLst/>
              <a:cxnLst/>
              <a:rect l="l" t="t" r="r" b="b"/>
              <a:pathLst>
                <a:path w="4448" h="2825" extrusionOk="0">
                  <a:moveTo>
                    <a:pt x="1" y="2825"/>
                  </a:moveTo>
                  <a:lnTo>
                    <a:pt x="2087" y="1"/>
                  </a:lnTo>
                  <a:lnTo>
                    <a:pt x="4448" y="22"/>
                  </a:lnTo>
                  <a:lnTo>
                    <a:pt x="383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8"/>
            <p:cNvSpPr/>
            <p:nvPr/>
          </p:nvSpPr>
          <p:spPr>
            <a:xfrm>
              <a:off x="5076549" y="4120379"/>
              <a:ext cx="69391" cy="138733"/>
            </a:xfrm>
            <a:custGeom>
              <a:avLst/>
              <a:gdLst/>
              <a:ahLst/>
              <a:cxnLst/>
              <a:rect l="l" t="t" r="r" b="b"/>
              <a:pathLst>
                <a:path w="1392" h="2783" extrusionOk="0">
                  <a:moveTo>
                    <a:pt x="317" y="2783"/>
                  </a:moveTo>
                  <a:lnTo>
                    <a:pt x="0" y="1"/>
                  </a:lnTo>
                  <a:lnTo>
                    <a:pt x="1391" y="1"/>
                  </a:lnTo>
                  <a:lnTo>
                    <a:pt x="1391"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
            <p:cNvSpPr/>
            <p:nvPr/>
          </p:nvSpPr>
          <p:spPr>
            <a:xfrm>
              <a:off x="5175300" y="4120379"/>
              <a:ext cx="27368" cy="138733"/>
            </a:xfrm>
            <a:custGeom>
              <a:avLst/>
              <a:gdLst/>
              <a:ahLst/>
              <a:cxnLst/>
              <a:rect l="l" t="t" r="r" b="b"/>
              <a:pathLst>
                <a:path w="549" h="2783" extrusionOk="0">
                  <a:moveTo>
                    <a:pt x="148" y="2783"/>
                  </a:moveTo>
                  <a:lnTo>
                    <a:pt x="1" y="1"/>
                  </a:lnTo>
                  <a:lnTo>
                    <a:pt x="549" y="1"/>
                  </a:lnTo>
                  <a:lnTo>
                    <a:pt x="549"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8"/>
            <p:cNvSpPr/>
            <p:nvPr/>
          </p:nvSpPr>
          <p:spPr>
            <a:xfrm>
              <a:off x="5888684" y="4118285"/>
              <a:ext cx="134545" cy="140826"/>
            </a:xfrm>
            <a:custGeom>
              <a:avLst/>
              <a:gdLst/>
              <a:ahLst/>
              <a:cxnLst/>
              <a:rect l="l" t="t" r="r" b="b"/>
              <a:pathLst>
                <a:path w="2699" h="2825" extrusionOk="0">
                  <a:moveTo>
                    <a:pt x="0" y="2825"/>
                  </a:moveTo>
                  <a:lnTo>
                    <a:pt x="1181" y="1"/>
                  </a:lnTo>
                  <a:lnTo>
                    <a:pt x="2698" y="64"/>
                  </a:lnTo>
                  <a:lnTo>
                    <a:pt x="71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8"/>
            <p:cNvSpPr/>
            <p:nvPr/>
          </p:nvSpPr>
          <p:spPr>
            <a:xfrm>
              <a:off x="5980057" y="4121426"/>
              <a:ext cx="255382" cy="137686"/>
            </a:xfrm>
            <a:custGeom>
              <a:avLst/>
              <a:gdLst/>
              <a:ahLst/>
              <a:cxnLst/>
              <a:rect l="l" t="t" r="r" b="b"/>
              <a:pathLst>
                <a:path w="5123" h="2762" extrusionOk="0">
                  <a:moveTo>
                    <a:pt x="1350" y="1561"/>
                  </a:moveTo>
                  <a:lnTo>
                    <a:pt x="2383" y="1"/>
                  </a:lnTo>
                  <a:lnTo>
                    <a:pt x="5122" y="22"/>
                  </a:lnTo>
                  <a:lnTo>
                    <a:pt x="2783" y="2762"/>
                  </a:lnTo>
                  <a:lnTo>
                    <a:pt x="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8"/>
            <p:cNvSpPr/>
            <p:nvPr/>
          </p:nvSpPr>
          <p:spPr>
            <a:xfrm>
              <a:off x="3025724" y="4115145"/>
              <a:ext cx="157676" cy="143967"/>
            </a:xfrm>
            <a:custGeom>
              <a:avLst/>
              <a:gdLst/>
              <a:ahLst/>
              <a:cxnLst/>
              <a:rect l="l" t="t" r="r" b="b"/>
              <a:pathLst>
                <a:path w="3163" h="2888" extrusionOk="0">
                  <a:moveTo>
                    <a:pt x="1" y="2888"/>
                  </a:moveTo>
                  <a:lnTo>
                    <a:pt x="1940" y="22"/>
                  </a:lnTo>
                  <a:lnTo>
                    <a:pt x="3162" y="0"/>
                  </a:lnTo>
                  <a:lnTo>
                    <a:pt x="1076"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8"/>
            <p:cNvSpPr/>
            <p:nvPr/>
          </p:nvSpPr>
          <p:spPr>
            <a:xfrm>
              <a:off x="3558407" y="4121426"/>
              <a:ext cx="390874" cy="137686"/>
            </a:xfrm>
            <a:custGeom>
              <a:avLst/>
              <a:gdLst/>
              <a:ahLst/>
              <a:cxnLst/>
              <a:rect l="l" t="t" r="r" b="b"/>
              <a:pathLst>
                <a:path w="7841" h="2762" extrusionOk="0">
                  <a:moveTo>
                    <a:pt x="0" y="2762"/>
                  </a:moveTo>
                  <a:lnTo>
                    <a:pt x="1455" y="1"/>
                  </a:lnTo>
                  <a:lnTo>
                    <a:pt x="7841" y="1"/>
                  </a:lnTo>
                  <a:lnTo>
                    <a:pt x="628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8"/>
            <p:cNvSpPr/>
            <p:nvPr/>
          </p:nvSpPr>
          <p:spPr>
            <a:xfrm>
              <a:off x="6118736" y="4122522"/>
              <a:ext cx="250147" cy="136589"/>
            </a:xfrm>
            <a:custGeom>
              <a:avLst/>
              <a:gdLst/>
              <a:ahLst/>
              <a:cxnLst/>
              <a:rect l="l" t="t" r="r" b="b"/>
              <a:pathLst>
                <a:path w="5018" h="2740" extrusionOk="0">
                  <a:moveTo>
                    <a:pt x="1" y="2740"/>
                  </a:moveTo>
                  <a:lnTo>
                    <a:pt x="2340" y="0"/>
                  </a:lnTo>
                  <a:lnTo>
                    <a:pt x="5017" y="0"/>
                  </a:lnTo>
                  <a:lnTo>
                    <a:pt x="3879"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8"/>
            <p:cNvSpPr/>
            <p:nvPr/>
          </p:nvSpPr>
          <p:spPr>
            <a:xfrm>
              <a:off x="5481022" y="4118285"/>
              <a:ext cx="229111" cy="140826"/>
            </a:xfrm>
            <a:custGeom>
              <a:avLst/>
              <a:gdLst/>
              <a:ahLst/>
              <a:cxnLst/>
              <a:rect l="l" t="t" r="r" b="b"/>
              <a:pathLst>
                <a:path w="4596" h="2825" extrusionOk="0">
                  <a:moveTo>
                    <a:pt x="4595" y="2825"/>
                  </a:moveTo>
                  <a:lnTo>
                    <a:pt x="4595" y="85"/>
                  </a:lnTo>
                  <a:lnTo>
                    <a:pt x="1" y="1"/>
                  </a:lnTo>
                  <a:lnTo>
                    <a:pt x="1"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8"/>
            <p:cNvSpPr/>
            <p:nvPr/>
          </p:nvSpPr>
          <p:spPr>
            <a:xfrm>
              <a:off x="5386459" y="4122522"/>
              <a:ext cx="41027" cy="136589"/>
            </a:xfrm>
            <a:custGeom>
              <a:avLst/>
              <a:gdLst/>
              <a:ahLst/>
              <a:cxnLst/>
              <a:rect l="l" t="t" r="r" b="b"/>
              <a:pathLst>
                <a:path w="823" h="2740" extrusionOk="0">
                  <a:moveTo>
                    <a:pt x="696" y="2740"/>
                  </a:moveTo>
                  <a:lnTo>
                    <a:pt x="823" y="0"/>
                  </a:lnTo>
                  <a:lnTo>
                    <a:pt x="1" y="0"/>
                  </a:lnTo>
                  <a:lnTo>
                    <a:pt x="1"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8"/>
            <p:cNvSpPr/>
            <p:nvPr/>
          </p:nvSpPr>
          <p:spPr>
            <a:xfrm>
              <a:off x="1933091" y="4118285"/>
              <a:ext cx="340476" cy="140826"/>
            </a:xfrm>
            <a:custGeom>
              <a:avLst/>
              <a:gdLst/>
              <a:ahLst/>
              <a:cxnLst/>
              <a:rect l="l" t="t" r="r" b="b"/>
              <a:pathLst>
                <a:path w="6830" h="2825" extrusionOk="0">
                  <a:moveTo>
                    <a:pt x="1" y="2825"/>
                  </a:moveTo>
                  <a:lnTo>
                    <a:pt x="5965" y="1"/>
                  </a:lnTo>
                  <a:lnTo>
                    <a:pt x="6829" y="1"/>
                  </a:lnTo>
                  <a:lnTo>
                    <a:pt x="2509" y="2825"/>
                  </a:lnTo>
                  <a:close/>
                </a:path>
              </a:pathLst>
            </a:custGeom>
            <a:solidFill>
              <a:srgbClr val="FFC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8"/>
            <p:cNvSpPr/>
            <p:nvPr/>
          </p:nvSpPr>
          <p:spPr>
            <a:xfrm>
              <a:off x="1827013" y="4413540"/>
              <a:ext cx="1579148" cy="73579"/>
            </a:xfrm>
            <a:custGeom>
              <a:avLst/>
              <a:gdLst/>
              <a:ahLst/>
              <a:cxnLst/>
              <a:rect l="l" t="t" r="r" b="b"/>
              <a:pathLst>
                <a:path w="31678" h="1476" extrusionOk="0">
                  <a:moveTo>
                    <a:pt x="63" y="1475"/>
                  </a:moveTo>
                  <a:lnTo>
                    <a:pt x="31656" y="1180"/>
                  </a:lnTo>
                  <a:lnTo>
                    <a:pt x="31677" y="23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8"/>
            <p:cNvSpPr/>
            <p:nvPr/>
          </p:nvSpPr>
          <p:spPr>
            <a:xfrm>
              <a:off x="2618111" y="3685448"/>
              <a:ext cx="84097" cy="430804"/>
            </a:xfrm>
            <a:custGeom>
              <a:avLst/>
              <a:gdLst/>
              <a:ahLst/>
              <a:cxnLst/>
              <a:rect l="l" t="t" r="r" b="b"/>
              <a:pathLst>
                <a:path w="1687" h="8642" extrusionOk="0">
                  <a:moveTo>
                    <a:pt x="148" y="8642"/>
                  </a:moveTo>
                  <a:lnTo>
                    <a:pt x="0" y="0"/>
                  </a:lnTo>
                  <a:lnTo>
                    <a:pt x="1686" y="0"/>
                  </a:lnTo>
                  <a:lnTo>
                    <a:pt x="1686" y="862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8"/>
            <p:cNvSpPr/>
            <p:nvPr/>
          </p:nvSpPr>
          <p:spPr>
            <a:xfrm>
              <a:off x="2570805" y="3685448"/>
              <a:ext cx="110368" cy="75672"/>
            </a:xfrm>
            <a:custGeom>
              <a:avLst/>
              <a:gdLst/>
              <a:ahLst/>
              <a:cxnLst/>
              <a:rect l="l" t="t" r="r" b="b"/>
              <a:pathLst>
                <a:path w="2214" h="1518" extrusionOk="0">
                  <a:moveTo>
                    <a:pt x="1" y="0"/>
                  </a:moveTo>
                  <a:lnTo>
                    <a:pt x="2214" y="0"/>
                  </a:lnTo>
                  <a:lnTo>
                    <a:pt x="2151" y="1518"/>
                  </a:lnTo>
                  <a:lnTo>
                    <a:pt x="85" y="15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8"/>
            <p:cNvSpPr/>
            <p:nvPr/>
          </p:nvSpPr>
          <p:spPr>
            <a:xfrm>
              <a:off x="2677980" y="3685448"/>
              <a:ext cx="47358" cy="429757"/>
            </a:xfrm>
            <a:custGeom>
              <a:avLst/>
              <a:gdLst/>
              <a:ahLst/>
              <a:cxnLst/>
              <a:rect l="l" t="t" r="r" b="b"/>
              <a:pathLst>
                <a:path w="950" h="8621" extrusionOk="0">
                  <a:moveTo>
                    <a:pt x="949" y="0"/>
                  </a:moveTo>
                  <a:lnTo>
                    <a:pt x="64" y="0"/>
                  </a:lnTo>
                  <a:lnTo>
                    <a:pt x="1" y="1518"/>
                  </a:lnTo>
                  <a:lnTo>
                    <a:pt x="485" y="1518"/>
                  </a:lnTo>
                  <a:lnTo>
                    <a:pt x="485" y="8620"/>
                  </a:lnTo>
                  <a:lnTo>
                    <a:pt x="949" y="862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8"/>
            <p:cNvSpPr/>
            <p:nvPr/>
          </p:nvSpPr>
          <p:spPr>
            <a:xfrm>
              <a:off x="2589748" y="3761068"/>
              <a:ext cx="102990" cy="20040"/>
            </a:xfrm>
            <a:custGeom>
              <a:avLst/>
              <a:gdLst/>
              <a:ahLst/>
              <a:cxnLst/>
              <a:rect l="l" t="t" r="r" b="b"/>
              <a:pathLst>
                <a:path w="2066" h="402" extrusionOk="0">
                  <a:moveTo>
                    <a:pt x="0" y="1"/>
                  </a:moveTo>
                  <a:lnTo>
                    <a:pt x="106" y="401"/>
                  </a:lnTo>
                  <a:lnTo>
                    <a:pt x="1897" y="401"/>
                  </a:lnTo>
                  <a:lnTo>
                    <a:pt x="2066" y="1"/>
                  </a:lnTo>
                  <a:lnTo>
                    <a:pt x="16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8"/>
            <p:cNvSpPr/>
            <p:nvPr/>
          </p:nvSpPr>
          <p:spPr>
            <a:xfrm>
              <a:off x="1913151" y="4669863"/>
              <a:ext cx="483346" cy="463406"/>
            </a:xfrm>
            <a:custGeom>
              <a:avLst/>
              <a:gdLst/>
              <a:ahLst/>
              <a:cxnLst/>
              <a:rect l="l" t="t" r="r" b="b"/>
              <a:pathLst>
                <a:path w="9696" h="9296" extrusionOk="0">
                  <a:moveTo>
                    <a:pt x="0" y="1"/>
                  </a:moveTo>
                  <a:lnTo>
                    <a:pt x="548" y="9295"/>
                  </a:lnTo>
                  <a:lnTo>
                    <a:pt x="2572" y="9148"/>
                  </a:lnTo>
                  <a:lnTo>
                    <a:pt x="3035" y="8684"/>
                  </a:lnTo>
                  <a:lnTo>
                    <a:pt x="9695" y="8747"/>
                  </a:lnTo>
                  <a:lnTo>
                    <a:pt x="9695" y="541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8"/>
            <p:cNvSpPr/>
            <p:nvPr/>
          </p:nvSpPr>
          <p:spPr>
            <a:xfrm>
              <a:off x="1872176" y="4084687"/>
              <a:ext cx="540075" cy="952982"/>
            </a:xfrm>
            <a:custGeom>
              <a:avLst/>
              <a:gdLst/>
              <a:ahLst/>
              <a:cxnLst/>
              <a:rect l="l" t="t" r="r" b="b"/>
              <a:pathLst>
                <a:path w="10834" h="19117" extrusionOk="0">
                  <a:moveTo>
                    <a:pt x="0" y="253"/>
                  </a:moveTo>
                  <a:lnTo>
                    <a:pt x="885" y="0"/>
                  </a:lnTo>
                  <a:lnTo>
                    <a:pt x="2340" y="253"/>
                  </a:lnTo>
                  <a:lnTo>
                    <a:pt x="3625" y="0"/>
                  </a:lnTo>
                  <a:lnTo>
                    <a:pt x="5543" y="253"/>
                  </a:lnTo>
                  <a:lnTo>
                    <a:pt x="10517" y="0"/>
                  </a:lnTo>
                  <a:lnTo>
                    <a:pt x="10833" y="18526"/>
                  </a:lnTo>
                  <a:lnTo>
                    <a:pt x="2930" y="18526"/>
                  </a:lnTo>
                  <a:lnTo>
                    <a:pt x="2740" y="19116"/>
                  </a:lnTo>
                  <a:lnTo>
                    <a:pt x="885" y="1911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8"/>
            <p:cNvSpPr/>
            <p:nvPr/>
          </p:nvSpPr>
          <p:spPr>
            <a:xfrm>
              <a:off x="2006667" y="4121426"/>
              <a:ext cx="46261" cy="916243"/>
            </a:xfrm>
            <a:custGeom>
              <a:avLst/>
              <a:gdLst/>
              <a:ahLst/>
              <a:cxnLst/>
              <a:rect l="l" t="t" r="r" b="b"/>
              <a:pathLst>
                <a:path w="928" h="18380" extrusionOk="0">
                  <a:moveTo>
                    <a:pt x="927" y="17789"/>
                  </a:moveTo>
                  <a:lnTo>
                    <a:pt x="0" y="1"/>
                  </a:lnTo>
                  <a:lnTo>
                    <a:pt x="42" y="18379"/>
                  </a:lnTo>
                  <a:lnTo>
                    <a:pt x="232" y="1778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8"/>
            <p:cNvSpPr/>
            <p:nvPr/>
          </p:nvSpPr>
          <p:spPr>
            <a:xfrm>
              <a:off x="2148487" y="4097299"/>
              <a:ext cx="21037" cy="821628"/>
            </a:xfrm>
            <a:custGeom>
              <a:avLst/>
              <a:gdLst/>
              <a:ahLst/>
              <a:cxnLst/>
              <a:rect l="l" t="t" r="r" b="b"/>
              <a:pathLst>
                <a:path w="422" h="16482" extrusionOk="0">
                  <a:moveTo>
                    <a:pt x="0" y="0"/>
                  </a:moveTo>
                  <a:lnTo>
                    <a:pt x="316" y="16482"/>
                  </a:lnTo>
                  <a:lnTo>
                    <a:pt x="422" y="219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8"/>
            <p:cNvSpPr/>
            <p:nvPr/>
          </p:nvSpPr>
          <p:spPr>
            <a:xfrm>
              <a:off x="1847999" y="4115145"/>
              <a:ext cx="92522" cy="922524"/>
            </a:xfrm>
            <a:custGeom>
              <a:avLst/>
              <a:gdLst/>
              <a:ahLst/>
              <a:cxnLst/>
              <a:rect l="l" t="t" r="r" b="b"/>
              <a:pathLst>
                <a:path w="1856" h="18506" extrusionOk="0">
                  <a:moveTo>
                    <a:pt x="506" y="0"/>
                  </a:moveTo>
                  <a:lnTo>
                    <a:pt x="1855" y="18316"/>
                  </a:lnTo>
                  <a:lnTo>
                    <a:pt x="1370" y="18505"/>
                  </a:lnTo>
                  <a:lnTo>
                    <a:pt x="1"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8"/>
            <p:cNvSpPr/>
            <p:nvPr/>
          </p:nvSpPr>
          <p:spPr>
            <a:xfrm>
              <a:off x="1902633" y="4826438"/>
              <a:ext cx="509617" cy="133448"/>
            </a:xfrm>
            <a:custGeom>
              <a:avLst/>
              <a:gdLst/>
              <a:ahLst/>
              <a:cxnLst/>
              <a:rect l="l" t="t" r="r" b="b"/>
              <a:pathLst>
                <a:path w="10223" h="2677" extrusionOk="0">
                  <a:moveTo>
                    <a:pt x="10222" y="1855"/>
                  </a:moveTo>
                  <a:lnTo>
                    <a:pt x="2930" y="2192"/>
                  </a:lnTo>
                  <a:lnTo>
                    <a:pt x="2129" y="2192"/>
                  </a:lnTo>
                  <a:lnTo>
                    <a:pt x="1729" y="2677"/>
                  </a:lnTo>
                  <a:lnTo>
                    <a:pt x="190" y="2677"/>
                  </a:lnTo>
                  <a:lnTo>
                    <a:pt x="0" y="527"/>
                  </a:lnTo>
                  <a:lnTo>
                    <a:pt x="2129" y="337"/>
                  </a:lnTo>
                  <a:lnTo>
                    <a:pt x="2551" y="0"/>
                  </a:lnTo>
                  <a:lnTo>
                    <a:pt x="1009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8"/>
            <p:cNvSpPr/>
            <p:nvPr/>
          </p:nvSpPr>
          <p:spPr>
            <a:xfrm>
              <a:off x="3717026" y="4084687"/>
              <a:ext cx="1624362" cy="35742"/>
            </a:xfrm>
            <a:custGeom>
              <a:avLst/>
              <a:gdLst/>
              <a:ahLst/>
              <a:cxnLst/>
              <a:rect l="l" t="t" r="r" b="b"/>
              <a:pathLst>
                <a:path w="32585" h="717" extrusionOk="0">
                  <a:moveTo>
                    <a:pt x="1" y="675"/>
                  </a:moveTo>
                  <a:lnTo>
                    <a:pt x="1" y="0"/>
                  </a:lnTo>
                  <a:lnTo>
                    <a:pt x="32585" y="0"/>
                  </a:lnTo>
                  <a:lnTo>
                    <a:pt x="32585" y="71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8"/>
            <p:cNvSpPr/>
            <p:nvPr/>
          </p:nvSpPr>
          <p:spPr>
            <a:xfrm>
              <a:off x="6445494" y="4244353"/>
              <a:ext cx="1807162" cy="1661152"/>
            </a:xfrm>
            <a:custGeom>
              <a:avLst/>
              <a:gdLst/>
              <a:ahLst/>
              <a:cxnLst/>
              <a:rect l="l" t="t" r="r" b="b"/>
              <a:pathLst>
                <a:path w="36252" h="33323" extrusionOk="0">
                  <a:moveTo>
                    <a:pt x="1" y="296"/>
                  </a:moveTo>
                  <a:lnTo>
                    <a:pt x="36252" y="1"/>
                  </a:lnTo>
                  <a:lnTo>
                    <a:pt x="35324" y="33322"/>
                  </a:lnTo>
                  <a:lnTo>
                    <a:pt x="1" y="3332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8"/>
            <p:cNvSpPr/>
            <p:nvPr/>
          </p:nvSpPr>
          <p:spPr>
            <a:xfrm>
              <a:off x="8206350" y="4244353"/>
              <a:ext cx="1338572" cy="1661152"/>
            </a:xfrm>
            <a:custGeom>
              <a:avLst/>
              <a:gdLst/>
              <a:ahLst/>
              <a:cxnLst/>
              <a:rect l="l" t="t" r="r" b="b"/>
              <a:pathLst>
                <a:path w="26852" h="33323" extrusionOk="0">
                  <a:moveTo>
                    <a:pt x="928" y="1"/>
                  </a:moveTo>
                  <a:lnTo>
                    <a:pt x="26851" y="633"/>
                  </a:lnTo>
                  <a:lnTo>
                    <a:pt x="25144" y="33322"/>
                  </a:lnTo>
                  <a:lnTo>
                    <a:pt x="0" y="333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8"/>
            <p:cNvSpPr/>
            <p:nvPr/>
          </p:nvSpPr>
          <p:spPr>
            <a:xfrm>
              <a:off x="6445494" y="4090968"/>
              <a:ext cx="1807162" cy="168144"/>
            </a:xfrm>
            <a:custGeom>
              <a:avLst/>
              <a:gdLst/>
              <a:ahLst/>
              <a:cxnLst/>
              <a:rect l="l" t="t" r="r" b="b"/>
              <a:pathLst>
                <a:path w="36252" h="3373" extrusionOk="0">
                  <a:moveTo>
                    <a:pt x="1" y="591"/>
                  </a:moveTo>
                  <a:lnTo>
                    <a:pt x="1" y="3373"/>
                  </a:lnTo>
                  <a:lnTo>
                    <a:pt x="36252" y="3078"/>
                  </a:lnTo>
                  <a:lnTo>
                    <a:pt x="36252" y="1"/>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8"/>
            <p:cNvSpPr/>
            <p:nvPr/>
          </p:nvSpPr>
          <p:spPr>
            <a:xfrm>
              <a:off x="8252559" y="4090968"/>
              <a:ext cx="1308114" cy="184993"/>
            </a:xfrm>
            <a:custGeom>
              <a:avLst/>
              <a:gdLst/>
              <a:ahLst/>
              <a:cxnLst/>
              <a:rect l="l" t="t" r="r" b="b"/>
              <a:pathLst>
                <a:path w="26241" h="3711" extrusionOk="0">
                  <a:moveTo>
                    <a:pt x="25924" y="3710"/>
                  </a:moveTo>
                  <a:lnTo>
                    <a:pt x="26240" y="485"/>
                  </a:lnTo>
                  <a:lnTo>
                    <a:pt x="1" y="1"/>
                  </a:lnTo>
                  <a:lnTo>
                    <a:pt x="1" y="3078"/>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8"/>
            <p:cNvSpPr/>
            <p:nvPr/>
          </p:nvSpPr>
          <p:spPr>
            <a:xfrm>
              <a:off x="7628504" y="4249637"/>
              <a:ext cx="25274" cy="1651630"/>
            </a:xfrm>
            <a:custGeom>
              <a:avLst/>
              <a:gdLst/>
              <a:ahLst/>
              <a:cxnLst/>
              <a:rect l="l" t="t" r="r" b="b"/>
              <a:pathLst>
                <a:path w="507" h="33132" extrusionOk="0">
                  <a:moveTo>
                    <a:pt x="0" y="33132"/>
                  </a:moveTo>
                  <a:lnTo>
                    <a:pt x="316" y="0"/>
                  </a:lnTo>
                  <a:lnTo>
                    <a:pt x="506" y="0"/>
                  </a:lnTo>
                  <a:lnTo>
                    <a:pt x="19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8"/>
            <p:cNvSpPr/>
            <p:nvPr/>
          </p:nvSpPr>
          <p:spPr>
            <a:xfrm>
              <a:off x="6940342" y="4249637"/>
              <a:ext cx="9521" cy="1651630"/>
            </a:xfrm>
            <a:custGeom>
              <a:avLst/>
              <a:gdLst/>
              <a:ahLst/>
              <a:cxnLst/>
              <a:rect l="l" t="t" r="r" b="b"/>
              <a:pathLst>
                <a:path w="191" h="33132" extrusionOk="0">
                  <a:moveTo>
                    <a:pt x="0" y="0"/>
                  </a:moveTo>
                  <a:lnTo>
                    <a:pt x="190" y="0"/>
                  </a:lnTo>
                  <a:lnTo>
                    <a:pt x="190" y="33132"/>
                  </a:lnTo>
                  <a:lnTo>
                    <a:pt x="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8"/>
            <p:cNvSpPr/>
            <p:nvPr/>
          </p:nvSpPr>
          <p:spPr>
            <a:xfrm>
              <a:off x="6949814" y="5067008"/>
              <a:ext cx="678758" cy="11615"/>
            </a:xfrm>
            <a:custGeom>
              <a:avLst/>
              <a:gdLst/>
              <a:ahLst/>
              <a:cxnLst/>
              <a:rect l="l" t="t" r="r" b="b"/>
              <a:pathLst>
                <a:path w="13616" h="233" extrusionOk="0">
                  <a:moveTo>
                    <a:pt x="0" y="232"/>
                  </a:moveTo>
                  <a:lnTo>
                    <a:pt x="13615" y="232"/>
                  </a:lnTo>
                  <a:lnTo>
                    <a:pt x="13615" y="0"/>
                  </a:lnTo>
                  <a:lnTo>
                    <a:pt x="0" y="1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8"/>
            <p:cNvSpPr/>
            <p:nvPr/>
          </p:nvSpPr>
          <p:spPr>
            <a:xfrm>
              <a:off x="8298769" y="4245400"/>
              <a:ext cx="44217" cy="1660105"/>
            </a:xfrm>
            <a:custGeom>
              <a:avLst/>
              <a:gdLst/>
              <a:ahLst/>
              <a:cxnLst/>
              <a:rect l="l" t="t" r="r" b="b"/>
              <a:pathLst>
                <a:path w="887" h="33302" extrusionOk="0">
                  <a:moveTo>
                    <a:pt x="886" y="1"/>
                  </a:moveTo>
                  <a:lnTo>
                    <a:pt x="1" y="33301"/>
                  </a:lnTo>
                  <a:lnTo>
                    <a:pt x="275" y="3330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8"/>
            <p:cNvSpPr/>
            <p:nvPr/>
          </p:nvSpPr>
          <p:spPr>
            <a:xfrm>
              <a:off x="6530586" y="4360999"/>
              <a:ext cx="304733" cy="1378502"/>
            </a:xfrm>
            <a:custGeom>
              <a:avLst/>
              <a:gdLst/>
              <a:ahLst/>
              <a:cxnLst/>
              <a:rect l="l" t="t" r="r" b="b"/>
              <a:pathLst>
                <a:path w="6113" h="27653" extrusionOk="0">
                  <a:moveTo>
                    <a:pt x="1" y="27652"/>
                  </a:moveTo>
                  <a:lnTo>
                    <a:pt x="5523" y="27652"/>
                  </a:lnTo>
                  <a:lnTo>
                    <a:pt x="6113"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8"/>
            <p:cNvSpPr/>
            <p:nvPr/>
          </p:nvSpPr>
          <p:spPr>
            <a:xfrm>
              <a:off x="6533776" y="4360999"/>
              <a:ext cx="301543" cy="45214"/>
            </a:xfrm>
            <a:custGeom>
              <a:avLst/>
              <a:gdLst/>
              <a:ahLst/>
              <a:cxnLst/>
              <a:rect l="l" t="t" r="r" b="b"/>
              <a:pathLst>
                <a:path w="6049" h="907" extrusionOk="0">
                  <a:moveTo>
                    <a:pt x="0" y="148"/>
                  </a:moveTo>
                  <a:lnTo>
                    <a:pt x="485" y="907"/>
                  </a:lnTo>
                  <a:lnTo>
                    <a:pt x="5438" y="801"/>
                  </a:lnTo>
                  <a:lnTo>
                    <a:pt x="6049"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8"/>
            <p:cNvSpPr/>
            <p:nvPr/>
          </p:nvSpPr>
          <p:spPr>
            <a:xfrm>
              <a:off x="6530586" y="4368327"/>
              <a:ext cx="27368" cy="1371174"/>
            </a:xfrm>
            <a:custGeom>
              <a:avLst/>
              <a:gdLst/>
              <a:ahLst/>
              <a:cxnLst/>
              <a:rect l="l" t="t" r="r" b="b"/>
              <a:pathLst>
                <a:path w="549" h="27506" extrusionOk="0">
                  <a:moveTo>
                    <a:pt x="64" y="1"/>
                  </a:moveTo>
                  <a:lnTo>
                    <a:pt x="1" y="27505"/>
                  </a:lnTo>
                  <a:lnTo>
                    <a:pt x="528" y="26873"/>
                  </a:lnTo>
                  <a:lnTo>
                    <a:pt x="549"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8"/>
            <p:cNvSpPr/>
            <p:nvPr/>
          </p:nvSpPr>
          <p:spPr>
            <a:xfrm>
              <a:off x="7740912" y="4360999"/>
              <a:ext cx="396158" cy="1420526"/>
            </a:xfrm>
            <a:custGeom>
              <a:avLst/>
              <a:gdLst/>
              <a:ahLst/>
              <a:cxnLst/>
              <a:rect l="l" t="t" r="r" b="b"/>
              <a:pathLst>
                <a:path w="7947" h="28496" extrusionOk="0">
                  <a:moveTo>
                    <a:pt x="0" y="28495"/>
                  </a:moveTo>
                  <a:lnTo>
                    <a:pt x="7356" y="28495"/>
                  </a:lnTo>
                  <a:lnTo>
                    <a:pt x="7946"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8"/>
            <p:cNvSpPr/>
            <p:nvPr/>
          </p:nvSpPr>
          <p:spPr>
            <a:xfrm>
              <a:off x="7744053" y="4360999"/>
              <a:ext cx="393017" cy="46261"/>
            </a:xfrm>
            <a:custGeom>
              <a:avLst/>
              <a:gdLst/>
              <a:ahLst/>
              <a:cxnLst/>
              <a:rect l="l" t="t" r="r" b="b"/>
              <a:pathLst>
                <a:path w="7884" h="928" extrusionOk="0">
                  <a:moveTo>
                    <a:pt x="1" y="169"/>
                  </a:moveTo>
                  <a:lnTo>
                    <a:pt x="485" y="928"/>
                  </a:lnTo>
                  <a:lnTo>
                    <a:pt x="7293" y="822"/>
                  </a:lnTo>
                  <a:lnTo>
                    <a:pt x="788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8"/>
            <p:cNvSpPr/>
            <p:nvPr/>
          </p:nvSpPr>
          <p:spPr>
            <a:xfrm>
              <a:off x="7740912" y="4369374"/>
              <a:ext cx="27368" cy="1412151"/>
            </a:xfrm>
            <a:custGeom>
              <a:avLst/>
              <a:gdLst/>
              <a:ahLst/>
              <a:cxnLst/>
              <a:rect l="l" t="t" r="r" b="b"/>
              <a:pathLst>
                <a:path w="549" h="28328" extrusionOk="0">
                  <a:moveTo>
                    <a:pt x="64" y="1"/>
                  </a:moveTo>
                  <a:lnTo>
                    <a:pt x="0" y="28327"/>
                  </a:lnTo>
                  <a:lnTo>
                    <a:pt x="527" y="27653"/>
                  </a:lnTo>
                  <a:lnTo>
                    <a:pt x="548"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8"/>
            <p:cNvSpPr/>
            <p:nvPr/>
          </p:nvSpPr>
          <p:spPr>
            <a:xfrm>
              <a:off x="7031765" y="4348387"/>
              <a:ext cx="497004" cy="634640"/>
            </a:xfrm>
            <a:custGeom>
              <a:avLst/>
              <a:gdLst/>
              <a:ahLst/>
              <a:cxnLst/>
              <a:rect l="l" t="t" r="r" b="b"/>
              <a:pathLst>
                <a:path w="9970" h="12731" extrusionOk="0">
                  <a:moveTo>
                    <a:pt x="169" y="12730"/>
                  </a:moveTo>
                  <a:lnTo>
                    <a:pt x="9695" y="12730"/>
                  </a:lnTo>
                  <a:lnTo>
                    <a:pt x="9969" y="0"/>
                  </a:lnTo>
                  <a:lnTo>
                    <a:pt x="0"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8"/>
            <p:cNvSpPr/>
            <p:nvPr/>
          </p:nvSpPr>
          <p:spPr>
            <a:xfrm>
              <a:off x="7040139" y="4951459"/>
              <a:ext cx="474971" cy="31555"/>
            </a:xfrm>
            <a:custGeom>
              <a:avLst/>
              <a:gdLst/>
              <a:ahLst/>
              <a:cxnLst/>
              <a:rect l="l" t="t" r="r" b="b"/>
              <a:pathLst>
                <a:path w="9528" h="633" extrusionOk="0">
                  <a:moveTo>
                    <a:pt x="1" y="632"/>
                  </a:moveTo>
                  <a:lnTo>
                    <a:pt x="549" y="0"/>
                  </a:lnTo>
                  <a:lnTo>
                    <a:pt x="8874" y="0"/>
                  </a:lnTo>
                  <a:lnTo>
                    <a:pt x="9527" y="63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8"/>
            <p:cNvSpPr/>
            <p:nvPr/>
          </p:nvSpPr>
          <p:spPr>
            <a:xfrm>
              <a:off x="7028575" y="4348387"/>
              <a:ext cx="500195" cy="44167"/>
            </a:xfrm>
            <a:custGeom>
              <a:avLst/>
              <a:gdLst/>
              <a:ahLst/>
              <a:cxnLst/>
              <a:rect l="l" t="t" r="r" b="b"/>
              <a:pathLst>
                <a:path w="10034" h="886" extrusionOk="0">
                  <a:moveTo>
                    <a:pt x="1" y="148"/>
                  </a:moveTo>
                  <a:lnTo>
                    <a:pt x="486" y="886"/>
                  </a:lnTo>
                  <a:lnTo>
                    <a:pt x="9443" y="801"/>
                  </a:lnTo>
                  <a:lnTo>
                    <a:pt x="1003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8"/>
            <p:cNvSpPr/>
            <p:nvPr/>
          </p:nvSpPr>
          <p:spPr>
            <a:xfrm>
              <a:off x="7028575" y="4355715"/>
              <a:ext cx="38933" cy="627312"/>
            </a:xfrm>
            <a:custGeom>
              <a:avLst/>
              <a:gdLst/>
              <a:ahLst/>
              <a:cxnLst/>
              <a:rect l="l" t="t" r="r" b="b"/>
              <a:pathLst>
                <a:path w="781" h="12584" extrusionOk="0">
                  <a:moveTo>
                    <a:pt x="1" y="1"/>
                  </a:moveTo>
                  <a:lnTo>
                    <a:pt x="233" y="12583"/>
                  </a:lnTo>
                  <a:lnTo>
                    <a:pt x="781" y="11951"/>
                  </a:lnTo>
                  <a:lnTo>
                    <a:pt x="486" y="73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8"/>
            <p:cNvSpPr/>
            <p:nvPr/>
          </p:nvSpPr>
          <p:spPr>
            <a:xfrm>
              <a:off x="7038046" y="5209875"/>
              <a:ext cx="490723" cy="556924"/>
            </a:xfrm>
            <a:custGeom>
              <a:avLst/>
              <a:gdLst/>
              <a:ahLst/>
              <a:cxnLst/>
              <a:rect l="l" t="t" r="r" b="b"/>
              <a:pathLst>
                <a:path w="9844" h="11172" extrusionOk="0">
                  <a:moveTo>
                    <a:pt x="43" y="11171"/>
                  </a:moveTo>
                  <a:lnTo>
                    <a:pt x="9569" y="11171"/>
                  </a:lnTo>
                  <a:lnTo>
                    <a:pt x="9843" y="1"/>
                  </a:lnTo>
                  <a:lnTo>
                    <a:pt x="1" y="29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8"/>
            <p:cNvSpPr/>
            <p:nvPr/>
          </p:nvSpPr>
          <p:spPr>
            <a:xfrm>
              <a:off x="7035952" y="5209875"/>
              <a:ext cx="492817" cy="36839"/>
            </a:xfrm>
            <a:custGeom>
              <a:avLst/>
              <a:gdLst/>
              <a:ahLst/>
              <a:cxnLst/>
              <a:rect l="l" t="t" r="r" b="b"/>
              <a:pathLst>
                <a:path w="9886" h="739" extrusionOk="0">
                  <a:moveTo>
                    <a:pt x="0" y="64"/>
                  </a:moveTo>
                  <a:lnTo>
                    <a:pt x="485" y="738"/>
                  </a:lnTo>
                  <a:lnTo>
                    <a:pt x="9295" y="738"/>
                  </a:lnTo>
                  <a:lnTo>
                    <a:pt x="988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8"/>
            <p:cNvSpPr/>
            <p:nvPr/>
          </p:nvSpPr>
          <p:spPr>
            <a:xfrm>
              <a:off x="7035952" y="5213016"/>
              <a:ext cx="31555" cy="553784"/>
            </a:xfrm>
            <a:custGeom>
              <a:avLst/>
              <a:gdLst/>
              <a:ahLst/>
              <a:cxnLst/>
              <a:rect l="l" t="t" r="r" b="b"/>
              <a:pathLst>
                <a:path w="633" h="11109" extrusionOk="0">
                  <a:moveTo>
                    <a:pt x="0" y="1"/>
                  </a:moveTo>
                  <a:lnTo>
                    <a:pt x="85" y="11108"/>
                  </a:lnTo>
                  <a:lnTo>
                    <a:pt x="633" y="10518"/>
                  </a:lnTo>
                  <a:lnTo>
                    <a:pt x="485" y="67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8"/>
            <p:cNvSpPr/>
            <p:nvPr/>
          </p:nvSpPr>
          <p:spPr>
            <a:xfrm>
              <a:off x="6848920" y="4308458"/>
              <a:ext cx="61016" cy="129261"/>
            </a:xfrm>
            <a:custGeom>
              <a:avLst/>
              <a:gdLst/>
              <a:ahLst/>
              <a:cxnLst/>
              <a:rect l="l" t="t" r="r" b="b"/>
              <a:pathLst>
                <a:path w="1224" h="2593" extrusionOk="0">
                  <a:moveTo>
                    <a:pt x="1223" y="1307"/>
                  </a:moveTo>
                  <a:cubicBezTo>
                    <a:pt x="1223" y="2024"/>
                    <a:pt x="949" y="2593"/>
                    <a:pt x="612" y="2593"/>
                  </a:cubicBezTo>
                  <a:cubicBezTo>
                    <a:pt x="275" y="2593"/>
                    <a:pt x="1" y="2024"/>
                    <a:pt x="1" y="1307"/>
                  </a:cubicBezTo>
                  <a:cubicBezTo>
                    <a:pt x="1" y="591"/>
                    <a:pt x="275"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8"/>
            <p:cNvSpPr/>
            <p:nvPr/>
          </p:nvSpPr>
          <p:spPr>
            <a:xfrm>
              <a:off x="6833168" y="4294800"/>
              <a:ext cx="68344" cy="65204"/>
            </a:xfrm>
            <a:custGeom>
              <a:avLst/>
              <a:gdLst/>
              <a:ahLst/>
              <a:cxnLst/>
              <a:rect l="l" t="t" r="r" b="b"/>
              <a:pathLst>
                <a:path w="1371" h="1308" extrusionOk="0">
                  <a:moveTo>
                    <a:pt x="85" y="1"/>
                  </a:moveTo>
                  <a:cubicBezTo>
                    <a:pt x="85" y="1"/>
                    <a:pt x="507" y="1"/>
                    <a:pt x="1160" y="422"/>
                  </a:cubicBezTo>
                  <a:cubicBezTo>
                    <a:pt x="1160" y="422"/>
                    <a:pt x="1371" y="696"/>
                    <a:pt x="1202" y="991"/>
                  </a:cubicBezTo>
                  <a:cubicBezTo>
                    <a:pt x="1202" y="991"/>
                    <a:pt x="549" y="1307"/>
                    <a:pt x="1"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8"/>
            <p:cNvSpPr/>
            <p:nvPr/>
          </p:nvSpPr>
          <p:spPr>
            <a:xfrm>
              <a:off x="6793239" y="4287422"/>
              <a:ext cx="79910" cy="79910"/>
            </a:xfrm>
            <a:custGeom>
              <a:avLst/>
              <a:gdLst/>
              <a:ahLst/>
              <a:cxnLst/>
              <a:rect l="l" t="t" r="r" b="b"/>
              <a:pathLst>
                <a:path w="1603" h="1603" extrusionOk="0">
                  <a:moveTo>
                    <a:pt x="1603" y="802"/>
                  </a:moveTo>
                  <a:cubicBezTo>
                    <a:pt x="1603" y="1244"/>
                    <a:pt x="1244" y="1603"/>
                    <a:pt x="802" y="1603"/>
                  </a:cubicBezTo>
                  <a:cubicBezTo>
                    <a:pt x="359" y="1603"/>
                    <a:pt x="1" y="1244"/>
                    <a:pt x="1" y="802"/>
                  </a:cubicBezTo>
                  <a:cubicBezTo>
                    <a:pt x="1" y="359"/>
                    <a:pt x="359" y="1"/>
                    <a:pt x="802" y="1"/>
                  </a:cubicBezTo>
                  <a:cubicBezTo>
                    <a:pt x="1244" y="1"/>
                    <a:pt x="1603" y="359"/>
                    <a:pt x="1603"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8"/>
            <p:cNvSpPr/>
            <p:nvPr/>
          </p:nvSpPr>
          <p:spPr>
            <a:xfrm>
              <a:off x="7216654" y="4283235"/>
              <a:ext cx="60967" cy="130358"/>
            </a:xfrm>
            <a:custGeom>
              <a:avLst/>
              <a:gdLst/>
              <a:ahLst/>
              <a:cxnLst/>
              <a:rect l="l" t="t" r="r" b="b"/>
              <a:pathLst>
                <a:path w="1223" h="2615" extrusionOk="0">
                  <a:moveTo>
                    <a:pt x="1223" y="1307"/>
                  </a:moveTo>
                  <a:cubicBezTo>
                    <a:pt x="1223" y="2024"/>
                    <a:pt x="949" y="2614"/>
                    <a:pt x="612" y="2614"/>
                  </a:cubicBezTo>
                  <a:cubicBezTo>
                    <a:pt x="274" y="2614"/>
                    <a:pt x="0" y="2024"/>
                    <a:pt x="0" y="1307"/>
                  </a:cubicBezTo>
                  <a:cubicBezTo>
                    <a:pt x="0" y="591"/>
                    <a:pt x="274" y="1"/>
                    <a:pt x="612" y="1"/>
                  </a:cubicBezTo>
                  <a:cubicBezTo>
                    <a:pt x="949" y="1"/>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8"/>
            <p:cNvSpPr/>
            <p:nvPr/>
          </p:nvSpPr>
          <p:spPr>
            <a:xfrm>
              <a:off x="7199855" y="4269576"/>
              <a:ext cx="68344" cy="65204"/>
            </a:xfrm>
            <a:custGeom>
              <a:avLst/>
              <a:gdLst/>
              <a:ahLst/>
              <a:cxnLst/>
              <a:rect l="l" t="t" r="r" b="b"/>
              <a:pathLst>
                <a:path w="1371" h="1308" extrusionOk="0">
                  <a:moveTo>
                    <a:pt x="85" y="1"/>
                  </a:moveTo>
                  <a:cubicBezTo>
                    <a:pt x="85" y="1"/>
                    <a:pt x="506" y="22"/>
                    <a:pt x="1181" y="422"/>
                  </a:cubicBezTo>
                  <a:cubicBezTo>
                    <a:pt x="1181" y="422"/>
                    <a:pt x="1370" y="696"/>
                    <a:pt x="1202" y="991"/>
                  </a:cubicBezTo>
                  <a:cubicBezTo>
                    <a:pt x="1202"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8"/>
            <p:cNvSpPr/>
            <p:nvPr/>
          </p:nvSpPr>
          <p:spPr>
            <a:xfrm>
              <a:off x="7159926" y="4262249"/>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8"/>
            <p:cNvSpPr/>
            <p:nvPr/>
          </p:nvSpPr>
          <p:spPr>
            <a:xfrm>
              <a:off x="7214560" y="5109031"/>
              <a:ext cx="60967" cy="130308"/>
            </a:xfrm>
            <a:custGeom>
              <a:avLst/>
              <a:gdLst/>
              <a:ahLst/>
              <a:cxnLst/>
              <a:rect l="l" t="t" r="r" b="b"/>
              <a:pathLst>
                <a:path w="1223" h="2614" extrusionOk="0">
                  <a:moveTo>
                    <a:pt x="1223" y="1307"/>
                  </a:moveTo>
                  <a:cubicBezTo>
                    <a:pt x="1223" y="2024"/>
                    <a:pt x="949" y="2614"/>
                    <a:pt x="612" y="2614"/>
                  </a:cubicBezTo>
                  <a:cubicBezTo>
                    <a:pt x="274" y="2614"/>
                    <a:pt x="0" y="2024"/>
                    <a:pt x="0" y="1307"/>
                  </a:cubicBezTo>
                  <a:cubicBezTo>
                    <a:pt x="0" y="591"/>
                    <a:pt x="274"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8"/>
            <p:cNvSpPr/>
            <p:nvPr/>
          </p:nvSpPr>
          <p:spPr>
            <a:xfrm>
              <a:off x="7197761" y="5095372"/>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8"/>
            <p:cNvSpPr/>
            <p:nvPr/>
          </p:nvSpPr>
          <p:spPr>
            <a:xfrm>
              <a:off x="7157832" y="5087995"/>
              <a:ext cx="79860" cy="79910"/>
            </a:xfrm>
            <a:custGeom>
              <a:avLst/>
              <a:gdLst/>
              <a:ahLst/>
              <a:cxnLst/>
              <a:rect l="l" t="t" r="r" b="b"/>
              <a:pathLst>
                <a:path w="1602" h="1603" extrusionOk="0">
                  <a:moveTo>
                    <a:pt x="1602" y="802"/>
                  </a:moveTo>
                  <a:cubicBezTo>
                    <a:pt x="1602" y="1244"/>
                    <a:pt x="1244" y="1603"/>
                    <a:pt x="801" y="1603"/>
                  </a:cubicBezTo>
                  <a:cubicBezTo>
                    <a:pt x="359" y="1603"/>
                    <a:pt x="0" y="1244"/>
                    <a:pt x="0" y="802"/>
                  </a:cubicBezTo>
                  <a:cubicBezTo>
                    <a:pt x="0" y="359"/>
                    <a:pt x="359"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8"/>
            <p:cNvSpPr/>
            <p:nvPr/>
          </p:nvSpPr>
          <p:spPr>
            <a:xfrm>
              <a:off x="7683138" y="4293753"/>
              <a:ext cx="60967" cy="130308"/>
            </a:xfrm>
            <a:custGeom>
              <a:avLst/>
              <a:gdLst/>
              <a:ahLst/>
              <a:cxnLst/>
              <a:rect l="l" t="t" r="r" b="b"/>
              <a:pathLst>
                <a:path w="1223" h="2614" extrusionOk="0">
                  <a:moveTo>
                    <a:pt x="1223" y="1307"/>
                  </a:moveTo>
                  <a:cubicBezTo>
                    <a:pt x="1223" y="2024"/>
                    <a:pt x="949" y="2614"/>
                    <a:pt x="611" y="2614"/>
                  </a:cubicBezTo>
                  <a:cubicBezTo>
                    <a:pt x="274" y="2614"/>
                    <a:pt x="0" y="2024"/>
                    <a:pt x="0" y="1307"/>
                  </a:cubicBezTo>
                  <a:cubicBezTo>
                    <a:pt x="0" y="591"/>
                    <a:pt x="274" y="0"/>
                    <a:pt x="611"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8"/>
            <p:cNvSpPr/>
            <p:nvPr/>
          </p:nvSpPr>
          <p:spPr>
            <a:xfrm>
              <a:off x="7666339" y="4280094"/>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8"/>
            <p:cNvSpPr/>
            <p:nvPr/>
          </p:nvSpPr>
          <p:spPr>
            <a:xfrm>
              <a:off x="7626410" y="4272717"/>
              <a:ext cx="79860" cy="79910"/>
            </a:xfrm>
            <a:custGeom>
              <a:avLst/>
              <a:gdLst/>
              <a:ahLst/>
              <a:cxnLst/>
              <a:rect l="l" t="t" r="r" b="b"/>
              <a:pathLst>
                <a:path w="1602" h="1603" extrusionOk="0">
                  <a:moveTo>
                    <a:pt x="1602" y="802"/>
                  </a:moveTo>
                  <a:cubicBezTo>
                    <a:pt x="1602" y="1244"/>
                    <a:pt x="1244" y="1603"/>
                    <a:pt x="801" y="1603"/>
                  </a:cubicBezTo>
                  <a:cubicBezTo>
                    <a:pt x="358" y="1603"/>
                    <a:pt x="0" y="1244"/>
                    <a:pt x="0" y="802"/>
                  </a:cubicBezTo>
                  <a:cubicBezTo>
                    <a:pt x="0" y="359"/>
                    <a:pt x="358"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8"/>
            <p:cNvSpPr/>
            <p:nvPr/>
          </p:nvSpPr>
          <p:spPr>
            <a:xfrm>
              <a:off x="7040139" y="4109910"/>
              <a:ext cx="139779" cy="143967"/>
            </a:xfrm>
            <a:custGeom>
              <a:avLst/>
              <a:gdLst/>
              <a:ahLst/>
              <a:cxnLst/>
              <a:rect l="l" t="t" r="r" b="b"/>
              <a:pathLst>
                <a:path w="2804" h="2888" extrusionOk="0">
                  <a:moveTo>
                    <a:pt x="1" y="2888"/>
                  </a:moveTo>
                  <a:lnTo>
                    <a:pt x="549" y="0"/>
                  </a:lnTo>
                  <a:lnTo>
                    <a:pt x="2804" y="0"/>
                  </a:lnTo>
                  <a:lnTo>
                    <a:pt x="2403" y="280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8"/>
            <p:cNvSpPr/>
            <p:nvPr/>
          </p:nvSpPr>
          <p:spPr>
            <a:xfrm>
              <a:off x="7179865" y="4106720"/>
              <a:ext cx="75722" cy="146110"/>
            </a:xfrm>
            <a:custGeom>
              <a:avLst/>
              <a:gdLst/>
              <a:ahLst/>
              <a:cxnLst/>
              <a:rect l="l" t="t" r="r" b="b"/>
              <a:pathLst>
                <a:path w="1519" h="2931" extrusionOk="0">
                  <a:moveTo>
                    <a:pt x="1" y="2930"/>
                  </a:moveTo>
                  <a:lnTo>
                    <a:pt x="1034" y="22"/>
                  </a:lnTo>
                  <a:lnTo>
                    <a:pt x="1518" y="1"/>
                  </a:lnTo>
                  <a:lnTo>
                    <a:pt x="738" y="293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8"/>
            <p:cNvSpPr/>
            <p:nvPr/>
          </p:nvSpPr>
          <p:spPr>
            <a:xfrm>
              <a:off x="7842803" y="4097299"/>
              <a:ext cx="176569" cy="152391"/>
            </a:xfrm>
            <a:custGeom>
              <a:avLst/>
              <a:gdLst/>
              <a:ahLst/>
              <a:cxnLst/>
              <a:rect l="l" t="t" r="r" b="b"/>
              <a:pathLst>
                <a:path w="3542" h="3057" extrusionOk="0">
                  <a:moveTo>
                    <a:pt x="1" y="2951"/>
                  </a:moveTo>
                  <a:lnTo>
                    <a:pt x="549" y="0"/>
                  </a:lnTo>
                  <a:lnTo>
                    <a:pt x="3542" y="0"/>
                  </a:lnTo>
                  <a:lnTo>
                    <a:pt x="288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8"/>
            <p:cNvSpPr/>
            <p:nvPr/>
          </p:nvSpPr>
          <p:spPr>
            <a:xfrm>
              <a:off x="8019317" y="4097299"/>
              <a:ext cx="71485" cy="152391"/>
            </a:xfrm>
            <a:custGeom>
              <a:avLst/>
              <a:gdLst/>
              <a:ahLst/>
              <a:cxnLst/>
              <a:rect l="l" t="t" r="r" b="b"/>
              <a:pathLst>
                <a:path w="1434" h="3057" extrusionOk="0">
                  <a:moveTo>
                    <a:pt x="1" y="3056"/>
                  </a:moveTo>
                  <a:lnTo>
                    <a:pt x="1054" y="0"/>
                  </a:lnTo>
                  <a:lnTo>
                    <a:pt x="1434" y="0"/>
                  </a:lnTo>
                  <a:lnTo>
                    <a:pt x="33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8"/>
            <p:cNvSpPr/>
            <p:nvPr/>
          </p:nvSpPr>
          <p:spPr>
            <a:xfrm>
              <a:off x="8387051" y="4090968"/>
              <a:ext cx="198602" cy="161863"/>
            </a:xfrm>
            <a:custGeom>
              <a:avLst/>
              <a:gdLst/>
              <a:ahLst/>
              <a:cxnLst/>
              <a:rect l="l" t="t" r="r" b="b"/>
              <a:pathLst>
                <a:path w="3984" h="3247" extrusionOk="0">
                  <a:moveTo>
                    <a:pt x="0" y="1"/>
                  </a:moveTo>
                  <a:lnTo>
                    <a:pt x="1244" y="3183"/>
                  </a:lnTo>
                  <a:lnTo>
                    <a:pt x="3984" y="3246"/>
                  </a:lnTo>
                  <a:lnTo>
                    <a:pt x="2319" y="12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8"/>
            <p:cNvSpPr/>
            <p:nvPr/>
          </p:nvSpPr>
          <p:spPr>
            <a:xfrm>
              <a:off x="8585599" y="4097299"/>
              <a:ext cx="160816" cy="156579"/>
            </a:xfrm>
            <a:custGeom>
              <a:avLst/>
              <a:gdLst/>
              <a:ahLst/>
              <a:cxnLst/>
              <a:rect l="l" t="t" r="r" b="b"/>
              <a:pathLst>
                <a:path w="3226" h="3141" extrusionOk="0">
                  <a:moveTo>
                    <a:pt x="1" y="0"/>
                  </a:moveTo>
                  <a:lnTo>
                    <a:pt x="1624" y="3141"/>
                  </a:lnTo>
                  <a:lnTo>
                    <a:pt x="3225" y="3141"/>
                  </a:lnTo>
                  <a:lnTo>
                    <a:pt x="1097" y="2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8"/>
            <p:cNvSpPr/>
            <p:nvPr/>
          </p:nvSpPr>
          <p:spPr>
            <a:xfrm>
              <a:off x="8677021" y="4097299"/>
              <a:ext cx="133448" cy="161813"/>
            </a:xfrm>
            <a:custGeom>
              <a:avLst/>
              <a:gdLst/>
              <a:ahLst/>
              <a:cxnLst/>
              <a:rect l="l" t="t" r="r" b="b"/>
              <a:pathLst>
                <a:path w="2677" h="3246" extrusionOk="0">
                  <a:moveTo>
                    <a:pt x="0" y="21"/>
                  </a:moveTo>
                  <a:lnTo>
                    <a:pt x="1855" y="3246"/>
                  </a:lnTo>
                  <a:lnTo>
                    <a:pt x="2677" y="3246"/>
                  </a:lnTo>
                  <a:lnTo>
                    <a:pt x="25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8"/>
            <p:cNvSpPr/>
            <p:nvPr/>
          </p:nvSpPr>
          <p:spPr>
            <a:xfrm>
              <a:off x="9138221" y="4106720"/>
              <a:ext cx="195462" cy="159769"/>
            </a:xfrm>
            <a:custGeom>
              <a:avLst/>
              <a:gdLst/>
              <a:ahLst/>
              <a:cxnLst/>
              <a:rect l="l" t="t" r="r" b="b"/>
              <a:pathLst>
                <a:path w="3921" h="3205" extrusionOk="0">
                  <a:moveTo>
                    <a:pt x="1" y="1"/>
                  </a:moveTo>
                  <a:lnTo>
                    <a:pt x="1" y="3120"/>
                  </a:lnTo>
                  <a:lnTo>
                    <a:pt x="3310" y="3204"/>
                  </a:lnTo>
                  <a:lnTo>
                    <a:pt x="3921" y="8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8"/>
            <p:cNvSpPr/>
            <p:nvPr/>
          </p:nvSpPr>
          <p:spPr>
            <a:xfrm>
              <a:off x="9319970" y="4112004"/>
              <a:ext cx="75722" cy="158673"/>
            </a:xfrm>
            <a:custGeom>
              <a:avLst/>
              <a:gdLst/>
              <a:ahLst/>
              <a:cxnLst/>
              <a:rect l="l" t="t" r="r" b="b"/>
              <a:pathLst>
                <a:path w="1519" h="3183" extrusionOk="0">
                  <a:moveTo>
                    <a:pt x="865" y="63"/>
                  </a:moveTo>
                  <a:lnTo>
                    <a:pt x="1" y="3183"/>
                  </a:lnTo>
                  <a:lnTo>
                    <a:pt x="443" y="3183"/>
                  </a:lnTo>
                  <a:lnTo>
                    <a:pt x="151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8"/>
            <p:cNvSpPr/>
            <p:nvPr/>
          </p:nvSpPr>
          <p:spPr>
            <a:xfrm>
              <a:off x="7216654" y="4106720"/>
              <a:ext cx="185990" cy="146110"/>
            </a:xfrm>
            <a:custGeom>
              <a:avLst/>
              <a:gdLst/>
              <a:ahLst/>
              <a:cxnLst/>
              <a:rect l="l" t="t" r="r" b="b"/>
              <a:pathLst>
                <a:path w="3731" h="2931" extrusionOk="0">
                  <a:moveTo>
                    <a:pt x="0" y="2930"/>
                  </a:moveTo>
                  <a:lnTo>
                    <a:pt x="780" y="1"/>
                  </a:lnTo>
                  <a:lnTo>
                    <a:pt x="3731" y="1"/>
                  </a:lnTo>
                  <a:lnTo>
                    <a:pt x="3225" y="286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8"/>
            <p:cNvSpPr/>
            <p:nvPr/>
          </p:nvSpPr>
          <p:spPr>
            <a:xfrm>
              <a:off x="6544245" y="4117238"/>
              <a:ext cx="92522" cy="141873"/>
            </a:xfrm>
            <a:custGeom>
              <a:avLst/>
              <a:gdLst/>
              <a:ahLst/>
              <a:cxnLst/>
              <a:rect l="l" t="t" r="r" b="b"/>
              <a:pathLst>
                <a:path w="1856" h="2846" extrusionOk="0">
                  <a:moveTo>
                    <a:pt x="1" y="2846"/>
                  </a:moveTo>
                  <a:lnTo>
                    <a:pt x="612" y="22"/>
                  </a:lnTo>
                  <a:lnTo>
                    <a:pt x="1855" y="1"/>
                  </a:lnTo>
                  <a:lnTo>
                    <a:pt x="1244" y="28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8"/>
            <p:cNvSpPr/>
            <p:nvPr/>
          </p:nvSpPr>
          <p:spPr>
            <a:xfrm>
              <a:off x="6636714" y="4116191"/>
              <a:ext cx="65204" cy="142920"/>
            </a:xfrm>
            <a:custGeom>
              <a:avLst/>
              <a:gdLst/>
              <a:ahLst/>
              <a:cxnLst/>
              <a:rect l="l" t="t" r="r" b="b"/>
              <a:pathLst>
                <a:path w="1308" h="2867" extrusionOk="0">
                  <a:moveTo>
                    <a:pt x="0" y="2867"/>
                  </a:moveTo>
                  <a:lnTo>
                    <a:pt x="759" y="22"/>
                  </a:lnTo>
                  <a:lnTo>
                    <a:pt x="1307" y="1"/>
                  </a:lnTo>
                  <a:lnTo>
                    <a:pt x="443"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8"/>
            <p:cNvSpPr/>
            <p:nvPr/>
          </p:nvSpPr>
          <p:spPr>
            <a:xfrm>
              <a:off x="8691726" y="4098346"/>
              <a:ext cx="222780" cy="160766"/>
            </a:xfrm>
            <a:custGeom>
              <a:avLst/>
              <a:gdLst/>
              <a:ahLst/>
              <a:cxnLst/>
              <a:rect l="l" t="t" r="r" b="b"/>
              <a:pathLst>
                <a:path w="4469" h="3225" extrusionOk="0">
                  <a:moveTo>
                    <a:pt x="0" y="0"/>
                  </a:moveTo>
                  <a:lnTo>
                    <a:pt x="2277" y="3120"/>
                  </a:lnTo>
                  <a:lnTo>
                    <a:pt x="4468" y="3225"/>
                  </a:lnTo>
                  <a:lnTo>
                    <a:pt x="2677" y="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8"/>
            <p:cNvSpPr/>
            <p:nvPr/>
          </p:nvSpPr>
          <p:spPr>
            <a:xfrm>
              <a:off x="9083587" y="4106720"/>
              <a:ext cx="62063" cy="158722"/>
            </a:xfrm>
            <a:custGeom>
              <a:avLst/>
              <a:gdLst/>
              <a:ahLst/>
              <a:cxnLst/>
              <a:rect l="l" t="t" r="r" b="b"/>
              <a:pathLst>
                <a:path w="1245" h="3184" extrusionOk="0">
                  <a:moveTo>
                    <a:pt x="1097" y="1"/>
                  </a:moveTo>
                  <a:lnTo>
                    <a:pt x="1" y="1"/>
                  </a:lnTo>
                  <a:lnTo>
                    <a:pt x="1" y="3183"/>
                  </a:lnTo>
                  <a:lnTo>
                    <a:pt x="1244" y="31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8"/>
            <p:cNvSpPr/>
            <p:nvPr/>
          </p:nvSpPr>
          <p:spPr>
            <a:xfrm>
              <a:off x="9420863" y="4112004"/>
              <a:ext cx="93519" cy="161813"/>
            </a:xfrm>
            <a:custGeom>
              <a:avLst/>
              <a:gdLst/>
              <a:ahLst/>
              <a:cxnLst/>
              <a:rect l="l" t="t" r="r" b="b"/>
              <a:pathLst>
                <a:path w="1876" h="3246" extrusionOk="0">
                  <a:moveTo>
                    <a:pt x="885" y="0"/>
                  </a:moveTo>
                  <a:lnTo>
                    <a:pt x="0" y="3246"/>
                  </a:lnTo>
                  <a:lnTo>
                    <a:pt x="443" y="3246"/>
                  </a:lnTo>
                  <a:lnTo>
                    <a:pt x="1876" y="4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8"/>
            <p:cNvSpPr/>
            <p:nvPr/>
          </p:nvSpPr>
          <p:spPr>
            <a:xfrm>
              <a:off x="6445494" y="4231741"/>
              <a:ext cx="3099474" cy="44217"/>
            </a:xfrm>
            <a:custGeom>
              <a:avLst/>
              <a:gdLst/>
              <a:ahLst/>
              <a:cxnLst/>
              <a:rect l="l" t="t" r="r" b="b"/>
              <a:pathLst>
                <a:path w="62176" h="887" extrusionOk="0">
                  <a:moveTo>
                    <a:pt x="62175" y="886"/>
                  </a:moveTo>
                  <a:lnTo>
                    <a:pt x="36252" y="254"/>
                  </a:lnTo>
                  <a:lnTo>
                    <a:pt x="1" y="549"/>
                  </a:lnTo>
                  <a:lnTo>
                    <a:pt x="36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8"/>
            <p:cNvSpPr/>
            <p:nvPr/>
          </p:nvSpPr>
          <p:spPr>
            <a:xfrm>
              <a:off x="-444443" y="4059463"/>
              <a:ext cx="1898537" cy="196509"/>
            </a:xfrm>
            <a:custGeom>
              <a:avLst/>
              <a:gdLst/>
              <a:ahLst/>
              <a:cxnLst/>
              <a:rect l="l" t="t" r="r" b="b"/>
              <a:pathLst>
                <a:path w="38085" h="3942" extrusionOk="0">
                  <a:moveTo>
                    <a:pt x="0" y="0"/>
                  </a:moveTo>
                  <a:lnTo>
                    <a:pt x="38085" y="0"/>
                  </a:lnTo>
                  <a:lnTo>
                    <a:pt x="38085" y="3942"/>
                  </a:lnTo>
                  <a:lnTo>
                    <a:pt x="0" y="3288"/>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8"/>
            <p:cNvSpPr/>
            <p:nvPr/>
          </p:nvSpPr>
          <p:spPr>
            <a:xfrm>
              <a:off x="-444443" y="4209708"/>
              <a:ext cx="1898537" cy="1690513"/>
            </a:xfrm>
            <a:custGeom>
              <a:avLst/>
              <a:gdLst/>
              <a:ahLst/>
              <a:cxnLst/>
              <a:rect l="l" t="t" r="r" b="b"/>
              <a:pathLst>
                <a:path w="38085" h="33912" extrusionOk="0">
                  <a:moveTo>
                    <a:pt x="0" y="274"/>
                  </a:moveTo>
                  <a:lnTo>
                    <a:pt x="1117" y="33912"/>
                  </a:lnTo>
                  <a:lnTo>
                    <a:pt x="38085" y="33912"/>
                  </a:lnTo>
                  <a:lnTo>
                    <a:pt x="38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8"/>
            <p:cNvSpPr/>
            <p:nvPr/>
          </p:nvSpPr>
          <p:spPr>
            <a:xfrm>
              <a:off x="1453995" y="4059463"/>
              <a:ext cx="376218" cy="1840761"/>
            </a:xfrm>
            <a:custGeom>
              <a:avLst/>
              <a:gdLst/>
              <a:ahLst/>
              <a:cxnLst/>
              <a:rect l="l" t="t" r="r" b="b"/>
              <a:pathLst>
                <a:path w="7547" h="36926" extrusionOk="0">
                  <a:moveTo>
                    <a:pt x="1" y="0"/>
                  </a:moveTo>
                  <a:lnTo>
                    <a:pt x="7230" y="1139"/>
                  </a:lnTo>
                  <a:lnTo>
                    <a:pt x="7546" y="36926"/>
                  </a:lnTo>
                  <a:lnTo>
                    <a:pt x="1" y="3692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8"/>
            <p:cNvSpPr/>
            <p:nvPr/>
          </p:nvSpPr>
          <p:spPr>
            <a:xfrm>
              <a:off x="1453995" y="4059463"/>
              <a:ext cx="361512" cy="196509"/>
            </a:xfrm>
            <a:custGeom>
              <a:avLst/>
              <a:gdLst/>
              <a:ahLst/>
              <a:cxnLst/>
              <a:rect l="l" t="t" r="r" b="b"/>
              <a:pathLst>
                <a:path w="7252" h="3942" extrusionOk="0">
                  <a:moveTo>
                    <a:pt x="1" y="0"/>
                  </a:moveTo>
                  <a:lnTo>
                    <a:pt x="7230" y="1139"/>
                  </a:lnTo>
                  <a:lnTo>
                    <a:pt x="7251" y="3942"/>
                  </a:lnTo>
                  <a:lnTo>
                    <a:pt x="1" y="3014"/>
                  </a:lnTo>
                  <a:close/>
                </a:path>
              </a:pathLst>
            </a:custGeom>
            <a:solidFill>
              <a:srgbClr val="B45F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8"/>
            <p:cNvSpPr/>
            <p:nvPr/>
          </p:nvSpPr>
          <p:spPr>
            <a:xfrm>
              <a:off x="1669391" y="4237025"/>
              <a:ext cx="9521" cy="1663195"/>
            </a:xfrm>
            <a:custGeom>
              <a:avLst/>
              <a:gdLst/>
              <a:ahLst/>
              <a:cxnLst/>
              <a:rect l="l" t="t" r="r" b="b"/>
              <a:pathLst>
                <a:path w="191" h="33364" extrusionOk="0">
                  <a:moveTo>
                    <a:pt x="1" y="0"/>
                  </a:moveTo>
                  <a:lnTo>
                    <a:pt x="1" y="33364"/>
                  </a:lnTo>
                  <a:lnTo>
                    <a:pt x="190" y="33364"/>
                  </a:lnTo>
                  <a:lnTo>
                    <a:pt x="190" y="2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8"/>
            <p:cNvSpPr/>
            <p:nvPr/>
          </p:nvSpPr>
          <p:spPr>
            <a:xfrm>
              <a:off x="1706179" y="4370421"/>
              <a:ext cx="92472" cy="1159960"/>
            </a:xfrm>
            <a:custGeom>
              <a:avLst/>
              <a:gdLst/>
              <a:ahLst/>
              <a:cxnLst/>
              <a:rect l="l" t="t" r="r" b="b"/>
              <a:pathLst>
                <a:path w="1855" h="23269" extrusionOk="0">
                  <a:moveTo>
                    <a:pt x="0" y="1"/>
                  </a:moveTo>
                  <a:lnTo>
                    <a:pt x="1855" y="1"/>
                  </a:lnTo>
                  <a:lnTo>
                    <a:pt x="1855" y="23269"/>
                  </a:lnTo>
                  <a:lnTo>
                    <a:pt x="0" y="2326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8"/>
            <p:cNvSpPr/>
            <p:nvPr/>
          </p:nvSpPr>
          <p:spPr>
            <a:xfrm>
              <a:off x="1762907" y="4370421"/>
              <a:ext cx="35742" cy="1159960"/>
            </a:xfrm>
            <a:custGeom>
              <a:avLst/>
              <a:gdLst/>
              <a:ahLst/>
              <a:cxnLst/>
              <a:rect l="l" t="t" r="r" b="b"/>
              <a:pathLst>
                <a:path w="717" h="23269" extrusionOk="0">
                  <a:moveTo>
                    <a:pt x="253" y="1"/>
                  </a:moveTo>
                  <a:lnTo>
                    <a:pt x="0" y="23269"/>
                  </a:lnTo>
                  <a:lnTo>
                    <a:pt x="717" y="23269"/>
                  </a:lnTo>
                  <a:lnTo>
                    <a:pt x="717"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8"/>
            <p:cNvSpPr/>
            <p:nvPr/>
          </p:nvSpPr>
          <p:spPr>
            <a:xfrm>
              <a:off x="1502348" y="4300034"/>
              <a:ext cx="132451" cy="1521422"/>
            </a:xfrm>
            <a:custGeom>
              <a:avLst/>
              <a:gdLst/>
              <a:ahLst/>
              <a:cxnLst/>
              <a:rect l="l" t="t" r="r" b="b"/>
              <a:pathLst>
                <a:path w="2657" h="30520" extrusionOk="0">
                  <a:moveTo>
                    <a:pt x="127" y="1"/>
                  </a:moveTo>
                  <a:lnTo>
                    <a:pt x="0" y="30519"/>
                  </a:lnTo>
                  <a:lnTo>
                    <a:pt x="2656" y="30519"/>
                  </a:lnTo>
                  <a:lnTo>
                    <a:pt x="2656" y="40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8"/>
            <p:cNvSpPr/>
            <p:nvPr/>
          </p:nvSpPr>
          <p:spPr>
            <a:xfrm>
              <a:off x="1601098" y="4320023"/>
              <a:ext cx="33699" cy="1501432"/>
            </a:xfrm>
            <a:custGeom>
              <a:avLst/>
              <a:gdLst/>
              <a:ahLst/>
              <a:cxnLst/>
              <a:rect l="l" t="t" r="r" b="b"/>
              <a:pathLst>
                <a:path w="676" h="30119" extrusionOk="0">
                  <a:moveTo>
                    <a:pt x="675" y="0"/>
                  </a:moveTo>
                  <a:lnTo>
                    <a:pt x="675" y="30118"/>
                  </a:lnTo>
                  <a:lnTo>
                    <a:pt x="1" y="29338"/>
                  </a:lnTo>
                  <a:lnTo>
                    <a:pt x="1" y="16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8"/>
            <p:cNvSpPr/>
            <p:nvPr/>
          </p:nvSpPr>
          <p:spPr>
            <a:xfrm>
              <a:off x="1508629" y="4300034"/>
              <a:ext cx="126170" cy="35792"/>
            </a:xfrm>
            <a:custGeom>
              <a:avLst/>
              <a:gdLst/>
              <a:ahLst/>
              <a:cxnLst/>
              <a:rect l="l" t="t" r="r" b="b"/>
              <a:pathLst>
                <a:path w="2531" h="718" extrusionOk="0">
                  <a:moveTo>
                    <a:pt x="2530" y="401"/>
                  </a:moveTo>
                  <a:lnTo>
                    <a:pt x="1" y="1"/>
                  </a:lnTo>
                  <a:lnTo>
                    <a:pt x="1" y="401"/>
                  </a:lnTo>
                  <a:lnTo>
                    <a:pt x="1856" y="71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8"/>
            <p:cNvSpPr/>
            <p:nvPr/>
          </p:nvSpPr>
          <p:spPr>
            <a:xfrm>
              <a:off x="1638934" y="4275907"/>
              <a:ext cx="27368" cy="118743"/>
            </a:xfrm>
            <a:custGeom>
              <a:avLst/>
              <a:gdLst/>
              <a:ahLst/>
              <a:cxnLst/>
              <a:rect l="l" t="t" r="r" b="b"/>
              <a:pathLst>
                <a:path w="549" h="2382" extrusionOk="0">
                  <a:moveTo>
                    <a:pt x="0" y="1180"/>
                  </a:moveTo>
                  <a:cubicBezTo>
                    <a:pt x="0" y="1855"/>
                    <a:pt x="127" y="2382"/>
                    <a:pt x="274" y="2382"/>
                  </a:cubicBezTo>
                  <a:cubicBezTo>
                    <a:pt x="422" y="2382"/>
                    <a:pt x="548" y="1834"/>
                    <a:pt x="548" y="1180"/>
                  </a:cubicBezTo>
                  <a:cubicBezTo>
                    <a:pt x="548" y="527"/>
                    <a:pt x="422" y="0"/>
                    <a:pt x="274" y="0"/>
                  </a:cubicBezTo>
                  <a:cubicBezTo>
                    <a:pt x="127" y="0"/>
                    <a:pt x="0" y="527"/>
                    <a:pt x="0" y="118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8"/>
            <p:cNvSpPr/>
            <p:nvPr/>
          </p:nvSpPr>
          <p:spPr>
            <a:xfrm>
              <a:off x="1639980" y="4258011"/>
              <a:ext cx="62013" cy="59970"/>
            </a:xfrm>
            <a:custGeom>
              <a:avLst/>
              <a:gdLst/>
              <a:ahLst/>
              <a:cxnLst/>
              <a:rect l="l" t="t" r="r" b="b"/>
              <a:pathLst>
                <a:path w="1244" h="1203" extrusionOk="0">
                  <a:moveTo>
                    <a:pt x="1181" y="1"/>
                  </a:moveTo>
                  <a:cubicBezTo>
                    <a:pt x="1181" y="1"/>
                    <a:pt x="780" y="22"/>
                    <a:pt x="169" y="401"/>
                  </a:cubicBezTo>
                  <a:cubicBezTo>
                    <a:pt x="169" y="401"/>
                    <a:pt x="0" y="633"/>
                    <a:pt x="148" y="907"/>
                  </a:cubicBezTo>
                  <a:cubicBezTo>
                    <a:pt x="148" y="907"/>
                    <a:pt x="738" y="1202"/>
                    <a:pt x="1244" y="1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8"/>
            <p:cNvSpPr/>
            <p:nvPr/>
          </p:nvSpPr>
          <p:spPr>
            <a:xfrm>
              <a:off x="1673578" y="4250684"/>
              <a:ext cx="73628" cy="73579"/>
            </a:xfrm>
            <a:custGeom>
              <a:avLst/>
              <a:gdLst/>
              <a:ahLst/>
              <a:cxnLst/>
              <a:rect l="l" t="t" r="r" b="b"/>
              <a:pathLst>
                <a:path w="1477" h="1476" extrusionOk="0">
                  <a:moveTo>
                    <a:pt x="1" y="738"/>
                  </a:moveTo>
                  <a:cubicBezTo>
                    <a:pt x="1" y="1159"/>
                    <a:pt x="317" y="1476"/>
                    <a:pt x="739" y="1476"/>
                  </a:cubicBezTo>
                  <a:cubicBezTo>
                    <a:pt x="1139" y="1476"/>
                    <a:pt x="1476" y="1159"/>
                    <a:pt x="1476" y="738"/>
                  </a:cubicBezTo>
                  <a:cubicBezTo>
                    <a:pt x="1476" y="338"/>
                    <a:pt x="1139" y="0"/>
                    <a:pt x="739" y="0"/>
                  </a:cubicBezTo>
                  <a:cubicBezTo>
                    <a:pt x="317" y="0"/>
                    <a:pt x="1" y="338"/>
                    <a:pt x="1"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8"/>
            <p:cNvSpPr/>
            <p:nvPr/>
          </p:nvSpPr>
          <p:spPr>
            <a:xfrm>
              <a:off x="692307" y="4059463"/>
              <a:ext cx="255382" cy="155532"/>
            </a:xfrm>
            <a:custGeom>
              <a:avLst/>
              <a:gdLst/>
              <a:ahLst/>
              <a:cxnLst/>
              <a:rect l="l" t="t" r="r" b="b"/>
              <a:pathLst>
                <a:path w="5123" h="3120" extrusionOk="0">
                  <a:moveTo>
                    <a:pt x="1" y="3120"/>
                  </a:moveTo>
                  <a:lnTo>
                    <a:pt x="2530" y="0"/>
                  </a:lnTo>
                  <a:lnTo>
                    <a:pt x="5122" y="0"/>
                  </a:lnTo>
                  <a:lnTo>
                    <a:pt x="164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8"/>
            <p:cNvSpPr/>
            <p:nvPr/>
          </p:nvSpPr>
          <p:spPr>
            <a:xfrm>
              <a:off x="517936" y="4059463"/>
              <a:ext cx="229061" cy="156579"/>
            </a:xfrm>
            <a:custGeom>
              <a:avLst/>
              <a:gdLst/>
              <a:ahLst/>
              <a:cxnLst/>
              <a:rect l="l" t="t" r="r" b="b"/>
              <a:pathLst>
                <a:path w="4595" h="3141" extrusionOk="0">
                  <a:moveTo>
                    <a:pt x="2023" y="3141"/>
                  </a:moveTo>
                  <a:lnTo>
                    <a:pt x="4595" y="0"/>
                  </a:lnTo>
                  <a:lnTo>
                    <a:pt x="2276" y="0"/>
                  </a:lnTo>
                  <a:lnTo>
                    <a:pt x="0" y="312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8"/>
            <p:cNvSpPr/>
            <p:nvPr/>
          </p:nvSpPr>
          <p:spPr>
            <a:xfrm>
              <a:off x="1229177" y="4059463"/>
              <a:ext cx="111415" cy="152391"/>
            </a:xfrm>
            <a:custGeom>
              <a:avLst/>
              <a:gdLst/>
              <a:ahLst/>
              <a:cxnLst/>
              <a:rect l="l" t="t" r="r" b="b"/>
              <a:pathLst>
                <a:path w="2235" h="3057" extrusionOk="0">
                  <a:moveTo>
                    <a:pt x="1" y="3056"/>
                  </a:moveTo>
                  <a:lnTo>
                    <a:pt x="802" y="0"/>
                  </a:lnTo>
                  <a:lnTo>
                    <a:pt x="2235" y="0"/>
                  </a:lnTo>
                  <a:lnTo>
                    <a:pt x="1497"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8"/>
            <p:cNvSpPr/>
            <p:nvPr/>
          </p:nvSpPr>
          <p:spPr>
            <a:xfrm>
              <a:off x="1502348" y="4066791"/>
              <a:ext cx="115602" cy="163957"/>
            </a:xfrm>
            <a:custGeom>
              <a:avLst/>
              <a:gdLst/>
              <a:ahLst/>
              <a:cxnLst/>
              <a:rect l="l" t="t" r="r" b="b"/>
              <a:pathLst>
                <a:path w="2319" h="3289" extrusionOk="0">
                  <a:moveTo>
                    <a:pt x="0" y="1"/>
                  </a:moveTo>
                  <a:lnTo>
                    <a:pt x="1813" y="3226"/>
                  </a:lnTo>
                  <a:lnTo>
                    <a:pt x="2319" y="3289"/>
                  </a:lnTo>
                  <a:lnTo>
                    <a:pt x="612" y="1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8"/>
            <p:cNvSpPr/>
            <p:nvPr/>
          </p:nvSpPr>
          <p:spPr>
            <a:xfrm>
              <a:off x="1551748" y="4075216"/>
              <a:ext cx="100896" cy="159769"/>
            </a:xfrm>
            <a:custGeom>
              <a:avLst/>
              <a:gdLst/>
              <a:ahLst/>
              <a:cxnLst/>
              <a:rect l="l" t="t" r="r" b="b"/>
              <a:pathLst>
                <a:path w="2024" h="3205" extrusionOk="0">
                  <a:moveTo>
                    <a:pt x="1328" y="3120"/>
                  </a:moveTo>
                  <a:lnTo>
                    <a:pt x="0" y="1"/>
                  </a:lnTo>
                  <a:lnTo>
                    <a:pt x="674" y="106"/>
                  </a:lnTo>
                  <a:lnTo>
                    <a:pt x="2023" y="32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8"/>
            <p:cNvSpPr/>
            <p:nvPr/>
          </p:nvSpPr>
          <p:spPr>
            <a:xfrm>
              <a:off x="876192" y="4059450"/>
              <a:ext cx="221744" cy="155547"/>
            </a:xfrm>
            <a:custGeom>
              <a:avLst/>
              <a:gdLst/>
              <a:ahLst/>
              <a:cxnLst/>
              <a:rect l="l" t="t" r="r" b="b"/>
              <a:pathLst>
                <a:path w="4448" h="2973" extrusionOk="0">
                  <a:moveTo>
                    <a:pt x="0" y="2972"/>
                  </a:moveTo>
                  <a:lnTo>
                    <a:pt x="2972" y="0"/>
                  </a:lnTo>
                  <a:lnTo>
                    <a:pt x="4447" y="0"/>
                  </a:lnTo>
                  <a:lnTo>
                    <a:pt x="2234"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8"/>
            <p:cNvSpPr/>
            <p:nvPr/>
          </p:nvSpPr>
          <p:spPr>
            <a:xfrm>
              <a:off x="299409" y="4059450"/>
              <a:ext cx="267944" cy="158672"/>
            </a:xfrm>
            <a:custGeom>
              <a:avLst/>
              <a:gdLst/>
              <a:ahLst/>
              <a:cxnLst/>
              <a:rect l="l" t="t" r="r" b="b"/>
              <a:pathLst>
                <a:path w="5375" h="3015" extrusionOk="0">
                  <a:moveTo>
                    <a:pt x="0" y="3014"/>
                  </a:moveTo>
                  <a:lnTo>
                    <a:pt x="1876" y="0"/>
                  </a:lnTo>
                  <a:lnTo>
                    <a:pt x="5375" y="0"/>
                  </a:lnTo>
                  <a:lnTo>
                    <a:pt x="341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66"/>
        <p:cNvGrpSpPr/>
        <p:nvPr/>
      </p:nvGrpSpPr>
      <p:grpSpPr>
        <a:xfrm>
          <a:off x="0" y="0"/>
          <a:ext cx="0" cy="0"/>
          <a:chOff x="0" y="0"/>
          <a:chExt cx="0" cy="0"/>
        </a:xfrm>
      </p:grpSpPr>
      <p:grpSp>
        <p:nvGrpSpPr>
          <p:cNvPr id="1367" name="Google Shape;1367;p9"/>
          <p:cNvGrpSpPr/>
          <p:nvPr/>
        </p:nvGrpSpPr>
        <p:grpSpPr>
          <a:xfrm>
            <a:off x="-2587075" y="-1417068"/>
            <a:ext cx="14575615" cy="1947385"/>
            <a:chOff x="-2587075" y="-1417068"/>
            <a:chExt cx="14575615" cy="1947385"/>
          </a:xfrm>
        </p:grpSpPr>
        <p:sp>
          <p:nvSpPr>
            <p:cNvPr id="1368" name="Google Shape;1368;p9"/>
            <p:cNvSpPr/>
            <p:nvPr/>
          </p:nvSpPr>
          <p:spPr>
            <a:xfrm>
              <a:off x="-2587075" y="-1412711"/>
              <a:ext cx="14575615" cy="1937150"/>
            </a:xfrm>
            <a:custGeom>
              <a:avLst/>
              <a:gdLst/>
              <a:ahLst/>
              <a:cxnLst/>
              <a:rect l="l" t="t" r="r" b="b"/>
              <a:pathLst>
                <a:path w="210762" h="28011" extrusionOk="0">
                  <a:moveTo>
                    <a:pt x="0" y="1"/>
                  </a:moveTo>
                  <a:lnTo>
                    <a:pt x="0" y="17431"/>
                  </a:lnTo>
                  <a:lnTo>
                    <a:pt x="31593" y="28011"/>
                  </a:lnTo>
                  <a:lnTo>
                    <a:pt x="169852" y="28011"/>
                  </a:lnTo>
                  <a:lnTo>
                    <a:pt x="210761" y="19601"/>
                  </a:lnTo>
                  <a:lnTo>
                    <a:pt x="2107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9"/>
            <p:cNvSpPr/>
            <p:nvPr/>
          </p:nvSpPr>
          <p:spPr>
            <a:xfrm>
              <a:off x="-2581266" y="-847154"/>
              <a:ext cx="14565379" cy="8783"/>
            </a:xfrm>
            <a:custGeom>
              <a:avLst/>
              <a:gdLst/>
              <a:ahLst/>
              <a:cxnLst/>
              <a:rect l="l" t="t" r="r" b="b"/>
              <a:pathLst>
                <a:path w="210614" h="127" extrusionOk="0">
                  <a:moveTo>
                    <a:pt x="0" y="0"/>
                  </a:moveTo>
                  <a:lnTo>
                    <a:pt x="0" y="127"/>
                  </a:lnTo>
                  <a:lnTo>
                    <a:pt x="210614" y="127"/>
                  </a:lnTo>
                  <a:lnTo>
                    <a:pt x="2106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9"/>
            <p:cNvSpPr/>
            <p:nvPr/>
          </p:nvSpPr>
          <p:spPr>
            <a:xfrm>
              <a:off x="-2581266" y="-299162"/>
              <a:ext cx="14565379" cy="8852"/>
            </a:xfrm>
            <a:custGeom>
              <a:avLst/>
              <a:gdLst/>
              <a:ahLst/>
              <a:cxnLst/>
              <a:rect l="l" t="t" r="r" b="b"/>
              <a:pathLst>
                <a:path w="210614" h="128" extrusionOk="0">
                  <a:moveTo>
                    <a:pt x="0" y="1"/>
                  </a:moveTo>
                  <a:lnTo>
                    <a:pt x="0" y="127"/>
                  </a:lnTo>
                  <a:lnTo>
                    <a:pt x="210614" y="127"/>
                  </a:lnTo>
                  <a:lnTo>
                    <a:pt x="2106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9"/>
            <p:cNvSpPr/>
            <p:nvPr/>
          </p:nvSpPr>
          <p:spPr>
            <a:xfrm>
              <a:off x="-1925393" y="9827"/>
              <a:ext cx="13508733" cy="21992"/>
            </a:xfrm>
            <a:custGeom>
              <a:avLst/>
              <a:gdLst/>
              <a:ahLst/>
              <a:cxnLst/>
              <a:rect l="l" t="t" r="r" b="b"/>
              <a:pathLst>
                <a:path w="195335" h="318" extrusionOk="0">
                  <a:moveTo>
                    <a:pt x="1" y="1"/>
                  </a:moveTo>
                  <a:lnTo>
                    <a:pt x="1" y="127"/>
                  </a:lnTo>
                  <a:lnTo>
                    <a:pt x="195334" y="317"/>
                  </a:lnTo>
                  <a:lnTo>
                    <a:pt x="195334" y="19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9"/>
            <p:cNvSpPr/>
            <p:nvPr/>
          </p:nvSpPr>
          <p:spPr>
            <a:xfrm>
              <a:off x="-1263641" y="231402"/>
              <a:ext cx="11848487" cy="8783"/>
            </a:xfrm>
            <a:custGeom>
              <a:avLst/>
              <a:gdLst/>
              <a:ahLst/>
              <a:cxnLst/>
              <a:rect l="l" t="t" r="r" b="b"/>
              <a:pathLst>
                <a:path w="171328" h="127" extrusionOk="0">
                  <a:moveTo>
                    <a:pt x="0" y="0"/>
                  </a:moveTo>
                  <a:lnTo>
                    <a:pt x="0" y="127"/>
                  </a:lnTo>
                  <a:lnTo>
                    <a:pt x="171328" y="127"/>
                  </a:lnTo>
                  <a:lnTo>
                    <a:pt x="1713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9"/>
            <p:cNvSpPr/>
            <p:nvPr/>
          </p:nvSpPr>
          <p:spPr>
            <a:xfrm>
              <a:off x="-628169" y="425246"/>
              <a:ext cx="10347233" cy="27732"/>
            </a:xfrm>
            <a:custGeom>
              <a:avLst/>
              <a:gdLst/>
              <a:ahLst/>
              <a:cxnLst/>
              <a:rect l="l" t="t" r="r" b="b"/>
              <a:pathLst>
                <a:path w="149620" h="401" extrusionOk="0">
                  <a:moveTo>
                    <a:pt x="149620" y="1"/>
                  </a:moveTo>
                  <a:lnTo>
                    <a:pt x="0" y="253"/>
                  </a:lnTo>
                  <a:lnTo>
                    <a:pt x="0" y="401"/>
                  </a:lnTo>
                  <a:lnTo>
                    <a:pt x="149620" y="127"/>
                  </a:lnTo>
                  <a:lnTo>
                    <a:pt x="1496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9"/>
            <p:cNvSpPr/>
            <p:nvPr/>
          </p:nvSpPr>
          <p:spPr>
            <a:xfrm>
              <a:off x="4824484" y="-1412711"/>
              <a:ext cx="8783" cy="1937150"/>
            </a:xfrm>
            <a:custGeom>
              <a:avLst/>
              <a:gdLst/>
              <a:ahLst/>
              <a:cxnLst/>
              <a:rect l="l" t="t" r="r" b="b"/>
              <a:pathLst>
                <a:path w="127" h="28011" extrusionOk="0">
                  <a:moveTo>
                    <a:pt x="0" y="1"/>
                  </a:moveTo>
                  <a:lnTo>
                    <a:pt x="0" y="28011"/>
                  </a:lnTo>
                  <a:lnTo>
                    <a:pt x="127" y="2801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9"/>
            <p:cNvSpPr/>
            <p:nvPr/>
          </p:nvSpPr>
          <p:spPr>
            <a:xfrm>
              <a:off x="5770396" y="-1414163"/>
              <a:ext cx="723034" cy="1940054"/>
            </a:xfrm>
            <a:custGeom>
              <a:avLst/>
              <a:gdLst/>
              <a:ahLst/>
              <a:cxnLst/>
              <a:rect l="l" t="t" r="r" b="b"/>
              <a:pathLst>
                <a:path w="10455" h="28053" extrusionOk="0">
                  <a:moveTo>
                    <a:pt x="10328" y="1"/>
                  </a:moveTo>
                  <a:lnTo>
                    <a:pt x="0" y="28011"/>
                  </a:lnTo>
                  <a:lnTo>
                    <a:pt x="106" y="28053"/>
                  </a:lnTo>
                  <a:lnTo>
                    <a:pt x="10454" y="64"/>
                  </a:lnTo>
                  <a:lnTo>
                    <a:pt x="103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9"/>
            <p:cNvSpPr/>
            <p:nvPr/>
          </p:nvSpPr>
          <p:spPr>
            <a:xfrm>
              <a:off x="6813957" y="-1415616"/>
              <a:ext cx="1445998" cy="1942959"/>
            </a:xfrm>
            <a:custGeom>
              <a:avLst/>
              <a:gdLst/>
              <a:ahLst/>
              <a:cxnLst/>
              <a:rect l="l" t="t" r="r" b="b"/>
              <a:pathLst>
                <a:path w="20909" h="28095" extrusionOk="0">
                  <a:moveTo>
                    <a:pt x="20803" y="0"/>
                  </a:moveTo>
                  <a:lnTo>
                    <a:pt x="1" y="28011"/>
                  </a:lnTo>
                  <a:lnTo>
                    <a:pt x="106" y="28095"/>
                  </a:lnTo>
                  <a:lnTo>
                    <a:pt x="20908" y="85"/>
                  </a:lnTo>
                  <a:lnTo>
                    <a:pt x="208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9"/>
            <p:cNvSpPr/>
            <p:nvPr/>
          </p:nvSpPr>
          <p:spPr>
            <a:xfrm>
              <a:off x="7844446" y="-1417068"/>
              <a:ext cx="2695108" cy="1947385"/>
            </a:xfrm>
            <a:custGeom>
              <a:avLst/>
              <a:gdLst/>
              <a:ahLst/>
              <a:cxnLst/>
              <a:rect l="l" t="t" r="r" b="b"/>
              <a:pathLst>
                <a:path w="38971" h="28159" extrusionOk="0">
                  <a:moveTo>
                    <a:pt x="38886" y="0"/>
                  </a:moveTo>
                  <a:lnTo>
                    <a:pt x="1" y="28053"/>
                  </a:lnTo>
                  <a:lnTo>
                    <a:pt x="85" y="28158"/>
                  </a:lnTo>
                  <a:lnTo>
                    <a:pt x="38971" y="106"/>
                  </a:lnTo>
                  <a:lnTo>
                    <a:pt x="388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9"/>
            <p:cNvSpPr/>
            <p:nvPr/>
          </p:nvSpPr>
          <p:spPr>
            <a:xfrm>
              <a:off x="8997411" y="-721843"/>
              <a:ext cx="2988056" cy="1250631"/>
            </a:xfrm>
            <a:custGeom>
              <a:avLst/>
              <a:gdLst/>
              <a:ahLst/>
              <a:cxnLst/>
              <a:rect l="l" t="t" r="r" b="b"/>
              <a:pathLst>
                <a:path w="43207" h="18084" extrusionOk="0">
                  <a:moveTo>
                    <a:pt x="43164" y="1"/>
                  </a:moveTo>
                  <a:lnTo>
                    <a:pt x="0" y="17957"/>
                  </a:lnTo>
                  <a:lnTo>
                    <a:pt x="63" y="18084"/>
                  </a:lnTo>
                  <a:lnTo>
                    <a:pt x="43206" y="127"/>
                  </a:lnTo>
                  <a:lnTo>
                    <a:pt x="431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9"/>
            <p:cNvSpPr/>
            <p:nvPr/>
          </p:nvSpPr>
          <p:spPr>
            <a:xfrm>
              <a:off x="3413569" y="-1412711"/>
              <a:ext cx="428564" cy="1938602"/>
            </a:xfrm>
            <a:custGeom>
              <a:avLst/>
              <a:gdLst/>
              <a:ahLst/>
              <a:cxnLst/>
              <a:rect l="l" t="t" r="r" b="b"/>
              <a:pathLst>
                <a:path w="6197" h="28032" extrusionOk="0">
                  <a:moveTo>
                    <a:pt x="127" y="1"/>
                  </a:moveTo>
                  <a:lnTo>
                    <a:pt x="0" y="22"/>
                  </a:lnTo>
                  <a:lnTo>
                    <a:pt x="6070" y="28032"/>
                  </a:lnTo>
                  <a:lnTo>
                    <a:pt x="6197" y="2801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9"/>
            <p:cNvSpPr/>
            <p:nvPr/>
          </p:nvSpPr>
          <p:spPr>
            <a:xfrm>
              <a:off x="1886057" y="-1414163"/>
              <a:ext cx="1167573" cy="1941507"/>
            </a:xfrm>
            <a:custGeom>
              <a:avLst/>
              <a:gdLst/>
              <a:ahLst/>
              <a:cxnLst/>
              <a:rect l="l" t="t" r="r" b="b"/>
              <a:pathLst>
                <a:path w="16883" h="28074" extrusionOk="0">
                  <a:moveTo>
                    <a:pt x="127" y="1"/>
                  </a:moveTo>
                  <a:lnTo>
                    <a:pt x="1" y="64"/>
                  </a:lnTo>
                  <a:lnTo>
                    <a:pt x="16777" y="28074"/>
                  </a:lnTo>
                  <a:lnTo>
                    <a:pt x="16883" y="2801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9"/>
            <p:cNvSpPr/>
            <p:nvPr/>
          </p:nvSpPr>
          <p:spPr>
            <a:xfrm>
              <a:off x="202599" y="-1415616"/>
              <a:ext cx="2113569" cy="1944411"/>
            </a:xfrm>
            <a:custGeom>
              <a:avLst/>
              <a:gdLst/>
              <a:ahLst/>
              <a:cxnLst/>
              <a:rect l="l" t="t" r="r" b="b"/>
              <a:pathLst>
                <a:path w="30562" h="28116" extrusionOk="0">
                  <a:moveTo>
                    <a:pt x="85" y="0"/>
                  </a:moveTo>
                  <a:lnTo>
                    <a:pt x="1" y="106"/>
                  </a:lnTo>
                  <a:lnTo>
                    <a:pt x="30477" y="28116"/>
                  </a:lnTo>
                  <a:lnTo>
                    <a:pt x="30561" y="28011"/>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9"/>
            <p:cNvSpPr/>
            <p:nvPr/>
          </p:nvSpPr>
          <p:spPr>
            <a:xfrm>
              <a:off x="-1749045" y="-1415616"/>
              <a:ext cx="3088679" cy="1944411"/>
            </a:xfrm>
            <a:custGeom>
              <a:avLst/>
              <a:gdLst/>
              <a:ahLst/>
              <a:cxnLst/>
              <a:rect l="l" t="t" r="r" b="b"/>
              <a:pathLst>
                <a:path w="44662" h="28116" extrusionOk="0">
                  <a:moveTo>
                    <a:pt x="64" y="0"/>
                  </a:moveTo>
                  <a:lnTo>
                    <a:pt x="1" y="106"/>
                  </a:lnTo>
                  <a:lnTo>
                    <a:pt x="44577" y="28116"/>
                  </a:lnTo>
                  <a:lnTo>
                    <a:pt x="44661" y="28011"/>
                  </a:lnTo>
                  <a:lnTo>
                    <a:pt x="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9"/>
            <p:cNvSpPr/>
            <p:nvPr/>
          </p:nvSpPr>
          <p:spPr>
            <a:xfrm>
              <a:off x="-2582718" y="-971081"/>
              <a:ext cx="2928304" cy="1499872"/>
            </a:xfrm>
            <a:custGeom>
              <a:avLst/>
              <a:gdLst/>
              <a:ahLst/>
              <a:cxnLst/>
              <a:rect l="l" t="t" r="r" b="b"/>
              <a:pathLst>
                <a:path w="42343" h="21688" extrusionOk="0">
                  <a:moveTo>
                    <a:pt x="63" y="1"/>
                  </a:moveTo>
                  <a:lnTo>
                    <a:pt x="0" y="127"/>
                  </a:lnTo>
                  <a:lnTo>
                    <a:pt x="42279" y="21688"/>
                  </a:lnTo>
                  <a:lnTo>
                    <a:pt x="42342" y="21561"/>
                  </a:lnTo>
                  <a:lnTo>
                    <a:pt x="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9"/>
            <p:cNvSpPr/>
            <p:nvPr/>
          </p:nvSpPr>
          <p:spPr>
            <a:xfrm>
              <a:off x="3554161" y="-839804"/>
              <a:ext cx="1271795" cy="543645"/>
            </a:xfrm>
            <a:custGeom>
              <a:avLst/>
              <a:gdLst/>
              <a:ahLst/>
              <a:cxnLst/>
              <a:rect l="l" t="t" r="r" b="b"/>
              <a:pathLst>
                <a:path w="18611" h="7925" extrusionOk="0">
                  <a:moveTo>
                    <a:pt x="0" y="0"/>
                  </a:moveTo>
                  <a:lnTo>
                    <a:pt x="1665" y="7925"/>
                  </a:lnTo>
                  <a:lnTo>
                    <a:pt x="18610" y="7925"/>
                  </a:lnTo>
                  <a:lnTo>
                    <a:pt x="186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9"/>
            <p:cNvSpPr/>
            <p:nvPr/>
          </p:nvSpPr>
          <p:spPr>
            <a:xfrm>
              <a:off x="4833276" y="-291803"/>
              <a:ext cx="1243339" cy="306194"/>
            </a:xfrm>
            <a:custGeom>
              <a:avLst/>
              <a:gdLst/>
              <a:ahLst/>
              <a:cxnLst/>
              <a:rect l="l" t="t" r="r" b="b"/>
              <a:pathLst>
                <a:path w="18042" h="4659" extrusionOk="0">
                  <a:moveTo>
                    <a:pt x="0" y="1"/>
                  </a:moveTo>
                  <a:lnTo>
                    <a:pt x="0" y="4659"/>
                  </a:lnTo>
                  <a:lnTo>
                    <a:pt x="16398" y="4469"/>
                  </a:lnTo>
                  <a:lnTo>
                    <a:pt x="180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9"/>
            <p:cNvSpPr/>
            <p:nvPr/>
          </p:nvSpPr>
          <p:spPr>
            <a:xfrm>
              <a:off x="-813017" y="-830451"/>
              <a:ext cx="2215902" cy="524819"/>
            </a:xfrm>
            <a:custGeom>
              <a:avLst/>
              <a:gdLst/>
              <a:ahLst/>
              <a:cxnLst/>
              <a:rect l="l" t="t" r="r" b="b"/>
              <a:pathLst>
                <a:path w="32711" h="7925" extrusionOk="0">
                  <a:moveTo>
                    <a:pt x="0" y="0"/>
                  </a:moveTo>
                  <a:lnTo>
                    <a:pt x="12604" y="7925"/>
                  </a:lnTo>
                  <a:lnTo>
                    <a:pt x="32710" y="7925"/>
                  </a:lnTo>
                  <a:lnTo>
                    <a:pt x="240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9"/>
            <p:cNvSpPr/>
            <p:nvPr/>
          </p:nvSpPr>
          <p:spPr>
            <a:xfrm>
              <a:off x="1770477" y="22676"/>
              <a:ext cx="1093378" cy="204096"/>
            </a:xfrm>
            <a:custGeom>
              <a:avLst/>
              <a:gdLst/>
              <a:ahLst/>
              <a:cxnLst/>
              <a:rect l="l" t="t" r="r" b="b"/>
              <a:pathLst>
                <a:path w="16188" h="3204" extrusionOk="0">
                  <a:moveTo>
                    <a:pt x="1" y="0"/>
                  </a:moveTo>
                  <a:lnTo>
                    <a:pt x="3500" y="3204"/>
                  </a:lnTo>
                  <a:lnTo>
                    <a:pt x="16187" y="3204"/>
                  </a:lnTo>
                  <a:lnTo>
                    <a:pt x="14375" y="19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9"/>
            <p:cNvSpPr/>
            <p:nvPr/>
          </p:nvSpPr>
          <p:spPr>
            <a:xfrm>
              <a:off x="7198739" y="-291811"/>
              <a:ext cx="1782748" cy="306194"/>
            </a:xfrm>
            <a:custGeom>
              <a:avLst/>
              <a:gdLst/>
              <a:ahLst/>
              <a:cxnLst/>
              <a:rect l="l" t="t" r="r" b="b"/>
              <a:pathLst>
                <a:path w="26368" h="4617" extrusionOk="0">
                  <a:moveTo>
                    <a:pt x="19728" y="4617"/>
                  </a:moveTo>
                  <a:lnTo>
                    <a:pt x="26367" y="1"/>
                  </a:lnTo>
                  <a:lnTo>
                    <a:pt x="3605" y="1"/>
                  </a:lnTo>
                  <a:lnTo>
                    <a:pt x="1" y="459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9" name="Google Shape;1389;p9"/>
          <p:cNvSpPr txBox="1">
            <a:spLocks noGrp="1"/>
          </p:cNvSpPr>
          <p:nvPr>
            <p:ph type="title"/>
          </p:nvPr>
        </p:nvSpPr>
        <p:spPr>
          <a:xfrm>
            <a:off x="2549400" y="979550"/>
            <a:ext cx="4045200" cy="749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0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90" name="Google Shape;1390;p9"/>
          <p:cNvSpPr txBox="1">
            <a:spLocks noGrp="1"/>
          </p:cNvSpPr>
          <p:nvPr>
            <p:ph type="subTitle" idx="1"/>
          </p:nvPr>
        </p:nvSpPr>
        <p:spPr>
          <a:xfrm>
            <a:off x="2549400" y="1729250"/>
            <a:ext cx="4045200" cy="995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1391" name="Google Shape;1391;p9"/>
          <p:cNvGrpSpPr/>
          <p:nvPr/>
        </p:nvGrpSpPr>
        <p:grpSpPr>
          <a:xfrm>
            <a:off x="-282187" y="271778"/>
            <a:ext cx="1703813" cy="1903976"/>
            <a:chOff x="185125" y="609341"/>
            <a:chExt cx="1564279" cy="1748050"/>
          </a:xfrm>
        </p:grpSpPr>
        <p:sp>
          <p:nvSpPr>
            <p:cNvPr id="1392" name="Google Shape;1392;p9"/>
            <p:cNvSpPr/>
            <p:nvPr/>
          </p:nvSpPr>
          <p:spPr>
            <a:xfrm>
              <a:off x="185125" y="609341"/>
              <a:ext cx="1564279" cy="253281"/>
            </a:xfrm>
            <a:custGeom>
              <a:avLst/>
              <a:gdLst/>
              <a:ahLst/>
              <a:cxnLst/>
              <a:rect l="l" t="t" r="r" b="b"/>
              <a:pathLst>
                <a:path w="36062" h="5839" extrusionOk="0">
                  <a:moveTo>
                    <a:pt x="32205" y="5839"/>
                  </a:moveTo>
                  <a:lnTo>
                    <a:pt x="36062" y="5038"/>
                  </a:lnTo>
                  <a:lnTo>
                    <a:pt x="25060" y="1"/>
                  </a:lnTo>
                  <a:lnTo>
                    <a:pt x="1" y="1160"/>
                  </a:lnTo>
                  <a:lnTo>
                    <a:pt x="2783" y="236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9"/>
            <p:cNvSpPr/>
            <p:nvPr/>
          </p:nvSpPr>
          <p:spPr>
            <a:xfrm>
              <a:off x="290271" y="634044"/>
              <a:ext cx="992000" cy="1716057"/>
            </a:xfrm>
            <a:custGeom>
              <a:avLst/>
              <a:gdLst/>
              <a:ahLst/>
              <a:cxnLst/>
              <a:rect l="l" t="t" r="r" b="b"/>
              <a:pathLst>
                <a:path w="22869" h="39561" extrusionOk="0">
                  <a:moveTo>
                    <a:pt x="22868" y="39561"/>
                  </a:moveTo>
                  <a:lnTo>
                    <a:pt x="22341" y="1"/>
                  </a:lnTo>
                  <a:lnTo>
                    <a:pt x="0" y="949"/>
                  </a:lnTo>
                  <a:lnTo>
                    <a:pt x="1349" y="3951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9"/>
            <p:cNvSpPr/>
            <p:nvPr/>
          </p:nvSpPr>
          <p:spPr>
            <a:xfrm>
              <a:off x="1168826" y="641353"/>
              <a:ext cx="32967" cy="1672159"/>
            </a:xfrm>
            <a:custGeom>
              <a:avLst/>
              <a:gdLst/>
              <a:ahLst/>
              <a:cxnLst/>
              <a:rect l="l" t="t" r="r" b="b"/>
              <a:pathLst>
                <a:path w="760" h="38549" extrusionOk="0">
                  <a:moveTo>
                    <a:pt x="148" y="0"/>
                  </a:moveTo>
                  <a:lnTo>
                    <a:pt x="759" y="38464"/>
                  </a:lnTo>
                  <a:lnTo>
                    <a:pt x="443" y="3854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9"/>
            <p:cNvSpPr/>
            <p:nvPr/>
          </p:nvSpPr>
          <p:spPr>
            <a:xfrm>
              <a:off x="1261185" y="634936"/>
              <a:ext cx="443441" cy="1716057"/>
            </a:xfrm>
            <a:custGeom>
              <a:avLst/>
              <a:gdLst/>
              <a:ahLst/>
              <a:cxnLst/>
              <a:rect l="l" t="t" r="r" b="b"/>
              <a:pathLst>
                <a:path w="9970" h="39561" extrusionOk="0">
                  <a:moveTo>
                    <a:pt x="0" y="1"/>
                  </a:moveTo>
                  <a:lnTo>
                    <a:pt x="9969" y="4300"/>
                  </a:lnTo>
                  <a:lnTo>
                    <a:pt x="9969" y="39266"/>
                  </a:lnTo>
                  <a:lnTo>
                    <a:pt x="337" y="3956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9"/>
            <p:cNvSpPr/>
            <p:nvPr/>
          </p:nvSpPr>
          <p:spPr>
            <a:xfrm>
              <a:off x="1517142" y="740990"/>
              <a:ext cx="11018" cy="1600847"/>
            </a:xfrm>
            <a:custGeom>
              <a:avLst/>
              <a:gdLst/>
              <a:ahLst/>
              <a:cxnLst/>
              <a:rect l="l" t="t" r="r" b="b"/>
              <a:pathLst>
                <a:path w="254" h="36905" extrusionOk="0">
                  <a:moveTo>
                    <a:pt x="169" y="64"/>
                  </a:moveTo>
                  <a:lnTo>
                    <a:pt x="253" y="36905"/>
                  </a:lnTo>
                  <a:lnTo>
                    <a:pt x="127" y="36884"/>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9"/>
            <p:cNvSpPr/>
            <p:nvPr/>
          </p:nvSpPr>
          <p:spPr>
            <a:xfrm>
              <a:off x="1331576" y="783066"/>
              <a:ext cx="136249" cy="1432629"/>
            </a:xfrm>
            <a:custGeom>
              <a:avLst/>
              <a:gdLst/>
              <a:ahLst/>
              <a:cxnLst/>
              <a:rect l="l" t="t" r="r" b="b"/>
              <a:pathLst>
                <a:path w="3141" h="33027" extrusionOk="0">
                  <a:moveTo>
                    <a:pt x="3140" y="33026"/>
                  </a:moveTo>
                  <a:lnTo>
                    <a:pt x="337" y="32710"/>
                  </a:lnTo>
                  <a:lnTo>
                    <a:pt x="0" y="0"/>
                  </a:lnTo>
                  <a:lnTo>
                    <a:pt x="3077" y="143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9"/>
            <p:cNvSpPr/>
            <p:nvPr/>
          </p:nvSpPr>
          <p:spPr>
            <a:xfrm>
              <a:off x="1346194" y="2174470"/>
              <a:ext cx="121631" cy="41209"/>
            </a:xfrm>
            <a:custGeom>
              <a:avLst/>
              <a:gdLst/>
              <a:ahLst/>
              <a:cxnLst/>
              <a:rect l="l" t="t" r="r" b="b"/>
              <a:pathLst>
                <a:path w="2804" h="950" extrusionOk="0">
                  <a:moveTo>
                    <a:pt x="2803" y="949"/>
                  </a:moveTo>
                  <a:lnTo>
                    <a:pt x="2487" y="317"/>
                  </a:lnTo>
                  <a:lnTo>
                    <a:pt x="380" y="1"/>
                  </a:lnTo>
                  <a:lnTo>
                    <a:pt x="0" y="633"/>
                  </a:lnTo>
                  <a:close/>
                </a:path>
              </a:pathLst>
            </a:custGeom>
            <a:solidFill>
              <a:srgbClr val="D8E2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9"/>
            <p:cNvSpPr/>
            <p:nvPr/>
          </p:nvSpPr>
          <p:spPr>
            <a:xfrm>
              <a:off x="1454072" y="834251"/>
              <a:ext cx="13751" cy="1381443"/>
            </a:xfrm>
            <a:custGeom>
              <a:avLst/>
              <a:gdLst/>
              <a:ahLst/>
              <a:cxnLst/>
              <a:rect l="l" t="t" r="r" b="b"/>
              <a:pathLst>
                <a:path w="317" h="31847" extrusionOk="0">
                  <a:moveTo>
                    <a:pt x="274" y="0"/>
                  </a:moveTo>
                  <a:lnTo>
                    <a:pt x="316" y="31846"/>
                  </a:lnTo>
                  <a:lnTo>
                    <a:pt x="0" y="31214"/>
                  </a:lnTo>
                  <a:lnTo>
                    <a:pt x="0" y="65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9"/>
            <p:cNvSpPr/>
            <p:nvPr/>
          </p:nvSpPr>
          <p:spPr>
            <a:xfrm>
              <a:off x="1561950" y="869907"/>
              <a:ext cx="112478" cy="1380532"/>
            </a:xfrm>
            <a:custGeom>
              <a:avLst/>
              <a:gdLst/>
              <a:ahLst/>
              <a:cxnLst/>
              <a:rect l="l" t="t" r="r" b="b"/>
              <a:pathLst>
                <a:path w="2593" h="31826" extrusionOk="0">
                  <a:moveTo>
                    <a:pt x="2593" y="31825"/>
                  </a:moveTo>
                  <a:lnTo>
                    <a:pt x="274" y="31530"/>
                  </a:lnTo>
                  <a:lnTo>
                    <a:pt x="0" y="0"/>
                  </a:lnTo>
                  <a:lnTo>
                    <a:pt x="2550" y="126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9"/>
            <p:cNvSpPr/>
            <p:nvPr/>
          </p:nvSpPr>
          <p:spPr>
            <a:xfrm>
              <a:off x="1573836" y="2211037"/>
              <a:ext cx="100592" cy="39387"/>
            </a:xfrm>
            <a:custGeom>
              <a:avLst/>
              <a:gdLst/>
              <a:ahLst/>
              <a:cxnLst/>
              <a:rect l="l" t="t" r="r" b="b"/>
              <a:pathLst>
                <a:path w="2319" h="908" extrusionOk="0">
                  <a:moveTo>
                    <a:pt x="2319" y="907"/>
                  </a:moveTo>
                  <a:lnTo>
                    <a:pt x="2066" y="296"/>
                  </a:lnTo>
                  <a:lnTo>
                    <a:pt x="316" y="1"/>
                  </a:lnTo>
                  <a:lnTo>
                    <a:pt x="0" y="612"/>
                  </a:lnTo>
                  <a:close/>
                </a:path>
              </a:pathLst>
            </a:custGeom>
            <a:solidFill>
              <a:srgbClr val="D8E2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9"/>
            <p:cNvSpPr/>
            <p:nvPr/>
          </p:nvSpPr>
          <p:spPr>
            <a:xfrm>
              <a:off x="1663409" y="914715"/>
              <a:ext cx="11018" cy="1335723"/>
            </a:xfrm>
            <a:custGeom>
              <a:avLst/>
              <a:gdLst/>
              <a:ahLst/>
              <a:cxnLst/>
              <a:rect l="l" t="t" r="r" b="b"/>
              <a:pathLst>
                <a:path w="254" h="30793" extrusionOk="0">
                  <a:moveTo>
                    <a:pt x="233" y="0"/>
                  </a:moveTo>
                  <a:lnTo>
                    <a:pt x="254" y="30792"/>
                  </a:lnTo>
                  <a:lnTo>
                    <a:pt x="1" y="30181"/>
                  </a:lnTo>
                  <a:lnTo>
                    <a:pt x="1" y="65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9"/>
            <p:cNvSpPr/>
            <p:nvPr/>
          </p:nvSpPr>
          <p:spPr>
            <a:xfrm>
              <a:off x="1546378" y="2226609"/>
              <a:ext cx="28412" cy="105190"/>
            </a:xfrm>
            <a:custGeom>
              <a:avLst/>
              <a:gdLst/>
              <a:ahLst/>
              <a:cxnLst/>
              <a:rect l="l" t="t" r="r" b="b"/>
              <a:pathLst>
                <a:path w="655" h="2425" extrusionOk="0">
                  <a:moveTo>
                    <a:pt x="1" y="1202"/>
                  </a:moveTo>
                  <a:cubicBezTo>
                    <a:pt x="1" y="1876"/>
                    <a:pt x="148" y="2424"/>
                    <a:pt x="338" y="2424"/>
                  </a:cubicBezTo>
                  <a:cubicBezTo>
                    <a:pt x="507" y="2424"/>
                    <a:pt x="654" y="1876"/>
                    <a:pt x="654" y="1223"/>
                  </a:cubicBezTo>
                  <a:cubicBezTo>
                    <a:pt x="654" y="548"/>
                    <a:pt x="507" y="21"/>
                    <a:pt x="338" y="0"/>
                  </a:cubicBezTo>
                  <a:cubicBezTo>
                    <a:pt x="148" y="0"/>
                    <a:pt x="1" y="548"/>
                    <a:pt x="1" y="120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9"/>
            <p:cNvSpPr/>
            <p:nvPr/>
          </p:nvSpPr>
          <p:spPr>
            <a:xfrm>
              <a:off x="1550065" y="2216545"/>
              <a:ext cx="32924" cy="52140"/>
            </a:xfrm>
            <a:custGeom>
              <a:avLst/>
              <a:gdLst/>
              <a:ahLst/>
              <a:cxnLst/>
              <a:rect l="l" t="t" r="r" b="b"/>
              <a:pathLst>
                <a:path w="759" h="1202" extrusionOk="0">
                  <a:moveTo>
                    <a:pt x="717" y="0"/>
                  </a:moveTo>
                  <a:cubicBezTo>
                    <a:pt x="717" y="0"/>
                    <a:pt x="485" y="0"/>
                    <a:pt x="106" y="380"/>
                  </a:cubicBezTo>
                  <a:cubicBezTo>
                    <a:pt x="106" y="380"/>
                    <a:pt x="0" y="633"/>
                    <a:pt x="106" y="907"/>
                  </a:cubicBezTo>
                  <a:cubicBezTo>
                    <a:pt x="106" y="907"/>
                    <a:pt x="443" y="1202"/>
                    <a:pt x="759" y="1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9"/>
            <p:cNvSpPr/>
            <p:nvPr/>
          </p:nvSpPr>
          <p:spPr>
            <a:xfrm>
              <a:off x="1563772" y="2210126"/>
              <a:ext cx="38432" cy="64979"/>
            </a:xfrm>
            <a:custGeom>
              <a:avLst/>
              <a:gdLst/>
              <a:ahLst/>
              <a:cxnLst/>
              <a:rect l="l" t="t" r="r" b="b"/>
              <a:pathLst>
                <a:path w="886" h="1498" extrusionOk="0">
                  <a:moveTo>
                    <a:pt x="0" y="739"/>
                  </a:moveTo>
                  <a:cubicBezTo>
                    <a:pt x="0" y="1139"/>
                    <a:pt x="190" y="1476"/>
                    <a:pt x="443" y="1476"/>
                  </a:cubicBezTo>
                  <a:cubicBezTo>
                    <a:pt x="675" y="1497"/>
                    <a:pt x="886" y="1160"/>
                    <a:pt x="886" y="760"/>
                  </a:cubicBezTo>
                  <a:cubicBezTo>
                    <a:pt x="886" y="338"/>
                    <a:pt x="675" y="1"/>
                    <a:pt x="443" y="1"/>
                  </a:cubicBezTo>
                  <a:cubicBezTo>
                    <a:pt x="190" y="1"/>
                    <a:pt x="0" y="317"/>
                    <a:pt x="0" y="7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9"/>
            <p:cNvSpPr/>
            <p:nvPr/>
          </p:nvSpPr>
          <p:spPr>
            <a:xfrm>
              <a:off x="1470512" y="2218367"/>
              <a:ext cx="30234" cy="106101"/>
            </a:xfrm>
            <a:custGeom>
              <a:avLst/>
              <a:gdLst/>
              <a:ahLst/>
              <a:cxnLst/>
              <a:rect l="l" t="t" r="r" b="b"/>
              <a:pathLst>
                <a:path w="697" h="2446" extrusionOk="0">
                  <a:moveTo>
                    <a:pt x="1" y="1223"/>
                  </a:moveTo>
                  <a:cubicBezTo>
                    <a:pt x="1" y="1897"/>
                    <a:pt x="148" y="2445"/>
                    <a:pt x="359" y="2445"/>
                  </a:cubicBezTo>
                  <a:cubicBezTo>
                    <a:pt x="549" y="2445"/>
                    <a:pt x="696" y="1897"/>
                    <a:pt x="696" y="1244"/>
                  </a:cubicBezTo>
                  <a:cubicBezTo>
                    <a:pt x="696" y="570"/>
                    <a:pt x="549" y="22"/>
                    <a:pt x="359" y="1"/>
                  </a:cubicBezTo>
                  <a:cubicBezTo>
                    <a:pt x="148" y="1"/>
                    <a:pt x="1" y="549"/>
                    <a:pt x="1" y="122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9"/>
            <p:cNvSpPr/>
            <p:nvPr/>
          </p:nvSpPr>
          <p:spPr>
            <a:xfrm>
              <a:off x="1475110" y="2208304"/>
              <a:ext cx="33834" cy="53094"/>
            </a:xfrm>
            <a:custGeom>
              <a:avLst/>
              <a:gdLst/>
              <a:ahLst/>
              <a:cxnLst/>
              <a:rect l="l" t="t" r="r" b="b"/>
              <a:pathLst>
                <a:path w="780" h="1224" extrusionOk="0">
                  <a:moveTo>
                    <a:pt x="717" y="1"/>
                  </a:moveTo>
                  <a:cubicBezTo>
                    <a:pt x="717" y="1"/>
                    <a:pt x="485" y="1"/>
                    <a:pt x="105" y="380"/>
                  </a:cubicBezTo>
                  <a:cubicBezTo>
                    <a:pt x="105" y="380"/>
                    <a:pt x="0" y="633"/>
                    <a:pt x="105" y="907"/>
                  </a:cubicBezTo>
                  <a:cubicBezTo>
                    <a:pt x="105" y="907"/>
                    <a:pt x="464" y="1202"/>
                    <a:pt x="780" y="12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9"/>
            <p:cNvSpPr/>
            <p:nvPr/>
          </p:nvSpPr>
          <p:spPr>
            <a:xfrm>
              <a:off x="1488817" y="2201927"/>
              <a:ext cx="39343" cy="64936"/>
            </a:xfrm>
            <a:custGeom>
              <a:avLst/>
              <a:gdLst/>
              <a:ahLst/>
              <a:cxnLst/>
              <a:rect l="l" t="t" r="r" b="b"/>
              <a:pathLst>
                <a:path w="907" h="1497" extrusionOk="0">
                  <a:moveTo>
                    <a:pt x="0" y="738"/>
                  </a:moveTo>
                  <a:cubicBezTo>
                    <a:pt x="0" y="1159"/>
                    <a:pt x="211" y="1497"/>
                    <a:pt x="464" y="1497"/>
                  </a:cubicBezTo>
                  <a:cubicBezTo>
                    <a:pt x="696" y="1497"/>
                    <a:pt x="906" y="1180"/>
                    <a:pt x="906" y="759"/>
                  </a:cubicBezTo>
                  <a:cubicBezTo>
                    <a:pt x="906" y="337"/>
                    <a:pt x="696" y="0"/>
                    <a:pt x="464" y="0"/>
                  </a:cubicBezTo>
                  <a:cubicBezTo>
                    <a:pt x="211" y="0"/>
                    <a:pt x="0" y="316"/>
                    <a:pt x="0"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9"/>
            <p:cNvSpPr/>
            <p:nvPr/>
          </p:nvSpPr>
          <p:spPr>
            <a:xfrm>
              <a:off x="361582" y="2305208"/>
              <a:ext cx="1343054" cy="52183"/>
            </a:xfrm>
            <a:custGeom>
              <a:avLst/>
              <a:gdLst/>
              <a:ahLst/>
              <a:cxnLst/>
              <a:rect l="l" t="t" r="r" b="b"/>
              <a:pathLst>
                <a:path w="30962" h="1203" extrusionOk="0">
                  <a:moveTo>
                    <a:pt x="30961" y="738"/>
                  </a:moveTo>
                  <a:lnTo>
                    <a:pt x="17641" y="1202"/>
                  </a:lnTo>
                  <a:lnTo>
                    <a:pt x="0" y="1012"/>
                  </a:lnTo>
                  <a:lnTo>
                    <a:pt x="215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0" name="Google Shape;1410;p9"/>
          <p:cNvGrpSpPr/>
          <p:nvPr/>
        </p:nvGrpSpPr>
        <p:grpSpPr>
          <a:xfrm>
            <a:off x="7275525" y="834725"/>
            <a:ext cx="1255372" cy="1613879"/>
            <a:chOff x="7275525" y="834725"/>
            <a:chExt cx="1255372" cy="1613879"/>
          </a:xfrm>
        </p:grpSpPr>
        <p:sp>
          <p:nvSpPr>
            <p:cNvPr id="1411" name="Google Shape;1411;p9"/>
            <p:cNvSpPr/>
            <p:nvPr/>
          </p:nvSpPr>
          <p:spPr>
            <a:xfrm flipH="1">
              <a:off x="7275525" y="834725"/>
              <a:ext cx="1255372" cy="1613877"/>
            </a:xfrm>
            <a:custGeom>
              <a:avLst/>
              <a:gdLst/>
              <a:ahLst/>
              <a:cxnLst/>
              <a:rect l="l" t="t" r="r" b="b"/>
              <a:pathLst>
                <a:path w="35199" h="45251" extrusionOk="0">
                  <a:moveTo>
                    <a:pt x="675" y="45250"/>
                  </a:moveTo>
                  <a:lnTo>
                    <a:pt x="34250" y="45250"/>
                  </a:lnTo>
                  <a:lnTo>
                    <a:pt x="35198" y="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9"/>
            <p:cNvSpPr/>
            <p:nvPr/>
          </p:nvSpPr>
          <p:spPr>
            <a:xfrm flipH="1">
              <a:off x="7277806" y="964012"/>
              <a:ext cx="1117777" cy="1484591"/>
            </a:xfrm>
            <a:custGeom>
              <a:avLst/>
              <a:gdLst/>
              <a:ahLst/>
              <a:cxnLst/>
              <a:rect l="l" t="t" r="r" b="b"/>
              <a:pathLst>
                <a:path w="31341" h="41626" extrusionOk="0">
                  <a:moveTo>
                    <a:pt x="1054" y="41625"/>
                  </a:moveTo>
                  <a:lnTo>
                    <a:pt x="1" y="0"/>
                  </a:lnTo>
                  <a:lnTo>
                    <a:pt x="31341" y="0"/>
                  </a:lnTo>
                  <a:lnTo>
                    <a:pt x="30456" y="4162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9"/>
            <p:cNvSpPr/>
            <p:nvPr/>
          </p:nvSpPr>
          <p:spPr>
            <a:xfrm flipH="1">
              <a:off x="7794947" y="1048183"/>
              <a:ext cx="512684" cy="1350063"/>
            </a:xfrm>
            <a:custGeom>
              <a:avLst/>
              <a:gdLst/>
              <a:ahLst/>
              <a:cxnLst/>
              <a:rect l="l" t="t" r="r" b="b"/>
              <a:pathLst>
                <a:path w="14375" h="37854" extrusionOk="0">
                  <a:moveTo>
                    <a:pt x="928" y="37853"/>
                  </a:moveTo>
                  <a:lnTo>
                    <a:pt x="1" y="1"/>
                  </a:lnTo>
                  <a:lnTo>
                    <a:pt x="14374" y="1"/>
                  </a:lnTo>
                  <a:lnTo>
                    <a:pt x="14016" y="3785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9"/>
            <p:cNvSpPr/>
            <p:nvPr/>
          </p:nvSpPr>
          <p:spPr>
            <a:xfrm flipH="1">
              <a:off x="7280043" y="1069975"/>
              <a:ext cx="432260" cy="1295959"/>
            </a:xfrm>
            <a:custGeom>
              <a:avLst/>
              <a:gdLst/>
              <a:ahLst/>
              <a:cxnLst/>
              <a:rect l="l" t="t" r="r" b="b"/>
              <a:pathLst>
                <a:path w="12120" h="36337" extrusionOk="0">
                  <a:moveTo>
                    <a:pt x="1" y="36336"/>
                  </a:moveTo>
                  <a:lnTo>
                    <a:pt x="11319" y="36146"/>
                  </a:lnTo>
                  <a:lnTo>
                    <a:pt x="12120" y="1"/>
                  </a:lnTo>
                  <a:lnTo>
                    <a:pt x="464" y="21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9"/>
            <p:cNvSpPr/>
            <p:nvPr/>
          </p:nvSpPr>
          <p:spPr>
            <a:xfrm flipH="1">
              <a:off x="8250069" y="1048175"/>
              <a:ext cx="65198" cy="1350063"/>
            </a:xfrm>
            <a:custGeom>
              <a:avLst/>
              <a:gdLst/>
              <a:ahLst/>
              <a:cxnLst/>
              <a:rect l="l" t="t" r="r" b="b"/>
              <a:pathLst>
                <a:path w="1582" h="37854" extrusionOk="0">
                  <a:moveTo>
                    <a:pt x="1" y="1"/>
                  </a:moveTo>
                  <a:lnTo>
                    <a:pt x="654" y="1"/>
                  </a:lnTo>
                  <a:lnTo>
                    <a:pt x="1581" y="37853"/>
                  </a:lnTo>
                  <a:lnTo>
                    <a:pt x="1033" y="3785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9"/>
            <p:cNvSpPr/>
            <p:nvPr/>
          </p:nvSpPr>
          <p:spPr>
            <a:xfrm flipH="1">
              <a:off x="7685197" y="1076751"/>
              <a:ext cx="27105" cy="1289183"/>
            </a:xfrm>
            <a:custGeom>
              <a:avLst/>
              <a:gdLst/>
              <a:ahLst/>
              <a:cxnLst/>
              <a:rect l="l" t="t" r="r" b="b"/>
              <a:pathLst>
                <a:path w="760" h="36147" extrusionOk="0">
                  <a:moveTo>
                    <a:pt x="464" y="22"/>
                  </a:moveTo>
                  <a:lnTo>
                    <a:pt x="1" y="36146"/>
                  </a:lnTo>
                  <a:lnTo>
                    <a:pt x="464" y="36146"/>
                  </a:lnTo>
                  <a:lnTo>
                    <a:pt x="760"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9"/>
            <p:cNvSpPr/>
            <p:nvPr/>
          </p:nvSpPr>
          <p:spPr>
            <a:xfrm flipH="1">
              <a:off x="7275525" y="834725"/>
              <a:ext cx="1255372" cy="172155"/>
            </a:xfrm>
            <a:custGeom>
              <a:avLst/>
              <a:gdLst/>
              <a:ahLst/>
              <a:cxnLst/>
              <a:rect l="l" t="t" r="r" b="b"/>
              <a:pathLst>
                <a:path w="35199" h="4827" extrusionOk="0">
                  <a:moveTo>
                    <a:pt x="1" y="0"/>
                  </a:moveTo>
                  <a:lnTo>
                    <a:pt x="3816" y="4827"/>
                  </a:lnTo>
                  <a:lnTo>
                    <a:pt x="35198" y="4827"/>
                  </a:lnTo>
                  <a:lnTo>
                    <a:pt x="351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8" name="Google Shape;1418;p9"/>
          <p:cNvSpPr/>
          <p:nvPr/>
        </p:nvSpPr>
        <p:spPr>
          <a:xfrm>
            <a:off x="93217" y="2979933"/>
            <a:ext cx="22903" cy="1172060"/>
          </a:xfrm>
          <a:custGeom>
            <a:avLst/>
            <a:gdLst/>
            <a:ahLst/>
            <a:cxnLst/>
            <a:rect l="l" t="t" r="r" b="b"/>
            <a:pathLst>
              <a:path w="528" h="27020" extrusionOk="0">
                <a:moveTo>
                  <a:pt x="1" y="0"/>
                </a:moveTo>
                <a:lnTo>
                  <a:pt x="401" y="27020"/>
                </a:lnTo>
                <a:lnTo>
                  <a:pt x="528" y="27020"/>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9" name="Google Shape;1419;p9"/>
          <p:cNvGrpSpPr/>
          <p:nvPr/>
        </p:nvGrpSpPr>
        <p:grpSpPr>
          <a:xfrm>
            <a:off x="0" y="2976463"/>
            <a:ext cx="9144043" cy="1207716"/>
            <a:chOff x="0" y="2976463"/>
            <a:chExt cx="9144043" cy="1207716"/>
          </a:xfrm>
        </p:grpSpPr>
        <p:grpSp>
          <p:nvGrpSpPr>
            <p:cNvPr id="1420" name="Google Shape;1420;p9"/>
            <p:cNvGrpSpPr/>
            <p:nvPr/>
          </p:nvGrpSpPr>
          <p:grpSpPr>
            <a:xfrm>
              <a:off x="0" y="2976463"/>
              <a:ext cx="9144043" cy="1207716"/>
              <a:chOff x="0" y="2976463"/>
              <a:chExt cx="9144043" cy="1207716"/>
            </a:xfrm>
          </p:grpSpPr>
          <p:sp>
            <p:nvSpPr>
              <p:cNvPr id="1421" name="Google Shape;1421;p9"/>
              <p:cNvSpPr/>
              <p:nvPr/>
            </p:nvSpPr>
            <p:spPr>
              <a:xfrm>
                <a:off x="7355762" y="2976463"/>
                <a:ext cx="1788281" cy="1207716"/>
              </a:xfrm>
              <a:custGeom>
                <a:avLst/>
                <a:gdLst/>
                <a:ahLst/>
                <a:cxnLst/>
                <a:rect l="l" t="t" r="r" b="b"/>
                <a:pathLst>
                  <a:path w="41226" h="27842" extrusionOk="0">
                    <a:moveTo>
                      <a:pt x="106" y="1328"/>
                    </a:moveTo>
                    <a:lnTo>
                      <a:pt x="41225" y="0"/>
                    </a:lnTo>
                    <a:lnTo>
                      <a:pt x="41225" y="27842"/>
                    </a:lnTo>
                    <a:lnTo>
                      <a:pt x="0" y="2710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9"/>
              <p:cNvSpPr/>
              <p:nvPr/>
            </p:nvSpPr>
            <p:spPr>
              <a:xfrm>
                <a:off x="1400552" y="3034067"/>
                <a:ext cx="5959895" cy="1118142"/>
              </a:xfrm>
              <a:custGeom>
                <a:avLst/>
                <a:gdLst/>
                <a:ahLst/>
                <a:cxnLst/>
                <a:rect l="l" t="t" r="r" b="b"/>
                <a:pathLst>
                  <a:path w="137396" h="25777" extrusionOk="0">
                    <a:moveTo>
                      <a:pt x="51616" y="1075"/>
                    </a:moveTo>
                    <a:lnTo>
                      <a:pt x="137396" y="0"/>
                    </a:lnTo>
                    <a:lnTo>
                      <a:pt x="137290" y="25776"/>
                    </a:lnTo>
                    <a:lnTo>
                      <a:pt x="380" y="25060"/>
                    </a:lnTo>
                    <a:lnTo>
                      <a:pt x="1" y="10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9"/>
              <p:cNvSpPr/>
              <p:nvPr/>
            </p:nvSpPr>
            <p:spPr>
              <a:xfrm>
                <a:off x="0" y="2976463"/>
                <a:ext cx="1418010" cy="1175747"/>
              </a:xfrm>
              <a:custGeom>
                <a:avLst/>
                <a:gdLst/>
                <a:ahLst/>
                <a:cxnLst/>
                <a:rect l="l" t="t" r="r" b="b"/>
                <a:pathLst>
                  <a:path w="32690" h="27105" extrusionOk="0">
                    <a:moveTo>
                      <a:pt x="32289" y="2340"/>
                    </a:moveTo>
                    <a:lnTo>
                      <a:pt x="0" y="0"/>
                    </a:lnTo>
                    <a:lnTo>
                      <a:pt x="0" y="27104"/>
                    </a:lnTo>
                    <a:lnTo>
                      <a:pt x="32689" y="2638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4" name="Google Shape;1424;p9"/>
            <p:cNvSpPr/>
            <p:nvPr/>
          </p:nvSpPr>
          <p:spPr>
            <a:xfrm>
              <a:off x="1393265" y="3372148"/>
              <a:ext cx="5967182" cy="5509"/>
            </a:xfrm>
            <a:custGeom>
              <a:avLst/>
              <a:gdLst/>
              <a:ahLst/>
              <a:cxnLst/>
              <a:rect l="l" t="t" r="r" b="b"/>
              <a:pathLst>
                <a:path w="137564" h="127" extrusionOk="0">
                  <a:moveTo>
                    <a:pt x="0" y="0"/>
                  </a:moveTo>
                  <a:lnTo>
                    <a:pt x="0" y="126"/>
                  </a:lnTo>
                  <a:lnTo>
                    <a:pt x="137564" y="126"/>
                  </a:lnTo>
                  <a:lnTo>
                    <a:pt x="137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9"/>
            <p:cNvSpPr/>
            <p:nvPr/>
          </p:nvSpPr>
          <p:spPr>
            <a:xfrm>
              <a:off x="1410616" y="3734173"/>
              <a:ext cx="5947099" cy="6420"/>
            </a:xfrm>
            <a:custGeom>
              <a:avLst/>
              <a:gdLst/>
              <a:ahLst/>
              <a:cxnLst/>
              <a:rect l="l" t="t" r="r" b="b"/>
              <a:pathLst>
                <a:path w="137101" h="148" extrusionOk="0">
                  <a:moveTo>
                    <a:pt x="0" y="0"/>
                  </a:moveTo>
                  <a:lnTo>
                    <a:pt x="0" y="148"/>
                  </a:lnTo>
                  <a:lnTo>
                    <a:pt x="137101" y="148"/>
                  </a:lnTo>
                  <a:lnTo>
                    <a:pt x="137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9"/>
            <p:cNvSpPr/>
            <p:nvPr/>
          </p:nvSpPr>
          <p:spPr>
            <a:xfrm>
              <a:off x="6980943" y="3043914"/>
              <a:ext cx="27458" cy="1111765"/>
            </a:xfrm>
            <a:custGeom>
              <a:avLst/>
              <a:gdLst/>
              <a:ahLst/>
              <a:cxnLst/>
              <a:rect l="l" t="t" r="r" b="b"/>
              <a:pathLst>
                <a:path w="633" h="25630" extrusionOk="0">
                  <a:moveTo>
                    <a:pt x="485" y="1"/>
                  </a:moveTo>
                  <a:lnTo>
                    <a:pt x="0" y="25629"/>
                  </a:lnTo>
                  <a:lnTo>
                    <a:pt x="127" y="25629"/>
                  </a:lnTo>
                  <a:lnTo>
                    <a:pt x="6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9"/>
            <p:cNvSpPr/>
            <p:nvPr/>
          </p:nvSpPr>
          <p:spPr>
            <a:xfrm>
              <a:off x="6541188" y="3049423"/>
              <a:ext cx="5552" cy="1106256"/>
            </a:xfrm>
            <a:custGeom>
              <a:avLst/>
              <a:gdLst/>
              <a:ahLst/>
              <a:cxnLst/>
              <a:rect l="l" t="t" r="r" b="b"/>
              <a:pathLst>
                <a:path w="128" h="25503" extrusionOk="0">
                  <a:moveTo>
                    <a:pt x="1" y="0"/>
                  </a:moveTo>
                  <a:lnTo>
                    <a:pt x="1" y="25502"/>
                  </a:lnTo>
                  <a:lnTo>
                    <a:pt x="127" y="2550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9"/>
            <p:cNvSpPr/>
            <p:nvPr/>
          </p:nvSpPr>
          <p:spPr>
            <a:xfrm>
              <a:off x="6056669" y="3054889"/>
              <a:ext cx="39343" cy="1093460"/>
            </a:xfrm>
            <a:custGeom>
              <a:avLst/>
              <a:gdLst/>
              <a:ahLst/>
              <a:cxnLst/>
              <a:rect l="l" t="t" r="r" b="b"/>
              <a:pathLst>
                <a:path w="907" h="25208" extrusionOk="0">
                  <a:moveTo>
                    <a:pt x="780" y="1"/>
                  </a:moveTo>
                  <a:lnTo>
                    <a:pt x="0" y="25208"/>
                  </a:lnTo>
                  <a:lnTo>
                    <a:pt x="127" y="25208"/>
                  </a:lnTo>
                  <a:lnTo>
                    <a:pt x="9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9"/>
            <p:cNvSpPr/>
            <p:nvPr/>
          </p:nvSpPr>
          <p:spPr>
            <a:xfrm>
              <a:off x="5651659" y="3060398"/>
              <a:ext cx="6463" cy="1087951"/>
            </a:xfrm>
            <a:custGeom>
              <a:avLst/>
              <a:gdLst/>
              <a:ahLst/>
              <a:cxnLst/>
              <a:rect l="l" t="t" r="r" b="b"/>
              <a:pathLst>
                <a:path w="149" h="25081" extrusionOk="0">
                  <a:moveTo>
                    <a:pt x="1" y="0"/>
                  </a:moveTo>
                  <a:lnTo>
                    <a:pt x="1" y="25081"/>
                  </a:lnTo>
                  <a:lnTo>
                    <a:pt x="148" y="25081"/>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9"/>
            <p:cNvSpPr/>
            <p:nvPr/>
          </p:nvSpPr>
          <p:spPr>
            <a:xfrm>
              <a:off x="5242094" y="3064952"/>
              <a:ext cx="5509" cy="1078842"/>
            </a:xfrm>
            <a:custGeom>
              <a:avLst/>
              <a:gdLst/>
              <a:ahLst/>
              <a:cxnLst/>
              <a:rect l="l" t="t" r="r" b="b"/>
              <a:pathLst>
                <a:path w="127" h="24871" extrusionOk="0">
                  <a:moveTo>
                    <a:pt x="0" y="0"/>
                  </a:moveTo>
                  <a:lnTo>
                    <a:pt x="0" y="24870"/>
                  </a:lnTo>
                  <a:lnTo>
                    <a:pt x="127" y="24870"/>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9"/>
            <p:cNvSpPr/>
            <p:nvPr/>
          </p:nvSpPr>
          <p:spPr>
            <a:xfrm>
              <a:off x="4347056" y="3075927"/>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9"/>
            <p:cNvSpPr/>
            <p:nvPr/>
          </p:nvSpPr>
          <p:spPr>
            <a:xfrm>
              <a:off x="3913721" y="3081392"/>
              <a:ext cx="5552" cy="1062402"/>
            </a:xfrm>
            <a:custGeom>
              <a:avLst/>
              <a:gdLst/>
              <a:ahLst/>
              <a:cxnLst/>
              <a:rect l="l" t="t" r="r" b="b"/>
              <a:pathLst>
                <a:path w="128" h="24492" extrusionOk="0">
                  <a:moveTo>
                    <a:pt x="1" y="1"/>
                  </a:moveTo>
                  <a:lnTo>
                    <a:pt x="1" y="24491"/>
                  </a:lnTo>
                  <a:lnTo>
                    <a:pt x="127" y="2449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9"/>
            <p:cNvSpPr/>
            <p:nvPr/>
          </p:nvSpPr>
          <p:spPr>
            <a:xfrm>
              <a:off x="1806473" y="3084168"/>
              <a:ext cx="34789" cy="1042231"/>
            </a:xfrm>
            <a:custGeom>
              <a:avLst/>
              <a:gdLst/>
              <a:ahLst/>
              <a:cxnLst/>
              <a:rect l="l" t="t" r="r" b="b"/>
              <a:pathLst>
                <a:path w="802" h="24027" extrusionOk="0">
                  <a:moveTo>
                    <a:pt x="0" y="0"/>
                  </a:moveTo>
                  <a:lnTo>
                    <a:pt x="654" y="24027"/>
                  </a:lnTo>
                  <a:lnTo>
                    <a:pt x="801" y="24027"/>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9"/>
            <p:cNvSpPr/>
            <p:nvPr/>
          </p:nvSpPr>
          <p:spPr>
            <a:xfrm>
              <a:off x="3086369" y="3075927"/>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9"/>
            <p:cNvSpPr/>
            <p:nvPr/>
          </p:nvSpPr>
          <p:spPr>
            <a:xfrm>
              <a:off x="2684119" y="3075927"/>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9"/>
            <p:cNvSpPr/>
            <p:nvPr/>
          </p:nvSpPr>
          <p:spPr>
            <a:xfrm>
              <a:off x="2207869" y="3075927"/>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9"/>
            <p:cNvSpPr/>
            <p:nvPr/>
          </p:nvSpPr>
          <p:spPr>
            <a:xfrm>
              <a:off x="7383177" y="3336492"/>
              <a:ext cx="1756268" cy="40254"/>
            </a:xfrm>
            <a:custGeom>
              <a:avLst/>
              <a:gdLst/>
              <a:ahLst/>
              <a:cxnLst/>
              <a:rect l="l" t="t" r="r" b="b"/>
              <a:pathLst>
                <a:path w="40488" h="928" extrusionOk="0">
                  <a:moveTo>
                    <a:pt x="40488" y="0"/>
                  </a:moveTo>
                  <a:lnTo>
                    <a:pt x="1" y="801"/>
                  </a:lnTo>
                  <a:lnTo>
                    <a:pt x="1" y="927"/>
                  </a:lnTo>
                  <a:lnTo>
                    <a:pt x="40488" y="148"/>
                  </a:lnTo>
                  <a:lnTo>
                    <a:pt x="40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9"/>
            <p:cNvSpPr/>
            <p:nvPr/>
          </p:nvSpPr>
          <p:spPr>
            <a:xfrm>
              <a:off x="7357584" y="3734173"/>
              <a:ext cx="1786459" cy="14662"/>
            </a:xfrm>
            <a:custGeom>
              <a:avLst/>
              <a:gdLst/>
              <a:ahLst/>
              <a:cxnLst/>
              <a:rect l="l" t="t" r="r" b="b"/>
              <a:pathLst>
                <a:path w="41184" h="338" extrusionOk="0">
                  <a:moveTo>
                    <a:pt x="1" y="0"/>
                  </a:moveTo>
                  <a:lnTo>
                    <a:pt x="1" y="148"/>
                  </a:lnTo>
                  <a:lnTo>
                    <a:pt x="41183" y="337"/>
                  </a:lnTo>
                  <a:lnTo>
                    <a:pt x="41183" y="211"/>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9"/>
            <p:cNvSpPr/>
            <p:nvPr/>
          </p:nvSpPr>
          <p:spPr>
            <a:xfrm>
              <a:off x="7590735" y="3030207"/>
              <a:ext cx="31102" cy="1125473"/>
            </a:xfrm>
            <a:custGeom>
              <a:avLst/>
              <a:gdLst/>
              <a:ahLst/>
              <a:cxnLst/>
              <a:rect l="l" t="t" r="r" b="b"/>
              <a:pathLst>
                <a:path w="717" h="25946" extrusionOk="0">
                  <a:moveTo>
                    <a:pt x="0" y="1"/>
                  </a:moveTo>
                  <a:lnTo>
                    <a:pt x="590" y="25945"/>
                  </a:lnTo>
                  <a:lnTo>
                    <a:pt x="717" y="25945"/>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9"/>
            <p:cNvSpPr/>
            <p:nvPr/>
          </p:nvSpPr>
          <p:spPr>
            <a:xfrm>
              <a:off x="7854943" y="3021055"/>
              <a:ext cx="5509" cy="1134625"/>
            </a:xfrm>
            <a:custGeom>
              <a:avLst/>
              <a:gdLst/>
              <a:ahLst/>
              <a:cxnLst/>
              <a:rect l="l" t="t" r="r" b="b"/>
              <a:pathLst>
                <a:path w="127" h="26157" extrusionOk="0">
                  <a:moveTo>
                    <a:pt x="0" y="1"/>
                  </a:moveTo>
                  <a:lnTo>
                    <a:pt x="0" y="26156"/>
                  </a:lnTo>
                  <a:lnTo>
                    <a:pt x="126" y="26156"/>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9"/>
            <p:cNvSpPr/>
            <p:nvPr/>
          </p:nvSpPr>
          <p:spPr>
            <a:xfrm>
              <a:off x="8127350" y="3012857"/>
              <a:ext cx="6463" cy="1142824"/>
            </a:xfrm>
            <a:custGeom>
              <a:avLst/>
              <a:gdLst/>
              <a:ahLst/>
              <a:cxnLst/>
              <a:rect l="l" t="t" r="r" b="b"/>
              <a:pathLst>
                <a:path w="149" h="26346" extrusionOk="0">
                  <a:moveTo>
                    <a:pt x="1" y="0"/>
                  </a:moveTo>
                  <a:lnTo>
                    <a:pt x="1" y="26345"/>
                  </a:lnTo>
                  <a:lnTo>
                    <a:pt x="148" y="26345"/>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9"/>
            <p:cNvSpPr/>
            <p:nvPr/>
          </p:nvSpPr>
          <p:spPr>
            <a:xfrm>
              <a:off x="8369610" y="3004615"/>
              <a:ext cx="27501" cy="1169327"/>
            </a:xfrm>
            <a:custGeom>
              <a:avLst/>
              <a:gdLst/>
              <a:ahLst/>
              <a:cxnLst/>
              <a:rect l="l" t="t" r="r" b="b"/>
              <a:pathLst>
                <a:path w="634" h="26957" extrusionOk="0">
                  <a:moveTo>
                    <a:pt x="1" y="0"/>
                  </a:moveTo>
                  <a:lnTo>
                    <a:pt x="507" y="26957"/>
                  </a:lnTo>
                  <a:lnTo>
                    <a:pt x="633" y="26957"/>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9"/>
            <p:cNvSpPr/>
            <p:nvPr/>
          </p:nvSpPr>
          <p:spPr>
            <a:xfrm>
              <a:off x="8690512" y="2994551"/>
              <a:ext cx="5552" cy="1184900"/>
            </a:xfrm>
            <a:custGeom>
              <a:avLst/>
              <a:gdLst/>
              <a:ahLst/>
              <a:cxnLst/>
              <a:rect l="l" t="t" r="r" b="b"/>
              <a:pathLst>
                <a:path w="128" h="27316" extrusionOk="0">
                  <a:moveTo>
                    <a:pt x="1" y="1"/>
                  </a:moveTo>
                  <a:lnTo>
                    <a:pt x="1" y="27315"/>
                  </a:lnTo>
                  <a:lnTo>
                    <a:pt x="127" y="27315"/>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9"/>
            <p:cNvSpPr/>
            <p:nvPr/>
          </p:nvSpPr>
          <p:spPr>
            <a:xfrm>
              <a:off x="8996796" y="2979933"/>
              <a:ext cx="29280" cy="1204073"/>
            </a:xfrm>
            <a:custGeom>
              <a:avLst/>
              <a:gdLst/>
              <a:ahLst/>
              <a:cxnLst/>
              <a:rect l="l" t="t" r="r" b="b"/>
              <a:pathLst>
                <a:path w="675" h="27758" extrusionOk="0">
                  <a:moveTo>
                    <a:pt x="548" y="0"/>
                  </a:moveTo>
                  <a:lnTo>
                    <a:pt x="0" y="27758"/>
                  </a:lnTo>
                  <a:lnTo>
                    <a:pt x="148" y="27758"/>
                  </a:lnTo>
                  <a:lnTo>
                    <a:pt x="6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9"/>
            <p:cNvSpPr/>
            <p:nvPr/>
          </p:nvSpPr>
          <p:spPr>
            <a:xfrm>
              <a:off x="3644" y="3335954"/>
              <a:ext cx="1392418" cy="40254"/>
            </a:xfrm>
            <a:custGeom>
              <a:avLst/>
              <a:gdLst/>
              <a:ahLst/>
              <a:cxnLst/>
              <a:rect l="l" t="t" r="r" b="b"/>
              <a:pathLst>
                <a:path w="32100" h="928" extrusionOk="0">
                  <a:moveTo>
                    <a:pt x="0" y="0"/>
                  </a:moveTo>
                  <a:lnTo>
                    <a:pt x="0" y="127"/>
                  </a:lnTo>
                  <a:lnTo>
                    <a:pt x="32099" y="928"/>
                  </a:lnTo>
                  <a:lnTo>
                    <a:pt x="32099" y="801"/>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9"/>
            <p:cNvSpPr/>
            <p:nvPr/>
          </p:nvSpPr>
          <p:spPr>
            <a:xfrm>
              <a:off x="911" y="3714046"/>
              <a:ext cx="1416145" cy="14662"/>
            </a:xfrm>
            <a:custGeom>
              <a:avLst/>
              <a:gdLst/>
              <a:ahLst/>
              <a:cxnLst/>
              <a:rect l="l" t="t" r="r" b="b"/>
              <a:pathLst>
                <a:path w="32647" h="338" extrusionOk="0">
                  <a:moveTo>
                    <a:pt x="32647" y="0"/>
                  </a:moveTo>
                  <a:lnTo>
                    <a:pt x="0" y="190"/>
                  </a:lnTo>
                  <a:lnTo>
                    <a:pt x="0" y="338"/>
                  </a:lnTo>
                  <a:lnTo>
                    <a:pt x="32647" y="148"/>
                  </a:lnTo>
                  <a:lnTo>
                    <a:pt x="32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9"/>
            <p:cNvSpPr/>
            <p:nvPr/>
          </p:nvSpPr>
          <p:spPr>
            <a:xfrm>
              <a:off x="800824" y="3038449"/>
              <a:ext cx="5552" cy="1086129"/>
            </a:xfrm>
            <a:custGeom>
              <a:avLst/>
              <a:gdLst/>
              <a:ahLst/>
              <a:cxnLst/>
              <a:rect l="l" t="t" r="r" b="b"/>
              <a:pathLst>
                <a:path w="128" h="25039" extrusionOk="0">
                  <a:moveTo>
                    <a:pt x="1" y="0"/>
                  </a:moveTo>
                  <a:lnTo>
                    <a:pt x="1" y="25039"/>
                  </a:lnTo>
                  <a:lnTo>
                    <a:pt x="127" y="25039"/>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9"/>
            <p:cNvSpPr/>
            <p:nvPr/>
          </p:nvSpPr>
          <p:spPr>
            <a:xfrm>
              <a:off x="591487" y="3023831"/>
              <a:ext cx="22903" cy="1118142"/>
            </a:xfrm>
            <a:custGeom>
              <a:avLst/>
              <a:gdLst/>
              <a:ahLst/>
              <a:cxnLst/>
              <a:rect l="l" t="t" r="r" b="b"/>
              <a:pathLst>
                <a:path w="528" h="25777" extrusionOk="0">
                  <a:moveTo>
                    <a:pt x="401" y="0"/>
                  </a:moveTo>
                  <a:lnTo>
                    <a:pt x="0" y="25776"/>
                  </a:lnTo>
                  <a:lnTo>
                    <a:pt x="127" y="25776"/>
                  </a:lnTo>
                  <a:lnTo>
                    <a:pt x="5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9"/>
            <p:cNvSpPr/>
            <p:nvPr/>
          </p:nvSpPr>
          <p:spPr>
            <a:xfrm>
              <a:off x="354693" y="3005526"/>
              <a:ext cx="5552" cy="1141913"/>
            </a:xfrm>
            <a:custGeom>
              <a:avLst/>
              <a:gdLst/>
              <a:ahLst/>
              <a:cxnLst/>
              <a:rect l="l" t="t" r="r" b="b"/>
              <a:pathLst>
                <a:path w="128" h="26325" extrusionOk="0">
                  <a:moveTo>
                    <a:pt x="1" y="0"/>
                  </a:moveTo>
                  <a:lnTo>
                    <a:pt x="1" y="26325"/>
                  </a:lnTo>
                  <a:lnTo>
                    <a:pt x="127" y="26325"/>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9"/>
            <p:cNvSpPr/>
            <p:nvPr/>
          </p:nvSpPr>
          <p:spPr>
            <a:xfrm>
              <a:off x="4794581" y="3075927"/>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9"/>
            <p:cNvSpPr/>
            <p:nvPr/>
          </p:nvSpPr>
          <p:spPr>
            <a:xfrm>
              <a:off x="3482669" y="3075927"/>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9"/>
            <p:cNvSpPr/>
            <p:nvPr/>
          </p:nvSpPr>
          <p:spPr>
            <a:xfrm>
              <a:off x="1387373" y="3084168"/>
              <a:ext cx="34789" cy="1042231"/>
            </a:xfrm>
            <a:custGeom>
              <a:avLst/>
              <a:gdLst/>
              <a:ahLst/>
              <a:cxnLst/>
              <a:rect l="l" t="t" r="r" b="b"/>
              <a:pathLst>
                <a:path w="802" h="24027" extrusionOk="0">
                  <a:moveTo>
                    <a:pt x="0" y="0"/>
                  </a:moveTo>
                  <a:lnTo>
                    <a:pt x="654" y="24027"/>
                  </a:lnTo>
                  <a:lnTo>
                    <a:pt x="801" y="24027"/>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9"/>
          <p:cNvGrpSpPr/>
          <p:nvPr/>
        </p:nvGrpSpPr>
        <p:grpSpPr>
          <a:xfrm>
            <a:off x="498262" y="3077610"/>
            <a:ext cx="439175" cy="905723"/>
            <a:chOff x="498262" y="3077610"/>
            <a:chExt cx="439175" cy="905723"/>
          </a:xfrm>
        </p:grpSpPr>
        <p:sp>
          <p:nvSpPr>
            <p:cNvPr id="1454" name="Google Shape;1454;p9"/>
            <p:cNvSpPr/>
            <p:nvPr/>
          </p:nvSpPr>
          <p:spPr>
            <a:xfrm flipH="1">
              <a:off x="663212" y="3139622"/>
              <a:ext cx="274225" cy="843711"/>
            </a:xfrm>
            <a:custGeom>
              <a:avLst/>
              <a:gdLst/>
              <a:ahLst/>
              <a:cxnLst/>
              <a:rect l="l" t="t" r="r" b="b"/>
              <a:pathLst>
                <a:path w="5501" h="16925" extrusionOk="0">
                  <a:moveTo>
                    <a:pt x="3499" y="4827"/>
                  </a:moveTo>
                  <a:lnTo>
                    <a:pt x="3667" y="3014"/>
                  </a:lnTo>
                  <a:lnTo>
                    <a:pt x="3815" y="3014"/>
                  </a:lnTo>
                  <a:lnTo>
                    <a:pt x="3815" y="2024"/>
                  </a:lnTo>
                  <a:lnTo>
                    <a:pt x="3351" y="2045"/>
                  </a:lnTo>
                  <a:lnTo>
                    <a:pt x="3457" y="0"/>
                  </a:lnTo>
                  <a:lnTo>
                    <a:pt x="1918" y="0"/>
                  </a:lnTo>
                  <a:lnTo>
                    <a:pt x="2002" y="2087"/>
                  </a:lnTo>
                  <a:lnTo>
                    <a:pt x="1497" y="2129"/>
                  </a:lnTo>
                  <a:lnTo>
                    <a:pt x="1539" y="3014"/>
                  </a:lnTo>
                  <a:lnTo>
                    <a:pt x="1686" y="3014"/>
                  </a:lnTo>
                  <a:lnTo>
                    <a:pt x="1792" y="4827"/>
                  </a:lnTo>
                  <a:cubicBezTo>
                    <a:pt x="1792" y="4827"/>
                    <a:pt x="0" y="5775"/>
                    <a:pt x="0" y="7398"/>
                  </a:cubicBezTo>
                  <a:lnTo>
                    <a:pt x="169" y="16924"/>
                  </a:lnTo>
                  <a:lnTo>
                    <a:pt x="5501" y="16924"/>
                  </a:lnTo>
                  <a:lnTo>
                    <a:pt x="5501" y="15112"/>
                  </a:lnTo>
                  <a:lnTo>
                    <a:pt x="5501" y="9569"/>
                  </a:lnTo>
                  <a:lnTo>
                    <a:pt x="5501" y="7124"/>
                  </a:lnTo>
                  <a:cubicBezTo>
                    <a:pt x="5501" y="7124"/>
                    <a:pt x="4995" y="5375"/>
                    <a:pt x="3499" y="482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9"/>
            <p:cNvSpPr/>
            <p:nvPr/>
          </p:nvSpPr>
          <p:spPr>
            <a:xfrm flipH="1">
              <a:off x="607486" y="3077610"/>
              <a:ext cx="82003" cy="124027"/>
            </a:xfrm>
            <a:custGeom>
              <a:avLst/>
              <a:gdLst/>
              <a:ahLst/>
              <a:cxnLst/>
              <a:rect l="l" t="t" r="r" b="b"/>
              <a:pathLst>
                <a:path w="1645" h="2488" extrusionOk="0">
                  <a:moveTo>
                    <a:pt x="84" y="2488"/>
                  </a:moveTo>
                  <a:lnTo>
                    <a:pt x="0" y="1"/>
                  </a:lnTo>
                  <a:lnTo>
                    <a:pt x="1644" y="1"/>
                  </a:lnTo>
                  <a:lnTo>
                    <a:pt x="1539" y="236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9"/>
            <p:cNvSpPr/>
            <p:nvPr/>
          </p:nvSpPr>
          <p:spPr>
            <a:xfrm flipH="1">
              <a:off x="498262" y="3335029"/>
              <a:ext cx="294215" cy="648299"/>
            </a:xfrm>
            <a:custGeom>
              <a:avLst/>
              <a:gdLst/>
              <a:ahLst/>
              <a:cxnLst/>
              <a:rect l="l" t="t" r="r" b="b"/>
              <a:pathLst>
                <a:path w="5902" h="13005" extrusionOk="0">
                  <a:moveTo>
                    <a:pt x="190" y="13004"/>
                  </a:moveTo>
                  <a:lnTo>
                    <a:pt x="5902" y="13004"/>
                  </a:lnTo>
                  <a:lnTo>
                    <a:pt x="5902" y="2488"/>
                  </a:lnTo>
                  <a:cubicBezTo>
                    <a:pt x="5902" y="2488"/>
                    <a:pt x="5375" y="591"/>
                    <a:pt x="3773" y="1"/>
                  </a:cubicBezTo>
                  <a:lnTo>
                    <a:pt x="1919" y="1"/>
                  </a:lnTo>
                  <a:cubicBezTo>
                    <a:pt x="1919" y="1"/>
                    <a:pt x="1" y="1033"/>
                    <a:pt x="1" y="276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9"/>
            <p:cNvSpPr/>
            <p:nvPr/>
          </p:nvSpPr>
          <p:spPr>
            <a:xfrm flipH="1">
              <a:off x="591733" y="3191115"/>
              <a:ext cx="113558" cy="143967"/>
            </a:xfrm>
            <a:custGeom>
              <a:avLst/>
              <a:gdLst/>
              <a:ahLst/>
              <a:cxnLst/>
              <a:rect l="l" t="t" r="r" b="b"/>
              <a:pathLst>
                <a:path w="2278" h="2888" extrusionOk="0">
                  <a:moveTo>
                    <a:pt x="170" y="2888"/>
                  </a:moveTo>
                  <a:lnTo>
                    <a:pt x="1" y="148"/>
                  </a:lnTo>
                  <a:lnTo>
                    <a:pt x="2277" y="0"/>
                  </a:lnTo>
                  <a:lnTo>
                    <a:pt x="2024" y="288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9"/>
            <p:cNvSpPr/>
            <p:nvPr/>
          </p:nvSpPr>
          <p:spPr>
            <a:xfrm flipH="1">
              <a:off x="587545" y="3185831"/>
              <a:ext cx="125074" cy="53639"/>
            </a:xfrm>
            <a:custGeom>
              <a:avLst/>
              <a:gdLst/>
              <a:ahLst/>
              <a:cxnLst/>
              <a:rect l="l" t="t" r="r" b="b"/>
              <a:pathLst>
                <a:path w="2509" h="1076" extrusionOk="0">
                  <a:moveTo>
                    <a:pt x="0" y="106"/>
                  </a:moveTo>
                  <a:lnTo>
                    <a:pt x="2508" y="1"/>
                  </a:lnTo>
                  <a:lnTo>
                    <a:pt x="2508" y="1076"/>
                  </a:lnTo>
                  <a:lnTo>
                    <a:pt x="64" y="107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9"/>
            <p:cNvSpPr/>
            <p:nvPr/>
          </p:nvSpPr>
          <p:spPr>
            <a:xfrm flipH="1">
              <a:off x="682109" y="3354969"/>
              <a:ext cx="98803" cy="607323"/>
            </a:xfrm>
            <a:custGeom>
              <a:avLst/>
              <a:gdLst/>
              <a:ahLst/>
              <a:cxnLst/>
              <a:rect l="l" t="t" r="r" b="b"/>
              <a:pathLst>
                <a:path w="1982" h="12183" extrusionOk="0">
                  <a:moveTo>
                    <a:pt x="1708" y="1"/>
                  </a:moveTo>
                  <a:cubicBezTo>
                    <a:pt x="1476" y="43"/>
                    <a:pt x="359" y="970"/>
                    <a:pt x="190" y="1750"/>
                  </a:cubicBezTo>
                  <a:cubicBezTo>
                    <a:pt x="0" y="2530"/>
                    <a:pt x="127" y="11319"/>
                    <a:pt x="464" y="11740"/>
                  </a:cubicBezTo>
                  <a:cubicBezTo>
                    <a:pt x="780" y="12183"/>
                    <a:pt x="1455" y="12035"/>
                    <a:pt x="1708" y="11551"/>
                  </a:cubicBezTo>
                  <a:cubicBezTo>
                    <a:pt x="1982" y="11066"/>
                    <a:pt x="1244" y="2762"/>
                    <a:pt x="1370" y="1898"/>
                  </a:cubicBezTo>
                  <a:cubicBezTo>
                    <a:pt x="1476" y="1034"/>
                    <a:pt x="1855" y="1"/>
                    <a:pt x="170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9"/>
            <p:cNvSpPr/>
            <p:nvPr/>
          </p:nvSpPr>
          <p:spPr>
            <a:xfrm flipH="1">
              <a:off x="498263" y="3589258"/>
              <a:ext cx="253238" cy="305830"/>
            </a:xfrm>
            <a:custGeom>
              <a:avLst/>
              <a:gdLst/>
              <a:ahLst/>
              <a:cxnLst/>
              <a:rect l="l" t="t" r="r" b="b"/>
              <a:pathLst>
                <a:path w="5080" h="6135" extrusionOk="0">
                  <a:moveTo>
                    <a:pt x="1" y="1"/>
                  </a:moveTo>
                  <a:lnTo>
                    <a:pt x="5080" y="1"/>
                  </a:lnTo>
                  <a:lnTo>
                    <a:pt x="5080" y="5944"/>
                  </a:lnTo>
                  <a:lnTo>
                    <a:pt x="232" y="61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9"/>
            <p:cNvSpPr/>
            <p:nvPr/>
          </p:nvSpPr>
          <p:spPr>
            <a:xfrm flipH="1">
              <a:off x="529772" y="3680681"/>
              <a:ext cx="89331" cy="110368"/>
            </a:xfrm>
            <a:custGeom>
              <a:avLst/>
              <a:gdLst/>
              <a:ahLst/>
              <a:cxnLst/>
              <a:rect l="l" t="t" r="r" b="b"/>
              <a:pathLst>
                <a:path w="1792" h="2214" extrusionOk="0">
                  <a:moveTo>
                    <a:pt x="1539" y="1413"/>
                  </a:moveTo>
                  <a:cubicBezTo>
                    <a:pt x="1286" y="1940"/>
                    <a:pt x="801" y="2214"/>
                    <a:pt x="443" y="2045"/>
                  </a:cubicBezTo>
                  <a:cubicBezTo>
                    <a:pt x="106" y="1897"/>
                    <a:pt x="0" y="1328"/>
                    <a:pt x="253" y="801"/>
                  </a:cubicBezTo>
                  <a:cubicBezTo>
                    <a:pt x="506" y="275"/>
                    <a:pt x="991" y="1"/>
                    <a:pt x="1349" y="169"/>
                  </a:cubicBezTo>
                  <a:cubicBezTo>
                    <a:pt x="1707" y="317"/>
                    <a:pt x="1792" y="886"/>
                    <a:pt x="1539" y="14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9"/>
            <p:cNvSpPr/>
            <p:nvPr/>
          </p:nvSpPr>
          <p:spPr>
            <a:xfrm flipH="1">
              <a:off x="594924" y="3750021"/>
              <a:ext cx="99850" cy="103040"/>
            </a:xfrm>
            <a:custGeom>
              <a:avLst/>
              <a:gdLst/>
              <a:ahLst/>
              <a:cxnLst/>
              <a:rect l="l" t="t" r="r" b="b"/>
              <a:pathLst>
                <a:path w="2003" h="2067" extrusionOk="0">
                  <a:moveTo>
                    <a:pt x="1518" y="549"/>
                  </a:moveTo>
                  <a:cubicBezTo>
                    <a:pt x="1898" y="970"/>
                    <a:pt x="2003" y="1539"/>
                    <a:pt x="1708" y="1813"/>
                  </a:cubicBezTo>
                  <a:cubicBezTo>
                    <a:pt x="1413" y="2066"/>
                    <a:pt x="865" y="1940"/>
                    <a:pt x="464" y="1518"/>
                  </a:cubicBezTo>
                  <a:cubicBezTo>
                    <a:pt x="85" y="1097"/>
                    <a:pt x="1" y="527"/>
                    <a:pt x="275" y="275"/>
                  </a:cubicBezTo>
                  <a:cubicBezTo>
                    <a:pt x="570" y="1"/>
                    <a:pt x="1118" y="127"/>
                    <a:pt x="1518" y="5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3" name="Google Shape;1463;p9"/>
          <p:cNvGrpSpPr/>
          <p:nvPr/>
        </p:nvGrpSpPr>
        <p:grpSpPr>
          <a:xfrm>
            <a:off x="8054604" y="3017517"/>
            <a:ext cx="907813" cy="998147"/>
            <a:chOff x="8054604" y="3017517"/>
            <a:chExt cx="907813" cy="998147"/>
          </a:xfrm>
        </p:grpSpPr>
        <p:sp>
          <p:nvSpPr>
            <p:cNvPr id="1464" name="Google Shape;1464;p9"/>
            <p:cNvSpPr/>
            <p:nvPr/>
          </p:nvSpPr>
          <p:spPr>
            <a:xfrm>
              <a:off x="8271047" y="3017517"/>
              <a:ext cx="691370" cy="998147"/>
            </a:xfrm>
            <a:custGeom>
              <a:avLst/>
              <a:gdLst/>
              <a:ahLst/>
              <a:cxnLst/>
              <a:rect l="l" t="t" r="r" b="b"/>
              <a:pathLst>
                <a:path w="13869" h="20023" extrusionOk="0">
                  <a:moveTo>
                    <a:pt x="9021" y="13447"/>
                  </a:moveTo>
                  <a:cubicBezTo>
                    <a:pt x="9358" y="13089"/>
                    <a:pt x="9506" y="12730"/>
                    <a:pt x="9506" y="12730"/>
                  </a:cubicBezTo>
                  <a:cubicBezTo>
                    <a:pt x="9337" y="12625"/>
                    <a:pt x="9168" y="12562"/>
                    <a:pt x="9021" y="12520"/>
                  </a:cubicBezTo>
                  <a:cubicBezTo>
                    <a:pt x="9084" y="12478"/>
                    <a:pt x="9126" y="12435"/>
                    <a:pt x="9190" y="12393"/>
                  </a:cubicBezTo>
                  <a:cubicBezTo>
                    <a:pt x="10412" y="12562"/>
                    <a:pt x="11150" y="11361"/>
                    <a:pt x="11150" y="11361"/>
                  </a:cubicBezTo>
                  <a:cubicBezTo>
                    <a:pt x="10285" y="10644"/>
                    <a:pt x="9463" y="11002"/>
                    <a:pt x="8937" y="11445"/>
                  </a:cubicBezTo>
                  <a:cubicBezTo>
                    <a:pt x="8768" y="11424"/>
                    <a:pt x="8578" y="11445"/>
                    <a:pt x="8389" y="11466"/>
                  </a:cubicBezTo>
                  <a:lnTo>
                    <a:pt x="8431" y="10981"/>
                  </a:lnTo>
                  <a:cubicBezTo>
                    <a:pt x="9105" y="10897"/>
                    <a:pt x="9948" y="10602"/>
                    <a:pt x="10054" y="9485"/>
                  </a:cubicBezTo>
                  <a:cubicBezTo>
                    <a:pt x="10054" y="9485"/>
                    <a:pt x="9674" y="9400"/>
                    <a:pt x="9211" y="9443"/>
                  </a:cubicBezTo>
                  <a:cubicBezTo>
                    <a:pt x="9253" y="9379"/>
                    <a:pt x="9253" y="9316"/>
                    <a:pt x="9253" y="9316"/>
                  </a:cubicBezTo>
                  <a:cubicBezTo>
                    <a:pt x="9042" y="9190"/>
                    <a:pt x="8831" y="9126"/>
                    <a:pt x="8642" y="9105"/>
                  </a:cubicBezTo>
                  <a:lnTo>
                    <a:pt x="8684" y="8684"/>
                  </a:lnTo>
                  <a:cubicBezTo>
                    <a:pt x="10412" y="9738"/>
                    <a:pt x="11487" y="7967"/>
                    <a:pt x="11487" y="7967"/>
                  </a:cubicBezTo>
                  <a:cubicBezTo>
                    <a:pt x="10159" y="6850"/>
                    <a:pt x="8894" y="8368"/>
                    <a:pt x="8705" y="8621"/>
                  </a:cubicBezTo>
                  <a:lnTo>
                    <a:pt x="8831" y="7419"/>
                  </a:lnTo>
                  <a:cubicBezTo>
                    <a:pt x="9421" y="7335"/>
                    <a:pt x="10349" y="7061"/>
                    <a:pt x="10538" y="6113"/>
                  </a:cubicBezTo>
                  <a:cubicBezTo>
                    <a:pt x="11318" y="5881"/>
                    <a:pt x="11740" y="5143"/>
                    <a:pt x="11740" y="5143"/>
                  </a:cubicBezTo>
                  <a:cubicBezTo>
                    <a:pt x="10496" y="4110"/>
                    <a:pt x="9316" y="5375"/>
                    <a:pt x="9000" y="5754"/>
                  </a:cubicBezTo>
                  <a:lnTo>
                    <a:pt x="9063" y="5270"/>
                  </a:lnTo>
                  <a:cubicBezTo>
                    <a:pt x="9695" y="4996"/>
                    <a:pt x="10665" y="4384"/>
                    <a:pt x="10285" y="3141"/>
                  </a:cubicBezTo>
                  <a:cubicBezTo>
                    <a:pt x="10285" y="3141"/>
                    <a:pt x="9737" y="3204"/>
                    <a:pt x="9253" y="3562"/>
                  </a:cubicBezTo>
                  <a:lnTo>
                    <a:pt x="9337" y="2677"/>
                  </a:lnTo>
                  <a:cubicBezTo>
                    <a:pt x="9358" y="2740"/>
                    <a:pt x="9379" y="2762"/>
                    <a:pt x="9379" y="2762"/>
                  </a:cubicBezTo>
                  <a:cubicBezTo>
                    <a:pt x="11276" y="1961"/>
                    <a:pt x="10412" y="43"/>
                    <a:pt x="10412" y="43"/>
                  </a:cubicBezTo>
                  <a:cubicBezTo>
                    <a:pt x="9716" y="232"/>
                    <a:pt x="9400" y="675"/>
                    <a:pt x="9274" y="1139"/>
                  </a:cubicBezTo>
                  <a:cubicBezTo>
                    <a:pt x="9190" y="801"/>
                    <a:pt x="8979" y="485"/>
                    <a:pt x="8557" y="232"/>
                  </a:cubicBezTo>
                  <a:cubicBezTo>
                    <a:pt x="8557" y="232"/>
                    <a:pt x="8494" y="275"/>
                    <a:pt x="8431" y="380"/>
                  </a:cubicBezTo>
                  <a:cubicBezTo>
                    <a:pt x="8283" y="296"/>
                    <a:pt x="8178" y="232"/>
                    <a:pt x="8178" y="232"/>
                  </a:cubicBezTo>
                  <a:cubicBezTo>
                    <a:pt x="7820" y="801"/>
                    <a:pt x="7841" y="1307"/>
                    <a:pt x="8009" y="1708"/>
                  </a:cubicBezTo>
                  <a:cubicBezTo>
                    <a:pt x="8030" y="2171"/>
                    <a:pt x="8241" y="2656"/>
                    <a:pt x="8789" y="3120"/>
                  </a:cubicBezTo>
                  <a:cubicBezTo>
                    <a:pt x="8789" y="3120"/>
                    <a:pt x="8810" y="3099"/>
                    <a:pt x="8852" y="3036"/>
                  </a:cubicBezTo>
                  <a:lnTo>
                    <a:pt x="8620" y="4342"/>
                  </a:lnTo>
                  <a:cubicBezTo>
                    <a:pt x="8536" y="4553"/>
                    <a:pt x="8494" y="4806"/>
                    <a:pt x="8494" y="5101"/>
                  </a:cubicBezTo>
                  <a:lnTo>
                    <a:pt x="8410" y="5607"/>
                  </a:lnTo>
                  <a:cubicBezTo>
                    <a:pt x="8115" y="5185"/>
                    <a:pt x="7693" y="4974"/>
                    <a:pt x="7377" y="4848"/>
                  </a:cubicBezTo>
                  <a:cubicBezTo>
                    <a:pt x="7293" y="4806"/>
                    <a:pt x="7208" y="4764"/>
                    <a:pt x="7124" y="4722"/>
                  </a:cubicBezTo>
                  <a:cubicBezTo>
                    <a:pt x="7166" y="4616"/>
                    <a:pt x="7187" y="4532"/>
                    <a:pt x="7187" y="4532"/>
                  </a:cubicBezTo>
                  <a:cubicBezTo>
                    <a:pt x="6955" y="4427"/>
                    <a:pt x="6745" y="4384"/>
                    <a:pt x="6555" y="4384"/>
                  </a:cubicBezTo>
                  <a:cubicBezTo>
                    <a:pt x="7904" y="3267"/>
                    <a:pt x="6850" y="1708"/>
                    <a:pt x="6850" y="1708"/>
                  </a:cubicBezTo>
                  <a:cubicBezTo>
                    <a:pt x="6155" y="2024"/>
                    <a:pt x="5944" y="2572"/>
                    <a:pt x="5923" y="3078"/>
                  </a:cubicBezTo>
                  <a:cubicBezTo>
                    <a:pt x="5564" y="2593"/>
                    <a:pt x="5016" y="2382"/>
                    <a:pt x="4785" y="2298"/>
                  </a:cubicBezTo>
                  <a:cubicBezTo>
                    <a:pt x="5480" y="1160"/>
                    <a:pt x="4490" y="1"/>
                    <a:pt x="4490" y="1"/>
                  </a:cubicBezTo>
                  <a:cubicBezTo>
                    <a:pt x="3162" y="823"/>
                    <a:pt x="3857" y="2256"/>
                    <a:pt x="4152" y="2740"/>
                  </a:cubicBezTo>
                  <a:cubicBezTo>
                    <a:pt x="4194" y="3120"/>
                    <a:pt x="4237" y="3478"/>
                    <a:pt x="4279" y="3836"/>
                  </a:cubicBezTo>
                  <a:cubicBezTo>
                    <a:pt x="3794" y="3057"/>
                    <a:pt x="2761" y="2909"/>
                    <a:pt x="2761" y="2909"/>
                  </a:cubicBezTo>
                  <a:cubicBezTo>
                    <a:pt x="2277" y="4532"/>
                    <a:pt x="4047" y="5101"/>
                    <a:pt x="4447" y="5206"/>
                  </a:cubicBezTo>
                  <a:cubicBezTo>
                    <a:pt x="4279" y="5459"/>
                    <a:pt x="4194" y="5712"/>
                    <a:pt x="4173" y="5965"/>
                  </a:cubicBezTo>
                  <a:cubicBezTo>
                    <a:pt x="3499" y="5333"/>
                    <a:pt x="2466" y="5459"/>
                    <a:pt x="2466" y="5459"/>
                  </a:cubicBezTo>
                  <a:cubicBezTo>
                    <a:pt x="2424" y="6766"/>
                    <a:pt x="3541" y="7103"/>
                    <a:pt x="4237" y="7209"/>
                  </a:cubicBezTo>
                  <a:cubicBezTo>
                    <a:pt x="4237" y="7251"/>
                    <a:pt x="4237" y="7293"/>
                    <a:pt x="4237" y="7335"/>
                  </a:cubicBezTo>
                  <a:cubicBezTo>
                    <a:pt x="3646" y="7082"/>
                    <a:pt x="3035" y="7145"/>
                    <a:pt x="3035" y="7145"/>
                  </a:cubicBezTo>
                  <a:cubicBezTo>
                    <a:pt x="2993" y="8663"/>
                    <a:pt x="4468" y="8916"/>
                    <a:pt x="5059" y="8937"/>
                  </a:cubicBezTo>
                  <a:cubicBezTo>
                    <a:pt x="5143" y="9400"/>
                    <a:pt x="5227" y="9822"/>
                    <a:pt x="5312" y="10244"/>
                  </a:cubicBezTo>
                  <a:cubicBezTo>
                    <a:pt x="4637" y="8831"/>
                    <a:pt x="2993" y="9274"/>
                    <a:pt x="2993" y="9274"/>
                  </a:cubicBezTo>
                  <a:cubicBezTo>
                    <a:pt x="3056" y="10033"/>
                    <a:pt x="3499" y="10412"/>
                    <a:pt x="3984" y="10602"/>
                  </a:cubicBezTo>
                  <a:cubicBezTo>
                    <a:pt x="4026" y="10834"/>
                    <a:pt x="4110" y="11044"/>
                    <a:pt x="4237" y="11213"/>
                  </a:cubicBezTo>
                  <a:cubicBezTo>
                    <a:pt x="3731" y="11213"/>
                    <a:pt x="3330" y="11318"/>
                    <a:pt x="3330" y="11318"/>
                  </a:cubicBezTo>
                  <a:cubicBezTo>
                    <a:pt x="3899" y="12878"/>
                    <a:pt x="5290" y="12688"/>
                    <a:pt x="5796" y="12562"/>
                  </a:cubicBezTo>
                  <a:cubicBezTo>
                    <a:pt x="5838" y="12773"/>
                    <a:pt x="5881" y="12962"/>
                    <a:pt x="5923" y="13110"/>
                  </a:cubicBezTo>
                  <a:cubicBezTo>
                    <a:pt x="5733" y="13194"/>
                    <a:pt x="5585" y="13321"/>
                    <a:pt x="5459" y="13447"/>
                  </a:cubicBezTo>
                  <a:lnTo>
                    <a:pt x="527" y="13447"/>
                  </a:lnTo>
                  <a:cubicBezTo>
                    <a:pt x="0" y="18547"/>
                    <a:pt x="4616" y="20023"/>
                    <a:pt x="4616" y="20023"/>
                  </a:cubicBezTo>
                  <a:lnTo>
                    <a:pt x="8916" y="20023"/>
                  </a:lnTo>
                  <a:cubicBezTo>
                    <a:pt x="10349" y="19665"/>
                    <a:pt x="11150" y="18948"/>
                    <a:pt x="11150" y="18948"/>
                  </a:cubicBezTo>
                  <a:cubicBezTo>
                    <a:pt x="11150" y="18948"/>
                    <a:pt x="11150" y="18948"/>
                    <a:pt x="11150" y="18948"/>
                  </a:cubicBezTo>
                  <a:cubicBezTo>
                    <a:pt x="13868" y="16904"/>
                    <a:pt x="13363" y="13447"/>
                    <a:pt x="13363" y="13447"/>
                  </a:cubicBezTo>
                  <a:lnTo>
                    <a:pt x="9021" y="13447"/>
                  </a:lnTo>
                  <a:close/>
                  <a:moveTo>
                    <a:pt x="7103" y="13447"/>
                  </a:moveTo>
                  <a:lnTo>
                    <a:pt x="7103" y="13447"/>
                  </a:lnTo>
                  <a:cubicBezTo>
                    <a:pt x="7124" y="13321"/>
                    <a:pt x="7166" y="13152"/>
                    <a:pt x="7208" y="12941"/>
                  </a:cubicBezTo>
                  <a:cubicBezTo>
                    <a:pt x="7293" y="12899"/>
                    <a:pt x="7356" y="12857"/>
                    <a:pt x="7419" y="12815"/>
                  </a:cubicBezTo>
                  <a:cubicBezTo>
                    <a:pt x="7503" y="12836"/>
                    <a:pt x="7588" y="12857"/>
                    <a:pt x="7672" y="12857"/>
                  </a:cubicBezTo>
                  <a:cubicBezTo>
                    <a:pt x="7440" y="13047"/>
                    <a:pt x="7251" y="13257"/>
                    <a:pt x="7103" y="13447"/>
                  </a:cubicBezTo>
                  <a:close/>
                  <a:moveTo>
                    <a:pt x="6576" y="9653"/>
                  </a:moveTo>
                  <a:cubicBezTo>
                    <a:pt x="6660" y="9801"/>
                    <a:pt x="6766" y="9906"/>
                    <a:pt x="6892" y="10012"/>
                  </a:cubicBezTo>
                  <a:cubicBezTo>
                    <a:pt x="6745" y="10201"/>
                    <a:pt x="6660" y="10370"/>
                    <a:pt x="6618" y="10454"/>
                  </a:cubicBezTo>
                  <a:lnTo>
                    <a:pt x="6576" y="9653"/>
                  </a:lnTo>
                  <a:cubicBezTo>
                    <a:pt x="6576" y="9653"/>
                    <a:pt x="6576" y="9653"/>
                    <a:pt x="6576" y="9653"/>
                  </a:cubicBezTo>
                  <a:close/>
                  <a:moveTo>
                    <a:pt x="6618" y="10496"/>
                  </a:moveTo>
                  <a:cubicBezTo>
                    <a:pt x="6766" y="10560"/>
                    <a:pt x="6913" y="10602"/>
                    <a:pt x="7040" y="10623"/>
                  </a:cubicBezTo>
                  <a:cubicBezTo>
                    <a:pt x="6892" y="10686"/>
                    <a:pt x="6766" y="10770"/>
                    <a:pt x="6660" y="10876"/>
                  </a:cubicBezTo>
                  <a:close/>
                  <a:moveTo>
                    <a:pt x="7166" y="12962"/>
                  </a:moveTo>
                  <a:lnTo>
                    <a:pt x="7082" y="13447"/>
                  </a:lnTo>
                  <a:lnTo>
                    <a:pt x="6808" y="13447"/>
                  </a:lnTo>
                  <a:lnTo>
                    <a:pt x="6787" y="13068"/>
                  </a:lnTo>
                  <a:cubicBezTo>
                    <a:pt x="6913" y="13047"/>
                    <a:pt x="7040" y="13004"/>
                    <a:pt x="7166" y="12962"/>
                  </a:cubicBezTo>
                  <a:close/>
                  <a:moveTo>
                    <a:pt x="7735" y="9021"/>
                  </a:moveTo>
                  <a:cubicBezTo>
                    <a:pt x="7777" y="9021"/>
                    <a:pt x="7798" y="9000"/>
                    <a:pt x="7841" y="9000"/>
                  </a:cubicBezTo>
                  <a:lnTo>
                    <a:pt x="7820" y="9084"/>
                  </a:lnTo>
                  <a:cubicBezTo>
                    <a:pt x="7798" y="9063"/>
                    <a:pt x="7777" y="9042"/>
                    <a:pt x="7735" y="9021"/>
                  </a:cubicBezTo>
                  <a:close/>
                  <a:moveTo>
                    <a:pt x="7841" y="8937"/>
                  </a:moveTo>
                  <a:cubicBezTo>
                    <a:pt x="7820" y="8852"/>
                    <a:pt x="7714" y="8642"/>
                    <a:pt x="7567" y="8389"/>
                  </a:cubicBezTo>
                  <a:cubicBezTo>
                    <a:pt x="7651" y="8073"/>
                    <a:pt x="7672" y="7820"/>
                    <a:pt x="7672" y="7820"/>
                  </a:cubicBezTo>
                  <a:cubicBezTo>
                    <a:pt x="7651" y="7799"/>
                    <a:pt x="7651" y="7799"/>
                    <a:pt x="7651" y="7799"/>
                  </a:cubicBezTo>
                  <a:cubicBezTo>
                    <a:pt x="7798" y="7778"/>
                    <a:pt x="7946" y="7714"/>
                    <a:pt x="8072" y="7630"/>
                  </a:cubicBezTo>
                  <a:close/>
                  <a:moveTo>
                    <a:pt x="7461" y="6471"/>
                  </a:moveTo>
                  <a:cubicBezTo>
                    <a:pt x="7124" y="6661"/>
                    <a:pt x="6871" y="6956"/>
                    <a:pt x="6681" y="7187"/>
                  </a:cubicBezTo>
                  <a:cubicBezTo>
                    <a:pt x="6597" y="7209"/>
                    <a:pt x="6513" y="7251"/>
                    <a:pt x="6429" y="7272"/>
                  </a:cubicBezTo>
                  <a:lnTo>
                    <a:pt x="6344" y="5775"/>
                  </a:lnTo>
                  <a:cubicBezTo>
                    <a:pt x="6365" y="5754"/>
                    <a:pt x="6386" y="5733"/>
                    <a:pt x="6407" y="5733"/>
                  </a:cubicBezTo>
                  <a:cubicBezTo>
                    <a:pt x="6597" y="5944"/>
                    <a:pt x="6871" y="6155"/>
                    <a:pt x="7229" y="6239"/>
                  </a:cubicBezTo>
                  <a:cubicBezTo>
                    <a:pt x="7314" y="6323"/>
                    <a:pt x="7377" y="6408"/>
                    <a:pt x="7461" y="6471"/>
                  </a:cubicBezTo>
                  <a:close/>
                  <a:moveTo>
                    <a:pt x="6239" y="5839"/>
                  </a:moveTo>
                  <a:cubicBezTo>
                    <a:pt x="6239" y="6344"/>
                    <a:pt x="6260" y="6850"/>
                    <a:pt x="6281" y="7356"/>
                  </a:cubicBezTo>
                  <a:cubicBezTo>
                    <a:pt x="6260" y="7356"/>
                    <a:pt x="6239" y="7377"/>
                    <a:pt x="6218" y="7398"/>
                  </a:cubicBezTo>
                  <a:cubicBezTo>
                    <a:pt x="6070" y="7377"/>
                    <a:pt x="5902" y="7377"/>
                    <a:pt x="5733" y="7419"/>
                  </a:cubicBezTo>
                  <a:cubicBezTo>
                    <a:pt x="5628" y="7335"/>
                    <a:pt x="5522" y="7272"/>
                    <a:pt x="5417" y="7209"/>
                  </a:cubicBezTo>
                  <a:cubicBezTo>
                    <a:pt x="5585" y="6787"/>
                    <a:pt x="5585" y="6408"/>
                    <a:pt x="5501" y="6070"/>
                  </a:cubicBezTo>
                  <a:cubicBezTo>
                    <a:pt x="5796" y="6049"/>
                    <a:pt x="6028" y="5965"/>
                    <a:pt x="6239" y="5839"/>
                  </a:cubicBezTo>
                  <a:close/>
                  <a:moveTo>
                    <a:pt x="5838" y="8874"/>
                  </a:moveTo>
                  <a:cubicBezTo>
                    <a:pt x="5670" y="9295"/>
                    <a:pt x="5607" y="9696"/>
                    <a:pt x="5585" y="9801"/>
                  </a:cubicBezTo>
                  <a:cubicBezTo>
                    <a:pt x="5501" y="9443"/>
                    <a:pt x="5438" y="9105"/>
                    <a:pt x="5354" y="8810"/>
                  </a:cubicBezTo>
                  <a:cubicBezTo>
                    <a:pt x="5522" y="8852"/>
                    <a:pt x="5691" y="8874"/>
                    <a:pt x="5838" y="8874"/>
                  </a:cubicBezTo>
                  <a:close/>
                  <a:moveTo>
                    <a:pt x="6407" y="9717"/>
                  </a:moveTo>
                  <a:cubicBezTo>
                    <a:pt x="6429" y="10159"/>
                    <a:pt x="6471" y="10602"/>
                    <a:pt x="6492" y="11002"/>
                  </a:cubicBezTo>
                  <a:cubicBezTo>
                    <a:pt x="6471" y="11044"/>
                    <a:pt x="6429" y="11065"/>
                    <a:pt x="6407" y="11108"/>
                  </a:cubicBezTo>
                  <a:cubicBezTo>
                    <a:pt x="6239" y="10960"/>
                    <a:pt x="6028" y="10834"/>
                    <a:pt x="5796" y="10791"/>
                  </a:cubicBezTo>
                  <a:cubicBezTo>
                    <a:pt x="5733" y="10454"/>
                    <a:pt x="5670" y="10138"/>
                    <a:pt x="5585" y="9843"/>
                  </a:cubicBezTo>
                  <a:cubicBezTo>
                    <a:pt x="5923" y="9843"/>
                    <a:pt x="6176" y="9801"/>
                    <a:pt x="6407" y="9717"/>
                  </a:cubicBezTo>
                  <a:close/>
                  <a:moveTo>
                    <a:pt x="6386" y="12478"/>
                  </a:moveTo>
                  <a:cubicBezTo>
                    <a:pt x="6323" y="12688"/>
                    <a:pt x="6281" y="12857"/>
                    <a:pt x="6260" y="12983"/>
                  </a:cubicBezTo>
                  <a:cubicBezTo>
                    <a:pt x="6260" y="12983"/>
                    <a:pt x="6239" y="12983"/>
                    <a:pt x="6218" y="12983"/>
                  </a:cubicBezTo>
                  <a:cubicBezTo>
                    <a:pt x="6197" y="12815"/>
                    <a:pt x="6155" y="12625"/>
                    <a:pt x="6133" y="12457"/>
                  </a:cubicBezTo>
                  <a:cubicBezTo>
                    <a:pt x="6218" y="12478"/>
                    <a:pt x="6302" y="12478"/>
                    <a:pt x="6386" y="12478"/>
                  </a:cubicBezTo>
                  <a:close/>
                  <a:moveTo>
                    <a:pt x="6703" y="13257"/>
                  </a:moveTo>
                  <a:cubicBezTo>
                    <a:pt x="6703" y="13321"/>
                    <a:pt x="6703" y="13384"/>
                    <a:pt x="6724" y="13447"/>
                  </a:cubicBezTo>
                  <a:lnTo>
                    <a:pt x="6681" y="13447"/>
                  </a:lnTo>
                  <a:cubicBezTo>
                    <a:pt x="6681" y="13384"/>
                    <a:pt x="6703" y="13321"/>
                    <a:pt x="6703" y="13257"/>
                  </a:cubicBezTo>
                  <a:close/>
                  <a:moveTo>
                    <a:pt x="8262" y="11487"/>
                  </a:moveTo>
                  <a:cubicBezTo>
                    <a:pt x="8283" y="11466"/>
                    <a:pt x="8283" y="11445"/>
                    <a:pt x="8283" y="11403"/>
                  </a:cubicBezTo>
                  <a:cubicBezTo>
                    <a:pt x="8283" y="11445"/>
                    <a:pt x="8283" y="11466"/>
                    <a:pt x="8283" y="11487"/>
                  </a:cubicBezTo>
                  <a:cubicBezTo>
                    <a:pt x="8283" y="11487"/>
                    <a:pt x="8283" y="11487"/>
                    <a:pt x="8262" y="11487"/>
                  </a:cubicBezTo>
                  <a:close/>
                  <a:moveTo>
                    <a:pt x="8304" y="11087"/>
                  </a:moveTo>
                  <a:cubicBezTo>
                    <a:pt x="8262" y="11065"/>
                    <a:pt x="8199" y="11065"/>
                    <a:pt x="8157" y="11065"/>
                  </a:cubicBezTo>
                  <a:cubicBezTo>
                    <a:pt x="8157" y="11044"/>
                    <a:pt x="8178" y="11023"/>
                    <a:pt x="8178" y="11002"/>
                  </a:cubicBezTo>
                  <a:cubicBezTo>
                    <a:pt x="8220" y="11002"/>
                    <a:pt x="8262" y="11002"/>
                    <a:pt x="8325" y="10981"/>
                  </a:cubicBezTo>
                  <a:cubicBezTo>
                    <a:pt x="8325" y="11023"/>
                    <a:pt x="8304" y="11044"/>
                    <a:pt x="8304" y="11087"/>
                  </a:cubicBezTo>
                  <a:close/>
                  <a:moveTo>
                    <a:pt x="8473" y="9084"/>
                  </a:moveTo>
                  <a:cubicBezTo>
                    <a:pt x="8304" y="9063"/>
                    <a:pt x="8136" y="9105"/>
                    <a:pt x="7988" y="9148"/>
                  </a:cubicBezTo>
                  <a:cubicBezTo>
                    <a:pt x="8072" y="8642"/>
                    <a:pt x="8178" y="8094"/>
                    <a:pt x="8262" y="7504"/>
                  </a:cubicBezTo>
                  <a:cubicBezTo>
                    <a:pt x="8283" y="7504"/>
                    <a:pt x="8325" y="7483"/>
                    <a:pt x="8346" y="7461"/>
                  </a:cubicBezTo>
                  <a:cubicBezTo>
                    <a:pt x="8410" y="7461"/>
                    <a:pt x="8515" y="7461"/>
                    <a:pt x="8642" y="7440"/>
                  </a:cubicBezTo>
                  <a:cubicBezTo>
                    <a:pt x="8578" y="8009"/>
                    <a:pt x="8536" y="8557"/>
                    <a:pt x="8473" y="9084"/>
                  </a:cubicBezTo>
                  <a:close/>
                  <a:moveTo>
                    <a:pt x="9147" y="5965"/>
                  </a:moveTo>
                  <a:cubicBezTo>
                    <a:pt x="9084" y="6007"/>
                    <a:pt x="9021" y="6049"/>
                    <a:pt x="8979" y="6092"/>
                  </a:cubicBezTo>
                  <a:lnTo>
                    <a:pt x="9000" y="5881"/>
                  </a:lnTo>
                  <a:cubicBezTo>
                    <a:pt x="9042" y="5923"/>
                    <a:pt x="9105" y="5944"/>
                    <a:pt x="9147" y="5965"/>
                  </a:cubicBezTo>
                  <a:close/>
                  <a:moveTo>
                    <a:pt x="8894" y="2972"/>
                  </a:moveTo>
                  <a:cubicBezTo>
                    <a:pt x="8916" y="2909"/>
                    <a:pt x="8958" y="2867"/>
                    <a:pt x="8979" y="2804"/>
                  </a:cubicBezTo>
                  <a:cubicBezTo>
                    <a:pt x="9126" y="2888"/>
                    <a:pt x="9211" y="2951"/>
                    <a:pt x="9211" y="2951"/>
                  </a:cubicBezTo>
                  <a:cubicBezTo>
                    <a:pt x="9253" y="2888"/>
                    <a:pt x="9274" y="2825"/>
                    <a:pt x="9295" y="2783"/>
                  </a:cubicBezTo>
                  <a:cubicBezTo>
                    <a:pt x="9253" y="3057"/>
                    <a:pt x="9190" y="3352"/>
                    <a:pt x="9147" y="3626"/>
                  </a:cubicBezTo>
                  <a:cubicBezTo>
                    <a:pt x="9000" y="3752"/>
                    <a:pt x="8873" y="3900"/>
                    <a:pt x="8768" y="4068"/>
                  </a:cubicBezTo>
                  <a:cubicBezTo>
                    <a:pt x="8810" y="3710"/>
                    <a:pt x="8852" y="3331"/>
                    <a:pt x="8894" y="2972"/>
                  </a:cubicBezTo>
                  <a:close/>
                  <a:moveTo>
                    <a:pt x="8578" y="5438"/>
                  </a:moveTo>
                  <a:cubicBezTo>
                    <a:pt x="8642" y="5417"/>
                    <a:pt x="8768" y="5396"/>
                    <a:pt x="8916" y="5333"/>
                  </a:cubicBezTo>
                  <a:cubicBezTo>
                    <a:pt x="8873" y="5649"/>
                    <a:pt x="8831" y="5965"/>
                    <a:pt x="8789" y="6260"/>
                  </a:cubicBezTo>
                  <a:cubicBezTo>
                    <a:pt x="8768" y="6302"/>
                    <a:pt x="8726" y="6323"/>
                    <a:pt x="8705" y="6344"/>
                  </a:cubicBezTo>
                  <a:cubicBezTo>
                    <a:pt x="8705" y="6344"/>
                    <a:pt x="8705" y="6344"/>
                    <a:pt x="8705" y="6344"/>
                  </a:cubicBezTo>
                  <a:cubicBezTo>
                    <a:pt x="8663" y="6134"/>
                    <a:pt x="8620" y="5965"/>
                    <a:pt x="8536" y="5796"/>
                  </a:cubicBezTo>
                  <a:cubicBezTo>
                    <a:pt x="8557" y="5691"/>
                    <a:pt x="8557" y="5565"/>
                    <a:pt x="8578" y="5438"/>
                  </a:cubicBezTo>
                  <a:close/>
                  <a:moveTo>
                    <a:pt x="4194" y="2804"/>
                  </a:moveTo>
                  <a:cubicBezTo>
                    <a:pt x="4237" y="2867"/>
                    <a:pt x="4258" y="2888"/>
                    <a:pt x="4258" y="2888"/>
                  </a:cubicBezTo>
                  <a:cubicBezTo>
                    <a:pt x="4384" y="2804"/>
                    <a:pt x="4490" y="2677"/>
                    <a:pt x="4574" y="2572"/>
                  </a:cubicBezTo>
                  <a:cubicBezTo>
                    <a:pt x="4321" y="3647"/>
                    <a:pt x="5206" y="4279"/>
                    <a:pt x="5754" y="4574"/>
                  </a:cubicBezTo>
                  <a:cubicBezTo>
                    <a:pt x="5459" y="4743"/>
                    <a:pt x="5227" y="4996"/>
                    <a:pt x="5059" y="5248"/>
                  </a:cubicBezTo>
                  <a:cubicBezTo>
                    <a:pt x="4869" y="5017"/>
                    <a:pt x="4721" y="4890"/>
                    <a:pt x="4721" y="4890"/>
                  </a:cubicBezTo>
                  <a:cubicBezTo>
                    <a:pt x="4658" y="4953"/>
                    <a:pt x="4616" y="4996"/>
                    <a:pt x="4574" y="5038"/>
                  </a:cubicBezTo>
                  <a:lnTo>
                    <a:pt x="4553" y="4890"/>
                  </a:lnTo>
                  <a:cubicBezTo>
                    <a:pt x="4553" y="4595"/>
                    <a:pt x="4511" y="4342"/>
                    <a:pt x="4426" y="4110"/>
                  </a:cubicBezTo>
                  <a:close/>
                  <a:moveTo>
                    <a:pt x="5248" y="8958"/>
                  </a:moveTo>
                  <a:lnTo>
                    <a:pt x="5670" y="10749"/>
                  </a:lnTo>
                  <a:cubicBezTo>
                    <a:pt x="5649" y="10749"/>
                    <a:pt x="5628" y="10749"/>
                    <a:pt x="5607" y="10749"/>
                  </a:cubicBezTo>
                  <a:cubicBezTo>
                    <a:pt x="5585" y="10707"/>
                    <a:pt x="5564" y="10686"/>
                    <a:pt x="5522" y="10644"/>
                  </a:cubicBezTo>
                  <a:lnTo>
                    <a:pt x="5248" y="8958"/>
                  </a:lnTo>
                  <a:close/>
                  <a:moveTo>
                    <a:pt x="5859" y="12541"/>
                  </a:moveTo>
                  <a:cubicBezTo>
                    <a:pt x="5944" y="12520"/>
                    <a:pt x="5986" y="12499"/>
                    <a:pt x="5986" y="12499"/>
                  </a:cubicBezTo>
                  <a:cubicBezTo>
                    <a:pt x="5986" y="12478"/>
                    <a:pt x="5986" y="12457"/>
                    <a:pt x="5986" y="12435"/>
                  </a:cubicBezTo>
                  <a:cubicBezTo>
                    <a:pt x="6007" y="12435"/>
                    <a:pt x="6049" y="12457"/>
                    <a:pt x="6070" y="12457"/>
                  </a:cubicBezTo>
                  <a:lnTo>
                    <a:pt x="6197" y="13004"/>
                  </a:lnTo>
                  <a:cubicBezTo>
                    <a:pt x="6112" y="13026"/>
                    <a:pt x="6028" y="13047"/>
                    <a:pt x="5944" y="1308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9"/>
            <p:cNvSpPr/>
            <p:nvPr/>
          </p:nvSpPr>
          <p:spPr>
            <a:xfrm>
              <a:off x="8363516" y="3211878"/>
              <a:ext cx="35742" cy="568440"/>
            </a:xfrm>
            <a:custGeom>
              <a:avLst/>
              <a:gdLst/>
              <a:ahLst/>
              <a:cxnLst/>
              <a:rect l="l" t="t" r="r" b="b"/>
              <a:pathLst>
                <a:path w="717" h="11403" extrusionOk="0">
                  <a:moveTo>
                    <a:pt x="717" y="11403"/>
                  </a:moveTo>
                  <a:cubicBezTo>
                    <a:pt x="717" y="11403"/>
                    <a:pt x="0" y="588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9"/>
            <p:cNvSpPr/>
            <p:nvPr/>
          </p:nvSpPr>
          <p:spPr>
            <a:xfrm>
              <a:off x="8383456" y="3434602"/>
              <a:ext cx="132451" cy="145064"/>
            </a:xfrm>
            <a:custGeom>
              <a:avLst/>
              <a:gdLst/>
              <a:ahLst/>
              <a:cxnLst/>
              <a:rect l="l" t="t" r="r" b="b"/>
              <a:pathLst>
                <a:path w="2657" h="2910" extrusionOk="0">
                  <a:moveTo>
                    <a:pt x="0" y="2129"/>
                  </a:moveTo>
                  <a:cubicBezTo>
                    <a:pt x="0" y="2129"/>
                    <a:pt x="1033" y="1"/>
                    <a:pt x="2656" y="949"/>
                  </a:cubicBezTo>
                  <a:cubicBezTo>
                    <a:pt x="2656" y="949"/>
                    <a:pt x="1897" y="2909"/>
                    <a:pt x="0" y="2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9"/>
            <p:cNvSpPr/>
            <p:nvPr/>
          </p:nvSpPr>
          <p:spPr>
            <a:xfrm>
              <a:off x="8396068" y="3604836"/>
              <a:ext cx="132402" cy="143967"/>
            </a:xfrm>
            <a:custGeom>
              <a:avLst/>
              <a:gdLst/>
              <a:ahLst/>
              <a:cxnLst/>
              <a:rect l="l" t="t" r="r" b="b"/>
              <a:pathLst>
                <a:path w="2656" h="2888" extrusionOk="0">
                  <a:moveTo>
                    <a:pt x="0" y="2108"/>
                  </a:moveTo>
                  <a:cubicBezTo>
                    <a:pt x="0" y="2108"/>
                    <a:pt x="1012" y="0"/>
                    <a:pt x="2656" y="948"/>
                  </a:cubicBezTo>
                  <a:cubicBezTo>
                    <a:pt x="2656" y="948"/>
                    <a:pt x="1897" y="2887"/>
                    <a:pt x="0" y="2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9"/>
            <p:cNvSpPr/>
            <p:nvPr/>
          </p:nvSpPr>
          <p:spPr>
            <a:xfrm>
              <a:off x="8293080" y="3661564"/>
              <a:ext cx="110368" cy="117696"/>
            </a:xfrm>
            <a:custGeom>
              <a:avLst/>
              <a:gdLst/>
              <a:ahLst/>
              <a:cxnLst/>
              <a:rect l="l" t="t" r="r" b="b"/>
              <a:pathLst>
                <a:path w="2214" h="2361" extrusionOk="0">
                  <a:moveTo>
                    <a:pt x="191" y="2361"/>
                  </a:moveTo>
                  <a:cubicBezTo>
                    <a:pt x="191" y="2361"/>
                    <a:pt x="1" y="21"/>
                    <a:pt x="1898" y="0"/>
                  </a:cubicBezTo>
                  <a:cubicBezTo>
                    <a:pt x="1898" y="0"/>
                    <a:pt x="2214" y="2066"/>
                    <a:pt x="191" y="23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9"/>
            <p:cNvSpPr/>
            <p:nvPr/>
          </p:nvSpPr>
          <p:spPr>
            <a:xfrm>
              <a:off x="8372938" y="3294876"/>
              <a:ext cx="132451" cy="144017"/>
            </a:xfrm>
            <a:custGeom>
              <a:avLst/>
              <a:gdLst/>
              <a:ahLst/>
              <a:cxnLst/>
              <a:rect l="l" t="t" r="r" b="b"/>
              <a:pathLst>
                <a:path w="2657" h="2889" extrusionOk="0">
                  <a:moveTo>
                    <a:pt x="1" y="2108"/>
                  </a:moveTo>
                  <a:cubicBezTo>
                    <a:pt x="1" y="2108"/>
                    <a:pt x="1012" y="1"/>
                    <a:pt x="2656" y="949"/>
                  </a:cubicBezTo>
                  <a:cubicBezTo>
                    <a:pt x="2656" y="949"/>
                    <a:pt x="1898" y="2888"/>
                    <a:pt x="1" y="2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9"/>
            <p:cNvSpPr/>
            <p:nvPr/>
          </p:nvSpPr>
          <p:spPr>
            <a:xfrm>
              <a:off x="8254248" y="3360029"/>
              <a:ext cx="116649" cy="101943"/>
            </a:xfrm>
            <a:custGeom>
              <a:avLst/>
              <a:gdLst/>
              <a:ahLst/>
              <a:cxnLst/>
              <a:rect l="l" t="t" r="r" b="b"/>
              <a:pathLst>
                <a:path w="2340" h="2045" extrusionOk="0">
                  <a:moveTo>
                    <a:pt x="2340" y="2045"/>
                  </a:moveTo>
                  <a:cubicBezTo>
                    <a:pt x="2340" y="2045"/>
                    <a:pt x="0" y="1918"/>
                    <a:pt x="253" y="42"/>
                  </a:cubicBezTo>
                  <a:cubicBezTo>
                    <a:pt x="253" y="42"/>
                    <a:pt x="2340" y="0"/>
                    <a:pt x="2340" y="20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9"/>
            <p:cNvSpPr/>
            <p:nvPr/>
          </p:nvSpPr>
          <p:spPr>
            <a:xfrm>
              <a:off x="8272094" y="3538637"/>
              <a:ext cx="116649" cy="109321"/>
            </a:xfrm>
            <a:custGeom>
              <a:avLst/>
              <a:gdLst/>
              <a:ahLst/>
              <a:cxnLst/>
              <a:rect l="l" t="t" r="r" b="b"/>
              <a:pathLst>
                <a:path w="2340" h="2193" extrusionOk="0">
                  <a:moveTo>
                    <a:pt x="2340" y="2024"/>
                  </a:moveTo>
                  <a:cubicBezTo>
                    <a:pt x="2340" y="2024"/>
                    <a:pt x="0" y="2192"/>
                    <a:pt x="0" y="295"/>
                  </a:cubicBezTo>
                  <a:cubicBezTo>
                    <a:pt x="0" y="295"/>
                    <a:pt x="2066" y="0"/>
                    <a:pt x="2340" y="2024"/>
                  </a:cubicBezTo>
                  <a:close/>
                </a:path>
              </a:pathLst>
            </a:custGeom>
            <a:solidFill>
              <a:srgbClr val="464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9"/>
            <p:cNvSpPr/>
            <p:nvPr/>
          </p:nvSpPr>
          <p:spPr>
            <a:xfrm>
              <a:off x="8251058" y="3130973"/>
              <a:ext cx="137686" cy="124027"/>
            </a:xfrm>
            <a:custGeom>
              <a:avLst/>
              <a:gdLst/>
              <a:ahLst/>
              <a:cxnLst/>
              <a:rect l="l" t="t" r="r" b="b"/>
              <a:pathLst>
                <a:path w="2762" h="2488" extrusionOk="0">
                  <a:moveTo>
                    <a:pt x="2235" y="2488"/>
                  </a:moveTo>
                  <a:cubicBezTo>
                    <a:pt x="2235" y="2488"/>
                    <a:pt x="1" y="1750"/>
                    <a:pt x="739" y="1"/>
                  </a:cubicBezTo>
                  <a:cubicBezTo>
                    <a:pt x="739" y="1"/>
                    <a:pt x="2762" y="507"/>
                    <a:pt x="2235" y="24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9"/>
            <p:cNvSpPr/>
            <p:nvPr/>
          </p:nvSpPr>
          <p:spPr>
            <a:xfrm>
              <a:off x="8310976" y="3102609"/>
              <a:ext cx="143967" cy="141873"/>
            </a:xfrm>
            <a:custGeom>
              <a:avLst/>
              <a:gdLst/>
              <a:ahLst/>
              <a:cxnLst/>
              <a:rect l="l" t="t" r="r" b="b"/>
              <a:pathLst>
                <a:path w="2888" h="2846" extrusionOk="0">
                  <a:moveTo>
                    <a:pt x="1159" y="2846"/>
                  </a:moveTo>
                  <a:cubicBezTo>
                    <a:pt x="1159" y="2846"/>
                    <a:pt x="0" y="802"/>
                    <a:pt x="1707" y="1"/>
                  </a:cubicBezTo>
                  <a:cubicBezTo>
                    <a:pt x="1707" y="1"/>
                    <a:pt x="2888" y="1729"/>
                    <a:pt x="1159" y="2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9"/>
            <p:cNvSpPr/>
            <p:nvPr/>
          </p:nvSpPr>
          <p:spPr>
            <a:xfrm>
              <a:off x="8054604" y="3687835"/>
              <a:ext cx="703982" cy="327814"/>
            </a:xfrm>
            <a:custGeom>
              <a:avLst/>
              <a:gdLst/>
              <a:ahLst/>
              <a:cxnLst/>
              <a:rect l="l" t="t" r="r" b="b"/>
              <a:pathLst>
                <a:path w="14122" h="6576" extrusionOk="0">
                  <a:moveTo>
                    <a:pt x="528" y="0"/>
                  </a:moveTo>
                  <a:lnTo>
                    <a:pt x="13363" y="0"/>
                  </a:lnTo>
                  <a:cubicBezTo>
                    <a:pt x="13363" y="0"/>
                    <a:pt x="14122" y="5100"/>
                    <a:pt x="8916" y="6576"/>
                  </a:cubicBezTo>
                  <a:lnTo>
                    <a:pt x="4616" y="6576"/>
                  </a:lnTo>
                  <a:cubicBezTo>
                    <a:pt x="4616" y="6576"/>
                    <a:pt x="1" y="5100"/>
                    <a:pt x="528" y="0"/>
                  </a:cubicBezTo>
                  <a:close/>
                </a:path>
              </a:pathLst>
            </a:custGeom>
            <a:solidFill>
              <a:srgbClr val="FF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9"/>
            <p:cNvSpPr/>
            <p:nvPr/>
          </p:nvSpPr>
          <p:spPr>
            <a:xfrm>
              <a:off x="8054604" y="3687835"/>
              <a:ext cx="703982" cy="327814"/>
            </a:xfrm>
            <a:custGeom>
              <a:avLst/>
              <a:gdLst/>
              <a:ahLst/>
              <a:cxnLst/>
              <a:rect l="l" t="t" r="r" b="b"/>
              <a:pathLst>
                <a:path w="14122" h="6576" extrusionOk="0">
                  <a:moveTo>
                    <a:pt x="528" y="0"/>
                  </a:moveTo>
                  <a:lnTo>
                    <a:pt x="13363" y="0"/>
                  </a:lnTo>
                  <a:cubicBezTo>
                    <a:pt x="13363" y="0"/>
                    <a:pt x="14122" y="5100"/>
                    <a:pt x="8916" y="6576"/>
                  </a:cubicBezTo>
                  <a:lnTo>
                    <a:pt x="4616" y="6576"/>
                  </a:lnTo>
                  <a:cubicBezTo>
                    <a:pt x="4616" y="6576"/>
                    <a:pt x="1" y="5100"/>
                    <a:pt x="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9"/>
            <p:cNvSpPr/>
            <p:nvPr/>
          </p:nvSpPr>
          <p:spPr>
            <a:xfrm>
              <a:off x="8284706" y="3328524"/>
              <a:ext cx="84097" cy="359369"/>
            </a:xfrm>
            <a:custGeom>
              <a:avLst/>
              <a:gdLst/>
              <a:ahLst/>
              <a:cxnLst/>
              <a:rect l="l" t="t" r="r" b="b"/>
              <a:pathLst>
                <a:path w="1687" h="7209" extrusionOk="0">
                  <a:moveTo>
                    <a:pt x="0" y="0"/>
                  </a:moveTo>
                  <a:cubicBezTo>
                    <a:pt x="0" y="0"/>
                    <a:pt x="780" y="2023"/>
                    <a:pt x="1686" y="72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9"/>
            <p:cNvSpPr/>
            <p:nvPr/>
          </p:nvSpPr>
          <p:spPr>
            <a:xfrm>
              <a:off x="8333009" y="3391533"/>
              <a:ext cx="104087" cy="119839"/>
            </a:xfrm>
            <a:custGeom>
              <a:avLst/>
              <a:gdLst/>
              <a:ahLst/>
              <a:cxnLst/>
              <a:rect l="l" t="t" r="r" b="b"/>
              <a:pathLst>
                <a:path w="2088" h="2404" extrusionOk="0">
                  <a:moveTo>
                    <a:pt x="1" y="2340"/>
                  </a:moveTo>
                  <a:cubicBezTo>
                    <a:pt x="1" y="2340"/>
                    <a:pt x="212" y="1"/>
                    <a:pt x="2087" y="317"/>
                  </a:cubicBezTo>
                  <a:cubicBezTo>
                    <a:pt x="2087" y="317"/>
                    <a:pt x="2045" y="2403"/>
                    <a:pt x="1"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9"/>
            <p:cNvSpPr/>
            <p:nvPr/>
          </p:nvSpPr>
          <p:spPr>
            <a:xfrm>
              <a:off x="8220600" y="3261278"/>
              <a:ext cx="151345" cy="143967"/>
            </a:xfrm>
            <a:custGeom>
              <a:avLst/>
              <a:gdLst/>
              <a:ahLst/>
              <a:cxnLst/>
              <a:rect l="l" t="t" r="r" b="b"/>
              <a:pathLst>
                <a:path w="3036" h="2888" extrusionOk="0">
                  <a:moveTo>
                    <a:pt x="1729" y="2888"/>
                  </a:moveTo>
                  <a:cubicBezTo>
                    <a:pt x="1729" y="2888"/>
                    <a:pt x="1" y="1307"/>
                    <a:pt x="1371" y="0"/>
                  </a:cubicBezTo>
                  <a:cubicBezTo>
                    <a:pt x="1371" y="0"/>
                    <a:pt x="3036" y="1286"/>
                    <a:pt x="1729" y="2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9"/>
            <p:cNvSpPr/>
            <p:nvPr/>
          </p:nvSpPr>
          <p:spPr>
            <a:xfrm>
              <a:off x="8202754" y="3362122"/>
              <a:ext cx="116649" cy="106181"/>
            </a:xfrm>
            <a:custGeom>
              <a:avLst/>
              <a:gdLst/>
              <a:ahLst/>
              <a:cxnLst/>
              <a:rect l="l" t="t" r="r" b="b"/>
              <a:pathLst>
                <a:path w="2340" h="2130" extrusionOk="0">
                  <a:moveTo>
                    <a:pt x="2340" y="2045"/>
                  </a:moveTo>
                  <a:cubicBezTo>
                    <a:pt x="2340" y="2045"/>
                    <a:pt x="0" y="2129"/>
                    <a:pt x="64" y="232"/>
                  </a:cubicBezTo>
                  <a:cubicBezTo>
                    <a:pt x="64" y="232"/>
                    <a:pt x="2150" y="0"/>
                    <a:pt x="2340" y="20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9"/>
            <p:cNvSpPr/>
            <p:nvPr/>
          </p:nvSpPr>
          <p:spPr>
            <a:xfrm>
              <a:off x="8237399" y="3515507"/>
              <a:ext cx="119839" cy="104087"/>
            </a:xfrm>
            <a:custGeom>
              <a:avLst/>
              <a:gdLst/>
              <a:ahLst/>
              <a:cxnLst/>
              <a:rect l="l" t="t" r="r" b="b"/>
              <a:pathLst>
                <a:path w="2404" h="2088" extrusionOk="0">
                  <a:moveTo>
                    <a:pt x="2340" y="2087"/>
                  </a:moveTo>
                  <a:cubicBezTo>
                    <a:pt x="2340" y="2087"/>
                    <a:pt x="1" y="1855"/>
                    <a:pt x="317" y="1"/>
                  </a:cubicBezTo>
                  <a:cubicBezTo>
                    <a:pt x="317" y="1"/>
                    <a:pt x="2404" y="43"/>
                    <a:pt x="2340" y="20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9"/>
            <p:cNvSpPr/>
            <p:nvPr/>
          </p:nvSpPr>
          <p:spPr>
            <a:xfrm>
              <a:off x="8461220" y="3122598"/>
              <a:ext cx="62013" cy="565299"/>
            </a:xfrm>
            <a:custGeom>
              <a:avLst/>
              <a:gdLst/>
              <a:ahLst/>
              <a:cxnLst/>
              <a:rect l="l" t="t" r="r" b="b"/>
              <a:pathLst>
                <a:path w="1244" h="11340" extrusionOk="0">
                  <a:moveTo>
                    <a:pt x="0" y="11339"/>
                  </a:moveTo>
                  <a:cubicBezTo>
                    <a:pt x="0" y="11339"/>
                    <a:pt x="211" y="5796"/>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9"/>
            <p:cNvSpPr/>
            <p:nvPr/>
          </p:nvSpPr>
          <p:spPr>
            <a:xfrm>
              <a:off x="8486394" y="3353698"/>
              <a:ext cx="140876" cy="150298"/>
            </a:xfrm>
            <a:custGeom>
              <a:avLst/>
              <a:gdLst/>
              <a:ahLst/>
              <a:cxnLst/>
              <a:rect l="l" t="t" r="r" b="b"/>
              <a:pathLst>
                <a:path w="2826" h="3015" extrusionOk="0">
                  <a:moveTo>
                    <a:pt x="1" y="1919"/>
                  </a:moveTo>
                  <a:cubicBezTo>
                    <a:pt x="1" y="1919"/>
                    <a:pt x="1371" y="1"/>
                    <a:pt x="2825" y="1223"/>
                  </a:cubicBezTo>
                  <a:cubicBezTo>
                    <a:pt x="2825" y="1223"/>
                    <a:pt x="1750" y="3015"/>
                    <a:pt x="1" y="19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9"/>
            <p:cNvSpPr/>
            <p:nvPr/>
          </p:nvSpPr>
          <p:spPr>
            <a:xfrm>
              <a:off x="8469595" y="3522885"/>
              <a:ext cx="140826" cy="150298"/>
            </a:xfrm>
            <a:custGeom>
              <a:avLst/>
              <a:gdLst/>
              <a:ahLst/>
              <a:cxnLst/>
              <a:rect l="l" t="t" r="r" b="b"/>
              <a:pathLst>
                <a:path w="2825" h="3015" extrusionOk="0">
                  <a:moveTo>
                    <a:pt x="1" y="1918"/>
                  </a:moveTo>
                  <a:cubicBezTo>
                    <a:pt x="1" y="1918"/>
                    <a:pt x="1371" y="0"/>
                    <a:pt x="2825" y="1223"/>
                  </a:cubicBezTo>
                  <a:cubicBezTo>
                    <a:pt x="2825" y="1223"/>
                    <a:pt x="1750" y="3014"/>
                    <a:pt x="1" y="19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9"/>
            <p:cNvSpPr/>
            <p:nvPr/>
          </p:nvSpPr>
          <p:spPr>
            <a:xfrm>
              <a:off x="8365610" y="3554389"/>
              <a:ext cx="104037" cy="119839"/>
            </a:xfrm>
            <a:custGeom>
              <a:avLst/>
              <a:gdLst/>
              <a:ahLst/>
              <a:cxnLst/>
              <a:rect l="l" t="t" r="r" b="b"/>
              <a:pathLst>
                <a:path w="2087" h="2404" extrusionOk="0">
                  <a:moveTo>
                    <a:pt x="0" y="2340"/>
                  </a:moveTo>
                  <a:cubicBezTo>
                    <a:pt x="0" y="2340"/>
                    <a:pt x="211" y="0"/>
                    <a:pt x="2087" y="317"/>
                  </a:cubicBezTo>
                  <a:cubicBezTo>
                    <a:pt x="2087" y="317"/>
                    <a:pt x="2066" y="2403"/>
                    <a:pt x="0"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9"/>
            <p:cNvSpPr/>
            <p:nvPr/>
          </p:nvSpPr>
          <p:spPr>
            <a:xfrm>
              <a:off x="8500052" y="3213971"/>
              <a:ext cx="139829" cy="149251"/>
            </a:xfrm>
            <a:custGeom>
              <a:avLst/>
              <a:gdLst/>
              <a:ahLst/>
              <a:cxnLst/>
              <a:rect l="l" t="t" r="r" b="b"/>
              <a:pathLst>
                <a:path w="2805" h="2994" extrusionOk="0">
                  <a:moveTo>
                    <a:pt x="1" y="1919"/>
                  </a:moveTo>
                  <a:cubicBezTo>
                    <a:pt x="1" y="1919"/>
                    <a:pt x="1350" y="1"/>
                    <a:pt x="2804" y="1202"/>
                  </a:cubicBezTo>
                  <a:cubicBezTo>
                    <a:pt x="2804" y="1202"/>
                    <a:pt x="1729" y="2994"/>
                    <a:pt x="1" y="19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9"/>
            <p:cNvSpPr/>
            <p:nvPr/>
          </p:nvSpPr>
          <p:spPr>
            <a:xfrm>
              <a:off x="8372938" y="3253900"/>
              <a:ext cx="131405" cy="116699"/>
            </a:xfrm>
            <a:custGeom>
              <a:avLst/>
              <a:gdLst/>
              <a:ahLst/>
              <a:cxnLst/>
              <a:rect l="l" t="t" r="r" b="b"/>
              <a:pathLst>
                <a:path w="2636" h="2341" extrusionOk="0">
                  <a:moveTo>
                    <a:pt x="2298" y="2340"/>
                  </a:moveTo>
                  <a:cubicBezTo>
                    <a:pt x="2298" y="2340"/>
                    <a:pt x="1" y="1813"/>
                    <a:pt x="570" y="1"/>
                  </a:cubicBezTo>
                  <a:cubicBezTo>
                    <a:pt x="570" y="1"/>
                    <a:pt x="2635" y="296"/>
                    <a:pt x="2298"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9"/>
            <p:cNvSpPr/>
            <p:nvPr/>
          </p:nvSpPr>
          <p:spPr>
            <a:xfrm>
              <a:off x="8358233" y="3444074"/>
              <a:ext cx="119839" cy="104037"/>
            </a:xfrm>
            <a:custGeom>
              <a:avLst/>
              <a:gdLst/>
              <a:ahLst/>
              <a:cxnLst/>
              <a:rect l="l" t="t" r="r" b="b"/>
              <a:pathLst>
                <a:path w="2404" h="2087" extrusionOk="0">
                  <a:moveTo>
                    <a:pt x="2340" y="2087"/>
                  </a:moveTo>
                  <a:cubicBezTo>
                    <a:pt x="2340" y="2087"/>
                    <a:pt x="1" y="1855"/>
                    <a:pt x="317" y="0"/>
                  </a:cubicBezTo>
                  <a:cubicBezTo>
                    <a:pt x="317" y="0"/>
                    <a:pt x="2403" y="43"/>
                    <a:pt x="2340" y="20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9"/>
            <p:cNvSpPr/>
            <p:nvPr/>
          </p:nvSpPr>
          <p:spPr>
            <a:xfrm>
              <a:off x="8410773" y="3029082"/>
              <a:ext cx="146110" cy="135592"/>
            </a:xfrm>
            <a:custGeom>
              <a:avLst/>
              <a:gdLst/>
              <a:ahLst/>
              <a:cxnLst/>
              <a:rect l="l" t="t" r="r" b="b"/>
              <a:pathLst>
                <a:path w="2931" h="2720" extrusionOk="0">
                  <a:moveTo>
                    <a:pt x="2066" y="2719"/>
                  </a:moveTo>
                  <a:cubicBezTo>
                    <a:pt x="2066" y="2719"/>
                    <a:pt x="0" y="1602"/>
                    <a:pt x="1033" y="0"/>
                  </a:cubicBezTo>
                  <a:cubicBezTo>
                    <a:pt x="1033" y="0"/>
                    <a:pt x="2930" y="843"/>
                    <a:pt x="2066" y="27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9"/>
            <p:cNvSpPr/>
            <p:nvPr/>
          </p:nvSpPr>
          <p:spPr>
            <a:xfrm>
              <a:off x="8482206" y="3019611"/>
              <a:ext cx="133498" cy="135592"/>
            </a:xfrm>
            <a:custGeom>
              <a:avLst/>
              <a:gdLst/>
              <a:ahLst/>
              <a:cxnLst/>
              <a:rect l="l" t="t" r="r" b="b"/>
              <a:pathLst>
                <a:path w="2678" h="2720" extrusionOk="0">
                  <a:moveTo>
                    <a:pt x="802" y="2720"/>
                  </a:moveTo>
                  <a:cubicBezTo>
                    <a:pt x="802" y="2720"/>
                    <a:pt x="1" y="507"/>
                    <a:pt x="1834" y="1"/>
                  </a:cubicBezTo>
                  <a:cubicBezTo>
                    <a:pt x="1834" y="1"/>
                    <a:pt x="2677" y="1919"/>
                    <a:pt x="802" y="2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9"/>
            <p:cNvSpPr/>
            <p:nvPr/>
          </p:nvSpPr>
          <p:spPr>
            <a:xfrm>
              <a:off x="8259482" y="3129926"/>
              <a:ext cx="94615" cy="561112"/>
            </a:xfrm>
            <a:custGeom>
              <a:avLst/>
              <a:gdLst/>
              <a:ahLst/>
              <a:cxnLst/>
              <a:rect l="l" t="t" r="r" b="b"/>
              <a:pathLst>
                <a:path w="1898" h="11256" extrusionOk="0">
                  <a:moveTo>
                    <a:pt x="1897" y="11255"/>
                  </a:moveTo>
                  <a:cubicBezTo>
                    <a:pt x="1897" y="11255"/>
                    <a:pt x="591" y="5860"/>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9"/>
            <p:cNvSpPr/>
            <p:nvPr/>
          </p:nvSpPr>
          <p:spPr>
            <a:xfrm>
              <a:off x="8313070" y="3344276"/>
              <a:ext cx="125074" cy="138733"/>
            </a:xfrm>
            <a:custGeom>
              <a:avLst/>
              <a:gdLst/>
              <a:ahLst/>
              <a:cxnLst/>
              <a:rect l="l" t="t" r="r" b="b"/>
              <a:pathLst>
                <a:path w="2509" h="2783" extrusionOk="0">
                  <a:moveTo>
                    <a:pt x="0" y="2213"/>
                  </a:moveTo>
                  <a:cubicBezTo>
                    <a:pt x="0" y="2213"/>
                    <a:pt x="780" y="0"/>
                    <a:pt x="2508" y="759"/>
                  </a:cubicBezTo>
                  <a:cubicBezTo>
                    <a:pt x="2508" y="759"/>
                    <a:pt x="1960"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9"/>
            <p:cNvSpPr/>
            <p:nvPr/>
          </p:nvSpPr>
          <p:spPr>
            <a:xfrm>
              <a:off x="8342480" y="3511320"/>
              <a:ext cx="126121" cy="138733"/>
            </a:xfrm>
            <a:custGeom>
              <a:avLst/>
              <a:gdLst/>
              <a:ahLst/>
              <a:cxnLst/>
              <a:rect l="l" t="t" r="r" b="b"/>
              <a:pathLst>
                <a:path w="2530" h="2783" extrusionOk="0">
                  <a:moveTo>
                    <a:pt x="0" y="2213"/>
                  </a:moveTo>
                  <a:cubicBezTo>
                    <a:pt x="0" y="2213"/>
                    <a:pt x="801" y="0"/>
                    <a:pt x="2530" y="780"/>
                  </a:cubicBezTo>
                  <a:cubicBezTo>
                    <a:pt x="2530" y="780"/>
                    <a:pt x="1982"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9"/>
            <p:cNvSpPr/>
            <p:nvPr/>
          </p:nvSpPr>
          <p:spPr>
            <a:xfrm>
              <a:off x="8220600" y="3548058"/>
              <a:ext cx="132451" cy="130358"/>
            </a:xfrm>
            <a:custGeom>
              <a:avLst/>
              <a:gdLst/>
              <a:ahLst/>
              <a:cxnLst/>
              <a:rect l="l" t="t" r="r" b="b"/>
              <a:pathLst>
                <a:path w="2657" h="2615" extrusionOk="0">
                  <a:moveTo>
                    <a:pt x="1" y="675"/>
                  </a:moveTo>
                  <a:cubicBezTo>
                    <a:pt x="1" y="675"/>
                    <a:pt x="2256" y="1"/>
                    <a:pt x="2656" y="1856"/>
                  </a:cubicBezTo>
                  <a:cubicBezTo>
                    <a:pt x="2656" y="1856"/>
                    <a:pt x="717" y="2614"/>
                    <a:pt x="1" y="6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9"/>
            <p:cNvSpPr/>
            <p:nvPr/>
          </p:nvSpPr>
          <p:spPr>
            <a:xfrm>
              <a:off x="8286799" y="3205597"/>
              <a:ext cx="126121" cy="138733"/>
            </a:xfrm>
            <a:custGeom>
              <a:avLst/>
              <a:gdLst/>
              <a:ahLst/>
              <a:cxnLst/>
              <a:rect l="l" t="t" r="r" b="b"/>
              <a:pathLst>
                <a:path w="2530" h="2783" extrusionOk="0">
                  <a:moveTo>
                    <a:pt x="0" y="2213"/>
                  </a:moveTo>
                  <a:cubicBezTo>
                    <a:pt x="0" y="2213"/>
                    <a:pt x="801" y="0"/>
                    <a:pt x="2530" y="759"/>
                  </a:cubicBezTo>
                  <a:cubicBezTo>
                    <a:pt x="2530" y="759"/>
                    <a:pt x="1982"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9"/>
            <p:cNvSpPr/>
            <p:nvPr/>
          </p:nvSpPr>
          <p:spPr>
            <a:xfrm>
              <a:off x="8175437" y="3275983"/>
              <a:ext cx="116649" cy="108274"/>
            </a:xfrm>
            <a:custGeom>
              <a:avLst/>
              <a:gdLst/>
              <a:ahLst/>
              <a:cxnLst/>
              <a:rect l="l" t="t" r="r" b="b"/>
              <a:pathLst>
                <a:path w="2340" h="2172" extrusionOk="0">
                  <a:moveTo>
                    <a:pt x="2340" y="2045"/>
                  </a:moveTo>
                  <a:cubicBezTo>
                    <a:pt x="2340" y="2045"/>
                    <a:pt x="0" y="2171"/>
                    <a:pt x="43" y="274"/>
                  </a:cubicBezTo>
                  <a:cubicBezTo>
                    <a:pt x="43" y="274"/>
                    <a:pt x="2108" y="0"/>
                    <a:pt x="2340" y="20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9"/>
            <p:cNvSpPr/>
            <p:nvPr/>
          </p:nvSpPr>
          <p:spPr>
            <a:xfrm>
              <a:off x="8203801" y="3453545"/>
              <a:ext cx="125074" cy="119790"/>
            </a:xfrm>
            <a:custGeom>
              <a:avLst/>
              <a:gdLst/>
              <a:ahLst/>
              <a:cxnLst/>
              <a:rect l="l" t="t" r="r" b="b"/>
              <a:pathLst>
                <a:path w="2509" h="2403" extrusionOk="0">
                  <a:moveTo>
                    <a:pt x="2509" y="1981"/>
                  </a:moveTo>
                  <a:cubicBezTo>
                    <a:pt x="2509" y="1981"/>
                    <a:pt x="190" y="2403"/>
                    <a:pt x="0" y="527"/>
                  </a:cubicBezTo>
                  <a:cubicBezTo>
                    <a:pt x="0" y="527"/>
                    <a:pt x="2003" y="0"/>
                    <a:pt x="2509" y="198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9"/>
            <p:cNvSpPr/>
            <p:nvPr/>
          </p:nvSpPr>
          <p:spPr>
            <a:xfrm>
              <a:off x="8164919" y="3162527"/>
              <a:ext cx="130358" cy="115602"/>
            </a:xfrm>
            <a:custGeom>
              <a:avLst/>
              <a:gdLst/>
              <a:ahLst/>
              <a:cxnLst/>
              <a:rect l="l" t="t" r="r" b="b"/>
              <a:pathLst>
                <a:path w="2615" h="2319" extrusionOk="0">
                  <a:moveTo>
                    <a:pt x="2298" y="2318"/>
                  </a:moveTo>
                  <a:cubicBezTo>
                    <a:pt x="2298" y="2318"/>
                    <a:pt x="1" y="1813"/>
                    <a:pt x="549" y="0"/>
                  </a:cubicBezTo>
                  <a:cubicBezTo>
                    <a:pt x="549" y="0"/>
                    <a:pt x="2614" y="295"/>
                    <a:pt x="2298" y="231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9"/>
            <p:cNvSpPr/>
            <p:nvPr/>
          </p:nvSpPr>
          <p:spPr>
            <a:xfrm>
              <a:off x="8198567" y="3017517"/>
              <a:ext cx="147107" cy="143967"/>
            </a:xfrm>
            <a:custGeom>
              <a:avLst/>
              <a:gdLst/>
              <a:ahLst/>
              <a:cxnLst/>
              <a:rect l="l" t="t" r="r" b="b"/>
              <a:pathLst>
                <a:path w="2951" h="2888" extrusionOk="0">
                  <a:moveTo>
                    <a:pt x="1370" y="2888"/>
                  </a:moveTo>
                  <a:cubicBezTo>
                    <a:pt x="1370" y="2888"/>
                    <a:pt x="0" y="991"/>
                    <a:pt x="1602" y="1"/>
                  </a:cubicBezTo>
                  <a:cubicBezTo>
                    <a:pt x="1602" y="1"/>
                    <a:pt x="2951" y="1602"/>
                    <a:pt x="1370" y="28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9"/>
            <p:cNvSpPr/>
            <p:nvPr/>
          </p:nvSpPr>
          <p:spPr>
            <a:xfrm>
              <a:off x="8405539" y="3141491"/>
              <a:ext cx="94565" cy="560065"/>
            </a:xfrm>
            <a:custGeom>
              <a:avLst/>
              <a:gdLst/>
              <a:ahLst/>
              <a:cxnLst/>
              <a:rect l="l" t="t" r="r" b="b"/>
              <a:pathLst>
                <a:path w="1897" h="11235" extrusionOk="0">
                  <a:moveTo>
                    <a:pt x="0" y="11234"/>
                  </a:moveTo>
                  <a:cubicBezTo>
                    <a:pt x="0" y="11234"/>
                    <a:pt x="1307" y="5860"/>
                    <a:pt x="1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9"/>
            <p:cNvSpPr/>
            <p:nvPr/>
          </p:nvSpPr>
          <p:spPr>
            <a:xfrm>
              <a:off x="8320397" y="3354745"/>
              <a:ext cx="126170" cy="139829"/>
            </a:xfrm>
            <a:custGeom>
              <a:avLst/>
              <a:gdLst/>
              <a:ahLst/>
              <a:cxnLst/>
              <a:rect l="l" t="t" r="r" b="b"/>
              <a:pathLst>
                <a:path w="2531" h="2805" extrusionOk="0">
                  <a:moveTo>
                    <a:pt x="2530" y="2235"/>
                  </a:moveTo>
                  <a:cubicBezTo>
                    <a:pt x="2530" y="2235"/>
                    <a:pt x="1750" y="1"/>
                    <a:pt x="1" y="781"/>
                  </a:cubicBezTo>
                  <a:cubicBezTo>
                    <a:pt x="1" y="781"/>
                    <a:pt x="549" y="2804"/>
                    <a:pt x="2530" y="22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9"/>
            <p:cNvSpPr/>
            <p:nvPr/>
          </p:nvSpPr>
          <p:spPr>
            <a:xfrm>
              <a:off x="8290987" y="3522885"/>
              <a:ext cx="126121" cy="138733"/>
            </a:xfrm>
            <a:custGeom>
              <a:avLst/>
              <a:gdLst/>
              <a:ahLst/>
              <a:cxnLst/>
              <a:rect l="l" t="t" r="r" b="b"/>
              <a:pathLst>
                <a:path w="2530" h="2783" extrusionOk="0">
                  <a:moveTo>
                    <a:pt x="2530" y="2213"/>
                  </a:moveTo>
                  <a:cubicBezTo>
                    <a:pt x="2530" y="2213"/>
                    <a:pt x="1729" y="0"/>
                    <a:pt x="1" y="759"/>
                  </a:cubicBezTo>
                  <a:cubicBezTo>
                    <a:pt x="1" y="759"/>
                    <a:pt x="549" y="2782"/>
                    <a:pt x="253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9"/>
            <p:cNvSpPr/>
            <p:nvPr/>
          </p:nvSpPr>
          <p:spPr>
            <a:xfrm>
              <a:off x="8405539" y="3559623"/>
              <a:ext cx="133448" cy="130358"/>
            </a:xfrm>
            <a:custGeom>
              <a:avLst/>
              <a:gdLst/>
              <a:ahLst/>
              <a:cxnLst/>
              <a:rect l="l" t="t" r="r" b="b"/>
              <a:pathLst>
                <a:path w="2677" h="2615" extrusionOk="0">
                  <a:moveTo>
                    <a:pt x="2677" y="675"/>
                  </a:moveTo>
                  <a:cubicBezTo>
                    <a:pt x="2677" y="675"/>
                    <a:pt x="422" y="1"/>
                    <a:pt x="0" y="1855"/>
                  </a:cubicBezTo>
                  <a:cubicBezTo>
                    <a:pt x="0" y="1855"/>
                    <a:pt x="1960" y="2614"/>
                    <a:pt x="2677" y="6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9"/>
            <p:cNvSpPr/>
            <p:nvPr/>
          </p:nvSpPr>
          <p:spPr>
            <a:xfrm>
              <a:off x="8346668" y="3217162"/>
              <a:ext cx="126121" cy="138733"/>
            </a:xfrm>
            <a:custGeom>
              <a:avLst/>
              <a:gdLst/>
              <a:ahLst/>
              <a:cxnLst/>
              <a:rect l="l" t="t" r="r" b="b"/>
              <a:pathLst>
                <a:path w="2530" h="2783" extrusionOk="0">
                  <a:moveTo>
                    <a:pt x="2530" y="2213"/>
                  </a:moveTo>
                  <a:cubicBezTo>
                    <a:pt x="2530" y="2213"/>
                    <a:pt x="1729" y="0"/>
                    <a:pt x="1" y="759"/>
                  </a:cubicBezTo>
                  <a:cubicBezTo>
                    <a:pt x="1" y="759"/>
                    <a:pt x="549" y="2782"/>
                    <a:pt x="253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9"/>
            <p:cNvSpPr/>
            <p:nvPr/>
          </p:nvSpPr>
          <p:spPr>
            <a:xfrm>
              <a:off x="8467501" y="3287548"/>
              <a:ext cx="116649" cy="107178"/>
            </a:xfrm>
            <a:custGeom>
              <a:avLst/>
              <a:gdLst/>
              <a:ahLst/>
              <a:cxnLst/>
              <a:rect l="l" t="t" r="r" b="b"/>
              <a:pathLst>
                <a:path w="2340" h="2150" extrusionOk="0">
                  <a:moveTo>
                    <a:pt x="1" y="2044"/>
                  </a:moveTo>
                  <a:cubicBezTo>
                    <a:pt x="1" y="2044"/>
                    <a:pt x="2340" y="2150"/>
                    <a:pt x="2298" y="253"/>
                  </a:cubicBezTo>
                  <a:cubicBezTo>
                    <a:pt x="2298" y="253"/>
                    <a:pt x="232" y="0"/>
                    <a:pt x="1" y="20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9"/>
            <p:cNvSpPr/>
            <p:nvPr/>
          </p:nvSpPr>
          <p:spPr>
            <a:xfrm>
              <a:off x="8430713" y="3464013"/>
              <a:ext cx="125074" cy="120886"/>
            </a:xfrm>
            <a:custGeom>
              <a:avLst/>
              <a:gdLst/>
              <a:ahLst/>
              <a:cxnLst/>
              <a:rect l="l" t="t" r="r" b="b"/>
              <a:pathLst>
                <a:path w="2509" h="2425" extrusionOk="0">
                  <a:moveTo>
                    <a:pt x="1" y="2003"/>
                  </a:moveTo>
                  <a:cubicBezTo>
                    <a:pt x="1" y="2003"/>
                    <a:pt x="2319" y="2425"/>
                    <a:pt x="2509" y="528"/>
                  </a:cubicBezTo>
                  <a:cubicBezTo>
                    <a:pt x="2509" y="528"/>
                    <a:pt x="486" y="1"/>
                    <a:pt x="1" y="20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9"/>
            <p:cNvSpPr/>
            <p:nvPr/>
          </p:nvSpPr>
          <p:spPr>
            <a:xfrm>
              <a:off x="8464360" y="3174042"/>
              <a:ext cx="130308" cy="115652"/>
            </a:xfrm>
            <a:custGeom>
              <a:avLst/>
              <a:gdLst/>
              <a:ahLst/>
              <a:cxnLst/>
              <a:rect l="l" t="t" r="r" b="b"/>
              <a:pathLst>
                <a:path w="2614" h="2320" extrusionOk="0">
                  <a:moveTo>
                    <a:pt x="316" y="2319"/>
                  </a:moveTo>
                  <a:cubicBezTo>
                    <a:pt x="316" y="2319"/>
                    <a:pt x="2614" y="1813"/>
                    <a:pt x="2066" y="1"/>
                  </a:cubicBezTo>
                  <a:cubicBezTo>
                    <a:pt x="2066" y="1"/>
                    <a:pt x="0" y="275"/>
                    <a:pt x="316" y="23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9"/>
            <p:cNvSpPr/>
            <p:nvPr/>
          </p:nvSpPr>
          <p:spPr>
            <a:xfrm>
              <a:off x="8413914" y="3029082"/>
              <a:ext cx="147157" cy="143967"/>
            </a:xfrm>
            <a:custGeom>
              <a:avLst/>
              <a:gdLst/>
              <a:ahLst/>
              <a:cxnLst/>
              <a:rect l="l" t="t" r="r" b="b"/>
              <a:pathLst>
                <a:path w="2952" h="2888" extrusionOk="0">
                  <a:moveTo>
                    <a:pt x="1581" y="2888"/>
                  </a:moveTo>
                  <a:cubicBezTo>
                    <a:pt x="1581" y="2888"/>
                    <a:pt x="2951" y="991"/>
                    <a:pt x="1328" y="0"/>
                  </a:cubicBezTo>
                  <a:cubicBezTo>
                    <a:pt x="1328" y="0"/>
                    <a:pt x="1" y="1602"/>
                    <a:pt x="1581" y="28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8" name="Google Shape;1508;p9"/>
          <p:cNvGrpSpPr/>
          <p:nvPr/>
        </p:nvGrpSpPr>
        <p:grpSpPr>
          <a:xfrm>
            <a:off x="5590825" y="3754940"/>
            <a:ext cx="478054" cy="293168"/>
            <a:chOff x="5590825" y="3754940"/>
            <a:chExt cx="478054" cy="293168"/>
          </a:xfrm>
        </p:grpSpPr>
        <p:sp>
          <p:nvSpPr>
            <p:cNvPr id="1509" name="Google Shape;1509;p9"/>
            <p:cNvSpPr/>
            <p:nvPr/>
          </p:nvSpPr>
          <p:spPr>
            <a:xfrm>
              <a:off x="5590825" y="3769645"/>
              <a:ext cx="101943" cy="278462"/>
            </a:xfrm>
            <a:custGeom>
              <a:avLst/>
              <a:gdLst/>
              <a:ahLst/>
              <a:cxnLst/>
              <a:rect l="l" t="t" r="r" b="b"/>
              <a:pathLst>
                <a:path w="2045" h="5586" extrusionOk="0">
                  <a:moveTo>
                    <a:pt x="337" y="1"/>
                  </a:moveTo>
                  <a:lnTo>
                    <a:pt x="675" y="781"/>
                  </a:lnTo>
                  <a:cubicBezTo>
                    <a:pt x="675" y="781"/>
                    <a:pt x="42" y="3626"/>
                    <a:pt x="0" y="5586"/>
                  </a:cubicBezTo>
                  <a:lnTo>
                    <a:pt x="2044" y="5586"/>
                  </a:lnTo>
                  <a:lnTo>
                    <a:pt x="2044" y="1"/>
                  </a:lnTo>
                  <a:lnTo>
                    <a:pt x="3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9"/>
            <p:cNvSpPr/>
            <p:nvPr/>
          </p:nvSpPr>
          <p:spPr>
            <a:xfrm>
              <a:off x="5692716" y="3769645"/>
              <a:ext cx="101943" cy="278462"/>
            </a:xfrm>
            <a:custGeom>
              <a:avLst/>
              <a:gdLst/>
              <a:ahLst/>
              <a:cxnLst/>
              <a:rect l="l" t="t" r="r" b="b"/>
              <a:pathLst>
                <a:path w="2045" h="5586" extrusionOk="0">
                  <a:moveTo>
                    <a:pt x="1708" y="1"/>
                  </a:moveTo>
                  <a:lnTo>
                    <a:pt x="1370" y="781"/>
                  </a:lnTo>
                  <a:cubicBezTo>
                    <a:pt x="1370" y="781"/>
                    <a:pt x="2003" y="3626"/>
                    <a:pt x="2045" y="5586"/>
                  </a:cubicBezTo>
                  <a:lnTo>
                    <a:pt x="0" y="5586"/>
                  </a:lnTo>
                  <a:lnTo>
                    <a:pt x="0" y="1"/>
                  </a:lnTo>
                  <a:lnTo>
                    <a:pt x="17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9"/>
            <p:cNvSpPr/>
            <p:nvPr/>
          </p:nvSpPr>
          <p:spPr>
            <a:xfrm>
              <a:off x="5607624" y="3754940"/>
              <a:ext cx="170238" cy="14756"/>
            </a:xfrm>
            <a:custGeom>
              <a:avLst/>
              <a:gdLst/>
              <a:ahLst/>
              <a:cxnLst/>
              <a:rect l="l" t="t" r="r" b="b"/>
              <a:pathLst>
                <a:path w="3415" h="296" extrusionOk="0">
                  <a:moveTo>
                    <a:pt x="0" y="296"/>
                  </a:moveTo>
                  <a:lnTo>
                    <a:pt x="3415" y="296"/>
                  </a:lnTo>
                  <a:cubicBezTo>
                    <a:pt x="3415" y="296"/>
                    <a:pt x="1412" y="1"/>
                    <a:pt x="0" y="2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9"/>
            <p:cNvSpPr/>
            <p:nvPr/>
          </p:nvSpPr>
          <p:spPr>
            <a:xfrm>
              <a:off x="5607624" y="3769645"/>
              <a:ext cx="170238" cy="48404"/>
            </a:xfrm>
            <a:custGeom>
              <a:avLst/>
              <a:gdLst/>
              <a:ahLst/>
              <a:cxnLst/>
              <a:rect l="l" t="t" r="r" b="b"/>
              <a:pathLst>
                <a:path w="3415" h="971" extrusionOk="0">
                  <a:moveTo>
                    <a:pt x="338" y="781"/>
                  </a:moveTo>
                  <a:cubicBezTo>
                    <a:pt x="338" y="781"/>
                    <a:pt x="2529" y="970"/>
                    <a:pt x="3077" y="781"/>
                  </a:cubicBezTo>
                  <a:lnTo>
                    <a:pt x="3415" y="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9"/>
            <p:cNvSpPr/>
            <p:nvPr/>
          </p:nvSpPr>
          <p:spPr>
            <a:xfrm>
              <a:off x="5590825" y="4024971"/>
              <a:ext cx="203837" cy="23130"/>
            </a:xfrm>
            <a:custGeom>
              <a:avLst/>
              <a:gdLst/>
              <a:ahLst/>
              <a:cxnLst/>
              <a:rect l="l" t="t" r="r" b="b"/>
              <a:pathLst>
                <a:path w="4089" h="464" extrusionOk="0">
                  <a:moveTo>
                    <a:pt x="21" y="0"/>
                  </a:moveTo>
                  <a:cubicBezTo>
                    <a:pt x="21" y="0"/>
                    <a:pt x="632" y="359"/>
                    <a:pt x="2044" y="359"/>
                  </a:cubicBezTo>
                  <a:cubicBezTo>
                    <a:pt x="3457" y="359"/>
                    <a:pt x="4068" y="0"/>
                    <a:pt x="4068" y="0"/>
                  </a:cubicBezTo>
                  <a:lnTo>
                    <a:pt x="4089" y="464"/>
                  </a:lnTo>
                  <a:lnTo>
                    <a:pt x="0"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9"/>
            <p:cNvSpPr/>
            <p:nvPr/>
          </p:nvSpPr>
          <p:spPr>
            <a:xfrm>
              <a:off x="5863946" y="3769645"/>
              <a:ext cx="103040" cy="278462"/>
            </a:xfrm>
            <a:custGeom>
              <a:avLst/>
              <a:gdLst/>
              <a:ahLst/>
              <a:cxnLst/>
              <a:rect l="l" t="t" r="r" b="b"/>
              <a:pathLst>
                <a:path w="2067" h="5586" extrusionOk="0">
                  <a:moveTo>
                    <a:pt x="338" y="1"/>
                  </a:moveTo>
                  <a:lnTo>
                    <a:pt x="696" y="781"/>
                  </a:lnTo>
                  <a:cubicBezTo>
                    <a:pt x="696" y="781"/>
                    <a:pt x="64" y="3626"/>
                    <a:pt x="1" y="5586"/>
                  </a:cubicBezTo>
                  <a:lnTo>
                    <a:pt x="2066" y="5586"/>
                  </a:lnTo>
                  <a:lnTo>
                    <a:pt x="2066" y="1"/>
                  </a:lnTo>
                  <a:lnTo>
                    <a:pt x="3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9"/>
            <p:cNvSpPr/>
            <p:nvPr/>
          </p:nvSpPr>
          <p:spPr>
            <a:xfrm>
              <a:off x="5966934" y="3769645"/>
              <a:ext cx="101943" cy="278462"/>
            </a:xfrm>
            <a:custGeom>
              <a:avLst/>
              <a:gdLst/>
              <a:ahLst/>
              <a:cxnLst/>
              <a:rect l="l" t="t" r="r" b="b"/>
              <a:pathLst>
                <a:path w="2045" h="5586" extrusionOk="0">
                  <a:moveTo>
                    <a:pt x="1707" y="1"/>
                  </a:moveTo>
                  <a:lnTo>
                    <a:pt x="1370" y="781"/>
                  </a:lnTo>
                  <a:cubicBezTo>
                    <a:pt x="1370" y="781"/>
                    <a:pt x="1981" y="3626"/>
                    <a:pt x="2045" y="5586"/>
                  </a:cubicBezTo>
                  <a:lnTo>
                    <a:pt x="0" y="5586"/>
                  </a:lnTo>
                  <a:lnTo>
                    <a:pt x="0" y="1"/>
                  </a:lnTo>
                  <a:lnTo>
                    <a:pt x="17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9"/>
            <p:cNvSpPr/>
            <p:nvPr/>
          </p:nvSpPr>
          <p:spPr>
            <a:xfrm>
              <a:off x="5880795" y="3754940"/>
              <a:ext cx="171285" cy="14756"/>
            </a:xfrm>
            <a:custGeom>
              <a:avLst/>
              <a:gdLst/>
              <a:ahLst/>
              <a:cxnLst/>
              <a:rect l="l" t="t" r="r" b="b"/>
              <a:pathLst>
                <a:path w="3436" h="296" extrusionOk="0">
                  <a:moveTo>
                    <a:pt x="0" y="296"/>
                  </a:moveTo>
                  <a:lnTo>
                    <a:pt x="3435" y="296"/>
                  </a:lnTo>
                  <a:cubicBezTo>
                    <a:pt x="3435" y="296"/>
                    <a:pt x="1412" y="1"/>
                    <a:pt x="0" y="2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9"/>
            <p:cNvSpPr/>
            <p:nvPr/>
          </p:nvSpPr>
          <p:spPr>
            <a:xfrm>
              <a:off x="5880795" y="3769645"/>
              <a:ext cx="171285" cy="48404"/>
            </a:xfrm>
            <a:custGeom>
              <a:avLst/>
              <a:gdLst/>
              <a:ahLst/>
              <a:cxnLst/>
              <a:rect l="l" t="t" r="r" b="b"/>
              <a:pathLst>
                <a:path w="3436" h="971" extrusionOk="0">
                  <a:moveTo>
                    <a:pt x="358" y="781"/>
                  </a:moveTo>
                  <a:cubicBezTo>
                    <a:pt x="358" y="781"/>
                    <a:pt x="2550" y="970"/>
                    <a:pt x="3098" y="781"/>
                  </a:cubicBezTo>
                  <a:lnTo>
                    <a:pt x="3435" y="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9"/>
            <p:cNvSpPr/>
            <p:nvPr/>
          </p:nvSpPr>
          <p:spPr>
            <a:xfrm>
              <a:off x="5863946" y="4024971"/>
              <a:ext cx="204933" cy="23130"/>
            </a:xfrm>
            <a:custGeom>
              <a:avLst/>
              <a:gdLst/>
              <a:ahLst/>
              <a:cxnLst/>
              <a:rect l="l" t="t" r="r" b="b"/>
              <a:pathLst>
                <a:path w="4111" h="464" extrusionOk="0">
                  <a:moveTo>
                    <a:pt x="43" y="0"/>
                  </a:moveTo>
                  <a:cubicBezTo>
                    <a:pt x="43" y="0"/>
                    <a:pt x="633" y="359"/>
                    <a:pt x="2066" y="359"/>
                  </a:cubicBezTo>
                  <a:cubicBezTo>
                    <a:pt x="3478" y="359"/>
                    <a:pt x="4069" y="0"/>
                    <a:pt x="4069" y="0"/>
                  </a:cubicBezTo>
                  <a:lnTo>
                    <a:pt x="4111" y="464"/>
                  </a:lnTo>
                  <a:lnTo>
                    <a:pt x="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9" name="Google Shape;1519;p9"/>
          <p:cNvGrpSpPr/>
          <p:nvPr/>
        </p:nvGrpSpPr>
        <p:grpSpPr>
          <a:xfrm>
            <a:off x="6450591" y="3329216"/>
            <a:ext cx="790122" cy="256428"/>
            <a:chOff x="6450591" y="3329216"/>
            <a:chExt cx="790122" cy="256428"/>
          </a:xfrm>
        </p:grpSpPr>
        <p:sp>
          <p:nvSpPr>
            <p:cNvPr id="1520" name="Google Shape;1520;p9"/>
            <p:cNvSpPr/>
            <p:nvPr/>
          </p:nvSpPr>
          <p:spPr>
            <a:xfrm>
              <a:off x="6473671" y="3329216"/>
              <a:ext cx="767042" cy="256428"/>
            </a:xfrm>
            <a:custGeom>
              <a:avLst/>
              <a:gdLst/>
              <a:ahLst/>
              <a:cxnLst/>
              <a:rect l="l" t="t" r="r" b="b"/>
              <a:pathLst>
                <a:path w="15387" h="5144" extrusionOk="0">
                  <a:moveTo>
                    <a:pt x="212" y="5101"/>
                  </a:moveTo>
                  <a:lnTo>
                    <a:pt x="1" y="148"/>
                  </a:lnTo>
                  <a:lnTo>
                    <a:pt x="15344" y="1"/>
                  </a:lnTo>
                  <a:lnTo>
                    <a:pt x="15386" y="514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9"/>
            <p:cNvSpPr/>
            <p:nvPr/>
          </p:nvSpPr>
          <p:spPr>
            <a:xfrm>
              <a:off x="6450591" y="3336593"/>
              <a:ext cx="33649" cy="249051"/>
            </a:xfrm>
            <a:custGeom>
              <a:avLst/>
              <a:gdLst/>
              <a:ahLst/>
              <a:cxnLst/>
              <a:rect l="l" t="t" r="r" b="b"/>
              <a:pathLst>
                <a:path w="675" h="4996" extrusionOk="0">
                  <a:moveTo>
                    <a:pt x="464" y="0"/>
                  </a:moveTo>
                  <a:lnTo>
                    <a:pt x="0" y="169"/>
                  </a:lnTo>
                  <a:lnTo>
                    <a:pt x="232" y="4995"/>
                  </a:lnTo>
                  <a:lnTo>
                    <a:pt x="675" y="495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9"/>
            <p:cNvSpPr/>
            <p:nvPr/>
          </p:nvSpPr>
          <p:spPr>
            <a:xfrm>
              <a:off x="6551435" y="3370191"/>
              <a:ext cx="175522" cy="175522"/>
            </a:xfrm>
            <a:custGeom>
              <a:avLst/>
              <a:gdLst/>
              <a:ahLst/>
              <a:cxnLst/>
              <a:rect l="l" t="t" r="r" b="b"/>
              <a:pathLst>
                <a:path w="3521" h="3521" extrusionOk="0">
                  <a:moveTo>
                    <a:pt x="3520" y="1750"/>
                  </a:moveTo>
                  <a:cubicBezTo>
                    <a:pt x="3520" y="2719"/>
                    <a:pt x="2740" y="3520"/>
                    <a:pt x="1771" y="3520"/>
                  </a:cubicBezTo>
                  <a:cubicBezTo>
                    <a:pt x="780" y="3520"/>
                    <a:pt x="0" y="2719"/>
                    <a:pt x="0" y="1750"/>
                  </a:cubicBezTo>
                  <a:cubicBezTo>
                    <a:pt x="0" y="780"/>
                    <a:pt x="780" y="1"/>
                    <a:pt x="1771" y="1"/>
                  </a:cubicBezTo>
                  <a:cubicBezTo>
                    <a:pt x="2740" y="1"/>
                    <a:pt x="3520" y="780"/>
                    <a:pt x="3520" y="1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9"/>
            <p:cNvSpPr/>
            <p:nvPr/>
          </p:nvSpPr>
          <p:spPr>
            <a:xfrm>
              <a:off x="6551435" y="3377569"/>
              <a:ext cx="163957" cy="163907"/>
            </a:xfrm>
            <a:custGeom>
              <a:avLst/>
              <a:gdLst/>
              <a:ahLst/>
              <a:cxnLst/>
              <a:rect l="l" t="t" r="r" b="b"/>
              <a:pathLst>
                <a:path w="3289" h="3288" extrusionOk="0">
                  <a:moveTo>
                    <a:pt x="3288" y="1644"/>
                  </a:moveTo>
                  <a:cubicBezTo>
                    <a:pt x="3288" y="2550"/>
                    <a:pt x="2551" y="3288"/>
                    <a:pt x="1644" y="3288"/>
                  </a:cubicBezTo>
                  <a:cubicBezTo>
                    <a:pt x="738" y="3288"/>
                    <a:pt x="0" y="2550"/>
                    <a:pt x="0" y="1644"/>
                  </a:cubicBezTo>
                  <a:cubicBezTo>
                    <a:pt x="0" y="738"/>
                    <a:pt x="738" y="0"/>
                    <a:pt x="1644" y="0"/>
                  </a:cubicBezTo>
                  <a:cubicBezTo>
                    <a:pt x="2551" y="0"/>
                    <a:pt x="3288" y="738"/>
                    <a:pt x="3288" y="16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9"/>
            <p:cNvSpPr/>
            <p:nvPr/>
          </p:nvSpPr>
          <p:spPr>
            <a:xfrm>
              <a:off x="6779393" y="3370191"/>
              <a:ext cx="174475" cy="175522"/>
            </a:xfrm>
            <a:custGeom>
              <a:avLst/>
              <a:gdLst/>
              <a:ahLst/>
              <a:cxnLst/>
              <a:rect l="l" t="t" r="r" b="b"/>
              <a:pathLst>
                <a:path w="3500" h="3521" extrusionOk="0">
                  <a:moveTo>
                    <a:pt x="3500" y="1750"/>
                  </a:moveTo>
                  <a:cubicBezTo>
                    <a:pt x="3500" y="2719"/>
                    <a:pt x="2720" y="3520"/>
                    <a:pt x="1750" y="3520"/>
                  </a:cubicBezTo>
                  <a:cubicBezTo>
                    <a:pt x="781" y="3520"/>
                    <a:pt x="1" y="2719"/>
                    <a:pt x="1" y="1750"/>
                  </a:cubicBezTo>
                  <a:cubicBezTo>
                    <a:pt x="1" y="780"/>
                    <a:pt x="781" y="1"/>
                    <a:pt x="1750" y="1"/>
                  </a:cubicBezTo>
                  <a:cubicBezTo>
                    <a:pt x="2720" y="1"/>
                    <a:pt x="3500" y="780"/>
                    <a:pt x="3500" y="1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9"/>
            <p:cNvSpPr/>
            <p:nvPr/>
          </p:nvSpPr>
          <p:spPr>
            <a:xfrm>
              <a:off x="6779393" y="3377569"/>
              <a:ext cx="163957" cy="163907"/>
            </a:xfrm>
            <a:custGeom>
              <a:avLst/>
              <a:gdLst/>
              <a:ahLst/>
              <a:cxnLst/>
              <a:rect l="l" t="t" r="r" b="b"/>
              <a:pathLst>
                <a:path w="3289" h="3288" extrusionOk="0">
                  <a:moveTo>
                    <a:pt x="3289" y="1644"/>
                  </a:moveTo>
                  <a:cubicBezTo>
                    <a:pt x="3289" y="2550"/>
                    <a:pt x="2551" y="3288"/>
                    <a:pt x="1645" y="3288"/>
                  </a:cubicBezTo>
                  <a:cubicBezTo>
                    <a:pt x="739" y="3288"/>
                    <a:pt x="1" y="2550"/>
                    <a:pt x="1" y="1644"/>
                  </a:cubicBezTo>
                  <a:cubicBezTo>
                    <a:pt x="1" y="738"/>
                    <a:pt x="739" y="0"/>
                    <a:pt x="1645" y="0"/>
                  </a:cubicBezTo>
                  <a:cubicBezTo>
                    <a:pt x="2551" y="0"/>
                    <a:pt x="3289" y="738"/>
                    <a:pt x="3289" y="16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9"/>
            <p:cNvSpPr/>
            <p:nvPr/>
          </p:nvSpPr>
          <p:spPr>
            <a:xfrm>
              <a:off x="7008448" y="3370191"/>
              <a:ext cx="174475" cy="175522"/>
            </a:xfrm>
            <a:custGeom>
              <a:avLst/>
              <a:gdLst/>
              <a:ahLst/>
              <a:cxnLst/>
              <a:rect l="l" t="t" r="r" b="b"/>
              <a:pathLst>
                <a:path w="3500" h="3521" extrusionOk="0">
                  <a:moveTo>
                    <a:pt x="3499" y="1750"/>
                  </a:moveTo>
                  <a:cubicBezTo>
                    <a:pt x="3499" y="2719"/>
                    <a:pt x="2719" y="3520"/>
                    <a:pt x="1750" y="3520"/>
                  </a:cubicBezTo>
                  <a:cubicBezTo>
                    <a:pt x="780" y="3520"/>
                    <a:pt x="1" y="2719"/>
                    <a:pt x="1" y="1750"/>
                  </a:cubicBezTo>
                  <a:cubicBezTo>
                    <a:pt x="1" y="780"/>
                    <a:pt x="780" y="1"/>
                    <a:pt x="1750" y="1"/>
                  </a:cubicBezTo>
                  <a:cubicBezTo>
                    <a:pt x="2719" y="1"/>
                    <a:pt x="3499" y="780"/>
                    <a:pt x="3499" y="1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9"/>
            <p:cNvSpPr/>
            <p:nvPr/>
          </p:nvSpPr>
          <p:spPr>
            <a:xfrm>
              <a:off x="7008448" y="3377569"/>
              <a:ext cx="163957" cy="163907"/>
            </a:xfrm>
            <a:custGeom>
              <a:avLst/>
              <a:gdLst/>
              <a:ahLst/>
              <a:cxnLst/>
              <a:rect l="l" t="t" r="r" b="b"/>
              <a:pathLst>
                <a:path w="3289" h="3288" extrusionOk="0">
                  <a:moveTo>
                    <a:pt x="3288" y="1644"/>
                  </a:moveTo>
                  <a:cubicBezTo>
                    <a:pt x="3288" y="2550"/>
                    <a:pt x="2551" y="3288"/>
                    <a:pt x="1644" y="3288"/>
                  </a:cubicBezTo>
                  <a:cubicBezTo>
                    <a:pt x="738" y="3288"/>
                    <a:pt x="1" y="2550"/>
                    <a:pt x="1" y="1644"/>
                  </a:cubicBezTo>
                  <a:cubicBezTo>
                    <a:pt x="1" y="738"/>
                    <a:pt x="738" y="0"/>
                    <a:pt x="1644" y="0"/>
                  </a:cubicBezTo>
                  <a:cubicBezTo>
                    <a:pt x="2551" y="0"/>
                    <a:pt x="3288" y="738"/>
                    <a:pt x="3288" y="16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9"/>
            <p:cNvSpPr/>
            <p:nvPr/>
          </p:nvSpPr>
          <p:spPr>
            <a:xfrm>
              <a:off x="6629199" y="3412214"/>
              <a:ext cx="24177" cy="24227"/>
            </a:xfrm>
            <a:custGeom>
              <a:avLst/>
              <a:gdLst/>
              <a:ahLst/>
              <a:cxnLst/>
              <a:rect l="l" t="t" r="r" b="b"/>
              <a:pathLst>
                <a:path w="485" h="486" extrusionOk="0">
                  <a:moveTo>
                    <a:pt x="485" y="254"/>
                  </a:moveTo>
                  <a:cubicBezTo>
                    <a:pt x="485" y="380"/>
                    <a:pt x="379" y="485"/>
                    <a:pt x="232" y="485"/>
                  </a:cubicBezTo>
                  <a:cubicBezTo>
                    <a:pt x="105" y="485"/>
                    <a:pt x="0" y="380"/>
                    <a:pt x="0" y="254"/>
                  </a:cubicBezTo>
                  <a:cubicBezTo>
                    <a:pt x="0" y="127"/>
                    <a:pt x="105" y="1"/>
                    <a:pt x="232" y="1"/>
                  </a:cubicBezTo>
                  <a:cubicBezTo>
                    <a:pt x="379" y="1"/>
                    <a:pt x="485" y="127"/>
                    <a:pt x="485" y="2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9"/>
            <p:cNvSpPr/>
            <p:nvPr/>
          </p:nvSpPr>
          <p:spPr>
            <a:xfrm>
              <a:off x="6629199" y="3485741"/>
              <a:ext cx="24177" cy="24227"/>
            </a:xfrm>
            <a:custGeom>
              <a:avLst/>
              <a:gdLst/>
              <a:ahLst/>
              <a:cxnLst/>
              <a:rect l="l" t="t" r="r" b="b"/>
              <a:pathLst>
                <a:path w="485" h="486" extrusionOk="0">
                  <a:moveTo>
                    <a:pt x="485" y="233"/>
                  </a:moveTo>
                  <a:cubicBezTo>
                    <a:pt x="485" y="380"/>
                    <a:pt x="379" y="486"/>
                    <a:pt x="232" y="486"/>
                  </a:cubicBezTo>
                  <a:cubicBezTo>
                    <a:pt x="105" y="486"/>
                    <a:pt x="0" y="380"/>
                    <a:pt x="0" y="233"/>
                  </a:cubicBezTo>
                  <a:cubicBezTo>
                    <a:pt x="0" y="106"/>
                    <a:pt x="105" y="1"/>
                    <a:pt x="232" y="1"/>
                  </a:cubicBezTo>
                  <a:cubicBezTo>
                    <a:pt x="379" y="1"/>
                    <a:pt x="485" y="106"/>
                    <a:pt x="48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9"/>
            <p:cNvSpPr/>
            <p:nvPr/>
          </p:nvSpPr>
          <p:spPr>
            <a:xfrm>
              <a:off x="6855063" y="3412214"/>
              <a:ext cx="24227" cy="24227"/>
            </a:xfrm>
            <a:custGeom>
              <a:avLst/>
              <a:gdLst/>
              <a:ahLst/>
              <a:cxnLst/>
              <a:rect l="l" t="t" r="r" b="b"/>
              <a:pathLst>
                <a:path w="486" h="486" extrusionOk="0">
                  <a:moveTo>
                    <a:pt x="485" y="254"/>
                  </a:moveTo>
                  <a:cubicBezTo>
                    <a:pt x="485" y="380"/>
                    <a:pt x="380" y="485"/>
                    <a:pt x="253" y="485"/>
                  </a:cubicBezTo>
                  <a:cubicBezTo>
                    <a:pt x="127" y="485"/>
                    <a:pt x="0" y="380"/>
                    <a:pt x="0" y="254"/>
                  </a:cubicBezTo>
                  <a:cubicBezTo>
                    <a:pt x="0" y="127"/>
                    <a:pt x="127" y="1"/>
                    <a:pt x="253" y="1"/>
                  </a:cubicBezTo>
                  <a:cubicBezTo>
                    <a:pt x="380" y="1"/>
                    <a:pt x="485" y="127"/>
                    <a:pt x="485" y="2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9"/>
            <p:cNvSpPr/>
            <p:nvPr/>
          </p:nvSpPr>
          <p:spPr>
            <a:xfrm>
              <a:off x="6855063" y="3485741"/>
              <a:ext cx="24227" cy="24227"/>
            </a:xfrm>
            <a:custGeom>
              <a:avLst/>
              <a:gdLst/>
              <a:ahLst/>
              <a:cxnLst/>
              <a:rect l="l" t="t" r="r" b="b"/>
              <a:pathLst>
                <a:path w="486" h="486" extrusionOk="0">
                  <a:moveTo>
                    <a:pt x="485" y="233"/>
                  </a:moveTo>
                  <a:cubicBezTo>
                    <a:pt x="485" y="380"/>
                    <a:pt x="380" y="486"/>
                    <a:pt x="253" y="486"/>
                  </a:cubicBezTo>
                  <a:cubicBezTo>
                    <a:pt x="127" y="486"/>
                    <a:pt x="0" y="380"/>
                    <a:pt x="0" y="233"/>
                  </a:cubicBezTo>
                  <a:cubicBezTo>
                    <a:pt x="0" y="106"/>
                    <a:pt x="127" y="1"/>
                    <a:pt x="253" y="1"/>
                  </a:cubicBezTo>
                  <a:cubicBezTo>
                    <a:pt x="380" y="1"/>
                    <a:pt x="485" y="106"/>
                    <a:pt x="48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9"/>
            <p:cNvSpPr/>
            <p:nvPr/>
          </p:nvSpPr>
          <p:spPr>
            <a:xfrm>
              <a:off x="7090399" y="3412214"/>
              <a:ext cx="23180" cy="24227"/>
            </a:xfrm>
            <a:custGeom>
              <a:avLst/>
              <a:gdLst/>
              <a:ahLst/>
              <a:cxnLst/>
              <a:rect l="l" t="t" r="r" b="b"/>
              <a:pathLst>
                <a:path w="465" h="486" extrusionOk="0">
                  <a:moveTo>
                    <a:pt x="464" y="254"/>
                  </a:moveTo>
                  <a:cubicBezTo>
                    <a:pt x="464" y="380"/>
                    <a:pt x="359" y="485"/>
                    <a:pt x="232" y="485"/>
                  </a:cubicBezTo>
                  <a:cubicBezTo>
                    <a:pt x="106" y="485"/>
                    <a:pt x="0" y="380"/>
                    <a:pt x="0" y="254"/>
                  </a:cubicBezTo>
                  <a:cubicBezTo>
                    <a:pt x="0" y="127"/>
                    <a:pt x="106" y="1"/>
                    <a:pt x="232" y="1"/>
                  </a:cubicBezTo>
                  <a:cubicBezTo>
                    <a:pt x="359" y="1"/>
                    <a:pt x="464" y="127"/>
                    <a:pt x="464" y="2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9"/>
            <p:cNvSpPr/>
            <p:nvPr/>
          </p:nvSpPr>
          <p:spPr>
            <a:xfrm>
              <a:off x="7090399" y="3485741"/>
              <a:ext cx="23180" cy="24227"/>
            </a:xfrm>
            <a:custGeom>
              <a:avLst/>
              <a:gdLst/>
              <a:ahLst/>
              <a:cxnLst/>
              <a:rect l="l" t="t" r="r" b="b"/>
              <a:pathLst>
                <a:path w="465" h="486" extrusionOk="0">
                  <a:moveTo>
                    <a:pt x="464" y="233"/>
                  </a:moveTo>
                  <a:cubicBezTo>
                    <a:pt x="464" y="380"/>
                    <a:pt x="359" y="486"/>
                    <a:pt x="232" y="486"/>
                  </a:cubicBezTo>
                  <a:cubicBezTo>
                    <a:pt x="106" y="486"/>
                    <a:pt x="0" y="380"/>
                    <a:pt x="0" y="233"/>
                  </a:cubicBezTo>
                  <a:cubicBezTo>
                    <a:pt x="0" y="106"/>
                    <a:pt x="106" y="1"/>
                    <a:pt x="232" y="1"/>
                  </a:cubicBezTo>
                  <a:cubicBezTo>
                    <a:pt x="359" y="1"/>
                    <a:pt x="464" y="106"/>
                    <a:pt x="464"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4" name="Google Shape;1534;p9"/>
          <p:cNvGrpSpPr/>
          <p:nvPr/>
        </p:nvGrpSpPr>
        <p:grpSpPr>
          <a:xfrm>
            <a:off x="-444443" y="3609248"/>
            <a:ext cx="10005116" cy="2220057"/>
            <a:chOff x="-444443" y="3609248"/>
            <a:chExt cx="10005116" cy="2220057"/>
          </a:xfrm>
        </p:grpSpPr>
        <p:sp>
          <p:nvSpPr>
            <p:cNvPr id="1535" name="Google Shape;1535;p9"/>
            <p:cNvSpPr/>
            <p:nvPr/>
          </p:nvSpPr>
          <p:spPr>
            <a:xfrm>
              <a:off x="2408023" y="5367720"/>
              <a:ext cx="1005707" cy="27458"/>
            </a:xfrm>
            <a:custGeom>
              <a:avLst/>
              <a:gdLst/>
              <a:ahLst/>
              <a:cxnLst/>
              <a:rect l="l" t="t" r="r" b="b"/>
              <a:pathLst>
                <a:path w="23185" h="633" extrusionOk="0">
                  <a:moveTo>
                    <a:pt x="1" y="633"/>
                  </a:moveTo>
                  <a:lnTo>
                    <a:pt x="506" y="1"/>
                  </a:lnTo>
                  <a:lnTo>
                    <a:pt x="22594" y="1"/>
                  </a:lnTo>
                  <a:lnTo>
                    <a:pt x="23184" y="63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9"/>
            <p:cNvSpPr/>
            <p:nvPr/>
          </p:nvSpPr>
          <p:spPr>
            <a:xfrm>
              <a:off x="341896" y="5548732"/>
              <a:ext cx="1820293" cy="173770"/>
            </a:xfrm>
            <a:custGeom>
              <a:avLst/>
              <a:gdLst/>
              <a:ahLst/>
              <a:cxnLst/>
              <a:rect l="l" t="t" r="r" b="b"/>
              <a:pathLst>
                <a:path w="41964" h="4006" extrusionOk="0">
                  <a:moveTo>
                    <a:pt x="0" y="1"/>
                  </a:moveTo>
                  <a:lnTo>
                    <a:pt x="190" y="4005"/>
                  </a:lnTo>
                  <a:lnTo>
                    <a:pt x="41963" y="3626"/>
                  </a:lnTo>
                  <a:lnTo>
                    <a:pt x="419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9"/>
            <p:cNvSpPr/>
            <p:nvPr/>
          </p:nvSpPr>
          <p:spPr>
            <a:xfrm>
              <a:off x="341896" y="5548732"/>
              <a:ext cx="1501209" cy="173770"/>
            </a:xfrm>
            <a:custGeom>
              <a:avLst/>
              <a:gdLst/>
              <a:ahLst/>
              <a:cxnLst/>
              <a:rect l="l" t="t" r="r" b="b"/>
              <a:pathLst>
                <a:path w="34608" h="4006" extrusionOk="0">
                  <a:moveTo>
                    <a:pt x="34607" y="3626"/>
                  </a:moveTo>
                  <a:lnTo>
                    <a:pt x="34607" y="1"/>
                  </a:lnTo>
                  <a:lnTo>
                    <a:pt x="0" y="1"/>
                  </a:lnTo>
                  <a:lnTo>
                    <a:pt x="190" y="40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9"/>
            <p:cNvSpPr/>
            <p:nvPr/>
          </p:nvSpPr>
          <p:spPr>
            <a:xfrm>
              <a:off x="1909797" y="5446362"/>
              <a:ext cx="120720" cy="33878"/>
            </a:xfrm>
            <a:custGeom>
              <a:avLst/>
              <a:gdLst/>
              <a:ahLst/>
              <a:cxnLst/>
              <a:rect l="l" t="t" r="r" b="b"/>
              <a:pathLst>
                <a:path w="2783" h="781" extrusionOk="0">
                  <a:moveTo>
                    <a:pt x="2108" y="0"/>
                  </a:moveTo>
                  <a:lnTo>
                    <a:pt x="0" y="0"/>
                  </a:lnTo>
                  <a:lnTo>
                    <a:pt x="126" y="780"/>
                  </a:lnTo>
                  <a:lnTo>
                    <a:pt x="2782" y="78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9"/>
            <p:cNvSpPr/>
            <p:nvPr/>
          </p:nvSpPr>
          <p:spPr>
            <a:xfrm>
              <a:off x="1820682" y="4182858"/>
              <a:ext cx="4675432" cy="1646446"/>
            </a:xfrm>
            <a:custGeom>
              <a:avLst/>
              <a:gdLst/>
              <a:ahLst/>
              <a:cxnLst/>
              <a:rect l="l" t="t" r="r" b="b"/>
              <a:pathLst>
                <a:path w="93790" h="33028" extrusionOk="0">
                  <a:moveTo>
                    <a:pt x="190" y="32922"/>
                  </a:moveTo>
                  <a:lnTo>
                    <a:pt x="1" y="1"/>
                  </a:lnTo>
                  <a:lnTo>
                    <a:pt x="93789" y="1"/>
                  </a:lnTo>
                  <a:lnTo>
                    <a:pt x="93094" y="33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9"/>
            <p:cNvSpPr/>
            <p:nvPr/>
          </p:nvSpPr>
          <p:spPr>
            <a:xfrm>
              <a:off x="3403976" y="4182858"/>
              <a:ext cx="38933" cy="1639068"/>
            </a:xfrm>
            <a:custGeom>
              <a:avLst/>
              <a:gdLst/>
              <a:ahLst/>
              <a:cxnLst/>
              <a:rect l="l" t="t" r="r" b="b"/>
              <a:pathLst>
                <a:path w="781" h="32880" extrusionOk="0">
                  <a:moveTo>
                    <a:pt x="422" y="32880"/>
                  </a:moveTo>
                  <a:lnTo>
                    <a:pt x="0" y="1"/>
                  </a:lnTo>
                  <a:lnTo>
                    <a:pt x="422" y="1"/>
                  </a:lnTo>
                  <a:lnTo>
                    <a:pt x="780" y="3288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9"/>
            <p:cNvSpPr/>
            <p:nvPr/>
          </p:nvSpPr>
          <p:spPr>
            <a:xfrm>
              <a:off x="5579772" y="4182858"/>
              <a:ext cx="16899" cy="1639068"/>
            </a:xfrm>
            <a:custGeom>
              <a:avLst/>
              <a:gdLst/>
              <a:ahLst/>
              <a:cxnLst/>
              <a:rect l="l" t="t" r="r" b="b"/>
              <a:pathLst>
                <a:path w="339" h="32880" extrusionOk="0">
                  <a:moveTo>
                    <a:pt x="1" y="1"/>
                  </a:moveTo>
                  <a:lnTo>
                    <a:pt x="1" y="32880"/>
                  </a:lnTo>
                  <a:lnTo>
                    <a:pt x="254" y="32880"/>
                  </a:lnTo>
                  <a:lnTo>
                    <a:pt x="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9"/>
            <p:cNvSpPr/>
            <p:nvPr/>
          </p:nvSpPr>
          <p:spPr>
            <a:xfrm>
              <a:off x="3436527" y="5293391"/>
              <a:ext cx="2143351" cy="13709"/>
            </a:xfrm>
            <a:custGeom>
              <a:avLst/>
              <a:gdLst/>
              <a:ahLst/>
              <a:cxnLst/>
              <a:rect l="l" t="t" r="r" b="b"/>
              <a:pathLst>
                <a:path w="42996" h="275" extrusionOk="0">
                  <a:moveTo>
                    <a:pt x="43" y="190"/>
                  </a:moveTo>
                  <a:lnTo>
                    <a:pt x="42996" y="274"/>
                  </a:lnTo>
                  <a:lnTo>
                    <a:pt x="42996"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9"/>
            <p:cNvSpPr/>
            <p:nvPr/>
          </p:nvSpPr>
          <p:spPr>
            <a:xfrm>
              <a:off x="3426009" y="4469688"/>
              <a:ext cx="2153869" cy="13709"/>
            </a:xfrm>
            <a:custGeom>
              <a:avLst/>
              <a:gdLst/>
              <a:ahLst/>
              <a:cxnLst/>
              <a:rect l="l" t="t" r="r" b="b"/>
              <a:pathLst>
                <a:path w="43207" h="275" extrusionOk="0">
                  <a:moveTo>
                    <a:pt x="22" y="190"/>
                  </a:moveTo>
                  <a:lnTo>
                    <a:pt x="43207" y="275"/>
                  </a:lnTo>
                  <a:lnTo>
                    <a:pt x="43207"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9"/>
            <p:cNvSpPr/>
            <p:nvPr/>
          </p:nvSpPr>
          <p:spPr>
            <a:xfrm>
              <a:off x="2041312" y="4572676"/>
              <a:ext cx="1183090" cy="1074816"/>
            </a:xfrm>
            <a:custGeom>
              <a:avLst/>
              <a:gdLst/>
              <a:ahLst/>
              <a:cxnLst/>
              <a:rect l="l" t="t" r="r" b="b"/>
              <a:pathLst>
                <a:path w="23733" h="21561" extrusionOk="0">
                  <a:moveTo>
                    <a:pt x="549" y="21561"/>
                  </a:moveTo>
                  <a:lnTo>
                    <a:pt x="23732" y="21561"/>
                  </a:lnTo>
                  <a:lnTo>
                    <a:pt x="23648" y="0"/>
                  </a:lnTo>
                  <a:lnTo>
                    <a:pt x="1"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9"/>
            <p:cNvSpPr/>
            <p:nvPr/>
          </p:nvSpPr>
          <p:spPr>
            <a:xfrm>
              <a:off x="2041312" y="4572676"/>
              <a:ext cx="1178853" cy="44167"/>
            </a:xfrm>
            <a:custGeom>
              <a:avLst/>
              <a:gdLst/>
              <a:ahLst/>
              <a:cxnLst/>
              <a:rect l="l" t="t" r="r" b="b"/>
              <a:pathLst>
                <a:path w="23648" h="886" extrusionOk="0">
                  <a:moveTo>
                    <a:pt x="1" y="422"/>
                  </a:moveTo>
                  <a:lnTo>
                    <a:pt x="401" y="885"/>
                  </a:lnTo>
                  <a:lnTo>
                    <a:pt x="23100" y="801"/>
                  </a:lnTo>
                  <a:lnTo>
                    <a:pt x="2364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9"/>
            <p:cNvSpPr/>
            <p:nvPr/>
          </p:nvSpPr>
          <p:spPr>
            <a:xfrm>
              <a:off x="2041312" y="4593663"/>
              <a:ext cx="52592" cy="1053829"/>
            </a:xfrm>
            <a:custGeom>
              <a:avLst/>
              <a:gdLst/>
              <a:ahLst/>
              <a:cxnLst/>
              <a:rect l="l" t="t" r="r" b="b"/>
              <a:pathLst>
                <a:path w="1055" h="21140" extrusionOk="0">
                  <a:moveTo>
                    <a:pt x="1" y="1"/>
                  </a:moveTo>
                  <a:lnTo>
                    <a:pt x="549" y="21140"/>
                  </a:lnTo>
                  <a:lnTo>
                    <a:pt x="1054" y="20508"/>
                  </a:lnTo>
                  <a:lnTo>
                    <a:pt x="40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9"/>
            <p:cNvSpPr/>
            <p:nvPr/>
          </p:nvSpPr>
          <p:spPr>
            <a:xfrm>
              <a:off x="5741581" y="4292127"/>
              <a:ext cx="581052" cy="1396348"/>
            </a:xfrm>
            <a:custGeom>
              <a:avLst/>
              <a:gdLst/>
              <a:ahLst/>
              <a:cxnLst/>
              <a:rect l="l" t="t" r="r" b="b"/>
              <a:pathLst>
                <a:path w="11656" h="28011" extrusionOk="0">
                  <a:moveTo>
                    <a:pt x="1" y="28011"/>
                  </a:moveTo>
                  <a:lnTo>
                    <a:pt x="11066" y="28011"/>
                  </a:lnTo>
                  <a:lnTo>
                    <a:pt x="11656" y="1"/>
                  </a:lnTo>
                  <a:lnTo>
                    <a:pt x="148"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9"/>
            <p:cNvSpPr/>
            <p:nvPr/>
          </p:nvSpPr>
          <p:spPr>
            <a:xfrm>
              <a:off x="5748958" y="4292127"/>
              <a:ext cx="573674" cy="46311"/>
            </a:xfrm>
            <a:custGeom>
              <a:avLst/>
              <a:gdLst/>
              <a:ahLst/>
              <a:cxnLst/>
              <a:rect l="l" t="t" r="r" b="b"/>
              <a:pathLst>
                <a:path w="11508" h="929" extrusionOk="0">
                  <a:moveTo>
                    <a:pt x="0" y="422"/>
                  </a:moveTo>
                  <a:lnTo>
                    <a:pt x="422" y="928"/>
                  </a:lnTo>
                  <a:lnTo>
                    <a:pt x="10897" y="823"/>
                  </a:lnTo>
                  <a:lnTo>
                    <a:pt x="11508"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9"/>
            <p:cNvSpPr/>
            <p:nvPr/>
          </p:nvSpPr>
          <p:spPr>
            <a:xfrm>
              <a:off x="5741581" y="4313163"/>
              <a:ext cx="28414" cy="1375312"/>
            </a:xfrm>
            <a:custGeom>
              <a:avLst/>
              <a:gdLst/>
              <a:ahLst/>
              <a:cxnLst/>
              <a:rect l="l" t="t" r="r" b="b"/>
              <a:pathLst>
                <a:path w="570" h="27589" extrusionOk="0">
                  <a:moveTo>
                    <a:pt x="148" y="0"/>
                  </a:moveTo>
                  <a:lnTo>
                    <a:pt x="1" y="27589"/>
                  </a:lnTo>
                  <a:lnTo>
                    <a:pt x="549" y="26936"/>
                  </a:lnTo>
                  <a:lnTo>
                    <a:pt x="570" y="5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9"/>
            <p:cNvSpPr/>
            <p:nvPr/>
          </p:nvSpPr>
          <p:spPr>
            <a:xfrm>
              <a:off x="3558407" y="4598947"/>
              <a:ext cx="1869126" cy="568440"/>
            </a:xfrm>
            <a:custGeom>
              <a:avLst/>
              <a:gdLst/>
              <a:ahLst/>
              <a:cxnLst/>
              <a:rect l="l" t="t" r="r" b="b"/>
              <a:pathLst>
                <a:path w="37495" h="11403" extrusionOk="0">
                  <a:moveTo>
                    <a:pt x="274" y="11402"/>
                  </a:moveTo>
                  <a:lnTo>
                    <a:pt x="37368" y="11402"/>
                  </a:lnTo>
                  <a:lnTo>
                    <a:pt x="37495" y="0"/>
                  </a:lnTo>
                  <a:lnTo>
                    <a:pt x="0" y="37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9"/>
            <p:cNvSpPr/>
            <p:nvPr/>
          </p:nvSpPr>
          <p:spPr>
            <a:xfrm>
              <a:off x="3558407" y="4598947"/>
              <a:ext cx="1869126" cy="40977"/>
            </a:xfrm>
            <a:custGeom>
              <a:avLst/>
              <a:gdLst/>
              <a:ahLst/>
              <a:cxnLst/>
              <a:rect l="l" t="t" r="r" b="b"/>
              <a:pathLst>
                <a:path w="37495" h="822" extrusionOk="0">
                  <a:moveTo>
                    <a:pt x="0" y="379"/>
                  </a:moveTo>
                  <a:lnTo>
                    <a:pt x="422" y="822"/>
                  </a:lnTo>
                  <a:lnTo>
                    <a:pt x="36926" y="738"/>
                  </a:lnTo>
                  <a:lnTo>
                    <a:pt x="3749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9"/>
            <p:cNvSpPr/>
            <p:nvPr/>
          </p:nvSpPr>
          <p:spPr>
            <a:xfrm>
              <a:off x="3558407" y="4617839"/>
              <a:ext cx="38933" cy="549546"/>
            </a:xfrm>
            <a:custGeom>
              <a:avLst/>
              <a:gdLst/>
              <a:ahLst/>
              <a:cxnLst/>
              <a:rect l="l" t="t" r="r" b="b"/>
              <a:pathLst>
                <a:path w="781" h="11024" extrusionOk="0">
                  <a:moveTo>
                    <a:pt x="0" y="0"/>
                  </a:moveTo>
                  <a:lnTo>
                    <a:pt x="274" y="11023"/>
                  </a:lnTo>
                  <a:lnTo>
                    <a:pt x="780" y="10433"/>
                  </a:lnTo>
                  <a:lnTo>
                    <a:pt x="422"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9"/>
            <p:cNvSpPr/>
            <p:nvPr/>
          </p:nvSpPr>
          <p:spPr>
            <a:xfrm>
              <a:off x="3558407" y="5411034"/>
              <a:ext cx="1869126" cy="308970"/>
            </a:xfrm>
            <a:custGeom>
              <a:avLst/>
              <a:gdLst/>
              <a:ahLst/>
              <a:cxnLst/>
              <a:rect l="l" t="t" r="r" b="b"/>
              <a:pathLst>
                <a:path w="37495" h="6198" extrusionOk="0">
                  <a:moveTo>
                    <a:pt x="274" y="6197"/>
                  </a:moveTo>
                  <a:lnTo>
                    <a:pt x="37368" y="6197"/>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9"/>
            <p:cNvSpPr/>
            <p:nvPr/>
          </p:nvSpPr>
          <p:spPr>
            <a:xfrm>
              <a:off x="3558407" y="5411034"/>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9"/>
            <p:cNvSpPr/>
            <p:nvPr/>
          </p:nvSpPr>
          <p:spPr>
            <a:xfrm>
              <a:off x="3558407" y="5429977"/>
              <a:ext cx="38933" cy="290027"/>
            </a:xfrm>
            <a:custGeom>
              <a:avLst/>
              <a:gdLst/>
              <a:ahLst/>
              <a:cxnLst/>
              <a:rect l="l" t="t" r="r" b="b"/>
              <a:pathLst>
                <a:path w="781" h="5818" extrusionOk="0">
                  <a:moveTo>
                    <a:pt x="0" y="0"/>
                  </a:moveTo>
                  <a:lnTo>
                    <a:pt x="274" y="5817"/>
                  </a:lnTo>
                  <a:lnTo>
                    <a:pt x="780" y="5227"/>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9"/>
            <p:cNvSpPr/>
            <p:nvPr/>
          </p:nvSpPr>
          <p:spPr>
            <a:xfrm>
              <a:off x="3558407" y="4251151"/>
              <a:ext cx="1869126" cy="125074"/>
            </a:xfrm>
            <a:custGeom>
              <a:avLst/>
              <a:gdLst/>
              <a:ahLst/>
              <a:cxnLst/>
              <a:rect l="l" t="t" r="r" b="b"/>
              <a:pathLst>
                <a:path w="37495" h="2509" extrusionOk="0">
                  <a:moveTo>
                    <a:pt x="274" y="2509"/>
                  </a:moveTo>
                  <a:lnTo>
                    <a:pt x="37368" y="2509"/>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9"/>
            <p:cNvSpPr/>
            <p:nvPr/>
          </p:nvSpPr>
          <p:spPr>
            <a:xfrm>
              <a:off x="3558407" y="4251151"/>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9"/>
            <p:cNvSpPr/>
            <p:nvPr/>
          </p:nvSpPr>
          <p:spPr>
            <a:xfrm>
              <a:off x="3558407" y="4270094"/>
              <a:ext cx="38933" cy="106131"/>
            </a:xfrm>
            <a:custGeom>
              <a:avLst/>
              <a:gdLst/>
              <a:ahLst/>
              <a:cxnLst/>
              <a:rect l="l" t="t" r="r" b="b"/>
              <a:pathLst>
                <a:path w="781" h="2129" extrusionOk="0">
                  <a:moveTo>
                    <a:pt x="0" y="0"/>
                  </a:moveTo>
                  <a:lnTo>
                    <a:pt x="274" y="2129"/>
                  </a:lnTo>
                  <a:lnTo>
                    <a:pt x="780" y="1539"/>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9"/>
            <p:cNvSpPr/>
            <p:nvPr/>
          </p:nvSpPr>
          <p:spPr>
            <a:xfrm>
              <a:off x="1820682" y="4182858"/>
              <a:ext cx="4675432" cy="15852"/>
            </a:xfrm>
            <a:custGeom>
              <a:avLst/>
              <a:gdLst/>
              <a:ahLst/>
              <a:cxnLst/>
              <a:rect l="l" t="t" r="r" b="b"/>
              <a:pathLst>
                <a:path w="93790" h="318" extrusionOk="0">
                  <a:moveTo>
                    <a:pt x="1" y="1"/>
                  </a:moveTo>
                  <a:lnTo>
                    <a:pt x="93789" y="1"/>
                  </a:lnTo>
                  <a:lnTo>
                    <a:pt x="93789" y="317"/>
                  </a:lnTo>
                  <a:lnTo>
                    <a:pt x="1" y="8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9"/>
            <p:cNvSpPr/>
            <p:nvPr/>
          </p:nvSpPr>
          <p:spPr>
            <a:xfrm>
              <a:off x="4468246" y="4531700"/>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9"/>
            <p:cNvSpPr/>
            <p:nvPr/>
          </p:nvSpPr>
          <p:spPr>
            <a:xfrm>
              <a:off x="4468246" y="4503336"/>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9"/>
            <p:cNvSpPr/>
            <p:nvPr/>
          </p:nvSpPr>
          <p:spPr>
            <a:xfrm>
              <a:off x="5629172" y="4275328"/>
              <a:ext cx="80956" cy="129261"/>
            </a:xfrm>
            <a:custGeom>
              <a:avLst/>
              <a:gdLst/>
              <a:ahLst/>
              <a:cxnLst/>
              <a:rect l="l" t="t" r="r" b="b"/>
              <a:pathLst>
                <a:path w="1624" h="2593" extrusionOk="0">
                  <a:moveTo>
                    <a:pt x="1623" y="1286"/>
                  </a:moveTo>
                  <a:cubicBezTo>
                    <a:pt x="1623" y="2003"/>
                    <a:pt x="1265" y="2593"/>
                    <a:pt x="801" y="2593"/>
                  </a:cubicBezTo>
                  <a:cubicBezTo>
                    <a:pt x="359" y="2593"/>
                    <a:pt x="0" y="2003"/>
                    <a:pt x="0" y="1286"/>
                  </a:cubicBezTo>
                  <a:cubicBezTo>
                    <a:pt x="0" y="570"/>
                    <a:pt x="359" y="1"/>
                    <a:pt x="801" y="1"/>
                  </a:cubicBezTo>
                  <a:cubicBezTo>
                    <a:pt x="1244" y="1"/>
                    <a:pt x="1623" y="570"/>
                    <a:pt x="1623"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9"/>
            <p:cNvSpPr/>
            <p:nvPr/>
          </p:nvSpPr>
          <p:spPr>
            <a:xfrm>
              <a:off x="5629172" y="4245917"/>
              <a:ext cx="80956" cy="80956"/>
            </a:xfrm>
            <a:custGeom>
              <a:avLst/>
              <a:gdLst/>
              <a:ahLst/>
              <a:cxnLst/>
              <a:rect l="l" t="t" r="r" b="b"/>
              <a:pathLst>
                <a:path w="1624" h="1624" extrusionOk="0">
                  <a:moveTo>
                    <a:pt x="1623" y="801"/>
                  </a:moveTo>
                  <a:cubicBezTo>
                    <a:pt x="1623" y="1265"/>
                    <a:pt x="1244" y="1623"/>
                    <a:pt x="801" y="1623"/>
                  </a:cubicBezTo>
                  <a:cubicBezTo>
                    <a:pt x="359" y="1623"/>
                    <a:pt x="0" y="1265"/>
                    <a:pt x="0" y="801"/>
                  </a:cubicBezTo>
                  <a:cubicBezTo>
                    <a:pt x="0" y="359"/>
                    <a:pt x="359" y="0"/>
                    <a:pt x="801" y="0"/>
                  </a:cubicBezTo>
                  <a:cubicBezTo>
                    <a:pt x="1244" y="0"/>
                    <a:pt x="1623" y="359"/>
                    <a:pt x="162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9"/>
            <p:cNvSpPr/>
            <p:nvPr/>
          </p:nvSpPr>
          <p:spPr>
            <a:xfrm>
              <a:off x="4468246" y="4199707"/>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9"/>
            <p:cNvSpPr/>
            <p:nvPr/>
          </p:nvSpPr>
          <p:spPr>
            <a:xfrm>
              <a:off x="1814401" y="4038945"/>
              <a:ext cx="4681713" cy="143967"/>
            </a:xfrm>
            <a:custGeom>
              <a:avLst/>
              <a:gdLst/>
              <a:ahLst/>
              <a:cxnLst/>
              <a:rect l="l" t="t" r="r" b="b"/>
              <a:pathLst>
                <a:path w="93916" h="2888" extrusionOk="0">
                  <a:moveTo>
                    <a:pt x="127" y="2888"/>
                  </a:moveTo>
                  <a:lnTo>
                    <a:pt x="0" y="0"/>
                  </a:lnTo>
                  <a:lnTo>
                    <a:pt x="93915" y="148"/>
                  </a:lnTo>
                  <a:lnTo>
                    <a:pt x="93915" y="28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9"/>
            <p:cNvSpPr/>
            <p:nvPr/>
          </p:nvSpPr>
          <p:spPr>
            <a:xfrm>
              <a:off x="4468246" y="4171343"/>
              <a:ext cx="79910" cy="80907"/>
            </a:xfrm>
            <a:custGeom>
              <a:avLst/>
              <a:gdLst/>
              <a:ahLst/>
              <a:cxnLst/>
              <a:rect l="l" t="t" r="r" b="b"/>
              <a:pathLst>
                <a:path w="1603" h="1623" extrusionOk="0">
                  <a:moveTo>
                    <a:pt x="1602" y="801"/>
                  </a:moveTo>
                  <a:cubicBezTo>
                    <a:pt x="1602" y="1244"/>
                    <a:pt x="1244" y="1623"/>
                    <a:pt x="801" y="1623"/>
                  </a:cubicBezTo>
                  <a:cubicBezTo>
                    <a:pt x="359" y="1623"/>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9"/>
            <p:cNvSpPr/>
            <p:nvPr/>
          </p:nvSpPr>
          <p:spPr>
            <a:xfrm>
              <a:off x="4468246" y="5336460"/>
              <a:ext cx="79910" cy="129261"/>
            </a:xfrm>
            <a:custGeom>
              <a:avLst/>
              <a:gdLst/>
              <a:ahLst/>
              <a:cxnLst/>
              <a:rect l="l" t="t" r="r" b="b"/>
              <a:pathLst>
                <a:path w="1603" h="2593" extrusionOk="0">
                  <a:moveTo>
                    <a:pt x="1602" y="1286"/>
                  </a:moveTo>
                  <a:cubicBezTo>
                    <a:pt x="1602" y="2024"/>
                    <a:pt x="1244" y="2593"/>
                    <a:pt x="801" y="2593"/>
                  </a:cubicBezTo>
                  <a:cubicBezTo>
                    <a:pt x="359" y="2593"/>
                    <a:pt x="0" y="2024"/>
                    <a:pt x="0" y="1286"/>
                  </a:cubicBezTo>
                  <a:cubicBezTo>
                    <a:pt x="0" y="570"/>
                    <a:pt x="359" y="0"/>
                    <a:pt x="801" y="0"/>
                  </a:cubicBezTo>
                  <a:cubicBezTo>
                    <a:pt x="1244" y="0"/>
                    <a:pt x="1602" y="570"/>
                    <a:pt x="1602"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9"/>
            <p:cNvSpPr/>
            <p:nvPr/>
          </p:nvSpPr>
          <p:spPr>
            <a:xfrm>
              <a:off x="4468246" y="5307049"/>
              <a:ext cx="79910" cy="80956"/>
            </a:xfrm>
            <a:custGeom>
              <a:avLst/>
              <a:gdLst/>
              <a:ahLst/>
              <a:cxnLst/>
              <a:rect l="l" t="t" r="r" b="b"/>
              <a:pathLst>
                <a:path w="1603" h="1624" extrusionOk="0">
                  <a:moveTo>
                    <a:pt x="1602" y="822"/>
                  </a:moveTo>
                  <a:cubicBezTo>
                    <a:pt x="1602" y="1265"/>
                    <a:pt x="1244" y="1623"/>
                    <a:pt x="801" y="1623"/>
                  </a:cubicBezTo>
                  <a:cubicBezTo>
                    <a:pt x="359" y="1623"/>
                    <a:pt x="0" y="1265"/>
                    <a:pt x="0" y="822"/>
                  </a:cubicBezTo>
                  <a:cubicBezTo>
                    <a:pt x="0" y="380"/>
                    <a:pt x="359" y="0"/>
                    <a:pt x="801" y="0"/>
                  </a:cubicBezTo>
                  <a:cubicBezTo>
                    <a:pt x="1244" y="0"/>
                    <a:pt x="1602" y="380"/>
                    <a:pt x="1602" y="8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9"/>
            <p:cNvSpPr/>
            <p:nvPr/>
          </p:nvSpPr>
          <p:spPr>
            <a:xfrm>
              <a:off x="3274718" y="4564252"/>
              <a:ext cx="79910" cy="129261"/>
            </a:xfrm>
            <a:custGeom>
              <a:avLst/>
              <a:gdLst/>
              <a:ahLst/>
              <a:cxnLst/>
              <a:rect l="l" t="t" r="r" b="b"/>
              <a:pathLst>
                <a:path w="1603" h="2593" extrusionOk="0">
                  <a:moveTo>
                    <a:pt x="1603" y="1307"/>
                  </a:moveTo>
                  <a:cubicBezTo>
                    <a:pt x="1603" y="2024"/>
                    <a:pt x="1244" y="2593"/>
                    <a:pt x="802" y="2593"/>
                  </a:cubicBezTo>
                  <a:cubicBezTo>
                    <a:pt x="359" y="2593"/>
                    <a:pt x="1" y="2024"/>
                    <a:pt x="1" y="1307"/>
                  </a:cubicBezTo>
                  <a:cubicBezTo>
                    <a:pt x="1" y="591"/>
                    <a:pt x="359" y="1"/>
                    <a:pt x="802" y="1"/>
                  </a:cubicBezTo>
                  <a:cubicBezTo>
                    <a:pt x="1244" y="1"/>
                    <a:pt x="1603" y="591"/>
                    <a:pt x="160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9"/>
            <p:cNvSpPr/>
            <p:nvPr/>
          </p:nvSpPr>
          <p:spPr>
            <a:xfrm>
              <a:off x="3274718" y="4535888"/>
              <a:ext cx="79910" cy="79910"/>
            </a:xfrm>
            <a:custGeom>
              <a:avLst/>
              <a:gdLst/>
              <a:ahLst/>
              <a:cxnLst/>
              <a:rect l="l" t="t" r="r" b="b"/>
              <a:pathLst>
                <a:path w="1603" h="1603" extrusionOk="0">
                  <a:moveTo>
                    <a:pt x="1603" y="801"/>
                  </a:moveTo>
                  <a:cubicBezTo>
                    <a:pt x="1603" y="1244"/>
                    <a:pt x="1244" y="1602"/>
                    <a:pt x="802" y="1602"/>
                  </a:cubicBezTo>
                  <a:cubicBezTo>
                    <a:pt x="359" y="1602"/>
                    <a:pt x="1" y="1244"/>
                    <a:pt x="1" y="801"/>
                  </a:cubicBezTo>
                  <a:cubicBezTo>
                    <a:pt x="1" y="359"/>
                    <a:pt x="359" y="0"/>
                    <a:pt x="802" y="0"/>
                  </a:cubicBezTo>
                  <a:cubicBezTo>
                    <a:pt x="1244" y="0"/>
                    <a:pt x="1603" y="359"/>
                    <a:pt x="160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9"/>
            <p:cNvSpPr/>
            <p:nvPr/>
          </p:nvSpPr>
          <p:spPr>
            <a:xfrm>
              <a:off x="2072817" y="4038945"/>
              <a:ext cx="290027" cy="143967"/>
            </a:xfrm>
            <a:custGeom>
              <a:avLst/>
              <a:gdLst/>
              <a:ahLst/>
              <a:cxnLst/>
              <a:rect l="l" t="t" r="r" b="b"/>
              <a:pathLst>
                <a:path w="5818" h="2888" extrusionOk="0">
                  <a:moveTo>
                    <a:pt x="1" y="2888"/>
                  </a:moveTo>
                  <a:lnTo>
                    <a:pt x="4195" y="0"/>
                  </a:lnTo>
                  <a:lnTo>
                    <a:pt x="5818" y="22"/>
                  </a:lnTo>
                  <a:lnTo>
                    <a:pt x="1898" y="2888"/>
                  </a:lnTo>
                  <a:close/>
                </a:path>
              </a:pathLst>
            </a:custGeom>
            <a:solidFill>
              <a:srgbClr val="CF6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9"/>
            <p:cNvSpPr/>
            <p:nvPr/>
          </p:nvSpPr>
          <p:spPr>
            <a:xfrm>
              <a:off x="2504656" y="4039991"/>
              <a:ext cx="132402" cy="149251"/>
            </a:xfrm>
            <a:custGeom>
              <a:avLst/>
              <a:gdLst/>
              <a:ahLst/>
              <a:cxnLst/>
              <a:rect l="l" t="t" r="r" b="b"/>
              <a:pathLst>
                <a:path w="2656" h="2994" extrusionOk="0">
                  <a:moveTo>
                    <a:pt x="0" y="2867"/>
                  </a:moveTo>
                  <a:lnTo>
                    <a:pt x="2424" y="1"/>
                  </a:lnTo>
                  <a:lnTo>
                    <a:pt x="2656" y="1"/>
                  </a:lnTo>
                  <a:lnTo>
                    <a:pt x="232" y="2993"/>
                  </a:lnTo>
                  <a:close/>
                </a:path>
              </a:pathLst>
            </a:custGeom>
            <a:solidFill>
              <a:srgbClr val="CF6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9"/>
            <p:cNvSpPr/>
            <p:nvPr/>
          </p:nvSpPr>
          <p:spPr>
            <a:xfrm>
              <a:off x="2736801" y="4038945"/>
              <a:ext cx="318392" cy="143967"/>
            </a:xfrm>
            <a:custGeom>
              <a:avLst/>
              <a:gdLst/>
              <a:ahLst/>
              <a:cxnLst/>
              <a:rect l="l" t="t" r="r" b="b"/>
              <a:pathLst>
                <a:path w="6387" h="2888" extrusionOk="0">
                  <a:moveTo>
                    <a:pt x="1" y="2888"/>
                  </a:moveTo>
                  <a:lnTo>
                    <a:pt x="2256" y="0"/>
                  </a:lnTo>
                  <a:lnTo>
                    <a:pt x="6387" y="43"/>
                  </a:lnTo>
                  <a:lnTo>
                    <a:pt x="3900" y="2888"/>
                  </a:lnTo>
                  <a:close/>
                </a:path>
              </a:pathLst>
            </a:custGeom>
            <a:solidFill>
              <a:srgbClr val="CF6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9"/>
            <p:cNvSpPr/>
            <p:nvPr/>
          </p:nvSpPr>
          <p:spPr>
            <a:xfrm>
              <a:off x="2977421" y="4039991"/>
              <a:ext cx="145014" cy="142920"/>
            </a:xfrm>
            <a:custGeom>
              <a:avLst/>
              <a:gdLst/>
              <a:ahLst/>
              <a:cxnLst/>
              <a:rect l="l" t="t" r="r" b="b"/>
              <a:pathLst>
                <a:path w="2909" h="2867" extrusionOk="0">
                  <a:moveTo>
                    <a:pt x="0" y="2867"/>
                  </a:moveTo>
                  <a:lnTo>
                    <a:pt x="2255" y="22"/>
                  </a:lnTo>
                  <a:lnTo>
                    <a:pt x="2909" y="1"/>
                  </a:lnTo>
                  <a:lnTo>
                    <a:pt x="970" y="2867"/>
                  </a:lnTo>
                  <a:close/>
                </a:path>
              </a:pathLst>
            </a:custGeom>
            <a:solidFill>
              <a:srgbClr val="CF6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9"/>
            <p:cNvSpPr/>
            <p:nvPr/>
          </p:nvSpPr>
          <p:spPr>
            <a:xfrm>
              <a:off x="4003855" y="4042085"/>
              <a:ext cx="221733" cy="140826"/>
            </a:xfrm>
            <a:custGeom>
              <a:avLst/>
              <a:gdLst/>
              <a:ahLst/>
              <a:cxnLst/>
              <a:rect l="l" t="t" r="r" b="b"/>
              <a:pathLst>
                <a:path w="4448" h="2825" extrusionOk="0">
                  <a:moveTo>
                    <a:pt x="1" y="2825"/>
                  </a:moveTo>
                  <a:lnTo>
                    <a:pt x="2087" y="1"/>
                  </a:lnTo>
                  <a:lnTo>
                    <a:pt x="4448" y="22"/>
                  </a:lnTo>
                  <a:lnTo>
                    <a:pt x="383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9"/>
            <p:cNvSpPr/>
            <p:nvPr/>
          </p:nvSpPr>
          <p:spPr>
            <a:xfrm>
              <a:off x="5076549" y="4044179"/>
              <a:ext cx="69391" cy="138733"/>
            </a:xfrm>
            <a:custGeom>
              <a:avLst/>
              <a:gdLst/>
              <a:ahLst/>
              <a:cxnLst/>
              <a:rect l="l" t="t" r="r" b="b"/>
              <a:pathLst>
                <a:path w="1392" h="2783" extrusionOk="0">
                  <a:moveTo>
                    <a:pt x="317" y="2783"/>
                  </a:moveTo>
                  <a:lnTo>
                    <a:pt x="0" y="1"/>
                  </a:lnTo>
                  <a:lnTo>
                    <a:pt x="1391" y="1"/>
                  </a:lnTo>
                  <a:lnTo>
                    <a:pt x="1391"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9"/>
            <p:cNvSpPr/>
            <p:nvPr/>
          </p:nvSpPr>
          <p:spPr>
            <a:xfrm>
              <a:off x="5175300" y="4044179"/>
              <a:ext cx="27368" cy="138733"/>
            </a:xfrm>
            <a:custGeom>
              <a:avLst/>
              <a:gdLst/>
              <a:ahLst/>
              <a:cxnLst/>
              <a:rect l="l" t="t" r="r" b="b"/>
              <a:pathLst>
                <a:path w="549" h="2783" extrusionOk="0">
                  <a:moveTo>
                    <a:pt x="148" y="2783"/>
                  </a:moveTo>
                  <a:lnTo>
                    <a:pt x="1" y="1"/>
                  </a:lnTo>
                  <a:lnTo>
                    <a:pt x="549" y="1"/>
                  </a:lnTo>
                  <a:lnTo>
                    <a:pt x="549"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9"/>
            <p:cNvSpPr/>
            <p:nvPr/>
          </p:nvSpPr>
          <p:spPr>
            <a:xfrm>
              <a:off x="5888684" y="4042085"/>
              <a:ext cx="134545" cy="140826"/>
            </a:xfrm>
            <a:custGeom>
              <a:avLst/>
              <a:gdLst/>
              <a:ahLst/>
              <a:cxnLst/>
              <a:rect l="l" t="t" r="r" b="b"/>
              <a:pathLst>
                <a:path w="2699" h="2825" extrusionOk="0">
                  <a:moveTo>
                    <a:pt x="0" y="2825"/>
                  </a:moveTo>
                  <a:lnTo>
                    <a:pt x="1181" y="1"/>
                  </a:lnTo>
                  <a:lnTo>
                    <a:pt x="2698" y="64"/>
                  </a:lnTo>
                  <a:lnTo>
                    <a:pt x="71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9"/>
            <p:cNvSpPr/>
            <p:nvPr/>
          </p:nvSpPr>
          <p:spPr>
            <a:xfrm>
              <a:off x="5980057" y="4045226"/>
              <a:ext cx="255382" cy="137686"/>
            </a:xfrm>
            <a:custGeom>
              <a:avLst/>
              <a:gdLst/>
              <a:ahLst/>
              <a:cxnLst/>
              <a:rect l="l" t="t" r="r" b="b"/>
              <a:pathLst>
                <a:path w="5123" h="2762" extrusionOk="0">
                  <a:moveTo>
                    <a:pt x="1350" y="1561"/>
                  </a:moveTo>
                  <a:lnTo>
                    <a:pt x="2383" y="1"/>
                  </a:lnTo>
                  <a:lnTo>
                    <a:pt x="5122" y="22"/>
                  </a:lnTo>
                  <a:lnTo>
                    <a:pt x="2783" y="2762"/>
                  </a:lnTo>
                  <a:lnTo>
                    <a:pt x="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9"/>
            <p:cNvSpPr/>
            <p:nvPr/>
          </p:nvSpPr>
          <p:spPr>
            <a:xfrm>
              <a:off x="3025724" y="4038945"/>
              <a:ext cx="157676" cy="143967"/>
            </a:xfrm>
            <a:custGeom>
              <a:avLst/>
              <a:gdLst/>
              <a:ahLst/>
              <a:cxnLst/>
              <a:rect l="l" t="t" r="r" b="b"/>
              <a:pathLst>
                <a:path w="3163" h="2888" extrusionOk="0">
                  <a:moveTo>
                    <a:pt x="1" y="2888"/>
                  </a:moveTo>
                  <a:lnTo>
                    <a:pt x="1940" y="22"/>
                  </a:lnTo>
                  <a:lnTo>
                    <a:pt x="3162" y="0"/>
                  </a:lnTo>
                  <a:lnTo>
                    <a:pt x="1076" y="2888"/>
                  </a:lnTo>
                  <a:close/>
                </a:path>
              </a:pathLst>
            </a:custGeom>
            <a:solidFill>
              <a:srgbClr val="FFC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9"/>
            <p:cNvSpPr/>
            <p:nvPr/>
          </p:nvSpPr>
          <p:spPr>
            <a:xfrm>
              <a:off x="3558407" y="4045226"/>
              <a:ext cx="390874" cy="137686"/>
            </a:xfrm>
            <a:custGeom>
              <a:avLst/>
              <a:gdLst/>
              <a:ahLst/>
              <a:cxnLst/>
              <a:rect l="l" t="t" r="r" b="b"/>
              <a:pathLst>
                <a:path w="7841" h="2762" extrusionOk="0">
                  <a:moveTo>
                    <a:pt x="0" y="2762"/>
                  </a:moveTo>
                  <a:lnTo>
                    <a:pt x="1455" y="1"/>
                  </a:lnTo>
                  <a:lnTo>
                    <a:pt x="7841" y="1"/>
                  </a:lnTo>
                  <a:lnTo>
                    <a:pt x="628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9"/>
            <p:cNvSpPr/>
            <p:nvPr/>
          </p:nvSpPr>
          <p:spPr>
            <a:xfrm>
              <a:off x="6118736" y="4046322"/>
              <a:ext cx="250147" cy="136589"/>
            </a:xfrm>
            <a:custGeom>
              <a:avLst/>
              <a:gdLst/>
              <a:ahLst/>
              <a:cxnLst/>
              <a:rect l="l" t="t" r="r" b="b"/>
              <a:pathLst>
                <a:path w="5018" h="2740" extrusionOk="0">
                  <a:moveTo>
                    <a:pt x="1" y="2740"/>
                  </a:moveTo>
                  <a:lnTo>
                    <a:pt x="2340" y="0"/>
                  </a:lnTo>
                  <a:lnTo>
                    <a:pt x="5017" y="0"/>
                  </a:lnTo>
                  <a:lnTo>
                    <a:pt x="3879"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9"/>
            <p:cNvSpPr/>
            <p:nvPr/>
          </p:nvSpPr>
          <p:spPr>
            <a:xfrm>
              <a:off x="5481022" y="4042085"/>
              <a:ext cx="229111" cy="140826"/>
            </a:xfrm>
            <a:custGeom>
              <a:avLst/>
              <a:gdLst/>
              <a:ahLst/>
              <a:cxnLst/>
              <a:rect l="l" t="t" r="r" b="b"/>
              <a:pathLst>
                <a:path w="4596" h="2825" extrusionOk="0">
                  <a:moveTo>
                    <a:pt x="4595" y="2825"/>
                  </a:moveTo>
                  <a:lnTo>
                    <a:pt x="4595" y="85"/>
                  </a:lnTo>
                  <a:lnTo>
                    <a:pt x="1" y="1"/>
                  </a:lnTo>
                  <a:lnTo>
                    <a:pt x="1"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9"/>
            <p:cNvSpPr/>
            <p:nvPr/>
          </p:nvSpPr>
          <p:spPr>
            <a:xfrm>
              <a:off x="5386459" y="4046322"/>
              <a:ext cx="41027" cy="136589"/>
            </a:xfrm>
            <a:custGeom>
              <a:avLst/>
              <a:gdLst/>
              <a:ahLst/>
              <a:cxnLst/>
              <a:rect l="l" t="t" r="r" b="b"/>
              <a:pathLst>
                <a:path w="823" h="2740" extrusionOk="0">
                  <a:moveTo>
                    <a:pt x="696" y="2740"/>
                  </a:moveTo>
                  <a:lnTo>
                    <a:pt x="823" y="0"/>
                  </a:lnTo>
                  <a:lnTo>
                    <a:pt x="1" y="0"/>
                  </a:lnTo>
                  <a:lnTo>
                    <a:pt x="1"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9"/>
            <p:cNvSpPr/>
            <p:nvPr/>
          </p:nvSpPr>
          <p:spPr>
            <a:xfrm>
              <a:off x="1933091" y="4042085"/>
              <a:ext cx="340476" cy="140826"/>
            </a:xfrm>
            <a:custGeom>
              <a:avLst/>
              <a:gdLst/>
              <a:ahLst/>
              <a:cxnLst/>
              <a:rect l="l" t="t" r="r" b="b"/>
              <a:pathLst>
                <a:path w="6830" h="2825" extrusionOk="0">
                  <a:moveTo>
                    <a:pt x="1" y="2825"/>
                  </a:moveTo>
                  <a:lnTo>
                    <a:pt x="5965" y="1"/>
                  </a:lnTo>
                  <a:lnTo>
                    <a:pt x="6829" y="1"/>
                  </a:lnTo>
                  <a:lnTo>
                    <a:pt x="2509" y="2825"/>
                  </a:lnTo>
                  <a:close/>
                </a:path>
              </a:pathLst>
            </a:custGeom>
            <a:solidFill>
              <a:srgbClr val="FFC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9"/>
            <p:cNvSpPr/>
            <p:nvPr/>
          </p:nvSpPr>
          <p:spPr>
            <a:xfrm>
              <a:off x="1814401" y="4039807"/>
              <a:ext cx="1591760" cy="316248"/>
            </a:xfrm>
            <a:custGeom>
              <a:avLst/>
              <a:gdLst/>
              <a:ahLst/>
              <a:cxnLst/>
              <a:rect l="l" t="t" r="r" b="b"/>
              <a:pathLst>
                <a:path w="31931" h="6344" extrusionOk="0">
                  <a:moveTo>
                    <a:pt x="0" y="126"/>
                  </a:moveTo>
                  <a:lnTo>
                    <a:pt x="253" y="6112"/>
                  </a:lnTo>
                  <a:lnTo>
                    <a:pt x="31930" y="6344"/>
                  </a:lnTo>
                  <a:lnTo>
                    <a:pt x="3188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9"/>
            <p:cNvSpPr/>
            <p:nvPr/>
          </p:nvSpPr>
          <p:spPr>
            <a:xfrm>
              <a:off x="1827013" y="4337340"/>
              <a:ext cx="1579148" cy="73579"/>
            </a:xfrm>
            <a:custGeom>
              <a:avLst/>
              <a:gdLst/>
              <a:ahLst/>
              <a:cxnLst/>
              <a:rect l="l" t="t" r="r" b="b"/>
              <a:pathLst>
                <a:path w="31678" h="1476" extrusionOk="0">
                  <a:moveTo>
                    <a:pt x="63" y="1475"/>
                  </a:moveTo>
                  <a:lnTo>
                    <a:pt x="31656" y="1180"/>
                  </a:lnTo>
                  <a:lnTo>
                    <a:pt x="31677" y="232"/>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9"/>
            <p:cNvSpPr/>
            <p:nvPr/>
          </p:nvSpPr>
          <p:spPr>
            <a:xfrm>
              <a:off x="2618111" y="3609248"/>
              <a:ext cx="84097" cy="430804"/>
            </a:xfrm>
            <a:custGeom>
              <a:avLst/>
              <a:gdLst/>
              <a:ahLst/>
              <a:cxnLst/>
              <a:rect l="l" t="t" r="r" b="b"/>
              <a:pathLst>
                <a:path w="1687" h="8642" extrusionOk="0">
                  <a:moveTo>
                    <a:pt x="148" y="8642"/>
                  </a:moveTo>
                  <a:lnTo>
                    <a:pt x="0" y="0"/>
                  </a:lnTo>
                  <a:lnTo>
                    <a:pt x="1686" y="0"/>
                  </a:lnTo>
                  <a:lnTo>
                    <a:pt x="1686" y="862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9"/>
            <p:cNvSpPr/>
            <p:nvPr/>
          </p:nvSpPr>
          <p:spPr>
            <a:xfrm>
              <a:off x="2677980" y="3609248"/>
              <a:ext cx="47358" cy="429757"/>
            </a:xfrm>
            <a:custGeom>
              <a:avLst/>
              <a:gdLst/>
              <a:ahLst/>
              <a:cxnLst/>
              <a:rect l="l" t="t" r="r" b="b"/>
              <a:pathLst>
                <a:path w="950" h="8621" extrusionOk="0">
                  <a:moveTo>
                    <a:pt x="949" y="0"/>
                  </a:moveTo>
                  <a:lnTo>
                    <a:pt x="64" y="0"/>
                  </a:lnTo>
                  <a:lnTo>
                    <a:pt x="1" y="1518"/>
                  </a:lnTo>
                  <a:lnTo>
                    <a:pt x="485" y="1518"/>
                  </a:lnTo>
                  <a:lnTo>
                    <a:pt x="485" y="8620"/>
                  </a:lnTo>
                  <a:lnTo>
                    <a:pt x="949" y="862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9"/>
            <p:cNvSpPr/>
            <p:nvPr/>
          </p:nvSpPr>
          <p:spPr>
            <a:xfrm>
              <a:off x="6445494" y="4168153"/>
              <a:ext cx="1807162" cy="1661152"/>
            </a:xfrm>
            <a:custGeom>
              <a:avLst/>
              <a:gdLst/>
              <a:ahLst/>
              <a:cxnLst/>
              <a:rect l="l" t="t" r="r" b="b"/>
              <a:pathLst>
                <a:path w="36252" h="33323" extrusionOk="0">
                  <a:moveTo>
                    <a:pt x="1" y="296"/>
                  </a:moveTo>
                  <a:lnTo>
                    <a:pt x="36252" y="1"/>
                  </a:lnTo>
                  <a:lnTo>
                    <a:pt x="35324" y="33322"/>
                  </a:lnTo>
                  <a:lnTo>
                    <a:pt x="1" y="3332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9"/>
            <p:cNvSpPr/>
            <p:nvPr/>
          </p:nvSpPr>
          <p:spPr>
            <a:xfrm>
              <a:off x="8206350" y="4168153"/>
              <a:ext cx="1338572" cy="1661152"/>
            </a:xfrm>
            <a:custGeom>
              <a:avLst/>
              <a:gdLst/>
              <a:ahLst/>
              <a:cxnLst/>
              <a:rect l="l" t="t" r="r" b="b"/>
              <a:pathLst>
                <a:path w="26852" h="33323" extrusionOk="0">
                  <a:moveTo>
                    <a:pt x="928" y="1"/>
                  </a:moveTo>
                  <a:lnTo>
                    <a:pt x="26851" y="633"/>
                  </a:lnTo>
                  <a:lnTo>
                    <a:pt x="25144" y="33322"/>
                  </a:lnTo>
                  <a:lnTo>
                    <a:pt x="0" y="333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9"/>
            <p:cNvSpPr/>
            <p:nvPr/>
          </p:nvSpPr>
          <p:spPr>
            <a:xfrm>
              <a:off x="6445494" y="4014768"/>
              <a:ext cx="1807162" cy="168144"/>
            </a:xfrm>
            <a:custGeom>
              <a:avLst/>
              <a:gdLst/>
              <a:ahLst/>
              <a:cxnLst/>
              <a:rect l="l" t="t" r="r" b="b"/>
              <a:pathLst>
                <a:path w="36252" h="3373" extrusionOk="0">
                  <a:moveTo>
                    <a:pt x="1" y="591"/>
                  </a:moveTo>
                  <a:lnTo>
                    <a:pt x="1" y="3373"/>
                  </a:lnTo>
                  <a:lnTo>
                    <a:pt x="36252" y="3078"/>
                  </a:lnTo>
                  <a:lnTo>
                    <a:pt x="362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9"/>
            <p:cNvSpPr/>
            <p:nvPr/>
          </p:nvSpPr>
          <p:spPr>
            <a:xfrm>
              <a:off x="8252559" y="4014768"/>
              <a:ext cx="1308114" cy="184993"/>
            </a:xfrm>
            <a:custGeom>
              <a:avLst/>
              <a:gdLst/>
              <a:ahLst/>
              <a:cxnLst/>
              <a:rect l="l" t="t" r="r" b="b"/>
              <a:pathLst>
                <a:path w="26241" h="3711" extrusionOk="0">
                  <a:moveTo>
                    <a:pt x="25924" y="3710"/>
                  </a:moveTo>
                  <a:lnTo>
                    <a:pt x="26240" y="485"/>
                  </a:lnTo>
                  <a:lnTo>
                    <a:pt x="1" y="1"/>
                  </a:lnTo>
                  <a:lnTo>
                    <a:pt x="1" y="307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9"/>
            <p:cNvSpPr/>
            <p:nvPr/>
          </p:nvSpPr>
          <p:spPr>
            <a:xfrm>
              <a:off x="7628504" y="4173437"/>
              <a:ext cx="25274" cy="1651630"/>
            </a:xfrm>
            <a:custGeom>
              <a:avLst/>
              <a:gdLst/>
              <a:ahLst/>
              <a:cxnLst/>
              <a:rect l="l" t="t" r="r" b="b"/>
              <a:pathLst>
                <a:path w="507" h="33132" extrusionOk="0">
                  <a:moveTo>
                    <a:pt x="0" y="33132"/>
                  </a:moveTo>
                  <a:lnTo>
                    <a:pt x="316" y="0"/>
                  </a:lnTo>
                  <a:lnTo>
                    <a:pt x="506" y="0"/>
                  </a:lnTo>
                  <a:lnTo>
                    <a:pt x="19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9"/>
            <p:cNvSpPr/>
            <p:nvPr/>
          </p:nvSpPr>
          <p:spPr>
            <a:xfrm>
              <a:off x="6940342" y="4173437"/>
              <a:ext cx="9521" cy="1651630"/>
            </a:xfrm>
            <a:custGeom>
              <a:avLst/>
              <a:gdLst/>
              <a:ahLst/>
              <a:cxnLst/>
              <a:rect l="l" t="t" r="r" b="b"/>
              <a:pathLst>
                <a:path w="191" h="33132" extrusionOk="0">
                  <a:moveTo>
                    <a:pt x="0" y="0"/>
                  </a:moveTo>
                  <a:lnTo>
                    <a:pt x="190" y="0"/>
                  </a:lnTo>
                  <a:lnTo>
                    <a:pt x="190" y="33132"/>
                  </a:lnTo>
                  <a:lnTo>
                    <a:pt x="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9"/>
            <p:cNvSpPr/>
            <p:nvPr/>
          </p:nvSpPr>
          <p:spPr>
            <a:xfrm>
              <a:off x="6949814" y="4990808"/>
              <a:ext cx="678758" cy="11615"/>
            </a:xfrm>
            <a:custGeom>
              <a:avLst/>
              <a:gdLst/>
              <a:ahLst/>
              <a:cxnLst/>
              <a:rect l="l" t="t" r="r" b="b"/>
              <a:pathLst>
                <a:path w="13616" h="233" extrusionOk="0">
                  <a:moveTo>
                    <a:pt x="0" y="232"/>
                  </a:moveTo>
                  <a:lnTo>
                    <a:pt x="13615" y="232"/>
                  </a:lnTo>
                  <a:lnTo>
                    <a:pt x="13615" y="0"/>
                  </a:lnTo>
                  <a:lnTo>
                    <a:pt x="0" y="1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9"/>
            <p:cNvSpPr/>
            <p:nvPr/>
          </p:nvSpPr>
          <p:spPr>
            <a:xfrm>
              <a:off x="8298769" y="4169200"/>
              <a:ext cx="44217" cy="1660105"/>
            </a:xfrm>
            <a:custGeom>
              <a:avLst/>
              <a:gdLst/>
              <a:ahLst/>
              <a:cxnLst/>
              <a:rect l="l" t="t" r="r" b="b"/>
              <a:pathLst>
                <a:path w="887" h="33302" extrusionOk="0">
                  <a:moveTo>
                    <a:pt x="886" y="1"/>
                  </a:moveTo>
                  <a:lnTo>
                    <a:pt x="1" y="33301"/>
                  </a:lnTo>
                  <a:lnTo>
                    <a:pt x="275" y="3330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9"/>
            <p:cNvSpPr/>
            <p:nvPr/>
          </p:nvSpPr>
          <p:spPr>
            <a:xfrm>
              <a:off x="6530586" y="4284799"/>
              <a:ext cx="304733" cy="1378502"/>
            </a:xfrm>
            <a:custGeom>
              <a:avLst/>
              <a:gdLst/>
              <a:ahLst/>
              <a:cxnLst/>
              <a:rect l="l" t="t" r="r" b="b"/>
              <a:pathLst>
                <a:path w="6113" h="27653" extrusionOk="0">
                  <a:moveTo>
                    <a:pt x="1" y="27652"/>
                  </a:moveTo>
                  <a:lnTo>
                    <a:pt x="5523" y="27652"/>
                  </a:lnTo>
                  <a:lnTo>
                    <a:pt x="6113"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9"/>
            <p:cNvSpPr/>
            <p:nvPr/>
          </p:nvSpPr>
          <p:spPr>
            <a:xfrm>
              <a:off x="6533776" y="4284799"/>
              <a:ext cx="301543" cy="45214"/>
            </a:xfrm>
            <a:custGeom>
              <a:avLst/>
              <a:gdLst/>
              <a:ahLst/>
              <a:cxnLst/>
              <a:rect l="l" t="t" r="r" b="b"/>
              <a:pathLst>
                <a:path w="6049" h="907" extrusionOk="0">
                  <a:moveTo>
                    <a:pt x="0" y="148"/>
                  </a:moveTo>
                  <a:lnTo>
                    <a:pt x="485" y="907"/>
                  </a:lnTo>
                  <a:lnTo>
                    <a:pt x="5438" y="801"/>
                  </a:lnTo>
                  <a:lnTo>
                    <a:pt x="6049"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9"/>
            <p:cNvSpPr/>
            <p:nvPr/>
          </p:nvSpPr>
          <p:spPr>
            <a:xfrm>
              <a:off x="6530586" y="4292127"/>
              <a:ext cx="27368" cy="1371174"/>
            </a:xfrm>
            <a:custGeom>
              <a:avLst/>
              <a:gdLst/>
              <a:ahLst/>
              <a:cxnLst/>
              <a:rect l="l" t="t" r="r" b="b"/>
              <a:pathLst>
                <a:path w="549" h="27506" extrusionOk="0">
                  <a:moveTo>
                    <a:pt x="64" y="1"/>
                  </a:moveTo>
                  <a:lnTo>
                    <a:pt x="1" y="27505"/>
                  </a:lnTo>
                  <a:lnTo>
                    <a:pt x="528" y="26873"/>
                  </a:lnTo>
                  <a:lnTo>
                    <a:pt x="549"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9"/>
            <p:cNvSpPr/>
            <p:nvPr/>
          </p:nvSpPr>
          <p:spPr>
            <a:xfrm>
              <a:off x="7740912" y="4284799"/>
              <a:ext cx="396158" cy="1420526"/>
            </a:xfrm>
            <a:custGeom>
              <a:avLst/>
              <a:gdLst/>
              <a:ahLst/>
              <a:cxnLst/>
              <a:rect l="l" t="t" r="r" b="b"/>
              <a:pathLst>
                <a:path w="7947" h="28496" extrusionOk="0">
                  <a:moveTo>
                    <a:pt x="0" y="28495"/>
                  </a:moveTo>
                  <a:lnTo>
                    <a:pt x="7356" y="28495"/>
                  </a:lnTo>
                  <a:lnTo>
                    <a:pt x="7946"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9"/>
            <p:cNvSpPr/>
            <p:nvPr/>
          </p:nvSpPr>
          <p:spPr>
            <a:xfrm>
              <a:off x="7744053" y="4284799"/>
              <a:ext cx="393017" cy="46261"/>
            </a:xfrm>
            <a:custGeom>
              <a:avLst/>
              <a:gdLst/>
              <a:ahLst/>
              <a:cxnLst/>
              <a:rect l="l" t="t" r="r" b="b"/>
              <a:pathLst>
                <a:path w="7884" h="928" extrusionOk="0">
                  <a:moveTo>
                    <a:pt x="1" y="169"/>
                  </a:moveTo>
                  <a:lnTo>
                    <a:pt x="485" y="928"/>
                  </a:lnTo>
                  <a:lnTo>
                    <a:pt x="7293" y="822"/>
                  </a:lnTo>
                  <a:lnTo>
                    <a:pt x="788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9"/>
            <p:cNvSpPr/>
            <p:nvPr/>
          </p:nvSpPr>
          <p:spPr>
            <a:xfrm>
              <a:off x="7740912" y="4293174"/>
              <a:ext cx="27368" cy="1412151"/>
            </a:xfrm>
            <a:custGeom>
              <a:avLst/>
              <a:gdLst/>
              <a:ahLst/>
              <a:cxnLst/>
              <a:rect l="l" t="t" r="r" b="b"/>
              <a:pathLst>
                <a:path w="549" h="28328" extrusionOk="0">
                  <a:moveTo>
                    <a:pt x="64" y="1"/>
                  </a:moveTo>
                  <a:lnTo>
                    <a:pt x="0" y="28327"/>
                  </a:lnTo>
                  <a:lnTo>
                    <a:pt x="527" y="27653"/>
                  </a:lnTo>
                  <a:lnTo>
                    <a:pt x="548"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9"/>
            <p:cNvSpPr/>
            <p:nvPr/>
          </p:nvSpPr>
          <p:spPr>
            <a:xfrm>
              <a:off x="7031765" y="4272187"/>
              <a:ext cx="497004" cy="634640"/>
            </a:xfrm>
            <a:custGeom>
              <a:avLst/>
              <a:gdLst/>
              <a:ahLst/>
              <a:cxnLst/>
              <a:rect l="l" t="t" r="r" b="b"/>
              <a:pathLst>
                <a:path w="9970" h="12731" extrusionOk="0">
                  <a:moveTo>
                    <a:pt x="169" y="12730"/>
                  </a:moveTo>
                  <a:lnTo>
                    <a:pt x="9695" y="12730"/>
                  </a:lnTo>
                  <a:lnTo>
                    <a:pt x="9969" y="0"/>
                  </a:lnTo>
                  <a:lnTo>
                    <a:pt x="0"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9"/>
            <p:cNvSpPr/>
            <p:nvPr/>
          </p:nvSpPr>
          <p:spPr>
            <a:xfrm>
              <a:off x="7040139" y="4875259"/>
              <a:ext cx="474971" cy="31555"/>
            </a:xfrm>
            <a:custGeom>
              <a:avLst/>
              <a:gdLst/>
              <a:ahLst/>
              <a:cxnLst/>
              <a:rect l="l" t="t" r="r" b="b"/>
              <a:pathLst>
                <a:path w="9528" h="633" extrusionOk="0">
                  <a:moveTo>
                    <a:pt x="1" y="632"/>
                  </a:moveTo>
                  <a:lnTo>
                    <a:pt x="549" y="0"/>
                  </a:lnTo>
                  <a:lnTo>
                    <a:pt x="8874" y="0"/>
                  </a:lnTo>
                  <a:lnTo>
                    <a:pt x="9527" y="63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9"/>
            <p:cNvSpPr/>
            <p:nvPr/>
          </p:nvSpPr>
          <p:spPr>
            <a:xfrm>
              <a:off x="7028575" y="4272187"/>
              <a:ext cx="500195" cy="44167"/>
            </a:xfrm>
            <a:custGeom>
              <a:avLst/>
              <a:gdLst/>
              <a:ahLst/>
              <a:cxnLst/>
              <a:rect l="l" t="t" r="r" b="b"/>
              <a:pathLst>
                <a:path w="10034" h="886" extrusionOk="0">
                  <a:moveTo>
                    <a:pt x="1" y="148"/>
                  </a:moveTo>
                  <a:lnTo>
                    <a:pt x="486" y="886"/>
                  </a:lnTo>
                  <a:lnTo>
                    <a:pt x="9443" y="801"/>
                  </a:lnTo>
                  <a:lnTo>
                    <a:pt x="1003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9"/>
            <p:cNvSpPr/>
            <p:nvPr/>
          </p:nvSpPr>
          <p:spPr>
            <a:xfrm>
              <a:off x="7028575" y="4279515"/>
              <a:ext cx="38933" cy="627312"/>
            </a:xfrm>
            <a:custGeom>
              <a:avLst/>
              <a:gdLst/>
              <a:ahLst/>
              <a:cxnLst/>
              <a:rect l="l" t="t" r="r" b="b"/>
              <a:pathLst>
                <a:path w="781" h="12584" extrusionOk="0">
                  <a:moveTo>
                    <a:pt x="1" y="1"/>
                  </a:moveTo>
                  <a:lnTo>
                    <a:pt x="233" y="12583"/>
                  </a:lnTo>
                  <a:lnTo>
                    <a:pt x="781" y="11951"/>
                  </a:lnTo>
                  <a:lnTo>
                    <a:pt x="486" y="73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9"/>
            <p:cNvSpPr/>
            <p:nvPr/>
          </p:nvSpPr>
          <p:spPr>
            <a:xfrm>
              <a:off x="7038046" y="5133675"/>
              <a:ext cx="490723" cy="556924"/>
            </a:xfrm>
            <a:custGeom>
              <a:avLst/>
              <a:gdLst/>
              <a:ahLst/>
              <a:cxnLst/>
              <a:rect l="l" t="t" r="r" b="b"/>
              <a:pathLst>
                <a:path w="9844" h="11172" extrusionOk="0">
                  <a:moveTo>
                    <a:pt x="43" y="11171"/>
                  </a:moveTo>
                  <a:lnTo>
                    <a:pt x="9569" y="11171"/>
                  </a:lnTo>
                  <a:lnTo>
                    <a:pt x="9843" y="1"/>
                  </a:lnTo>
                  <a:lnTo>
                    <a:pt x="1" y="29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9"/>
            <p:cNvSpPr/>
            <p:nvPr/>
          </p:nvSpPr>
          <p:spPr>
            <a:xfrm>
              <a:off x="7035952" y="5133675"/>
              <a:ext cx="492817" cy="36839"/>
            </a:xfrm>
            <a:custGeom>
              <a:avLst/>
              <a:gdLst/>
              <a:ahLst/>
              <a:cxnLst/>
              <a:rect l="l" t="t" r="r" b="b"/>
              <a:pathLst>
                <a:path w="9886" h="739" extrusionOk="0">
                  <a:moveTo>
                    <a:pt x="0" y="64"/>
                  </a:moveTo>
                  <a:lnTo>
                    <a:pt x="485" y="738"/>
                  </a:lnTo>
                  <a:lnTo>
                    <a:pt x="9295" y="738"/>
                  </a:lnTo>
                  <a:lnTo>
                    <a:pt x="988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9"/>
            <p:cNvSpPr/>
            <p:nvPr/>
          </p:nvSpPr>
          <p:spPr>
            <a:xfrm>
              <a:off x="7035952" y="5136816"/>
              <a:ext cx="31555" cy="553784"/>
            </a:xfrm>
            <a:custGeom>
              <a:avLst/>
              <a:gdLst/>
              <a:ahLst/>
              <a:cxnLst/>
              <a:rect l="l" t="t" r="r" b="b"/>
              <a:pathLst>
                <a:path w="633" h="11109" extrusionOk="0">
                  <a:moveTo>
                    <a:pt x="0" y="1"/>
                  </a:moveTo>
                  <a:lnTo>
                    <a:pt x="85" y="11108"/>
                  </a:lnTo>
                  <a:lnTo>
                    <a:pt x="633" y="10518"/>
                  </a:lnTo>
                  <a:lnTo>
                    <a:pt x="485" y="67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9"/>
            <p:cNvSpPr/>
            <p:nvPr/>
          </p:nvSpPr>
          <p:spPr>
            <a:xfrm>
              <a:off x="6848920" y="4232258"/>
              <a:ext cx="61016" cy="129261"/>
            </a:xfrm>
            <a:custGeom>
              <a:avLst/>
              <a:gdLst/>
              <a:ahLst/>
              <a:cxnLst/>
              <a:rect l="l" t="t" r="r" b="b"/>
              <a:pathLst>
                <a:path w="1224" h="2593" extrusionOk="0">
                  <a:moveTo>
                    <a:pt x="1223" y="1307"/>
                  </a:moveTo>
                  <a:cubicBezTo>
                    <a:pt x="1223" y="2024"/>
                    <a:pt x="949" y="2593"/>
                    <a:pt x="612" y="2593"/>
                  </a:cubicBezTo>
                  <a:cubicBezTo>
                    <a:pt x="275" y="2593"/>
                    <a:pt x="1" y="2024"/>
                    <a:pt x="1" y="1307"/>
                  </a:cubicBezTo>
                  <a:cubicBezTo>
                    <a:pt x="1" y="591"/>
                    <a:pt x="275"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9"/>
            <p:cNvSpPr/>
            <p:nvPr/>
          </p:nvSpPr>
          <p:spPr>
            <a:xfrm>
              <a:off x="6833168" y="4218600"/>
              <a:ext cx="68344" cy="65204"/>
            </a:xfrm>
            <a:custGeom>
              <a:avLst/>
              <a:gdLst/>
              <a:ahLst/>
              <a:cxnLst/>
              <a:rect l="l" t="t" r="r" b="b"/>
              <a:pathLst>
                <a:path w="1371" h="1308" extrusionOk="0">
                  <a:moveTo>
                    <a:pt x="85" y="1"/>
                  </a:moveTo>
                  <a:cubicBezTo>
                    <a:pt x="85" y="1"/>
                    <a:pt x="507" y="1"/>
                    <a:pt x="1160" y="422"/>
                  </a:cubicBezTo>
                  <a:cubicBezTo>
                    <a:pt x="1160" y="422"/>
                    <a:pt x="1371" y="696"/>
                    <a:pt x="1202" y="991"/>
                  </a:cubicBezTo>
                  <a:cubicBezTo>
                    <a:pt x="1202" y="991"/>
                    <a:pt x="549" y="1307"/>
                    <a:pt x="1"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9"/>
            <p:cNvSpPr/>
            <p:nvPr/>
          </p:nvSpPr>
          <p:spPr>
            <a:xfrm>
              <a:off x="6793239" y="4211222"/>
              <a:ext cx="79910" cy="79910"/>
            </a:xfrm>
            <a:custGeom>
              <a:avLst/>
              <a:gdLst/>
              <a:ahLst/>
              <a:cxnLst/>
              <a:rect l="l" t="t" r="r" b="b"/>
              <a:pathLst>
                <a:path w="1603" h="1603" extrusionOk="0">
                  <a:moveTo>
                    <a:pt x="1603" y="802"/>
                  </a:moveTo>
                  <a:cubicBezTo>
                    <a:pt x="1603" y="1244"/>
                    <a:pt x="1244" y="1603"/>
                    <a:pt x="802" y="1603"/>
                  </a:cubicBezTo>
                  <a:cubicBezTo>
                    <a:pt x="359" y="1603"/>
                    <a:pt x="1" y="1244"/>
                    <a:pt x="1" y="802"/>
                  </a:cubicBezTo>
                  <a:cubicBezTo>
                    <a:pt x="1" y="359"/>
                    <a:pt x="359" y="1"/>
                    <a:pt x="802" y="1"/>
                  </a:cubicBezTo>
                  <a:cubicBezTo>
                    <a:pt x="1244" y="1"/>
                    <a:pt x="1603" y="359"/>
                    <a:pt x="1603"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9"/>
            <p:cNvSpPr/>
            <p:nvPr/>
          </p:nvSpPr>
          <p:spPr>
            <a:xfrm>
              <a:off x="7216654" y="4207035"/>
              <a:ext cx="60967" cy="130358"/>
            </a:xfrm>
            <a:custGeom>
              <a:avLst/>
              <a:gdLst/>
              <a:ahLst/>
              <a:cxnLst/>
              <a:rect l="l" t="t" r="r" b="b"/>
              <a:pathLst>
                <a:path w="1223" h="2615" extrusionOk="0">
                  <a:moveTo>
                    <a:pt x="1223" y="1307"/>
                  </a:moveTo>
                  <a:cubicBezTo>
                    <a:pt x="1223" y="2024"/>
                    <a:pt x="949" y="2614"/>
                    <a:pt x="612" y="2614"/>
                  </a:cubicBezTo>
                  <a:cubicBezTo>
                    <a:pt x="274" y="2614"/>
                    <a:pt x="0" y="2024"/>
                    <a:pt x="0" y="1307"/>
                  </a:cubicBezTo>
                  <a:cubicBezTo>
                    <a:pt x="0" y="591"/>
                    <a:pt x="274" y="1"/>
                    <a:pt x="612" y="1"/>
                  </a:cubicBezTo>
                  <a:cubicBezTo>
                    <a:pt x="949" y="1"/>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9"/>
            <p:cNvSpPr/>
            <p:nvPr/>
          </p:nvSpPr>
          <p:spPr>
            <a:xfrm>
              <a:off x="7199855" y="4193376"/>
              <a:ext cx="68344" cy="65204"/>
            </a:xfrm>
            <a:custGeom>
              <a:avLst/>
              <a:gdLst/>
              <a:ahLst/>
              <a:cxnLst/>
              <a:rect l="l" t="t" r="r" b="b"/>
              <a:pathLst>
                <a:path w="1371" h="1308" extrusionOk="0">
                  <a:moveTo>
                    <a:pt x="85" y="1"/>
                  </a:moveTo>
                  <a:cubicBezTo>
                    <a:pt x="85" y="1"/>
                    <a:pt x="506" y="22"/>
                    <a:pt x="1181" y="422"/>
                  </a:cubicBezTo>
                  <a:cubicBezTo>
                    <a:pt x="1181" y="422"/>
                    <a:pt x="1370" y="696"/>
                    <a:pt x="1202" y="991"/>
                  </a:cubicBezTo>
                  <a:cubicBezTo>
                    <a:pt x="1202"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9"/>
            <p:cNvSpPr/>
            <p:nvPr/>
          </p:nvSpPr>
          <p:spPr>
            <a:xfrm>
              <a:off x="7159926" y="4186049"/>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9"/>
            <p:cNvSpPr/>
            <p:nvPr/>
          </p:nvSpPr>
          <p:spPr>
            <a:xfrm>
              <a:off x="7214560" y="5032831"/>
              <a:ext cx="60967" cy="130308"/>
            </a:xfrm>
            <a:custGeom>
              <a:avLst/>
              <a:gdLst/>
              <a:ahLst/>
              <a:cxnLst/>
              <a:rect l="l" t="t" r="r" b="b"/>
              <a:pathLst>
                <a:path w="1223" h="2614" extrusionOk="0">
                  <a:moveTo>
                    <a:pt x="1223" y="1307"/>
                  </a:moveTo>
                  <a:cubicBezTo>
                    <a:pt x="1223" y="2024"/>
                    <a:pt x="949" y="2614"/>
                    <a:pt x="612" y="2614"/>
                  </a:cubicBezTo>
                  <a:cubicBezTo>
                    <a:pt x="274" y="2614"/>
                    <a:pt x="0" y="2024"/>
                    <a:pt x="0" y="1307"/>
                  </a:cubicBezTo>
                  <a:cubicBezTo>
                    <a:pt x="0" y="591"/>
                    <a:pt x="274"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9"/>
            <p:cNvSpPr/>
            <p:nvPr/>
          </p:nvSpPr>
          <p:spPr>
            <a:xfrm>
              <a:off x="7197761" y="5019172"/>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9"/>
            <p:cNvSpPr/>
            <p:nvPr/>
          </p:nvSpPr>
          <p:spPr>
            <a:xfrm>
              <a:off x="7157832" y="5011795"/>
              <a:ext cx="79860" cy="79910"/>
            </a:xfrm>
            <a:custGeom>
              <a:avLst/>
              <a:gdLst/>
              <a:ahLst/>
              <a:cxnLst/>
              <a:rect l="l" t="t" r="r" b="b"/>
              <a:pathLst>
                <a:path w="1602" h="1603" extrusionOk="0">
                  <a:moveTo>
                    <a:pt x="1602" y="802"/>
                  </a:moveTo>
                  <a:cubicBezTo>
                    <a:pt x="1602" y="1244"/>
                    <a:pt x="1244" y="1603"/>
                    <a:pt x="801" y="1603"/>
                  </a:cubicBezTo>
                  <a:cubicBezTo>
                    <a:pt x="359" y="1603"/>
                    <a:pt x="0" y="1244"/>
                    <a:pt x="0" y="802"/>
                  </a:cubicBezTo>
                  <a:cubicBezTo>
                    <a:pt x="0" y="359"/>
                    <a:pt x="359"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9"/>
            <p:cNvSpPr/>
            <p:nvPr/>
          </p:nvSpPr>
          <p:spPr>
            <a:xfrm>
              <a:off x="7683138" y="4217553"/>
              <a:ext cx="60967" cy="130308"/>
            </a:xfrm>
            <a:custGeom>
              <a:avLst/>
              <a:gdLst/>
              <a:ahLst/>
              <a:cxnLst/>
              <a:rect l="l" t="t" r="r" b="b"/>
              <a:pathLst>
                <a:path w="1223" h="2614" extrusionOk="0">
                  <a:moveTo>
                    <a:pt x="1223" y="1307"/>
                  </a:moveTo>
                  <a:cubicBezTo>
                    <a:pt x="1223" y="2024"/>
                    <a:pt x="949" y="2614"/>
                    <a:pt x="611" y="2614"/>
                  </a:cubicBezTo>
                  <a:cubicBezTo>
                    <a:pt x="274" y="2614"/>
                    <a:pt x="0" y="2024"/>
                    <a:pt x="0" y="1307"/>
                  </a:cubicBezTo>
                  <a:cubicBezTo>
                    <a:pt x="0" y="591"/>
                    <a:pt x="274" y="0"/>
                    <a:pt x="611"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9"/>
            <p:cNvSpPr/>
            <p:nvPr/>
          </p:nvSpPr>
          <p:spPr>
            <a:xfrm>
              <a:off x="7666339" y="4203894"/>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9"/>
            <p:cNvSpPr/>
            <p:nvPr/>
          </p:nvSpPr>
          <p:spPr>
            <a:xfrm>
              <a:off x="7626410" y="4196517"/>
              <a:ext cx="79860" cy="79910"/>
            </a:xfrm>
            <a:custGeom>
              <a:avLst/>
              <a:gdLst/>
              <a:ahLst/>
              <a:cxnLst/>
              <a:rect l="l" t="t" r="r" b="b"/>
              <a:pathLst>
                <a:path w="1602" h="1603" extrusionOk="0">
                  <a:moveTo>
                    <a:pt x="1602" y="802"/>
                  </a:moveTo>
                  <a:cubicBezTo>
                    <a:pt x="1602" y="1244"/>
                    <a:pt x="1244" y="1603"/>
                    <a:pt x="801" y="1603"/>
                  </a:cubicBezTo>
                  <a:cubicBezTo>
                    <a:pt x="358" y="1603"/>
                    <a:pt x="0" y="1244"/>
                    <a:pt x="0" y="802"/>
                  </a:cubicBezTo>
                  <a:cubicBezTo>
                    <a:pt x="0" y="359"/>
                    <a:pt x="358"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9"/>
            <p:cNvSpPr/>
            <p:nvPr/>
          </p:nvSpPr>
          <p:spPr>
            <a:xfrm>
              <a:off x="7040139" y="4033710"/>
              <a:ext cx="139779" cy="143967"/>
            </a:xfrm>
            <a:custGeom>
              <a:avLst/>
              <a:gdLst/>
              <a:ahLst/>
              <a:cxnLst/>
              <a:rect l="l" t="t" r="r" b="b"/>
              <a:pathLst>
                <a:path w="2804" h="2888" extrusionOk="0">
                  <a:moveTo>
                    <a:pt x="1" y="2888"/>
                  </a:moveTo>
                  <a:lnTo>
                    <a:pt x="549" y="0"/>
                  </a:lnTo>
                  <a:lnTo>
                    <a:pt x="2804" y="0"/>
                  </a:lnTo>
                  <a:lnTo>
                    <a:pt x="2403" y="280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9"/>
            <p:cNvSpPr/>
            <p:nvPr/>
          </p:nvSpPr>
          <p:spPr>
            <a:xfrm>
              <a:off x="7179865" y="4030520"/>
              <a:ext cx="75722" cy="146110"/>
            </a:xfrm>
            <a:custGeom>
              <a:avLst/>
              <a:gdLst/>
              <a:ahLst/>
              <a:cxnLst/>
              <a:rect l="l" t="t" r="r" b="b"/>
              <a:pathLst>
                <a:path w="1519" h="2931" extrusionOk="0">
                  <a:moveTo>
                    <a:pt x="1" y="2930"/>
                  </a:moveTo>
                  <a:lnTo>
                    <a:pt x="1034" y="22"/>
                  </a:lnTo>
                  <a:lnTo>
                    <a:pt x="1518" y="1"/>
                  </a:lnTo>
                  <a:lnTo>
                    <a:pt x="738" y="293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9"/>
            <p:cNvSpPr/>
            <p:nvPr/>
          </p:nvSpPr>
          <p:spPr>
            <a:xfrm>
              <a:off x="7842803" y="4021099"/>
              <a:ext cx="176569" cy="152391"/>
            </a:xfrm>
            <a:custGeom>
              <a:avLst/>
              <a:gdLst/>
              <a:ahLst/>
              <a:cxnLst/>
              <a:rect l="l" t="t" r="r" b="b"/>
              <a:pathLst>
                <a:path w="3542" h="3057" extrusionOk="0">
                  <a:moveTo>
                    <a:pt x="1" y="2951"/>
                  </a:moveTo>
                  <a:lnTo>
                    <a:pt x="549" y="0"/>
                  </a:lnTo>
                  <a:lnTo>
                    <a:pt x="3542" y="0"/>
                  </a:lnTo>
                  <a:lnTo>
                    <a:pt x="288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9"/>
            <p:cNvSpPr/>
            <p:nvPr/>
          </p:nvSpPr>
          <p:spPr>
            <a:xfrm>
              <a:off x="8019317" y="4021099"/>
              <a:ext cx="71485" cy="152391"/>
            </a:xfrm>
            <a:custGeom>
              <a:avLst/>
              <a:gdLst/>
              <a:ahLst/>
              <a:cxnLst/>
              <a:rect l="l" t="t" r="r" b="b"/>
              <a:pathLst>
                <a:path w="1434" h="3057" extrusionOk="0">
                  <a:moveTo>
                    <a:pt x="1" y="3056"/>
                  </a:moveTo>
                  <a:lnTo>
                    <a:pt x="1054" y="0"/>
                  </a:lnTo>
                  <a:lnTo>
                    <a:pt x="1434" y="0"/>
                  </a:lnTo>
                  <a:lnTo>
                    <a:pt x="33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9"/>
            <p:cNvSpPr/>
            <p:nvPr/>
          </p:nvSpPr>
          <p:spPr>
            <a:xfrm>
              <a:off x="8387051" y="4014768"/>
              <a:ext cx="198602" cy="161863"/>
            </a:xfrm>
            <a:custGeom>
              <a:avLst/>
              <a:gdLst/>
              <a:ahLst/>
              <a:cxnLst/>
              <a:rect l="l" t="t" r="r" b="b"/>
              <a:pathLst>
                <a:path w="3984" h="3247" extrusionOk="0">
                  <a:moveTo>
                    <a:pt x="0" y="1"/>
                  </a:moveTo>
                  <a:lnTo>
                    <a:pt x="1244" y="3183"/>
                  </a:lnTo>
                  <a:lnTo>
                    <a:pt x="3984" y="3246"/>
                  </a:lnTo>
                  <a:lnTo>
                    <a:pt x="2319" y="12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9"/>
            <p:cNvSpPr/>
            <p:nvPr/>
          </p:nvSpPr>
          <p:spPr>
            <a:xfrm>
              <a:off x="8585599" y="4021099"/>
              <a:ext cx="160816" cy="156579"/>
            </a:xfrm>
            <a:custGeom>
              <a:avLst/>
              <a:gdLst/>
              <a:ahLst/>
              <a:cxnLst/>
              <a:rect l="l" t="t" r="r" b="b"/>
              <a:pathLst>
                <a:path w="3226" h="3141" extrusionOk="0">
                  <a:moveTo>
                    <a:pt x="1" y="0"/>
                  </a:moveTo>
                  <a:lnTo>
                    <a:pt x="1624" y="3141"/>
                  </a:lnTo>
                  <a:lnTo>
                    <a:pt x="3225" y="3141"/>
                  </a:lnTo>
                  <a:lnTo>
                    <a:pt x="1097" y="2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9"/>
            <p:cNvSpPr/>
            <p:nvPr/>
          </p:nvSpPr>
          <p:spPr>
            <a:xfrm>
              <a:off x="8677021" y="4021099"/>
              <a:ext cx="133448" cy="161813"/>
            </a:xfrm>
            <a:custGeom>
              <a:avLst/>
              <a:gdLst/>
              <a:ahLst/>
              <a:cxnLst/>
              <a:rect l="l" t="t" r="r" b="b"/>
              <a:pathLst>
                <a:path w="2677" h="3246" extrusionOk="0">
                  <a:moveTo>
                    <a:pt x="0" y="21"/>
                  </a:moveTo>
                  <a:lnTo>
                    <a:pt x="1855" y="3246"/>
                  </a:lnTo>
                  <a:lnTo>
                    <a:pt x="2677" y="3246"/>
                  </a:lnTo>
                  <a:lnTo>
                    <a:pt x="25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9"/>
            <p:cNvSpPr/>
            <p:nvPr/>
          </p:nvSpPr>
          <p:spPr>
            <a:xfrm>
              <a:off x="9138221" y="4030520"/>
              <a:ext cx="195462" cy="159769"/>
            </a:xfrm>
            <a:custGeom>
              <a:avLst/>
              <a:gdLst/>
              <a:ahLst/>
              <a:cxnLst/>
              <a:rect l="l" t="t" r="r" b="b"/>
              <a:pathLst>
                <a:path w="3921" h="3205" extrusionOk="0">
                  <a:moveTo>
                    <a:pt x="1" y="1"/>
                  </a:moveTo>
                  <a:lnTo>
                    <a:pt x="1" y="3120"/>
                  </a:lnTo>
                  <a:lnTo>
                    <a:pt x="3310" y="3204"/>
                  </a:lnTo>
                  <a:lnTo>
                    <a:pt x="3921" y="8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9"/>
            <p:cNvSpPr/>
            <p:nvPr/>
          </p:nvSpPr>
          <p:spPr>
            <a:xfrm>
              <a:off x="9319970" y="4035804"/>
              <a:ext cx="75722" cy="158673"/>
            </a:xfrm>
            <a:custGeom>
              <a:avLst/>
              <a:gdLst/>
              <a:ahLst/>
              <a:cxnLst/>
              <a:rect l="l" t="t" r="r" b="b"/>
              <a:pathLst>
                <a:path w="1519" h="3183" extrusionOk="0">
                  <a:moveTo>
                    <a:pt x="865" y="63"/>
                  </a:moveTo>
                  <a:lnTo>
                    <a:pt x="1" y="3183"/>
                  </a:lnTo>
                  <a:lnTo>
                    <a:pt x="443" y="3183"/>
                  </a:lnTo>
                  <a:lnTo>
                    <a:pt x="151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9"/>
            <p:cNvSpPr/>
            <p:nvPr/>
          </p:nvSpPr>
          <p:spPr>
            <a:xfrm>
              <a:off x="7216654" y="4030520"/>
              <a:ext cx="185990" cy="146110"/>
            </a:xfrm>
            <a:custGeom>
              <a:avLst/>
              <a:gdLst/>
              <a:ahLst/>
              <a:cxnLst/>
              <a:rect l="l" t="t" r="r" b="b"/>
              <a:pathLst>
                <a:path w="3731" h="2931" extrusionOk="0">
                  <a:moveTo>
                    <a:pt x="0" y="2930"/>
                  </a:moveTo>
                  <a:lnTo>
                    <a:pt x="780" y="1"/>
                  </a:lnTo>
                  <a:lnTo>
                    <a:pt x="3731" y="1"/>
                  </a:lnTo>
                  <a:lnTo>
                    <a:pt x="3225" y="286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9"/>
            <p:cNvSpPr/>
            <p:nvPr/>
          </p:nvSpPr>
          <p:spPr>
            <a:xfrm>
              <a:off x="6544245" y="4041038"/>
              <a:ext cx="92522" cy="141873"/>
            </a:xfrm>
            <a:custGeom>
              <a:avLst/>
              <a:gdLst/>
              <a:ahLst/>
              <a:cxnLst/>
              <a:rect l="l" t="t" r="r" b="b"/>
              <a:pathLst>
                <a:path w="1856" h="2846" extrusionOk="0">
                  <a:moveTo>
                    <a:pt x="1" y="2846"/>
                  </a:moveTo>
                  <a:lnTo>
                    <a:pt x="612" y="22"/>
                  </a:lnTo>
                  <a:lnTo>
                    <a:pt x="1855" y="1"/>
                  </a:lnTo>
                  <a:lnTo>
                    <a:pt x="1244" y="28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9"/>
            <p:cNvSpPr/>
            <p:nvPr/>
          </p:nvSpPr>
          <p:spPr>
            <a:xfrm>
              <a:off x="6636714" y="4039991"/>
              <a:ext cx="65204" cy="142920"/>
            </a:xfrm>
            <a:custGeom>
              <a:avLst/>
              <a:gdLst/>
              <a:ahLst/>
              <a:cxnLst/>
              <a:rect l="l" t="t" r="r" b="b"/>
              <a:pathLst>
                <a:path w="1308" h="2867" extrusionOk="0">
                  <a:moveTo>
                    <a:pt x="0" y="2867"/>
                  </a:moveTo>
                  <a:lnTo>
                    <a:pt x="759" y="22"/>
                  </a:lnTo>
                  <a:lnTo>
                    <a:pt x="1307" y="1"/>
                  </a:lnTo>
                  <a:lnTo>
                    <a:pt x="443"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9"/>
            <p:cNvSpPr/>
            <p:nvPr/>
          </p:nvSpPr>
          <p:spPr>
            <a:xfrm>
              <a:off x="8691726" y="4022146"/>
              <a:ext cx="222780" cy="160766"/>
            </a:xfrm>
            <a:custGeom>
              <a:avLst/>
              <a:gdLst/>
              <a:ahLst/>
              <a:cxnLst/>
              <a:rect l="l" t="t" r="r" b="b"/>
              <a:pathLst>
                <a:path w="4469" h="3225" extrusionOk="0">
                  <a:moveTo>
                    <a:pt x="0" y="0"/>
                  </a:moveTo>
                  <a:lnTo>
                    <a:pt x="2277" y="3120"/>
                  </a:lnTo>
                  <a:lnTo>
                    <a:pt x="4468" y="3225"/>
                  </a:lnTo>
                  <a:lnTo>
                    <a:pt x="2677" y="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9"/>
            <p:cNvSpPr/>
            <p:nvPr/>
          </p:nvSpPr>
          <p:spPr>
            <a:xfrm>
              <a:off x="9083587" y="4030520"/>
              <a:ext cx="62063" cy="158722"/>
            </a:xfrm>
            <a:custGeom>
              <a:avLst/>
              <a:gdLst/>
              <a:ahLst/>
              <a:cxnLst/>
              <a:rect l="l" t="t" r="r" b="b"/>
              <a:pathLst>
                <a:path w="1245" h="3184" extrusionOk="0">
                  <a:moveTo>
                    <a:pt x="1097" y="1"/>
                  </a:moveTo>
                  <a:lnTo>
                    <a:pt x="1" y="1"/>
                  </a:lnTo>
                  <a:lnTo>
                    <a:pt x="1" y="3183"/>
                  </a:lnTo>
                  <a:lnTo>
                    <a:pt x="1244" y="31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9"/>
            <p:cNvSpPr/>
            <p:nvPr/>
          </p:nvSpPr>
          <p:spPr>
            <a:xfrm>
              <a:off x="9420863" y="4035804"/>
              <a:ext cx="93519" cy="161813"/>
            </a:xfrm>
            <a:custGeom>
              <a:avLst/>
              <a:gdLst/>
              <a:ahLst/>
              <a:cxnLst/>
              <a:rect l="l" t="t" r="r" b="b"/>
              <a:pathLst>
                <a:path w="1876" h="3246" extrusionOk="0">
                  <a:moveTo>
                    <a:pt x="885" y="0"/>
                  </a:moveTo>
                  <a:lnTo>
                    <a:pt x="0" y="3246"/>
                  </a:lnTo>
                  <a:lnTo>
                    <a:pt x="443" y="3246"/>
                  </a:lnTo>
                  <a:lnTo>
                    <a:pt x="1876" y="4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9"/>
            <p:cNvSpPr/>
            <p:nvPr/>
          </p:nvSpPr>
          <p:spPr>
            <a:xfrm>
              <a:off x="6445494" y="4155541"/>
              <a:ext cx="3099474" cy="44217"/>
            </a:xfrm>
            <a:custGeom>
              <a:avLst/>
              <a:gdLst/>
              <a:ahLst/>
              <a:cxnLst/>
              <a:rect l="l" t="t" r="r" b="b"/>
              <a:pathLst>
                <a:path w="62176" h="887" extrusionOk="0">
                  <a:moveTo>
                    <a:pt x="62175" y="886"/>
                  </a:moveTo>
                  <a:lnTo>
                    <a:pt x="36252" y="254"/>
                  </a:lnTo>
                  <a:lnTo>
                    <a:pt x="1" y="549"/>
                  </a:lnTo>
                  <a:lnTo>
                    <a:pt x="36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9"/>
            <p:cNvSpPr/>
            <p:nvPr/>
          </p:nvSpPr>
          <p:spPr>
            <a:xfrm>
              <a:off x="-444443" y="4133508"/>
              <a:ext cx="1898537" cy="1690513"/>
            </a:xfrm>
            <a:custGeom>
              <a:avLst/>
              <a:gdLst/>
              <a:ahLst/>
              <a:cxnLst/>
              <a:rect l="l" t="t" r="r" b="b"/>
              <a:pathLst>
                <a:path w="38085" h="33912" extrusionOk="0">
                  <a:moveTo>
                    <a:pt x="0" y="274"/>
                  </a:moveTo>
                  <a:lnTo>
                    <a:pt x="1117" y="33912"/>
                  </a:lnTo>
                  <a:lnTo>
                    <a:pt x="38085" y="33912"/>
                  </a:lnTo>
                  <a:lnTo>
                    <a:pt x="38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9"/>
            <p:cNvSpPr/>
            <p:nvPr/>
          </p:nvSpPr>
          <p:spPr>
            <a:xfrm>
              <a:off x="1453995" y="3983263"/>
              <a:ext cx="376218" cy="1840761"/>
            </a:xfrm>
            <a:custGeom>
              <a:avLst/>
              <a:gdLst/>
              <a:ahLst/>
              <a:cxnLst/>
              <a:rect l="l" t="t" r="r" b="b"/>
              <a:pathLst>
                <a:path w="7547" h="36926" extrusionOk="0">
                  <a:moveTo>
                    <a:pt x="1" y="0"/>
                  </a:moveTo>
                  <a:lnTo>
                    <a:pt x="7230" y="1139"/>
                  </a:lnTo>
                  <a:lnTo>
                    <a:pt x="7546" y="36926"/>
                  </a:lnTo>
                  <a:lnTo>
                    <a:pt x="1" y="3692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9"/>
            <p:cNvSpPr/>
            <p:nvPr/>
          </p:nvSpPr>
          <p:spPr>
            <a:xfrm>
              <a:off x="1453995" y="3983263"/>
              <a:ext cx="361512" cy="196509"/>
            </a:xfrm>
            <a:custGeom>
              <a:avLst/>
              <a:gdLst/>
              <a:ahLst/>
              <a:cxnLst/>
              <a:rect l="l" t="t" r="r" b="b"/>
              <a:pathLst>
                <a:path w="7252" h="3942" extrusionOk="0">
                  <a:moveTo>
                    <a:pt x="1" y="0"/>
                  </a:moveTo>
                  <a:lnTo>
                    <a:pt x="7230" y="1139"/>
                  </a:lnTo>
                  <a:lnTo>
                    <a:pt x="7251" y="3942"/>
                  </a:lnTo>
                  <a:lnTo>
                    <a:pt x="1" y="301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9"/>
            <p:cNvSpPr/>
            <p:nvPr/>
          </p:nvSpPr>
          <p:spPr>
            <a:xfrm>
              <a:off x="1669391" y="4160825"/>
              <a:ext cx="9521" cy="1663195"/>
            </a:xfrm>
            <a:custGeom>
              <a:avLst/>
              <a:gdLst/>
              <a:ahLst/>
              <a:cxnLst/>
              <a:rect l="l" t="t" r="r" b="b"/>
              <a:pathLst>
                <a:path w="191" h="33364" extrusionOk="0">
                  <a:moveTo>
                    <a:pt x="1" y="0"/>
                  </a:moveTo>
                  <a:lnTo>
                    <a:pt x="1" y="33364"/>
                  </a:lnTo>
                  <a:lnTo>
                    <a:pt x="190" y="33364"/>
                  </a:lnTo>
                  <a:lnTo>
                    <a:pt x="190" y="2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9"/>
            <p:cNvSpPr/>
            <p:nvPr/>
          </p:nvSpPr>
          <p:spPr>
            <a:xfrm>
              <a:off x="1706179" y="4294221"/>
              <a:ext cx="92472" cy="1159960"/>
            </a:xfrm>
            <a:custGeom>
              <a:avLst/>
              <a:gdLst/>
              <a:ahLst/>
              <a:cxnLst/>
              <a:rect l="l" t="t" r="r" b="b"/>
              <a:pathLst>
                <a:path w="1855" h="23269" extrusionOk="0">
                  <a:moveTo>
                    <a:pt x="0" y="1"/>
                  </a:moveTo>
                  <a:lnTo>
                    <a:pt x="1855" y="1"/>
                  </a:lnTo>
                  <a:lnTo>
                    <a:pt x="1855" y="23269"/>
                  </a:lnTo>
                  <a:lnTo>
                    <a:pt x="0" y="2326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9"/>
            <p:cNvSpPr/>
            <p:nvPr/>
          </p:nvSpPr>
          <p:spPr>
            <a:xfrm>
              <a:off x="1762907" y="4294221"/>
              <a:ext cx="35742" cy="1159960"/>
            </a:xfrm>
            <a:custGeom>
              <a:avLst/>
              <a:gdLst/>
              <a:ahLst/>
              <a:cxnLst/>
              <a:rect l="l" t="t" r="r" b="b"/>
              <a:pathLst>
                <a:path w="717" h="23269" extrusionOk="0">
                  <a:moveTo>
                    <a:pt x="253" y="1"/>
                  </a:moveTo>
                  <a:lnTo>
                    <a:pt x="0" y="23269"/>
                  </a:lnTo>
                  <a:lnTo>
                    <a:pt x="717" y="23269"/>
                  </a:lnTo>
                  <a:lnTo>
                    <a:pt x="717"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9"/>
            <p:cNvSpPr/>
            <p:nvPr/>
          </p:nvSpPr>
          <p:spPr>
            <a:xfrm>
              <a:off x="1502348" y="4223834"/>
              <a:ext cx="132451" cy="1521422"/>
            </a:xfrm>
            <a:custGeom>
              <a:avLst/>
              <a:gdLst/>
              <a:ahLst/>
              <a:cxnLst/>
              <a:rect l="l" t="t" r="r" b="b"/>
              <a:pathLst>
                <a:path w="2657" h="30520" extrusionOk="0">
                  <a:moveTo>
                    <a:pt x="127" y="1"/>
                  </a:moveTo>
                  <a:lnTo>
                    <a:pt x="0" y="30519"/>
                  </a:lnTo>
                  <a:lnTo>
                    <a:pt x="2656" y="30519"/>
                  </a:lnTo>
                  <a:lnTo>
                    <a:pt x="2656" y="40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9"/>
            <p:cNvSpPr/>
            <p:nvPr/>
          </p:nvSpPr>
          <p:spPr>
            <a:xfrm>
              <a:off x="1601098" y="4243823"/>
              <a:ext cx="33699" cy="1501432"/>
            </a:xfrm>
            <a:custGeom>
              <a:avLst/>
              <a:gdLst/>
              <a:ahLst/>
              <a:cxnLst/>
              <a:rect l="l" t="t" r="r" b="b"/>
              <a:pathLst>
                <a:path w="676" h="30119" extrusionOk="0">
                  <a:moveTo>
                    <a:pt x="675" y="0"/>
                  </a:moveTo>
                  <a:lnTo>
                    <a:pt x="675" y="30118"/>
                  </a:lnTo>
                  <a:lnTo>
                    <a:pt x="1" y="29338"/>
                  </a:lnTo>
                  <a:lnTo>
                    <a:pt x="1" y="16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9"/>
            <p:cNvSpPr/>
            <p:nvPr/>
          </p:nvSpPr>
          <p:spPr>
            <a:xfrm>
              <a:off x="1508629" y="4223834"/>
              <a:ext cx="126170" cy="35792"/>
            </a:xfrm>
            <a:custGeom>
              <a:avLst/>
              <a:gdLst/>
              <a:ahLst/>
              <a:cxnLst/>
              <a:rect l="l" t="t" r="r" b="b"/>
              <a:pathLst>
                <a:path w="2531" h="718" extrusionOk="0">
                  <a:moveTo>
                    <a:pt x="2530" y="401"/>
                  </a:moveTo>
                  <a:lnTo>
                    <a:pt x="1" y="1"/>
                  </a:lnTo>
                  <a:lnTo>
                    <a:pt x="1" y="401"/>
                  </a:lnTo>
                  <a:lnTo>
                    <a:pt x="1856" y="71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9"/>
            <p:cNvSpPr/>
            <p:nvPr/>
          </p:nvSpPr>
          <p:spPr>
            <a:xfrm>
              <a:off x="1638934" y="4199707"/>
              <a:ext cx="27368" cy="118743"/>
            </a:xfrm>
            <a:custGeom>
              <a:avLst/>
              <a:gdLst/>
              <a:ahLst/>
              <a:cxnLst/>
              <a:rect l="l" t="t" r="r" b="b"/>
              <a:pathLst>
                <a:path w="549" h="2382" extrusionOk="0">
                  <a:moveTo>
                    <a:pt x="0" y="1180"/>
                  </a:moveTo>
                  <a:cubicBezTo>
                    <a:pt x="0" y="1855"/>
                    <a:pt x="127" y="2382"/>
                    <a:pt x="274" y="2382"/>
                  </a:cubicBezTo>
                  <a:cubicBezTo>
                    <a:pt x="422" y="2382"/>
                    <a:pt x="548" y="1834"/>
                    <a:pt x="548" y="1180"/>
                  </a:cubicBezTo>
                  <a:cubicBezTo>
                    <a:pt x="548" y="527"/>
                    <a:pt x="422" y="0"/>
                    <a:pt x="274" y="0"/>
                  </a:cubicBezTo>
                  <a:cubicBezTo>
                    <a:pt x="127" y="0"/>
                    <a:pt x="0" y="527"/>
                    <a:pt x="0" y="118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9"/>
            <p:cNvSpPr/>
            <p:nvPr/>
          </p:nvSpPr>
          <p:spPr>
            <a:xfrm>
              <a:off x="1639980" y="4181811"/>
              <a:ext cx="62013" cy="59970"/>
            </a:xfrm>
            <a:custGeom>
              <a:avLst/>
              <a:gdLst/>
              <a:ahLst/>
              <a:cxnLst/>
              <a:rect l="l" t="t" r="r" b="b"/>
              <a:pathLst>
                <a:path w="1244" h="1203" extrusionOk="0">
                  <a:moveTo>
                    <a:pt x="1181" y="1"/>
                  </a:moveTo>
                  <a:cubicBezTo>
                    <a:pt x="1181" y="1"/>
                    <a:pt x="780" y="22"/>
                    <a:pt x="169" y="401"/>
                  </a:cubicBezTo>
                  <a:cubicBezTo>
                    <a:pt x="169" y="401"/>
                    <a:pt x="0" y="633"/>
                    <a:pt x="148" y="907"/>
                  </a:cubicBezTo>
                  <a:cubicBezTo>
                    <a:pt x="148" y="907"/>
                    <a:pt x="738" y="1202"/>
                    <a:pt x="1244" y="1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9"/>
            <p:cNvSpPr/>
            <p:nvPr/>
          </p:nvSpPr>
          <p:spPr>
            <a:xfrm>
              <a:off x="1673578" y="4174484"/>
              <a:ext cx="73628" cy="73579"/>
            </a:xfrm>
            <a:custGeom>
              <a:avLst/>
              <a:gdLst/>
              <a:ahLst/>
              <a:cxnLst/>
              <a:rect l="l" t="t" r="r" b="b"/>
              <a:pathLst>
                <a:path w="1477" h="1476" extrusionOk="0">
                  <a:moveTo>
                    <a:pt x="1" y="738"/>
                  </a:moveTo>
                  <a:cubicBezTo>
                    <a:pt x="1" y="1159"/>
                    <a:pt x="317" y="1476"/>
                    <a:pt x="739" y="1476"/>
                  </a:cubicBezTo>
                  <a:cubicBezTo>
                    <a:pt x="1139" y="1476"/>
                    <a:pt x="1476" y="1159"/>
                    <a:pt x="1476" y="738"/>
                  </a:cubicBezTo>
                  <a:cubicBezTo>
                    <a:pt x="1476" y="338"/>
                    <a:pt x="1139" y="0"/>
                    <a:pt x="739" y="0"/>
                  </a:cubicBezTo>
                  <a:cubicBezTo>
                    <a:pt x="317" y="0"/>
                    <a:pt x="1" y="338"/>
                    <a:pt x="1"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9"/>
            <p:cNvSpPr/>
            <p:nvPr/>
          </p:nvSpPr>
          <p:spPr>
            <a:xfrm>
              <a:off x="1502348" y="3990591"/>
              <a:ext cx="115602" cy="163957"/>
            </a:xfrm>
            <a:custGeom>
              <a:avLst/>
              <a:gdLst/>
              <a:ahLst/>
              <a:cxnLst/>
              <a:rect l="l" t="t" r="r" b="b"/>
              <a:pathLst>
                <a:path w="2319" h="3289" extrusionOk="0">
                  <a:moveTo>
                    <a:pt x="0" y="1"/>
                  </a:moveTo>
                  <a:lnTo>
                    <a:pt x="1813" y="3226"/>
                  </a:lnTo>
                  <a:lnTo>
                    <a:pt x="2319" y="3289"/>
                  </a:lnTo>
                  <a:lnTo>
                    <a:pt x="612" y="1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9"/>
            <p:cNvSpPr/>
            <p:nvPr/>
          </p:nvSpPr>
          <p:spPr>
            <a:xfrm>
              <a:off x="1551748" y="3999016"/>
              <a:ext cx="100896" cy="159769"/>
            </a:xfrm>
            <a:custGeom>
              <a:avLst/>
              <a:gdLst/>
              <a:ahLst/>
              <a:cxnLst/>
              <a:rect l="l" t="t" r="r" b="b"/>
              <a:pathLst>
                <a:path w="2024" h="3205" extrusionOk="0">
                  <a:moveTo>
                    <a:pt x="1328" y="3120"/>
                  </a:moveTo>
                  <a:lnTo>
                    <a:pt x="0" y="1"/>
                  </a:lnTo>
                  <a:lnTo>
                    <a:pt x="674" y="106"/>
                  </a:lnTo>
                  <a:lnTo>
                    <a:pt x="2023" y="32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9"/>
            <p:cNvSpPr/>
            <p:nvPr/>
          </p:nvSpPr>
          <p:spPr>
            <a:xfrm>
              <a:off x="-444443" y="3983263"/>
              <a:ext cx="1898537" cy="196509"/>
            </a:xfrm>
            <a:custGeom>
              <a:avLst/>
              <a:gdLst/>
              <a:ahLst/>
              <a:cxnLst/>
              <a:rect l="l" t="t" r="r" b="b"/>
              <a:pathLst>
                <a:path w="38085" h="3942" extrusionOk="0">
                  <a:moveTo>
                    <a:pt x="0" y="0"/>
                  </a:moveTo>
                  <a:lnTo>
                    <a:pt x="38085" y="0"/>
                  </a:lnTo>
                  <a:lnTo>
                    <a:pt x="38085" y="3942"/>
                  </a:lnTo>
                  <a:lnTo>
                    <a:pt x="0" y="32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9"/>
            <p:cNvSpPr/>
            <p:nvPr/>
          </p:nvSpPr>
          <p:spPr>
            <a:xfrm>
              <a:off x="692300" y="3983275"/>
              <a:ext cx="255369" cy="184977"/>
            </a:xfrm>
            <a:custGeom>
              <a:avLst/>
              <a:gdLst/>
              <a:ahLst/>
              <a:cxnLst/>
              <a:rect l="l" t="t" r="r" b="b"/>
              <a:pathLst>
                <a:path w="5123" h="3120" extrusionOk="0">
                  <a:moveTo>
                    <a:pt x="1" y="3120"/>
                  </a:moveTo>
                  <a:lnTo>
                    <a:pt x="2530" y="0"/>
                  </a:lnTo>
                  <a:lnTo>
                    <a:pt x="5122" y="0"/>
                  </a:lnTo>
                  <a:lnTo>
                    <a:pt x="164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9"/>
            <p:cNvSpPr/>
            <p:nvPr/>
          </p:nvSpPr>
          <p:spPr>
            <a:xfrm>
              <a:off x="517926" y="3983266"/>
              <a:ext cx="229061" cy="182531"/>
            </a:xfrm>
            <a:custGeom>
              <a:avLst/>
              <a:gdLst/>
              <a:ahLst/>
              <a:cxnLst/>
              <a:rect l="l" t="t" r="r" b="b"/>
              <a:pathLst>
                <a:path w="4595" h="3141" extrusionOk="0">
                  <a:moveTo>
                    <a:pt x="2023" y="3141"/>
                  </a:moveTo>
                  <a:lnTo>
                    <a:pt x="4595" y="0"/>
                  </a:lnTo>
                  <a:lnTo>
                    <a:pt x="2276" y="0"/>
                  </a:lnTo>
                  <a:lnTo>
                    <a:pt x="0" y="312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9"/>
            <p:cNvSpPr/>
            <p:nvPr/>
          </p:nvSpPr>
          <p:spPr>
            <a:xfrm>
              <a:off x="1229175" y="3983278"/>
              <a:ext cx="111426" cy="196496"/>
            </a:xfrm>
            <a:custGeom>
              <a:avLst/>
              <a:gdLst/>
              <a:ahLst/>
              <a:cxnLst/>
              <a:rect l="l" t="t" r="r" b="b"/>
              <a:pathLst>
                <a:path w="2235" h="3057" extrusionOk="0">
                  <a:moveTo>
                    <a:pt x="1" y="3056"/>
                  </a:moveTo>
                  <a:lnTo>
                    <a:pt x="802" y="0"/>
                  </a:lnTo>
                  <a:lnTo>
                    <a:pt x="2235" y="0"/>
                  </a:lnTo>
                  <a:lnTo>
                    <a:pt x="1497"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9"/>
            <p:cNvSpPr/>
            <p:nvPr/>
          </p:nvSpPr>
          <p:spPr>
            <a:xfrm>
              <a:off x="876175" y="3983250"/>
              <a:ext cx="221755" cy="196500"/>
            </a:xfrm>
            <a:custGeom>
              <a:avLst/>
              <a:gdLst/>
              <a:ahLst/>
              <a:cxnLst/>
              <a:rect l="l" t="t" r="r" b="b"/>
              <a:pathLst>
                <a:path w="4448" h="2973" extrusionOk="0">
                  <a:moveTo>
                    <a:pt x="0" y="2972"/>
                  </a:moveTo>
                  <a:lnTo>
                    <a:pt x="2972" y="0"/>
                  </a:lnTo>
                  <a:lnTo>
                    <a:pt x="4447" y="0"/>
                  </a:lnTo>
                  <a:lnTo>
                    <a:pt x="2234"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9"/>
            <p:cNvSpPr/>
            <p:nvPr/>
          </p:nvSpPr>
          <p:spPr>
            <a:xfrm>
              <a:off x="299400" y="3983250"/>
              <a:ext cx="267944" cy="184978"/>
            </a:xfrm>
            <a:custGeom>
              <a:avLst/>
              <a:gdLst/>
              <a:ahLst/>
              <a:cxnLst/>
              <a:rect l="l" t="t" r="r" b="b"/>
              <a:pathLst>
                <a:path w="5375" h="3015" extrusionOk="0">
                  <a:moveTo>
                    <a:pt x="0" y="3014"/>
                  </a:moveTo>
                  <a:lnTo>
                    <a:pt x="1876" y="0"/>
                  </a:lnTo>
                  <a:lnTo>
                    <a:pt x="5375" y="0"/>
                  </a:lnTo>
                  <a:lnTo>
                    <a:pt x="341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9"/>
            <p:cNvSpPr/>
            <p:nvPr/>
          </p:nvSpPr>
          <p:spPr>
            <a:xfrm>
              <a:off x="2574284" y="3684868"/>
              <a:ext cx="102990" cy="20040"/>
            </a:xfrm>
            <a:custGeom>
              <a:avLst/>
              <a:gdLst/>
              <a:ahLst/>
              <a:cxnLst/>
              <a:rect l="l" t="t" r="r" b="b"/>
              <a:pathLst>
                <a:path w="2066" h="402" extrusionOk="0">
                  <a:moveTo>
                    <a:pt x="0" y="1"/>
                  </a:moveTo>
                  <a:lnTo>
                    <a:pt x="106" y="401"/>
                  </a:lnTo>
                  <a:lnTo>
                    <a:pt x="1897" y="401"/>
                  </a:lnTo>
                  <a:lnTo>
                    <a:pt x="2066" y="1"/>
                  </a:lnTo>
                  <a:lnTo>
                    <a:pt x="16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9"/>
            <p:cNvSpPr/>
            <p:nvPr/>
          </p:nvSpPr>
          <p:spPr>
            <a:xfrm>
              <a:off x="2570805" y="3610973"/>
              <a:ext cx="110368" cy="75672"/>
            </a:xfrm>
            <a:custGeom>
              <a:avLst/>
              <a:gdLst/>
              <a:ahLst/>
              <a:cxnLst/>
              <a:rect l="l" t="t" r="r" b="b"/>
              <a:pathLst>
                <a:path w="2214" h="1518" extrusionOk="0">
                  <a:moveTo>
                    <a:pt x="1" y="0"/>
                  </a:moveTo>
                  <a:lnTo>
                    <a:pt x="2214" y="0"/>
                  </a:lnTo>
                  <a:lnTo>
                    <a:pt x="2151" y="1518"/>
                  </a:lnTo>
                  <a:lnTo>
                    <a:pt x="85" y="15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9"/>
            <p:cNvSpPr/>
            <p:nvPr/>
          </p:nvSpPr>
          <p:spPr>
            <a:xfrm>
              <a:off x="3717026" y="4008487"/>
              <a:ext cx="1624362" cy="35742"/>
            </a:xfrm>
            <a:custGeom>
              <a:avLst/>
              <a:gdLst/>
              <a:ahLst/>
              <a:cxnLst/>
              <a:rect l="l" t="t" r="r" b="b"/>
              <a:pathLst>
                <a:path w="32585" h="717" extrusionOk="0">
                  <a:moveTo>
                    <a:pt x="1" y="675"/>
                  </a:moveTo>
                  <a:lnTo>
                    <a:pt x="1" y="0"/>
                  </a:lnTo>
                  <a:lnTo>
                    <a:pt x="32585" y="0"/>
                  </a:lnTo>
                  <a:lnTo>
                    <a:pt x="32585" y="71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62"/>
        <p:cNvGrpSpPr/>
        <p:nvPr/>
      </p:nvGrpSpPr>
      <p:grpSpPr>
        <a:xfrm>
          <a:off x="0" y="0"/>
          <a:ext cx="0" cy="0"/>
          <a:chOff x="0" y="0"/>
          <a:chExt cx="0" cy="0"/>
        </a:xfrm>
      </p:grpSpPr>
      <p:sp>
        <p:nvSpPr>
          <p:cNvPr id="1663" name="Google Shape;1663;p10"/>
          <p:cNvSpPr txBox="1">
            <a:spLocks noGrp="1"/>
          </p:cNvSpPr>
          <p:nvPr>
            <p:ph type="body" idx="1"/>
          </p:nvPr>
        </p:nvSpPr>
        <p:spPr>
          <a:xfrm>
            <a:off x="1194025" y="3896100"/>
            <a:ext cx="6756000" cy="708000"/>
          </a:xfrm>
          <a:prstGeom prst="rect">
            <a:avLst/>
          </a:prstGeom>
          <a:solidFill>
            <a:schemeClr val="accent6"/>
          </a:solidFill>
        </p:spPr>
        <p:txBody>
          <a:bodyPr spcFirstLastPara="1" wrap="square" lIns="91425" tIns="91425" rIns="91425" bIns="91425" anchor="ctr" anchorCtr="0">
            <a:noAutofit/>
          </a:bodyPr>
          <a:lstStyle>
            <a:lvl1pPr marL="457200" lvl="0" indent="-228600" algn="ctr">
              <a:lnSpc>
                <a:spcPct val="70000"/>
              </a:lnSpc>
              <a:spcBef>
                <a:spcPts val="0"/>
              </a:spcBef>
              <a:spcAft>
                <a:spcPts val="0"/>
              </a:spcAft>
              <a:buSzPts val="1400"/>
              <a:buNone/>
              <a:defRPr sz="3000" b="1">
                <a:latin typeface="Itim"/>
                <a:ea typeface="Itim"/>
                <a:cs typeface="Itim"/>
                <a:sym typeface="Itim"/>
              </a:defRPr>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64"/>
        <p:cNvGrpSpPr/>
        <p:nvPr/>
      </p:nvGrpSpPr>
      <p:grpSpPr>
        <a:xfrm>
          <a:off x="0" y="0"/>
          <a:ext cx="0" cy="0"/>
          <a:chOff x="0" y="0"/>
          <a:chExt cx="0" cy="0"/>
        </a:xfrm>
      </p:grpSpPr>
      <p:sp>
        <p:nvSpPr>
          <p:cNvPr id="1665" name="Google Shape;1665;p11"/>
          <p:cNvSpPr txBox="1">
            <a:spLocks noGrp="1"/>
          </p:cNvSpPr>
          <p:nvPr>
            <p:ph type="title" hasCustomPrompt="1"/>
          </p:nvPr>
        </p:nvSpPr>
        <p:spPr>
          <a:xfrm>
            <a:off x="1710363" y="977950"/>
            <a:ext cx="5727900" cy="1323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66" name="Google Shape;1666;p11"/>
          <p:cNvSpPr txBox="1">
            <a:spLocks noGrp="1"/>
          </p:cNvSpPr>
          <p:nvPr>
            <p:ph type="subTitle" idx="1"/>
          </p:nvPr>
        </p:nvSpPr>
        <p:spPr>
          <a:xfrm>
            <a:off x="1710363" y="2308475"/>
            <a:ext cx="5727900" cy="39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67" name="Google Shape;1667;p11"/>
          <p:cNvGrpSpPr/>
          <p:nvPr/>
        </p:nvGrpSpPr>
        <p:grpSpPr>
          <a:xfrm>
            <a:off x="-2587075" y="-1417068"/>
            <a:ext cx="14575615" cy="1947385"/>
            <a:chOff x="0" y="-304800"/>
            <a:chExt cx="9142329" cy="1221467"/>
          </a:xfrm>
        </p:grpSpPr>
        <p:sp>
          <p:nvSpPr>
            <p:cNvPr id="1668" name="Google Shape;1668;p11"/>
            <p:cNvSpPr/>
            <p:nvPr/>
          </p:nvSpPr>
          <p:spPr>
            <a:xfrm>
              <a:off x="0" y="-302067"/>
              <a:ext cx="9142329" cy="1215047"/>
            </a:xfrm>
            <a:custGeom>
              <a:avLst/>
              <a:gdLst/>
              <a:ahLst/>
              <a:cxnLst/>
              <a:rect l="l" t="t" r="r" b="b"/>
              <a:pathLst>
                <a:path w="210762" h="28011" extrusionOk="0">
                  <a:moveTo>
                    <a:pt x="0" y="1"/>
                  </a:moveTo>
                  <a:lnTo>
                    <a:pt x="0" y="17431"/>
                  </a:lnTo>
                  <a:lnTo>
                    <a:pt x="31593" y="28011"/>
                  </a:lnTo>
                  <a:lnTo>
                    <a:pt x="169852" y="28011"/>
                  </a:lnTo>
                  <a:lnTo>
                    <a:pt x="210761" y="19601"/>
                  </a:lnTo>
                  <a:lnTo>
                    <a:pt x="2107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1"/>
            <p:cNvSpPr/>
            <p:nvPr/>
          </p:nvSpPr>
          <p:spPr>
            <a:xfrm>
              <a:off x="3644" y="52670"/>
              <a:ext cx="9135909" cy="5509"/>
            </a:xfrm>
            <a:custGeom>
              <a:avLst/>
              <a:gdLst/>
              <a:ahLst/>
              <a:cxnLst/>
              <a:rect l="l" t="t" r="r" b="b"/>
              <a:pathLst>
                <a:path w="210614" h="127" extrusionOk="0">
                  <a:moveTo>
                    <a:pt x="0" y="0"/>
                  </a:moveTo>
                  <a:lnTo>
                    <a:pt x="0" y="127"/>
                  </a:lnTo>
                  <a:lnTo>
                    <a:pt x="210614" y="127"/>
                  </a:lnTo>
                  <a:lnTo>
                    <a:pt x="2106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1"/>
            <p:cNvSpPr/>
            <p:nvPr/>
          </p:nvSpPr>
          <p:spPr>
            <a:xfrm>
              <a:off x="3644" y="396389"/>
              <a:ext cx="9135909" cy="5552"/>
            </a:xfrm>
            <a:custGeom>
              <a:avLst/>
              <a:gdLst/>
              <a:ahLst/>
              <a:cxnLst/>
              <a:rect l="l" t="t" r="r" b="b"/>
              <a:pathLst>
                <a:path w="210614" h="128" extrusionOk="0">
                  <a:moveTo>
                    <a:pt x="0" y="1"/>
                  </a:moveTo>
                  <a:lnTo>
                    <a:pt x="0" y="127"/>
                  </a:lnTo>
                  <a:lnTo>
                    <a:pt x="210614" y="127"/>
                  </a:lnTo>
                  <a:lnTo>
                    <a:pt x="21061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1"/>
            <p:cNvSpPr/>
            <p:nvPr/>
          </p:nvSpPr>
          <p:spPr>
            <a:xfrm>
              <a:off x="415030" y="590198"/>
              <a:ext cx="8473144" cy="13794"/>
            </a:xfrm>
            <a:custGeom>
              <a:avLst/>
              <a:gdLst/>
              <a:ahLst/>
              <a:cxnLst/>
              <a:rect l="l" t="t" r="r" b="b"/>
              <a:pathLst>
                <a:path w="195335" h="318" extrusionOk="0">
                  <a:moveTo>
                    <a:pt x="1" y="1"/>
                  </a:moveTo>
                  <a:lnTo>
                    <a:pt x="1" y="127"/>
                  </a:lnTo>
                  <a:lnTo>
                    <a:pt x="195334" y="317"/>
                  </a:lnTo>
                  <a:lnTo>
                    <a:pt x="195334" y="19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1"/>
            <p:cNvSpPr/>
            <p:nvPr/>
          </p:nvSpPr>
          <p:spPr>
            <a:xfrm>
              <a:off x="830103" y="729178"/>
              <a:ext cx="7431780" cy="5509"/>
            </a:xfrm>
            <a:custGeom>
              <a:avLst/>
              <a:gdLst/>
              <a:ahLst/>
              <a:cxnLst/>
              <a:rect l="l" t="t" r="r" b="b"/>
              <a:pathLst>
                <a:path w="171328" h="127" extrusionOk="0">
                  <a:moveTo>
                    <a:pt x="0" y="0"/>
                  </a:moveTo>
                  <a:lnTo>
                    <a:pt x="0" y="127"/>
                  </a:lnTo>
                  <a:lnTo>
                    <a:pt x="171328" y="127"/>
                  </a:lnTo>
                  <a:lnTo>
                    <a:pt x="17132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1"/>
            <p:cNvSpPr/>
            <p:nvPr/>
          </p:nvSpPr>
          <p:spPr>
            <a:xfrm>
              <a:off x="1228693" y="850763"/>
              <a:ext cx="6490142" cy="17394"/>
            </a:xfrm>
            <a:custGeom>
              <a:avLst/>
              <a:gdLst/>
              <a:ahLst/>
              <a:cxnLst/>
              <a:rect l="l" t="t" r="r" b="b"/>
              <a:pathLst>
                <a:path w="149620" h="401" extrusionOk="0">
                  <a:moveTo>
                    <a:pt x="149620" y="1"/>
                  </a:moveTo>
                  <a:lnTo>
                    <a:pt x="0" y="253"/>
                  </a:lnTo>
                  <a:lnTo>
                    <a:pt x="0" y="401"/>
                  </a:lnTo>
                  <a:lnTo>
                    <a:pt x="149620" y="127"/>
                  </a:lnTo>
                  <a:lnTo>
                    <a:pt x="1496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1"/>
            <p:cNvSpPr/>
            <p:nvPr/>
          </p:nvSpPr>
          <p:spPr>
            <a:xfrm>
              <a:off x="4648786" y="-302067"/>
              <a:ext cx="5509" cy="1215047"/>
            </a:xfrm>
            <a:custGeom>
              <a:avLst/>
              <a:gdLst/>
              <a:ahLst/>
              <a:cxnLst/>
              <a:rect l="l" t="t" r="r" b="b"/>
              <a:pathLst>
                <a:path w="127" h="28011" extrusionOk="0">
                  <a:moveTo>
                    <a:pt x="0" y="1"/>
                  </a:moveTo>
                  <a:lnTo>
                    <a:pt x="0" y="28011"/>
                  </a:lnTo>
                  <a:lnTo>
                    <a:pt x="127" y="2801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1"/>
            <p:cNvSpPr/>
            <p:nvPr/>
          </p:nvSpPr>
          <p:spPr>
            <a:xfrm>
              <a:off x="5242094" y="-302978"/>
              <a:ext cx="453512" cy="1216869"/>
            </a:xfrm>
            <a:custGeom>
              <a:avLst/>
              <a:gdLst/>
              <a:ahLst/>
              <a:cxnLst/>
              <a:rect l="l" t="t" r="r" b="b"/>
              <a:pathLst>
                <a:path w="10455" h="28053" extrusionOk="0">
                  <a:moveTo>
                    <a:pt x="10328" y="1"/>
                  </a:moveTo>
                  <a:lnTo>
                    <a:pt x="0" y="28011"/>
                  </a:lnTo>
                  <a:lnTo>
                    <a:pt x="106" y="28053"/>
                  </a:lnTo>
                  <a:lnTo>
                    <a:pt x="10454" y="64"/>
                  </a:lnTo>
                  <a:lnTo>
                    <a:pt x="103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1"/>
            <p:cNvSpPr/>
            <p:nvPr/>
          </p:nvSpPr>
          <p:spPr>
            <a:xfrm>
              <a:off x="5896651" y="-303889"/>
              <a:ext cx="906980" cy="1218691"/>
            </a:xfrm>
            <a:custGeom>
              <a:avLst/>
              <a:gdLst/>
              <a:ahLst/>
              <a:cxnLst/>
              <a:rect l="l" t="t" r="r" b="b"/>
              <a:pathLst>
                <a:path w="20909" h="28095" extrusionOk="0">
                  <a:moveTo>
                    <a:pt x="20803" y="0"/>
                  </a:moveTo>
                  <a:lnTo>
                    <a:pt x="1" y="28011"/>
                  </a:lnTo>
                  <a:lnTo>
                    <a:pt x="106" y="28095"/>
                  </a:lnTo>
                  <a:lnTo>
                    <a:pt x="20908" y="85"/>
                  </a:lnTo>
                  <a:lnTo>
                    <a:pt x="208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1"/>
            <p:cNvSpPr/>
            <p:nvPr/>
          </p:nvSpPr>
          <p:spPr>
            <a:xfrm>
              <a:off x="6543010" y="-304800"/>
              <a:ext cx="1690465" cy="1221467"/>
            </a:xfrm>
            <a:custGeom>
              <a:avLst/>
              <a:gdLst/>
              <a:ahLst/>
              <a:cxnLst/>
              <a:rect l="l" t="t" r="r" b="b"/>
              <a:pathLst>
                <a:path w="38971" h="28159" extrusionOk="0">
                  <a:moveTo>
                    <a:pt x="38886" y="0"/>
                  </a:moveTo>
                  <a:lnTo>
                    <a:pt x="1" y="28053"/>
                  </a:lnTo>
                  <a:lnTo>
                    <a:pt x="85" y="28158"/>
                  </a:lnTo>
                  <a:lnTo>
                    <a:pt x="38971" y="106"/>
                  </a:lnTo>
                  <a:lnTo>
                    <a:pt x="388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1"/>
            <p:cNvSpPr/>
            <p:nvPr/>
          </p:nvSpPr>
          <p:spPr>
            <a:xfrm>
              <a:off x="7266189" y="131269"/>
              <a:ext cx="1874212" cy="784439"/>
            </a:xfrm>
            <a:custGeom>
              <a:avLst/>
              <a:gdLst/>
              <a:ahLst/>
              <a:cxnLst/>
              <a:rect l="l" t="t" r="r" b="b"/>
              <a:pathLst>
                <a:path w="43207" h="18084" extrusionOk="0">
                  <a:moveTo>
                    <a:pt x="43164" y="1"/>
                  </a:moveTo>
                  <a:lnTo>
                    <a:pt x="0" y="17957"/>
                  </a:lnTo>
                  <a:lnTo>
                    <a:pt x="63" y="18084"/>
                  </a:lnTo>
                  <a:lnTo>
                    <a:pt x="43206" y="127"/>
                  </a:lnTo>
                  <a:lnTo>
                    <a:pt x="431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1"/>
            <p:cNvSpPr/>
            <p:nvPr/>
          </p:nvSpPr>
          <p:spPr>
            <a:xfrm>
              <a:off x="3763811" y="-302067"/>
              <a:ext cx="268810" cy="1215958"/>
            </a:xfrm>
            <a:custGeom>
              <a:avLst/>
              <a:gdLst/>
              <a:ahLst/>
              <a:cxnLst/>
              <a:rect l="l" t="t" r="r" b="b"/>
              <a:pathLst>
                <a:path w="6197" h="28032" extrusionOk="0">
                  <a:moveTo>
                    <a:pt x="127" y="1"/>
                  </a:moveTo>
                  <a:lnTo>
                    <a:pt x="0" y="22"/>
                  </a:lnTo>
                  <a:lnTo>
                    <a:pt x="6070" y="28032"/>
                  </a:lnTo>
                  <a:lnTo>
                    <a:pt x="6197" y="2801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1"/>
            <p:cNvSpPr/>
            <p:nvPr/>
          </p:nvSpPr>
          <p:spPr>
            <a:xfrm>
              <a:off x="2805703" y="-302978"/>
              <a:ext cx="732342" cy="1217780"/>
            </a:xfrm>
            <a:custGeom>
              <a:avLst/>
              <a:gdLst/>
              <a:ahLst/>
              <a:cxnLst/>
              <a:rect l="l" t="t" r="r" b="b"/>
              <a:pathLst>
                <a:path w="16883" h="28074" extrusionOk="0">
                  <a:moveTo>
                    <a:pt x="127" y="1"/>
                  </a:moveTo>
                  <a:lnTo>
                    <a:pt x="1" y="64"/>
                  </a:lnTo>
                  <a:lnTo>
                    <a:pt x="16777" y="28074"/>
                  </a:lnTo>
                  <a:lnTo>
                    <a:pt x="16883" y="2801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1"/>
            <p:cNvSpPr/>
            <p:nvPr/>
          </p:nvSpPr>
          <p:spPr>
            <a:xfrm>
              <a:off x="1749779" y="-303889"/>
              <a:ext cx="1325703" cy="1219602"/>
            </a:xfrm>
            <a:custGeom>
              <a:avLst/>
              <a:gdLst/>
              <a:ahLst/>
              <a:cxnLst/>
              <a:rect l="l" t="t" r="r" b="b"/>
              <a:pathLst>
                <a:path w="30562" h="28116" extrusionOk="0">
                  <a:moveTo>
                    <a:pt x="85" y="0"/>
                  </a:moveTo>
                  <a:lnTo>
                    <a:pt x="1" y="106"/>
                  </a:lnTo>
                  <a:lnTo>
                    <a:pt x="30477" y="28116"/>
                  </a:lnTo>
                  <a:lnTo>
                    <a:pt x="30561" y="28011"/>
                  </a:lnTo>
                  <a:lnTo>
                    <a:pt x="8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1"/>
            <p:cNvSpPr/>
            <p:nvPr/>
          </p:nvSpPr>
          <p:spPr>
            <a:xfrm>
              <a:off x="525641" y="-303889"/>
              <a:ext cx="1937326" cy="1219602"/>
            </a:xfrm>
            <a:custGeom>
              <a:avLst/>
              <a:gdLst/>
              <a:ahLst/>
              <a:cxnLst/>
              <a:rect l="l" t="t" r="r" b="b"/>
              <a:pathLst>
                <a:path w="44662" h="28116" extrusionOk="0">
                  <a:moveTo>
                    <a:pt x="64" y="0"/>
                  </a:moveTo>
                  <a:lnTo>
                    <a:pt x="1" y="106"/>
                  </a:lnTo>
                  <a:lnTo>
                    <a:pt x="44577" y="28116"/>
                  </a:lnTo>
                  <a:lnTo>
                    <a:pt x="44661" y="28011"/>
                  </a:lnTo>
                  <a:lnTo>
                    <a:pt x="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1"/>
            <p:cNvSpPr/>
            <p:nvPr/>
          </p:nvSpPr>
          <p:spPr>
            <a:xfrm>
              <a:off x="2733" y="-25062"/>
              <a:ext cx="1836733" cy="940771"/>
            </a:xfrm>
            <a:custGeom>
              <a:avLst/>
              <a:gdLst/>
              <a:ahLst/>
              <a:cxnLst/>
              <a:rect l="l" t="t" r="r" b="b"/>
              <a:pathLst>
                <a:path w="42343" h="21688" extrusionOk="0">
                  <a:moveTo>
                    <a:pt x="63" y="1"/>
                  </a:moveTo>
                  <a:lnTo>
                    <a:pt x="0" y="127"/>
                  </a:lnTo>
                  <a:lnTo>
                    <a:pt x="42279" y="21688"/>
                  </a:lnTo>
                  <a:lnTo>
                    <a:pt x="42342" y="21561"/>
                  </a:lnTo>
                  <a:lnTo>
                    <a:pt x="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1"/>
            <p:cNvSpPr/>
            <p:nvPr/>
          </p:nvSpPr>
          <p:spPr>
            <a:xfrm>
              <a:off x="3851995" y="57280"/>
              <a:ext cx="797714" cy="340993"/>
            </a:xfrm>
            <a:custGeom>
              <a:avLst/>
              <a:gdLst/>
              <a:ahLst/>
              <a:cxnLst/>
              <a:rect l="l" t="t" r="r" b="b"/>
              <a:pathLst>
                <a:path w="18611" h="7925" extrusionOk="0">
                  <a:moveTo>
                    <a:pt x="0" y="0"/>
                  </a:moveTo>
                  <a:lnTo>
                    <a:pt x="1665" y="7925"/>
                  </a:lnTo>
                  <a:lnTo>
                    <a:pt x="18610" y="7925"/>
                  </a:lnTo>
                  <a:lnTo>
                    <a:pt x="186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1"/>
            <p:cNvSpPr/>
            <p:nvPr/>
          </p:nvSpPr>
          <p:spPr>
            <a:xfrm>
              <a:off x="4654300" y="401005"/>
              <a:ext cx="779865" cy="192056"/>
            </a:xfrm>
            <a:custGeom>
              <a:avLst/>
              <a:gdLst/>
              <a:ahLst/>
              <a:cxnLst/>
              <a:rect l="l" t="t" r="r" b="b"/>
              <a:pathLst>
                <a:path w="18042" h="4659" extrusionOk="0">
                  <a:moveTo>
                    <a:pt x="0" y="1"/>
                  </a:moveTo>
                  <a:lnTo>
                    <a:pt x="0" y="4659"/>
                  </a:lnTo>
                  <a:lnTo>
                    <a:pt x="16398" y="4469"/>
                  </a:lnTo>
                  <a:lnTo>
                    <a:pt x="180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1"/>
            <p:cNvSpPr/>
            <p:nvPr/>
          </p:nvSpPr>
          <p:spPr>
            <a:xfrm>
              <a:off x="1112750" y="63146"/>
              <a:ext cx="1389890" cy="329185"/>
            </a:xfrm>
            <a:custGeom>
              <a:avLst/>
              <a:gdLst/>
              <a:ahLst/>
              <a:cxnLst/>
              <a:rect l="l" t="t" r="r" b="b"/>
              <a:pathLst>
                <a:path w="32711" h="7925" extrusionOk="0">
                  <a:moveTo>
                    <a:pt x="0" y="0"/>
                  </a:moveTo>
                  <a:lnTo>
                    <a:pt x="12604" y="7925"/>
                  </a:lnTo>
                  <a:lnTo>
                    <a:pt x="32710" y="7925"/>
                  </a:lnTo>
                  <a:lnTo>
                    <a:pt x="240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1"/>
            <p:cNvSpPr/>
            <p:nvPr/>
          </p:nvSpPr>
          <p:spPr>
            <a:xfrm>
              <a:off x="2733207" y="598257"/>
              <a:ext cx="685805" cy="128016"/>
            </a:xfrm>
            <a:custGeom>
              <a:avLst/>
              <a:gdLst/>
              <a:ahLst/>
              <a:cxnLst/>
              <a:rect l="l" t="t" r="r" b="b"/>
              <a:pathLst>
                <a:path w="16188" h="3204" extrusionOk="0">
                  <a:moveTo>
                    <a:pt x="1" y="0"/>
                  </a:moveTo>
                  <a:lnTo>
                    <a:pt x="3500" y="3204"/>
                  </a:lnTo>
                  <a:lnTo>
                    <a:pt x="16187" y="3204"/>
                  </a:lnTo>
                  <a:lnTo>
                    <a:pt x="14375" y="19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1"/>
            <p:cNvSpPr/>
            <p:nvPr/>
          </p:nvSpPr>
          <p:spPr>
            <a:xfrm>
              <a:off x="6138000" y="401000"/>
              <a:ext cx="1118201" cy="192056"/>
            </a:xfrm>
            <a:custGeom>
              <a:avLst/>
              <a:gdLst/>
              <a:ahLst/>
              <a:cxnLst/>
              <a:rect l="l" t="t" r="r" b="b"/>
              <a:pathLst>
                <a:path w="26368" h="4617" extrusionOk="0">
                  <a:moveTo>
                    <a:pt x="19728" y="4617"/>
                  </a:moveTo>
                  <a:lnTo>
                    <a:pt x="26367" y="1"/>
                  </a:lnTo>
                  <a:lnTo>
                    <a:pt x="3605" y="1"/>
                  </a:lnTo>
                  <a:lnTo>
                    <a:pt x="1" y="459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9" name="Google Shape;1689;p11"/>
          <p:cNvGrpSpPr/>
          <p:nvPr/>
        </p:nvGrpSpPr>
        <p:grpSpPr>
          <a:xfrm>
            <a:off x="-282174" y="271775"/>
            <a:ext cx="1866820" cy="2086180"/>
            <a:chOff x="185137" y="609337"/>
            <a:chExt cx="1713937" cy="1915332"/>
          </a:xfrm>
        </p:grpSpPr>
        <p:sp>
          <p:nvSpPr>
            <p:cNvPr id="1690" name="Google Shape;1690;p11"/>
            <p:cNvSpPr/>
            <p:nvPr/>
          </p:nvSpPr>
          <p:spPr>
            <a:xfrm>
              <a:off x="185137" y="609337"/>
              <a:ext cx="1713937" cy="277513"/>
            </a:xfrm>
            <a:custGeom>
              <a:avLst/>
              <a:gdLst/>
              <a:ahLst/>
              <a:cxnLst/>
              <a:rect l="l" t="t" r="r" b="b"/>
              <a:pathLst>
                <a:path w="36062" h="5839" extrusionOk="0">
                  <a:moveTo>
                    <a:pt x="32205" y="5839"/>
                  </a:moveTo>
                  <a:lnTo>
                    <a:pt x="36062" y="5038"/>
                  </a:lnTo>
                  <a:lnTo>
                    <a:pt x="25060" y="1"/>
                  </a:lnTo>
                  <a:lnTo>
                    <a:pt x="1" y="1160"/>
                  </a:lnTo>
                  <a:lnTo>
                    <a:pt x="2783" y="236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1"/>
            <p:cNvSpPr/>
            <p:nvPr/>
          </p:nvSpPr>
          <p:spPr>
            <a:xfrm>
              <a:off x="300344" y="636405"/>
              <a:ext cx="1086906" cy="1880235"/>
            </a:xfrm>
            <a:custGeom>
              <a:avLst/>
              <a:gdLst/>
              <a:ahLst/>
              <a:cxnLst/>
              <a:rect l="l" t="t" r="r" b="b"/>
              <a:pathLst>
                <a:path w="22869" h="39561" extrusionOk="0">
                  <a:moveTo>
                    <a:pt x="22868" y="39561"/>
                  </a:moveTo>
                  <a:lnTo>
                    <a:pt x="22341" y="1"/>
                  </a:lnTo>
                  <a:lnTo>
                    <a:pt x="0" y="949"/>
                  </a:lnTo>
                  <a:lnTo>
                    <a:pt x="1349" y="3951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1"/>
            <p:cNvSpPr/>
            <p:nvPr/>
          </p:nvSpPr>
          <p:spPr>
            <a:xfrm>
              <a:off x="1262967" y="644413"/>
              <a:ext cx="36121" cy="1832138"/>
            </a:xfrm>
            <a:custGeom>
              <a:avLst/>
              <a:gdLst/>
              <a:ahLst/>
              <a:cxnLst/>
              <a:rect l="l" t="t" r="r" b="b"/>
              <a:pathLst>
                <a:path w="760" h="38549" extrusionOk="0">
                  <a:moveTo>
                    <a:pt x="148" y="0"/>
                  </a:moveTo>
                  <a:lnTo>
                    <a:pt x="759" y="38464"/>
                  </a:lnTo>
                  <a:lnTo>
                    <a:pt x="443" y="38548"/>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1"/>
            <p:cNvSpPr/>
            <p:nvPr/>
          </p:nvSpPr>
          <p:spPr>
            <a:xfrm>
              <a:off x="1364164" y="637381"/>
              <a:ext cx="485863" cy="1880235"/>
            </a:xfrm>
            <a:custGeom>
              <a:avLst/>
              <a:gdLst/>
              <a:ahLst/>
              <a:cxnLst/>
              <a:rect l="l" t="t" r="r" b="b"/>
              <a:pathLst>
                <a:path w="9970" h="39561" extrusionOk="0">
                  <a:moveTo>
                    <a:pt x="0" y="1"/>
                  </a:moveTo>
                  <a:lnTo>
                    <a:pt x="9969" y="4300"/>
                  </a:lnTo>
                  <a:lnTo>
                    <a:pt x="9969" y="39266"/>
                  </a:lnTo>
                  <a:lnTo>
                    <a:pt x="337" y="3956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1"/>
            <p:cNvSpPr/>
            <p:nvPr/>
          </p:nvSpPr>
          <p:spPr>
            <a:xfrm>
              <a:off x="1644614" y="753585"/>
              <a:ext cx="12072" cy="1754002"/>
            </a:xfrm>
            <a:custGeom>
              <a:avLst/>
              <a:gdLst/>
              <a:ahLst/>
              <a:cxnLst/>
              <a:rect l="l" t="t" r="r" b="b"/>
              <a:pathLst>
                <a:path w="254" h="36905" extrusionOk="0">
                  <a:moveTo>
                    <a:pt x="169" y="64"/>
                  </a:moveTo>
                  <a:lnTo>
                    <a:pt x="253" y="36905"/>
                  </a:lnTo>
                  <a:lnTo>
                    <a:pt x="127" y="36884"/>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1"/>
            <p:cNvSpPr/>
            <p:nvPr/>
          </p:nvSpPr>
          <p:spPr>
            <a:xfrm>
              <a:off x="1441291" y="799687"/>
              <a:ext cx="149284" cy="1569691"/>
            </a:xfrm>
            <a:custGeom>
              <a:avLst/>
              <a:gdLst/>
              <a:ahLst/>
              <a:cxnLst/>
              <a:rect l="l" t="t" r="r" b="b"/>
              <a:pathLst>
                <a:path w="3141" h="33027" extrusionOk="0">
                  <a:moveTo>
                    <a:pt x="3140" y="33026"/>
                  </a:moveTo>
                  <a:lnTo>
                    <a:pt x="337" y="32710"/>
                  </a:lnTo>
                  <a:lnTo>
                    <a:pt x="0" y="0"/>
                  </a:lnTo>
                  <a:lnTo>
                    <a:pt x="3077" y="143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1"/>
            <p:cNvSpPr/>
            <p:nvPr/>
          </p:nvSpPr>
          <p:spPr>
            <a:xfrm>
              <a:off x="1457307" y="2324245"/>
              <a:ext cx="133267" cy="45151"/>
            </a:xfrm>
            <a:custGeom>
              <a:avLst/>
              <a:gdLst/>
              <a:ahLst/>
              <a:cxnLst/>
              <a:rect l="l" t="t" r="r" b="b"/>
              <a:pathLst>
                <a:path w="2804" h="950" extrusionOk="0">
                  <a:moveTo>
                    <a:pt x="2803" y="949"/>
                  </a:moveTo>
                  <a:lnTo>
                    <a:pt x="2487" y="317"/>
                  </a:lnTo>
                  <a:lnTo>
                    <a:pt x="380" y="1"/>
                  </a:lnTo>
                  <a:lnTo>
                    <a:pt x="0" y="633"/>
                  </a:lnTo>
                  <a:close/>
                </a:path>
              </a:pathLst>
            </a:custGeom>
            <a:solidFill>
              <a:srgbClr val="D8E2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1"/>
            <p:cNvSpPr/>
            <p:nvPr/>
          </p:nvSpPr>
          <p:spPr>
            <a:xfrm>
              <a:off x="1575508" y="855770"/>
              <a:ext cx="15066" cy="1513608"/>
            </a:xfrm>
            <a:custGeom>
              <a:avLst/>
              <a:gdLst/>
              <a:ahLst/>
              <a:cxnLst/>
              <a:rect l="l" t="t" r="r" b="b"/>
              <a:pathLst>
                <a:path w="317" h="31847" extrusionOk="0">
                  <a:moveTo>
                    <a:pt x="274" y="0"/>
                  </a:moveTo>
                  <a:lnTo>
                    <a:pt x="316" y="31846"/>
                  </a:lnTo>
                  <a:lnTo>
                    <a:pt x="0" y="31214"/>
                  </a:lnTo>
                  <a:lnTo>
                    <a:pt x="0" y="65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1"/>
            <p:cNvSpPr/>
            <p:nvPr/>
          </p:nvSpPr>
          <p:spPr>
            <a:xfrm>
              <a:off x="1693710" y="894838"/>
              <a:ext cx="123239" cy="1512610"/>
            </a:xfrm>
            <a:custGeom>
              <a:avLst/>
              <a:gdLst/>
              <a:ahLst/>
              <a:cxnLst/>
              <a:rect l="l" t="t" r="r" b="b"/>
              <a:pathLst>
                <a:path w="2593" h="31826" extrusionOk="0">
                  <a:moveTo>
                    <a:pt x="2593" y="31825"/>
                  </a:moveTo>
                  <a:lnTo>
                    <a:pt x="274" y="31530"/>
                  </a:lnTo>
                  <a:lnTo>
                    <a:pt x="0" y="0"/>
                  </a:lnTo>
                  <a:lnTo>
                    <a:pt x="2550" y="126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1"/>
            <p:cNvSpPr/>
            <p:nvPr/>
          </p:nvSpPr>
          <p:spPr>
            <a:xfrm>
              <a:off x="1706732" y="2364311"/>
              <a:ext cx="110216" cy="43155"/>
            </a:xfrm>
            <a:custGeom>
              <a:avLst/>
              <a:gdLst/>
              <a:ahLst/>
              <a:cxnLst/>
              <a:rect l="l" t="t" r="r" b="b"/>
              <a:pathLst>
                <a:path w="2319" h="908" extrusionOk="0">
                  <a:moveTo>
                    <a:pt x="2319" y="907"/>
                  </a:moveTo>
                  <a:lnTo>
                    <a:pt x="2066" y="296"/>
                  </a:lnTo>
                  <a:lnTo>
                    <a:pt x="316" y="1"/>
                  </a:lnTo>
                  <a:lnTo>
                    <a:pt x="0" y="612"/>
                  </a:lnTo>
                  <a:close/>
                </a:path>
              </a:pathLst>
            </a:custGeom>
            <a:solidFill>
              <a:srgbClr val="D8E2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1"/>
            <p:cNvSpPr/>
            <p:nvPr/>
          </p:nvSpPr>
          <p:spPr>
            <a:xfrm>
              <a:off x="1804877" y="943935"/>
              <a:ext cx="12072" cy="1463514"/>
            </a:xfrm>
            <a:custGeom>
              <a:avLst/>
              <a:gdLst/>
              <a:ahLst/>
              <a:cxnLst/>
              <a:rect l="l" t="t" r="r" b="b"/>
              <a:pathLst>
                <a:path w="254" h="30793" extrusionOk="0">
                  <a:moveTo>
                    <a:pt x="233" y="0"/>
                  </a:moveTo>
                  <a:lnTo>
                    <a:pt x="254" y="30792"/>
                  </a:lnTo>
                  <a:lnTo>
                    <a:pt x="1" y="30181"/>
                  </a:lnTo>
                  <a:lnTo>
                    <a:pt x="1" y="65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1"/>
            <p:cNvSpPr/>
            <p:nvPr/>
          </p:nvSpPr>
          <p:spPr>
            <a:xfrm>
              <a:off x="1676647" y="2381373"/>
              <a:ext cx="31131" cy="115254"/>
            </a:xfrm>
            <a:custGeom>
              <a:avLst/>
              <a:gdLst/>
              <a:ahLst/>
              <a:cxnLst/>
              <a:rect l="l" t="t" r="r" b="b"/>
              <a:pathLst>
                <a:path w="655" h="2425" extrusionOk="0">
                  <a:moveTo>
                    <a:pt x="1" y="1202"/>
                  </a:moveTo>
                  <a:cubicBezTo>
                    <a:pt x="1" y="1876"/>
                    <a:pt x="148" y="2424"/>
                    <a:pt x="338" y="2424"/>
                  </a:cubicBezTo>
                  <a:cubicBezTo>
                    <a:pt x="507" y="2424"/>
                    <a:pt x="654" y="1876"/>
                    <a:pt x="654" y="1223"/>
                  </a:cubicBezTo>
                  <a:cubicBezTo>
                    <a:pt x="654" y="548"/>
                    <a:pt x="507" y="21"/>
                    <a:pt x="338" y="0"/>
                  </a:cubicBezTo>
                  <a:cubicBezTo>
                    <a:pt x="148" y="0"/>
                    <a:pt x="1" y="548"/>
                    <a:pt x="1" y="120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1"/>
            <p:cNvSpPr/>
            <p:nvPr/>
          </p:nvSpPr>
          <p:spPr>
            <a:xfrm>
              <a:off x="1680687" y="2370347"/>
              <a:ext cx="36073" cy="57128"/>
            </a:xfrm>
            <a:custGeom>
              <a:avLst/>
              <a:gdLst/>
              <a:ahLst/>
              <a:cxnLst/>
              <a:rect l="l" t="t" r="r" b="b"/>
              <a:pathLst>
                <a:path w="759" h="1202" extrusionOk="0">
                  <a:moveTo>
                    <a:pt x="717" y="0"/>
                  </a:moveTo>
                  <a:cubicBezTo>
                    <a:pt x="717" y="0"/>
                    <a:pt x="485" y="0"/>
                    <a:pt x="106" y="380"/>
                  </a:cubicBezTo>
                  <a:cubicBezTo>
                    <a:pt x="106" y="380"/>
                    <a:pt x="0" y="633"/>
                    <a:pt x="106" y="907"/>
                  </a:cubicBezTo>
                  <a:cubicBezTo>
                    <a:pt x="106" y="907"/>
                    <a:pt x="443" y="1202"/>
                    <a:pt x="759" y="1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1"/>
            <p:cNvSpPr/>
            <p:nvPr/>
          </p:nvSpPr>
          <p:spPr>
            <a:xfrm>
              <a:off x="1695706" y="2363313"/>
              <a:ext cx="42109" cy="71196"/>
            </a:xfrm>
            <a:custGeom>
              <a:avLst/>
              <a:gdLst/>
              <a:ahLst/>
              <a:cxnLst/>
              <a:rect l="l" t="t" r="r" b="b"/>
              <a:pathLst>
                <a:path w="886" h="1498" extrusionOk="0">
                  <a:moveTo>
                    <a:pt x="0" y="739"/>
                  </a:moveTo>
                  <a:cubicBezTo>
                    <a:pt x="0" y="1139"/>
                    <a:pt x="190" y="1476"/>
                    <a:pt x="443" y="1476"/>
                  </a:cubicBezTo>
                  <a:cubicBezTo>
                    <a:pt x="675" y="1497"/>
                    <a:pt x="886" y="1160"/>
                    <a:pt x="886" y="760"/>
                  </a:cubicBezTo>
                  <a:cubicBezTo>
                    <a:pt x="886" y="338"/>
                    <a:pt x="675" y="1"/>
                    <a:pt x="443" y="1"/>
                  </a:cubicBezTo>
                  <a:cubicBezTo>
                    <a:pt x="190" y="1"/>
                    <a:pt x="0" y="317"/>
                    <a:pt x="0" y="7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1"/>
            <p:cNvSpPr/>
            <p:nvPr/>
          </p:nvSpPr>
          <p:spPr>
            <a:xfrm>
              <a:off x="1593521" y="2372343"/>
              <a:ext cx="33127" cy="116252"/>
            </a:xfrm>
            <a:custGeom>
              <a:avLst/>
              <a:gdLst/>
              <a:ahLst/>
              <a:cxnLst/>
              <a:rect l="l" t="t" r="r" b="b"/>
              <a:pathLst>
                <a:path w="697" h="2446" extrusionOk="0">
                  <a:moveTo>
                    <a:pt x="1" y="1223"/>
                  </a:moveTo>
                  <a:cubicBezTo>
                    <a:pt x="1" y="1897"/>
                    <a:pt x="148" y="2445"/>
                    <a:pt x="359" y="2445"/>
                  </a:cubicBezTo>
                  <a:cubicBezTo>
                    <a:pt x="549" y="2445"/>
                    <a:pt x="696" y="1897"/>
                    <a:pt x="696" y="1244"/>
                  </a:cubicBezTo>
                  <a:cubicBezTo>
                    <a:pt x="696" y="570"/>
                    <a:pt x="549" y="22"/>
                    <a:pt x="359" y="1"/>
                  </a:cubicBezTo>
                  <a:cubicBezTo>
                    <a:pt x="148" y="1"/>
                    <a:pt x="1" y="549"/>
                    <a:pt x="1" y="122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1"/>
            <p:cNvSpPr/>
            <p:nvPr/>
          </p:nvSpPr>
          <p:spPr>
            <a:xfrm>
              <a:off x="1598559" y="2361316"/>
              <a:ext cx="37071" cy="58174"/>
            </a:xfrm>
            <a:custGeom>
              <a:avLst/>
              <a:gdLst/>
              <a:ahLst/>
              <a:cxnLst/>
              <a:rect l="l" t="t" r="r" b="b"/>
              <a:pathLst>
                <a:path w="780" h="1224" extrusionOk="0">
                  <a:moveTo>
                    <a:pt x="717" y="1"/>
                  </a:moveTo>
                  <a:cubicBezTo>
                    <a:pt x="717" y="1"/>
                    <a:pt x="485" y="1"/>
                    <a:pt x="105" y="380"/>
                  </a:cubicBezTo>
                  <a:cubicBezTo>
                    <a:pt x="105" y="380"/>
                    <a:pt x="0" y="633"/>
                    <a:pt x="105" y="907"/>
                  </a:cubicBezTo>
                  <a:cubicBezTo>
                    <a:pt x="105" y="907"/>
                    <a:pt x="464" y="1202"/>
                    <a:pt x="780" y="12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1"/>
            <p:cNvSpPr/>
            <p:nvPr/>
          </p:nvSpPr>
          <p:spPr>
            <a:xfrm>
              <a:off x="1613578" y="2354330"/>
              <a:ext cx="43107" cy="71149"/>
            </a:xfrm>
            <a:custGeom>
              <a:avLst/>
              <a:gdLst/>
              <a:ahLst/>
              <a:cxnLst/>
              <a:rect l="l" t="t" r="r" b="b"/>
              <a:pathLst>
                <a:path w="907" h="1497" extrusionOk="0">
                  <a:moveTo>
                    <a:pt x="0" y="738"/>
                  </a:moveTo>
                  <a:cubicBezTo>
                    <a:pt x="0" y="1159"/>
                    <a:pt x="211" y="1497"/>
                    <a:pt x="464" y="1497"/>
                  </a:cubicBezTo>
                  <a:cubicBezTo>
                    <a:pt x="696" y="1497"/>
                    <a:pt x="906" y="1180"/>
                    <a:pt x="906" y="759"/>
                  </a:cubicBezTo>
                  <a:cubicBezTo>
                    <a:pt x="906" y="337"/>
                    <a:pt x="696" y="0"/>
                    <a:pt x="464" y="0"/>
                  </a:cubicBezTo>
                  <a:cubicBezTo>
                    <a:pt x="211" y="0"/>
                    <a:pt x="0" y="316"/>
                    <a:pt x="0"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1"/>
            <p:cNvSpPr/>
            <p:nvPr/>
          </p:nvSpPr>
          <p:spPr>
            <a:xfrm>
              <a:off x="378479" y="2467494"/>
              <a:ext cx="1471546" cy="57176"/>
            </a:xfrm>
            <a:custGeom>
              <a:avLst/>
              <a:gdLst/>
              <a:ahLst/>
              <a:cxnLst/>
              <a:rect l="l" t="t" r="r" b="b"/>
              <a:pathLst>
                <a:path w="30962" h="1203" extrusionOk="0">
                  <a:moveTo>
                    <a:pt x="30961" y="738"/>
                  </a:moveTo>
                  <a:lnTo>
                    <a:pt x="17641" y="1202"/>
                  </a:lnTo>
                  <a:lnTo>
                    <a:pt x="0" y="1012"/>
                  </a:lnTo>
                  <a:lnTo>
                    <a:pt x="215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8" name="Google Shape;1708;p11"/>
          <p:cNvGrpSpPr/>
          <p:nvPr/>
        </p:nvGrpSpPr>
        <p:grpSpPr>
          <a:xfrm>
            <a:off x="7565326" y="357734"/>
            <a:ext cx="1958058" cy="1854099"/>
            <a:chOff x="7608704" y="357725"/>
            <a:chExt cx="1908625" cy="1807290"/>
          </a:xfrm>
        </p:grpSpPr>
        <p:sp>
          <p:nvSpPr>
            <p:cNvPr id="1709" name="Google Shape;1709;p11"/>
            <p:cNvSpPr/>
            <p:nvPr/>
          </p:nvSpPr>
          <p:spPr>
            <a:xfrm>
              <a:off x="7608704" y="357725"/>
              <a:ext cx="1908625" cy="165775"/>
            </a:xfrm>
            <a:custGeom>
              <a:avLst/>
              <a:gdLst/>
              <a:ahLst/>
              <a:cxnLst/>
              <a:rect l="l" t="t" r="r" b="b"/>
              <a:pathLst>
                <a:path w="76345" h="6631" extrusionOk="0">
                  <a:moveTo>
                    <a:pt x="872" y="6631"/>
                  </a:moveTo>
                  <a:lnTo>
                    <a:pt x="0" y="5759"/>
                  </a:lnTo>
                  <a:lnTo>
                    <a:pt x="2356" y="786"/>
                  </a:lnTo>
                  <a:lnTo>
                    <a:pt x="37257" y="175"/>
                  </a:lnTo>
                  <a:lnTo>
                    <a:pt x="72506" y="175"/>
                  </a:lnTo>
                  <a:lnTo>
                    <a:pt x="76345" y="0"/>
                  </a:lnTo>
                  <a:lnTo>
                    <a:pt x="76345" y="1920"/>
                  </a:lnTo>
                  <a:lnTo>
                    <a:pt x="76084" y="6021"/>
                  </a:lnTo>
                  <a:lnTo>
                    <a:pt x="73728" y="5933"/>
                  </a:lnTo>
                  <a:lnTo>
                    <a:pt x="73379" y="1484"/>
                  </a:lnTo>
                  <a:lnTo>
                    <a:pt x="3752" y="2356"/>
                  </a:lnTo>
                  <a:lnTo>
                    <a:pt x="1832" y="5846"/>
                  </a:lnTo>
                  <a:close/>
                </a:path>
              </a:pathLst>
            </a:custGeom>
            <a:solidFill>
              <a:srgbClr val="000000">
                <a:alpha val="18300"/>
              </a:srgbClr>
            </a:solidFill>
            <a:ln>
              <a:noFill/>
            </a:ln>
          </p:spPr>
        </p:sp>
        <p:sp>
          <p:nvSpPr>
            <p:cNvPr id="1710" name="Google Shape;1710;p11"/>
            <p:cNvSpPr/>
            <p:nvPr/>
          </p:nvSpPr>
          <p:spPr>
            <a:xfrm>
              <a:off x="7675553" y="375225"/>
              <a:ext cx="1820234" cy="1728677"/>
            </a:xfrm>
            <a:custGeom>
              <a:avLst/>
              <a:gdLst/>
              <a:ahLst/>
              <a:cxnLst/>
              <a:rect l="l" t="t" r="r" b="b"/>
              <a:pathLst>
                <a:path w="35177" h="33406" extrusionOk="0">
                  <a:moveTo>
                    <a:pt x="970" y="33406"/>
                  </a:moveTo>
                  <a:lnTo>
                    <a:pt x="0" y="359"/>
                  </a:lnTo>
                  <a:lnTo>
                    <a:pt x="35176" y="0"/>
                  </a:lnTo>
                  <a:lnTo>
                    <a:pt x="33975" y="3340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1"/>
            <p:cNvSpPr/>
            <p:nvPr/>
          </p:nvSpPr>
          <p:spPr>
            <a:xfrm>
              <a:off x="7613354" y="393750"/>
              <a:ext cx="112390" cy="1771265"/>
            </a:xfrm>
            <a:custGeom>
              <a:avLst/>
              <a:gdLst/>
              <a:ahLst/>
              <a:cxnLst/>
              <a:rect l="l" t="t" r="r" b="b"/>
              <a:pathLst>
                <a:path w="2172" h="34229" extrusionOk="0">
                  <a:moveTo>
                    <a:pt x="1202" y="1"/>
                  </a:moveTo>
                  <a:lnTo>
                    <a:pt x="1" y="3794"/>
                  </a:lnTo>
                  <a:lnTo>
                    <a:pt x="1202" y="34228"/>
                  </a:lnTo>
                  <a:lnTo>
                    <a:pt x="2172" y="33048"/>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1"/>
            <p:cNvSpPr/>
            <p:nvPr/>
          </p:nvSpPr>
          <p:spPr>
            <a:xfrm>
              <a:off x="8727961" y="542107"/>
              <a:ext cx="590048" cy="1364426"/>
            </a:xfrm>
            <a:custGeom>
              <a:avLst/>
              <a:gdLst/>
              <a:ahLst/>
              <a:cxnLst/>
              <a:rect l="l" t="t" r="r" b="b"/>
              <a:pathLst>
                <a:path w="11403" h="26367" extrusionOk="0">
                  <a:moveTo>
                    <a:pt x="148" y="26366"/>
                  </a:moveTo>
                  <a:lnTo>
                    <a:pt x="10876" y="26366"/>
                  </a:lnTo>
                  <a:lnTo>
                    <a:pt x="11403" y="0"/>
                  </a:lnTo>
                  <a:lnTo>
                    <a:pt x="1" y="40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1"/>
            <p:cNvSpPr/>
            <p:nvPr/>
          </p:nvSpPr>
          <p:spPr>
            <a:xfrm>
              <a:off x="8727961" y="542107"/>
              <a:ext cx="590048" cy="44762"/>
            </a:xfrm>
            <a:custGeom>
              <a:avLst/>
              <a:gdLst/>
              <a:ahLst/>
              <a:cxnLst/>
              <a:rect l="l" t="t" r="r" b="b"/>
              <a:pathLst>
                <a:path w="11403" h="865" extrusionOk="0">
                  <a:moveTo>
                    <a:pt x="1" y="400"/>
                  </a:moveTo>
                  <a:lnTo>
                    <a:pt x="401" y="864"/>
                  </a:lnTo>
                  <a:lnTo>
                    <a:pt x="10876" y="759"/>
                  </a:lnTo>
                  <a:lnTo>
                    <a:pt x="1140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1"/>
            <p:cNvSpPr/>
            <p:nvPr/>
          </p:nvSpPr>
          <p:spPr>
            <a:xfrm>
              <a:off x="8727961" y="562805"/>
              <a:ext cx="32755" cy="1343727"/>
            </a:xfrm>
            <a:custGeom>
              <a:avLst/>
              <a:gdLst/>
              <a:ahLst/>
              <a:cxnLst/>
              <a:rect l="l" t="t" r="r" b="b"/>
              <a:pathLst>
                <a:path w="633" h="25967" extrusionOk="0">
                  <a:moveTo>
                    <a:pt x="1" y="0"/>
                  </a:moveTo>
                  <a:lnTo>
                    <a:pt x="148" y="25966"/>
                  </a:lnTo>
                  <a:lnTo>
                    <a:pt x="633" y="25334"/>
                  </a:lnTo>
                  <a:lnTo>
                    <a:pt x="40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1"/>
            <p:cNvSpPr/>
            <p:nvPr/>
          </p:nvSpPr>
          <p:spPr>
            <a:xfrm>
              <a:off x="7812938" y="542107"/>
              <a:ext cx="617318" cy="1364426"/>
            </a:xfrm>
            <a:custGeom>
              <a:avLst/>
              <a:gdLst/>
              <a:ahLst/>
              <a:cxnLst/>
              <a:rect l="l" t="t" r="r" b="b"/>
              <a:pathLst>
                <a:path w="11930" h="26367" extrusionOk="0">
                  <a:moveTo>
                    <a:pt x="696" y="26366"/>
                  </a:moveTo>
                  <a:lnTo>
                    <a:pt x="11403" y="26366"/>
                  </a:lnTo>
                  <a:lnTo>
                    <a:pt x="11930" y="0"/>
                  </a:lnTo>
                  <a:lnTo>
                    <a:pt x="1" y="12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1"/>
            <p:cNvSpPr/>
            <p:nvPr/>
          </p:nvSpPr>
          <p:spPr>
            <a:xfrm>
              <a:off x="7812938" y="542107"/>
              <a:ext cx="617318" cy="39276"/>
            </a:xfrm>
            <a:custGeom>
              <a:avLst/>
              <a:gdLst/>
              <a:ahLst/>
              <a:cxnLst/>
              <a:rect l="l" t="t" r="r" b="b"/>
              <a:pathLst>
                <a:path w="11930" h="759" extrusionOk="0">
                  <a:moveTo>
                    <a:pt x="1" y="126"/>
                  </a:moveTo>
                  <a:lnTo>
                    <a:pt x="401" y="590"/>
                  </a:lnTo>
                  <a:lnTo>
                    <a:pt x="11403" y="759"/>
                  </a:lnTo>
                  <a:lnTo>
                    <a:pt x="11930"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1"/>
            <p:cNvSpPr/>
            <p:nvPr/>
          </p:nvSpPr>
          <p:spPr>
            <a:xfrm>
              <a:off x="7812938" y="548627"/>
              <a:ext cx="60024" cy="1357906"/>
            </a:xfrm>
            <a:custGeom>
              <a:avLst/>
              <a:gdLst/>
              <a:ahLst/>
              <a:cxnLst/>
              <a:rect l="l" t="t" r="r" b="b"/>
              <a:pathLst>
                <a:path w="1160" h="26241" extrusionOk="0">
                  <a:moveTo>
                    <a:pt x="1" y="0"/>
                  </a:moveTo>
                  <a:lnTo>
                    <a:pt x="696" y="26240"/>
                  </a:lnTo>
                  <a:lnTo>
                    <a:pt x="1160" y="25608"/>
                  </a:lnTo>
                  <a:lnTo>
                    <a:pt x="40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1"/>
            <p:cNvSpPr/>
            <p:nvPr/>
          </p:nvSpPr>
          <p:spPr>
            <a:xfrm>
              <a:off x="8586177" y="383918"/>
              <a:ext cx="18628" cy="1719983"/>
            </a:xfrm>
            <a:custGeom>
              <a:avLst/>
              <a:gdLst/>
              <a:ahLst/>
              <a:cxnLst/>
              <a:rect l="l" t="t" r="r" b="b"/>
              <a:pathLst>
                <a:path w="360" h="33238" extrusionOk="0">
                  <a:moveTo>
                    <a:pt x="1" y="1"/>
                  </a:moveTo>
                  <a:lnTo>
                    <a:pt x="148" y="33238"/>
                  </a:lnTo>
                  <a:lnTo>
                    <a:pt x="359" y="33238"/>
                  </a:lnTo>
                  <a:lnTo>
                    <a:pt x="1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1"/>
            <p:cNvSpPr/>
            <p:nvPr/>
          </p:nvSpPr>
          <p:spPr>
            <a:xfrm>
              <a:off x="8620019" y="2006786"/>
              <a:ext cx="70942" cy="121089"/>
            </a:xfrm>
            <a:custGeom>
              <a:avLst/>
              <a:gdLst/>
              <a:ahLst/>
              <a:cxnLst/>
              <a:rect l="l" t="t" r="r" b="b"/>
              <a:pathLst>
                <a:path w="1371" h="2340" extrusionOk="0">
                  <a:moveTo>
                    <a:pt x="1370" y="1159"/>
                  </a:moveTo>
                  <a:cubicBezTo>
                    <a:pt x="1370" y="1813"/>
                    <a:pt x="1075" y="2340"/>
                    <a:pt x="675" y="2340"/>
                  </a:cubicBezTo>
                  <a:cubicBezTo>
                    <a:pt x="295" y="2340"/>
                    <a:pt x="0" y="1813"/>
                    <a:pt x="0" y="1159"/>
                  </a:cubicBezTo>
                  <a:cubicBezTo>
                    <a:pt x="0" y="527"/>
                    <a:pt x="295" y="0"/>
                    <a:pt x="675" y="0"/>
                  </a:cubicBezTo>
                  <a:cubicBezTo>
                    <a:pt x="1075" y="0"/>
                    <a:pt x="1370" y="527"/>
                    <a:pt x="1370" y="115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1"/>
            <p:cNvSpPr/>
            <p:nvPr/>
          </p:nvSpPr>
          <p:spPr>
            <a:xfrm>
              <a:off x="8633111" y="1981689"/>
              <a:ext cx="48019" cy="73119"/>
            </a:xfrm>
            <a:custGeom>
              <a:avLst/>
              <a:gdLst/>
              <a:ahLst/>
              <a:cxnLst/>
              <a:rect l="l" t="t" r="r" b="b"/>
              <a:pathLst>
                <a:path w="928" h="1413" extrusionOk="0">
                  <a:moveTo>
                    <a:pt x="927" y="1413"/>
                  </a:moveTo>
                  <a:cubicBezTo>
                    <a:pt x="927" y="1413"/>
                    <a:pt x="295" y="1370"/>
                    <a:pt x="148" y="928"/>
                  </a:cubicBezTo>
                  <a:cubicBezTo>
                    <a:pt x="0" y="485"/>
                    <a:pt x="801" y="0"/>
                    <a:pt x="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1"/>
            <p:cNvSpPr/>
            <p:nvPr/>
          </p:nvSpPr>
          <p:spPr>
            <a:xfrm>
              <a:off x="8650549" y="1979515"/>
              <a:ext cx="72029" cy="75293"/>
            </a:xfrm>
            <a:custGeom>
              <a:avLst/>
              <a:gdLst/>
              <a:ahLst/>
              <a:cxnLst/>
              <a:rect l="l" t="t" r="r" b="b"/>
              <a:pathLst>
                <a:path w="1392" h="1455" extrusionOk="0">
                  <a:moveTo>
                    <a:pt x="1391" y="738"/>
                  </a:moveTo>
                  <a:cubicBezTo>
                    <a:pt x="1391" y="1138"/>
                    <a:pt x="1075" y="1455"/>
                    <a:pt x="696" y="1455"/>
                  </a:cubicBezTo>
                  <a:cubicBezTo>
                    <a:pt x="316" y="1455"/>
                    <a:pt x="0" y="1138"/>
                    <a:pt x="0" y="738"/>
                  </a:cubicBezTo>
                  <a:cubicBezTo>
                    <a:pt x="0" y="337"/>
                    <a:pt x="316" y="0"/>
                    <a:pt x="696" y="0"/>
                  </a:cubicBezTo>
                  <a:cubicBezTo>
                    <a:pt x="1075" y="0"/>
                    <a:pt x="1391" y="337"/>
                    <a:pt x="1391"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1"/>
            <p:cNvSpPr/>
            <p:nvPr/>
          </p:nvSpPr>
          <p:spPr>
            <a:xfrm>
              <a:off x="8467317" y="2006786"/>
              <a:ext cx="72029" cy="121089"/>
            </a:xfrm>
            <a:custGeom>
              <a:avLst/>
              <a:gdLst/>
              <a:ahLst/>
              <a:cxnLst/>
              <a:rect l="l" t="t" r="r" b="b"/>
              <a:pathLst>
                <a:path w="1392" h="2340" extrusionOk="0">
                  <a:moveTo>
                    <a:pt x="1391" y="1159"/>
                  </a:moveTo>
                  <a:cubicBezTo>
                    <a:pt x="1391" y="1813"/>
                    <a:pt x="1075" y="2340"/>
                    <a:pt x="696" y="2340"/>
                  </a:cubicBezTo>
                  <a:cubicBezTo>
                    <a:pt x="317" y="2340"/>
                    <a:pt x="0" y="1813"/>
                    <a:pt x="0" y="1159"/>
                  </a:cubicBezTo>
                  <a:cubicBezTo>
                    <a:pt x="0" y="527"/>
                    <a:pt x="317" y="0"/>
                    <a:pt x="696" y="0"/>
                  </a:cubicBezTo>
                  <a:cubicBezTo>
                    <a:pt x="1075" y="0"/>
                    <a:pt x="1391" y="527"/>
                    <a:pt x="1391" y="115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1"/>
            <p:cNvSpPr/>
            <p:nvPr/>
          </p:nvSpPr>
          <p:spPr>
            <a:xfrm>
              <a:off x="8480408" y="1981689"/>
              <a:ext cx="49106" cy="73119"/>
            </a:xfrm>
            <a:custGeom>
              <a:avLst/>
              <a:gdLst/>
              <a:ahLst/>
              <a:cxnLst/>
              <a:rect l="l" t="t" r="r" b="b"/>
              <a:pathLst>
                <a:path w="949" h="1413" extrusionOk="0">
                  <a:moveTo>
                    <a:pt x="949" y="1413"/>
                  </a:moveTo>
                  <a:cubicBezTo>
                    <a:pt x="949" y="1413"/>
                    <a:pt x="295" y="1370"/>
                    <a:pt x="148" y="928"/>
                  </a:cubicBezTo>
                  <a:cubicBezTo>
                    <a:pt x="0" y="485"/>
                    <a:pt x="822"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1"/>
            <p:cNvSpPr/>
            <p:nvPr/>
          </p:nvSpPr>
          <p:spPr>
            <a:xfrm>
              <a:off x="8498934" y="1979515"/>
              <a:ext cx="70942" cy="75293"/>
            </a:xfrm>
            <a:custGeom>
              <a:avLst/>
              <a:gdLst/>
              <a:ahLst/>
              <a:cxnLst/>
              <a:rect l="l" t="t" r="r" b="b"/>
              <a:pathLst>
                <a:path w="1371" h="1455" extrusionOk="0">
                  <a:moveTo>
                    <a:pt x="1371" y="738"/>
                  </a:moveTo>
                  <a:cubicBezTo>
                    <a:pt x="1371" y="1138"/>
                    <a:pt x="1054" y="1455"/>
                    <a:pt x="675" y="1455"/>
                  </a:cubicBezTo>
                  <a:cubicBezTo>
                    <a:pt x="296" y="1455"/>
                    <a:pt x="1" y="1138"/>
                    <a:pt x="1" y="738"/>
                  </a:cubicBezTo>
                  <a:cubicBezTo>
                    <a:pt x="1" y="337"/>
                    <a:pt x="296" y="0"/>
                    <a:pt x="675" y="0"/>
                  </a:cubicBezTo>
                  <a:cubicBezTo>
                    <a:pt x="1054" y="0"/>
                    <a:pt x="1371" y="337"/>
                    <a:pt x="1371"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1"/>
            <p:cNvSpPr/>
            <p:nvPr/>
          </p:nvSpPr>
          <p:spPr>
            <a:xfrm>
              <a:off x="7675553" y="2103810"/>
              <a:ext cx="1758036" cy="61166"/>
            </a:xfrm>
            <a:custGeom>
              <a:avLst/>
              <a:gdLst/>
              <a:ahLst/>
              <a:cxnLst/>
              <a:rect l="l" t="t" r="r" b="b"/>
              <a:pathLst>
                <a:path w="33975" h="1182" extrusionOk="0">
                  <a:moveTo>
                    <a:pt x="0" y="1181"/>
                  </a:moveTo>
                  <a:lnTo>
                    <a:pt x="29802" y="907"/>
                  </a:lnTo>
                  <a:lnTo>
                    <a:pt x="33975" y="1"/>
                  </a:lnTo>
                  <a:lnTo>
                    <a:pt x="9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6" name="Google Shape;1726;p11"/>
          <p:cNvGrpSpPr/>
          <p:nvPr/>
        </p:nvGrpSpPr>
        <p:grpSpPr>
          <a:xfrm>
            <a:off x="-444443" y="2976463"/>
            <a:ext cx="10005116" cy="2920316"/>
            <a:chOff x="-444443" y="2976463"/>
            <a:chExt cx="10005116" cy="2920316"/>
          </a:xfrm>
        </p:grpSpPr>
        <p:grpSp>
          <p:nvGrpSpPr>
            <p:cNvPr id="1727" name="Google Shape;1727;p11"/>
            <p:cNvGrpSpPr/>
            <p:nvPr/>
          </p:nvGrpSpPr>
          <p:grpSpPr>
            <a:xfrm>
              <a:off x="0" y="2976463"/>
              <a:ext cx="9144043" cy="1207716"/>
              <a:chOff x="0" y="2976463"/>
              <a:chExt cx="9144043" cy="1207716"/>
            </a:xfrm>
          </p:grpSpPr>
          <p:sp>
            <p:nvSpPr>
              <p:cNvPr id="1728" name="Google Shape;1728;p11"/>
              <p:cNvSpPr/>
              <p:nvPr/>
            </p:nvSpPr>
            <p:spPr>
              <a:xfrm>
                <a:off x="7355762" y="2976463"/>
                <a:ext cx="1788281" cy="1207716"/>
              </a:xfrm>
              <a:custGeom>
                <a:avLst/>
                <a:gdLst/>
                <a:ahLst/>
                <a:cxnLst/>
                <a:rect l="l" t="t" r="r" b="b"/>
                <a:pathLst>
                  <a:path w="41226" h="27842" extrusionOk="0">
                    <a:moveTo>
                      <a:pt x="106" y="1328"/>
                    </a:moveTo>
                    <a:lnTo>
                      <a:pt x="41225" y="0"/>
                    </a:lnTo>
                    <a:lnTo>
                      <a:pt x="41225" y="27842"/>
                    </a:lnTo>
                    <a:lnTo>
                      <a:pt x="0" y="2710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1"/>
              <p:cNvSpPr/>
              <p:nvPr/>
            </p:nvSpPr>
            <p:spPr>
              <a:xfrm>
                <a:off x="1400552" y="3034067"/>
                <a:ext cx="5959895" cy="1118142"/>
              </a:xfrm>
              <a:custGeom>
                <a:avLst/>
                <a:gdLst/>
                <a:ahLst/>
                <a:cxnLst/>
                <a:rect l="l" t="t" r="r" b="b"/>
                <a:pathLst>
                  <a:path w="137396" h="25777" extrusionOk="0">
                    <a:moveTo>
                      <a:pt x="51616" y="1075"/>
                    </a:moveTo>
                    <a:lnTo>
                      <a:pt x="137396" y="0"/>
                    </a:lnTo>
                    <a:lnTo>
                      <a:pt x="137290" y="25776"/>
                    </a:lnTo>
                    <a:lnTo>
                      <a:pt x="380" y="25060"/>
                    </a:lnTo>
                    <a:lnTo>
                      <a:pt x="1" y="107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1"/>
              <p:cNvSpPr/>
              <p:nvPr/>
            </p:nvSpPr>
            <p:spPr>
              <a:xfrm>
                <a:off x="0" y="2976463"/>
                <a:ext cx="1418010" cy="1175747"/>
              </a:xfrm>
              <a:custGeom>
                <a:avLst/>
                <a:gdLst/>
                <a:ahLst/>
                <a:cxnLst/>
                <a:rect l="l" t="t" r="r" b="b"/>
                <a:pathLst>
                  <a:path w="32690" h="27105" extrusionOk="0">
                    <a:moveTo>
                      <a:pt x="32289" y="2340"/>
                    </a:moveTo>
                    <a:lnTo>
                      <a:pt x="0" y="0"/>
                    </a:lnTo>
                    <a:lnTo>
                      <a:pt x="0" y="27104"/>
                    </a:lnTo>
                    <a:lnTo>
                      <a:pt x="32689" y="2638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1" name="Google Shape;1731;p11"/>
            <p:cNvSpPr/>
            <p:nvPr/>
          </p:nvSpPr>
          <p:spPr>
            <a:xfrm>
              <a:off x="1393265" y="3368678"/>
              <a:ext cx="5967182" cy="5509"/>
            </a:xfrm>
            <a:custGeom>
              <a:avLst/>
              <a:gdLst/>
              <a:ahLst/>
              <a:cxnLst/>
              <a:rect l="l" t="t" r="r" b="b"/>
              <a:pathLst>
                <a:path w="137564" h="127" extrusionOk="0">
                  <a:moveTo>
                    <a:pt x="0" y="0"/>
                  </a:moveTo>
                  <a:lnTo>
                    <a:pt x="0" y="126"/>
                  </a:lnTo>
                  <a:lnTo>
                    <a:pt x="137564" y="126"/>
                  </a:lnTo>
                  <a:lnTo>
                    <a:pt x="13756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1"/>
            <p:cNvSpPr/>
            <p:nvPr/>
          </p:nvSpPr>
          <p:spPr>
            <a:xfrm>
              <a:off x="1410616" y="3730702"/>
              <a:ext cx="5947099" cy="6420"/>
            </a:xfrm>
            <a:custGeom>
              <a:avLst/>
              <a:gdLst/>
              <a:ahLst/>
              <a:cxnLst/>
              <a:rect l="l" t="t" r="r" b="b"/>
              <a:pathLst>
                <a:path w="137101" h="148" extrusionOk="0">
                  <a:moveTo>
                    <a:pt x="0" y="0"/>
                  </a:moveTo>
                  <a:lnTo>
                    <a:pt x="0" y="148"/>
                  </a:lnTo>
                  <a:lnTo>
                    <a:pt x="137101" y="148"/>
                  </a:lnTo>
                  <a:lnTo>
                    <a:pt x="137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1"/>
            <p:cNvSpPr/>
            <p:nvPr/>
          </p:nvSpPr>
          <p:spPr>
            <a:xfrm>
              <a:off x="6980943" y="3040444"/>
              <a:ext cx="27458" cy="1111765"/>
            </a:xfrm>
            <a:custGeom>
              <a:avLst/>
              <a:gdLst/>
              <a:ahLst/>
              <a:cxnLst/>
              <a:rect l="l" t="t" r="r" b="b"/>
              <a:pathLst>
                <a:path w="633" h="25630" extrusionOk="0">
                  <a:moveTo>
                    <a:pt x="485" y="1"/>
                  </a:moveTo>
                  <a:lnTo>
                    <a:pt x="0" y="25629"/>
                  </a:lnTo>
                  <a:lnTo>
                    <a:pt x="127" y="25629"/>
                  </a:lnTo>
                  <a:lnTo>
                    <a:pt x="6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1"/>
            <p:cNvSpPr/>
            <p:nvPr/>
          </p:nvSpPr>
          <p:spPr>
            <a:xfrm>
              <a:off x="6541188" y="3045953"/>
              <a:ext cx="5552" cy="1106256"/>
            </a:xfrm>
            <a:custGeom>
              <a:avLst/>
              <a:gdLst/>
              <a:ahLst/>
              <a:cxnLst/>
              <a:rect l="l" t="t" r="r" b="b"/>
              <a:pathLst>
                <a:path w="128" h="25503" extrusionOk="0">
                  <a:moveTo>
                    <a:pt x="1" y="0"/>
                  </a:moveTo>
                  <a:lnTo>
                    <a:pt x="1" y="25502"/>
                  </a:lnTo>
                  <a:lnTo>
                    <a:pt x="127" y="2550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1"/>
            <p:cNvSpPr/>
            <p:nvPr/>
          </p:nvSpPr>
          <p:spPr>
            <a:xfrm>
              <a:off x="6056669" y="3051418"/>
              <a:ext cx="39343" cy="1093460"/>
            </a:xfrm>
            <a:custGeom>
              <a:avLst/>
              <a:gdLst/>
              <a:ahLst/>
              <a:cxnLst/>
              <a:rect l="l" t="t" r="r" b="b"/>
              <a:pathLst>
                <a:path w="907" h="25208" extrusionOk="0">
                  <a:moveTo>
                    <a:pt x="780" y="1"/>
                  </a:moveTo>
                  <a:lnTo>
                    <a:pt x="0" y="25208"/>
                  </a:lnTo>
                  <a:lnTo>
                    <a:pt x="127" y="25208"/>
                  </a:lnTo>
                  <a:lnTo>
                    <a:pt x="9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1"/>
            <p:cNvSpPr/>
            <p:nvPr/>
          </p:nvSpPr>
          <p:spPr>
            <a:xfrm>
              <a:off x="5651659" y="3056927"/>
              <a:ext cx="6463" cy="1087951"/>
            </a:xfrm>
            <a:custGeom>
              <a:avLst/>
              <a:gdLst/>
              <a:ahLst/>
              <a:cxnLst/>
              <a:rect l="l" t="t" r="r" b="b"/>
              <a:pathLst>
                <a:path w="149" h="25081" extrusionOk="0">
                  <a:moveTo>
                    <a:pt x="1" y="0"/>
                  </a:moveTo>
                  <a:lnTo>
                    <a:pt x="1" y="25081"/>
                  </a:lnTo>
                  <a:lnTo>
                    <a:pt x="148" y="25081"/>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1"/>
            <p:cNvSpPr/>
            <p:nvPr/>
          </p:nvSpPr>
          <p:spPr>
            <a:xfrm>
              <a:off x="5242094" y="3061482"/>
              <a:ext cx="5509" cy="1078842"/>
            </a:xfrm>
            <a:custGeom>
              <a:avLst/>
              <a:gdLst/>
              <a:ahLst/>
              <a:cxnLst/>
              <a:rect l="l" t="t" r="r" b="b"/>
              <a:pathLst>
                <a:path w="127" h="24871" extrusionOk="0">
                  <a:moveTo>
                    <a:pt x="0" y="0"/>
                  </a:moveTo>
                  <a:lnTo>
                    <a:pt x="0" y="24870"/>
                  </a:lnTo>
                  <a:lnTo>
                    <a:pt x="127" y="24870"/>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1"/>
            <p:cNvSpPr/>
            <p:nvPr/>
          </p:nvSpPr>
          <p:spPr>
            <a:xfrm>
              <a:off x="4347056" y="30724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1"/>
            <p:cNvSpPr/>
            <p:nvPr/>
          </p:nvSpPr>
          <p:spPr>
            <a:xfrm>
              <a:off x="3913721" y="3077922"/>
              <a:ext cx="5552" cy="1062402"/>
            </a:xfrm>
            <a:custGeom>
              <a:avLst/>
              <a:gdLst/>
              <a:ahLst/>
              <a:cxnLst/>
              <a:rect l="l" t="t" r="r" b="b"/>
              <a:pathLst>
                <a:path w="128" h="24492" extrusionOk="0">
                  <a:moveTo>
                    <a:pt x="1" y="1"/>
                  </a:moveTo>
                  <a:lnTo>
                    <a:pt x="1" y="24491"/>
                  </a:lnTo>
                  <a:lnTo>
                    <a:pt x="127" y="24491"/>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1"/>
            <p:cNvSpPr/>
            <p:nvPr/>
          </p:nvSpPr>
          <p:spPr>
            <a:xfrm>
              <a:off x="1806473" y="3080698"/>
              <a:ext cx="34789" cy="1042231"/>
            </a:xfrm>
            <a:custGeom>
              <a:avLst/>
              <a:gdLst/>
              <a:ahLst/>
              <a:cxnLst/>
              <a:rect l="l" t="t" r="r" b="b"/>
              <a:pathLst>
                <a:path w="802" h="24027" extrusionOk="0">
                  <a:moveTo>
                    <a:pt x="0" y="0"/>
                  </a:moveTo>
                  <a:lnTo>
                    <a:pt x="654" y="24027"/>
                  </a:lnTo>
                  <a:lnTo>
                    <a:pt x="801" y="24027"/>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1"/>
            <p:cNvSpPr/>
            <p:nvPr/>
          </p:nvSpPr>
          <p:spPr>
            <a:xfrm>
              <a:off x="3086369" y="30724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1"/>
            <p:cNvSpPr/>
            <p:nvPr/>
          </p:nvSpPr>
          <p:spPr>
            <a:xfrm>
              <a:off x="2684119" y="30724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1"/>
            <p:cNvSpPr/>
            <p:nvPr/>
          </p:nvSpPr>
          <p:spPr>
            <a:xfrm>
              <a:off x="2207869" y="30724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1"/>
            <p:cNvSpPr/>
            <p:nvPr/>
          </p:nvSpPr>
          <p:spPr>
            <a:xfrm>
              <a:off x="7383177" y="3333022"/>
              <a:ext cx="1756268" cy="40254"/>
            </a:xfrm>
            <a:custGeom>
              <a:avLst/>
              <a:gdLst/>
              <a:ahLst/>
              <a:cxnLst/>
              <a:rect l="l" t="t" r="r" b="b"/>
              <a:pathLst>
                <a:path w="40488" h="928" extrusionOk="0">
                  <a:moveTo>
                    <a:pt x="40488" y="0"/>
                  </a:moveTo>
                  <a:lnTo>
                    <a:pt x="1" y="801"/>
                  </a:lnTo>
                  <a:lnTo>
                    <a:pt x="1" y="927"/>
                  </a:lnTo>
                  <a:lnTo>
                    <a:pt x="40488" y="148"/>
                  </a:lnTo>
                  <a:lnTo>
                    <a:pt x="40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1"/>
            <p:cNvSpPr/>
            <p:nvPr/>
          </p:nvSpPr>
          <p:spPr>
            <a:xfrm>
              <a:off x="7357584" y="3730702"/>
              <a:ext cx="1786459" cy="14662"/>
            </a:xfrm>
            <a:custGeom>
              <a:avLst/>
              <a:gdLst/>
              <a:ahLst/>
              <a:cxnLst/>
              <a:rect l="l" t="t" r="r" b="b"/>
              <a:pathLst>
                <a:path w="41184" h="338" extrusionOk="0">
                  <a:moveTo>
                    <a:pt x="1" y="0"/>
                  </a:moveTo>
                  <a:lnTo>
                    <a:pt x="1" y="148"/>
                  </a:lnTo>
                  <a:lnTo>
                    <a:pt x="41183" y="337"/>
                  </a:lnTo>
                  <a:lnTo>
                    <a:pt x="41183" y="211"/>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1"/>
            <p:cNvSpPr/>
            <p:nvPr/>
          </p:nvSpPr>
          <p:spPr>
            <a:xfrm>
              <a:off x="7438335" y="3026737"/>
              <a:ext cx="31102" cy="1125473"/>
            </a:xfrm>
            <a:custGeom>
              <a:avLst/>
              <a:gdLst/>
              <a:ahLst/>
              <a:cxnLst/>
              <a:rect l="l" t="t" r="r" b="b"/>
              <a:pathLst>
                <a:path w="717" h="25946" extrusionOk="0">
                  <a:moveTo>
                    <a:pt x="0" y="1"/>
                  </a:moveTo>
                  <a:lnTo>
                    <a:pt x="590" y="25945"/>
                  </a:lnTo>
                  <a:lnTo>
                    <a:pt x="717" y="25945"/>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1"/>
            <p:cNvSpPr/>
            <p:nvPr/>
          </p:nvSpPr>
          <p:spPr>
            <a:xfrm>
              <a:off x="7854943" y="3017584"/>
              <a:ext cx="5509" cy="1134625"/>
            </a:xfrm>
            <a:custGeom>
              <a:avLst/>
              <a:gdLst/>
              <a:ahLst/>
              <a:cxnLst/>
              <a:rect l="l" t="t" r="r" b="b"/>
              <a:pathLst>
                <a:path w="127" h="26157" extrusionOk="0">
                  <a:moveTo>
                    <a:pt x="0" y="1"/>
                  </a:moveTo>
                  <a:lnTo>
                    <a:pt x="0" y="26156"/>
                  </a:lnTo>
                  <a:lnTo>
                    <a:pt x="126" y="26156"/>
                  </a:lnTo>
                  <a:lnTo>
                    <a:pt x="12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1"/>
            <p:cNvSpPr/>
            <p:nvPr/>
          </p:nvSpPr>
          <p:spPr>
            <a:xfrm>
              <a:off x="8127350" y="3009386"/>
              <a:ext cx="6463" cy="1142824"/>
            </a:xfrm>
            <a:custGeom>
              <a:avLst/>
              <a:gdLst/>
              <a:ahLst/>
              <a:cxnLst/>
              <a:rect l="l" t="t" r="r" b="b"/>
              <a:pathLst>
                <a:path w="149" h="26346" extrusionOk="0">
                  <a:moveTo>
                    <a:pt x="1" y="0"/>
                  </a:moveTo>
                  <a:lnTo>
                    <a:pt x="1" y="26345"/>
                  </a:lnTo>
                  <a:lnTo>
                    <a:pt x="148" y="26345"/>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1"/>
            <p:cNvSpPr/>
            <p:nvPr/>
          </p:nvSpPr>
          <p:spPr>
            <a:xfrm>
              <a:off x="8369610" y="3001144"/>
              <a:ext cx="27501" cy="1169327"/>
            </a:xfrm>
            <a:custGeom>
              <a:avLst/>
              <a:gdLst/>
              <a:ahLst/>
              <a:cxnLst/>
              <a:rect l="l" t="t" r="r" b="b"/>
              <a:pathLst>
                <a:path w="634" h="26957" extrusionOk="0">
                  <a:moveTo>
                    <a:pt x="1" y="0"/>
                  </a:moveTo>
                  <a:lnTo>
                    <a:pt x="507" y="26957"/>
                  </a:lnTo>
                  <a:lnTo>
                    <a:pt x="633" y="26957"/>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1"/>
            <p:cNvSpPr/>
            <p:nvPr/>
          </p:nvSpPr>
          <p:spPr>
            <a:xfrm>
              <a:off x="8690512" y="2991081"/>
              <a:ext cx="5552" cy="1184900"/>
            </a:xfrm>
            <a:custGeom>
              <a:avLst/>
              <a:gdLst/>
              <a:ahLst/>
              <a:cxnLst/>
              <a:rect l="l" t="t" r="r" b="b"/>
              <a:pathLst>
                <a:path w="128" h="27316" extrusionOk="0">
                  <a:moveTo>
                    <a:pt x="1" y="1"/>
                  </a:moveTo>
                  <a:lnTo>
                    <a:pt x="1" y="27315"/>
                  </a:lnTo>
                  <a:lnTo>
                    <a:pt x="127" y="27315"/>
                  </a:lnTo>
                  <a:lnTo>
                    <a:pt x="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1"/>
            <p:cNvSpPr/>
            <p:nvPr/>
          </p:nvSpPr>
          <p:spPr>
            <a:xfrm>
              <a:off x="8996796" y="2976463"/>
              <a:ext cx="29280" cy="1204073"/>
            </a:xfrm>
            <a:custGeom>
              <a:avLst/>
              <a:gdLst/>
              <a:ahLst/>
              <a:cxnLst/>
              <a:rect l="l" t="t" r="r" b="b"/>
              <a:pathLst>
                <a:path w="675" h="27758" extrusionOk="0">
                  <a:moveTo>
                    <a:pt x="548" y="0"/>
                  </a:moveTo>
                  <a:lnTo>
                    <a:pt x="0" y="27758"/>
                  </a:lnTo>
                  <a:lnTo>
                    <a:pt x="148" y="27758"/>
                  </a:lnTo>
                  <a:lnTo>
                    <a:pt x="6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1"/>
            <p:cNvSpPr/>
            <p:nvPr/>
          </p:nvSpPr>
          <p:spPr>
            <a:xfrm>
              <a:off x="3644" y="3332483"/>
              <a:ext cx="1392418" cy="40254"/>
            </a:xfrm>
            <a:custGeom>
              <a:avLst/>
              <a:gdLst/>
              <a:ahLst/>
              <a:cxnLst/>
              <a:rect l="l" t="t" r="r" b="b"/>
              <a:pathLst>
                <a:path w="32100" h="928" extrusionOk="0">
                  <a:moveTo>
                    <a:pt x="0" y="0"/>
                  </a:moveTo>
                  <a:lnTo>
                    <a:pt x="0" y="127"/>
                  </a:lnTo>
                  <a:lnTo>
                    <a:pt x="32099" y="928"/>
                  </a:lnTo>
                  <a:lnTo>
                    <a:pt x="32099" y="801"/>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1"/>
            <p:cNvSpPr/>
            <p:nvPr/>
          </p:nvSpPr>
          <p:spPr>
            <a:xfrm>
              <a:off x="911" y="3710575"/>
              <a:ext cx="1416145" cy="14662"/>
            </a:xfrm>
            <a:custGeom>
              <a:avLst/>
              <a:gdLst/>
              <a:ahLst/>
              <a:cxnLst/>
              <a:rect l="l" t="t" r="r" b="b"/>
              <a:pathLst>
                <a:path w="32647" h="338" extrusionOk="0">
                  <a:moveTo>
                    <a:pt x="32647" y="0"/>
                  </a:moveTo>
                  <a:lnTo>
                    <a:pt x="0" y="190"/>
                  </a:lnTo>
                  <a:lnTo>
                    <a:pt x="0" y="338"/>
                  </a:lnTo>
                  <a:lnTo>
                    <a:pt x="32647" y="148"/>
                  </a:lnTo>
                  <a:lnTo>
                    <a:pt x="326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1"/>
            <p:cNvSpPr/>
            <p:nvPr/>
          </p:nvSpPr>
          <p:spPr>
            <a:xfrm>
              <a:off x="1029424" y="3034978"/>
              <a:ext cx="5552" cy="1086129"/>
            </a:xfrm>
            <a:custGeom>
              <a:avLst/>
              <a:gdLst/>
              <a:ahLst/>
              <a:cxnLst/>
              <a:rect l="l" t="t" r="r" b="b"/>
              <a:pathLst>
                <a:path w="128" h="25039" extrusionOk="0">
                  <a:moveTo>
                    <a:pt x="1" y="0"/>
                  </a:moveTo>
                  <a:lnTo>
                    <a:pt x="1" y="25039"/>
                  </a:lnTo>
                  <a:lnTo>
                    <a:pt x="127" y="25039"/>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1"/>
            <p:cNvSpPr/>
            <p:nvPr/>
          </p:nvSpPr>
          <p:spPr>
            <a:xfrm>
              <a:off x="667687" y="3020360"/>
              <a:ext cx="22903" cy="1118142"/>
            </a:xfrm>
            <a:custGeom>
              <a:avLst/>
              <a:gdLst/>
              <a:ahLst/>
              <a:cxnLst/>
              <a:rect l="l" t="t" r="r" b="b"/>
              <a:pathLst>
                <a:path w="528" h="25777" extrusionOk="0">
                  <a:moveTo>
                    <a:pt x="401" y="0"/>
                  </a:moveTo>
                  <a:lnTo>
                    <a:pt x="0" y="25776"/>
                  </a:lnTo>
                  <a:lnTo>
                    <a:pt x="127" y="25776"/>
                  </a:lnTo>
                  <a:lnTo>
                    <a:pt x="5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1"/>
            <p:cNvSpPr/>
            <p:nvPr/>
          </p:nvSpPr>
          <p:spPr>
            <a:xfrm>
              <a:off x="354693" y="3002055"/>
              <a:ext cx="5552" cy="1141913"/>
            </a:xfrm>
            <a:custGeom>
              <a:avLst/>
              <a:gdLst/>
              <a:ahLst/>
              <a:cxnLst/>
              <a:rect l="l" t="t" r="r" b="b"/>
              <a:pathLst>
                <a:path w="128" h="26325" extrusionOk="0">
                  <a:moveTo>
                    <a:pt x="1" y="0"/>
                  </a:moveTo>
                  <a:lnTo>
                    <a:pt x="1" y="26325"/>
                  </a:lnTo>
                  <a:lnTo>
                    <a:pt x="127" y="26325"/>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1"/>
            <p:cNvSpPr/>
            <p:nvPr/>
          </p:nvSpPr>
          <p:spPr>
            <a:xfrm>
              <a:off x="93217" y="2976463"/>
              <a:ext cx="22903" cy="1172060"/>
            </a:xfrm>
            <a:custGeom>
              <a:avLst/>
              <a:gdLst/>
              <a:ahLst/>
              <a:cxnLst/>
              <a:rect l="l" t="t" r="r" b="b"/>
              <a:pathLst>
                <a:path w="528" h="27020" extrusionOk="0">
                  <a:moveTo>
                    <a:pt x="1" y="0"/>
                  </a:moveTo>
                  <a:lnTo>
                    <a:pt x="401" y="27020"/>
                  </a:lnTo>
                  <a:lnTo>
                    <a:pt x="528" y="27020"/>
                  </a:lnTo>
                  <a:lnTo>
                    <a:pt x="1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1"/>
            <p:cNvSpPr/>
            <p:nvPr/>
          </p:nvSpPr>
          <p:spPr>
            <a:xfrm>
              <a:off x="4794581" y="30724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1"/>
            <p:cNvSpPr/>
            <p:nvPr/>
          </p:nvSpPr>
          <p:spPr>
            <a:xfrm>
              <a:off x="3482669" y="3072456"/>
              <a:ext cx="5552" cy="1063269"/>
            </a:xfrm>
            <a:custGeom>
              <a:avLst/>
              <a:gdLst/>
              <a:ahLst/>
              <a:cxnLst/>
              <a:rect l="l" t="t" r="r" b="b"/>
              <a:pathLst>
                <a:path w="128" h="24512" extrusionOk="0">
                  <a:moveTo>
                    <a:pt x="1" y="0"/>
                  </a:moveTo>
                  <a:lnTo>
                    <a:pt x="1" y="24512"/>
                  </a:lnTo>
                  <a:lnTo>
                    <a:pt x="127" y="24512"/>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1"/>
            <p:cNvSpPr/>
            <p:nvPr/>
          </p:nvSpPr>
          <p:spPr>
            <a:xfrm>
              <a:off x="1387373" y="3080698"/>
              <a:ext cx="34789" cy="1042231"/>
            </a:xfrm>
            <a:custGeom>
              <a:avLst/>
              <a:gdLst/>
              <a:ahLst/>
              <a:cxnLst/>
              <a:rect l="l" t="t" r="r" b="b"/>
              <a:pathLst>
                <a:path w="802" h="24027" extrusionOk="0">
                  <a:moveTo>
                    <a:pt x="0" y="0"/>
                  </a:moveTo>
                  <a:lnTo>
                    <a:pt x="654" y="24027"/>
                  </a:lnTo>
                  <a:lnTo>
                    <a:pt x="801" y="24027"/>
                  </a:lnTo>
                  <a:lnTo>
                    <a:pt x="1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1"/>
            <p:cNvSpPr/>
            <p:nvPr/>
          </p:nvSpPr>
          <p:spPr>
            <a:xfrm>
              <a:off x="2408023" y="5435195"/>
              <a:ext cx="1005707" cy="27458"/>
            </a:xfrm>
            <a:custGeom>
              <a:avLst/>
              <a:gdLst/>
              <a:ahLst/>
              <a:cxnLst/>
              <a:rect l="l" t="t" r="r" b="b"/>
              <a:pathLst>
                <a:path w="23185" h="633" extrusionOk="0">
                  <a:moveTo>
                    <a:pt x="1" y="633"/>
                  </a:moveTo>
                  <a:lnTo>
                    <a:pt x="506" y="1"/>
                  </a:lnTo>
                  <a:lnTo>
                    <a:pt x="22594" y="1"/>
                  </a:lnTo>
                  <a:lnTo>
                    <a:pt x="23184" y="63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1"/>
            <p:cNvSpPr/>
            <p:nvPr/>
          </p:nvSpPr>
          <p:spPr>
            <a:xfrm>
              <a:off x="341896" y="5616207"/>
              <a:ext cx="1820293" cy="173770"/>
            </a:xfrm>
            <a:custGeom>
              <a:avLst/>
              <a:gdLst/>
              <a:ahLst/>
              <a:cxnLst/>
              <a:rect l="l" t="t" r="r" b="b"/>
              <a:pathLst>
                <a:path w="41964" h="4006" extrusionOk="0">
                  <a:moveTo>
                    <a:pt x="0" y="1"/>
                  </a:moveTo>
                  <a:lnTo>
                    <a:pt x="190" y="4005"/>
                  </a:lnTo>
                  <a:lnTo>
                    <a:pt x="41963" y="3626"/>
                  </a:lnTo>
                  <a:lnTo>
                    <a:pt x="419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1"/>
            <p:cNvSpPr/>
            <p:nvPr/>
          </p:nvSpPr>
          <p:spPr>
            <a:xfrm>
              <a:off x="341896" y="5616207"/>
              <a:ext cx="1501209" cy="173770"/>
            </a:xfrm>
            <a:custGeom>
              <a:avLst/>
              <a:gdLst/>
              <a:ahLst/>
              <a:cxnLst/>
              <a:rect l="l" t="t" r="r" b="b"/>
              <a:pathLst>
                <a:path w="34608" h="4006" extrusionOk="0">
                  <a:moveTo>
                    <a:pt x="34607" y="3626"/>
                  </a:moveTo>
                  <a:lnTo>
                    <a:pt x="34607" y="1"/>
                  </a:lnTo>
                  <a:lnTo>
                    <a:pt x="0" y="1"/>
                  </a:lnTo>
                  <a:lnTo>
                    <a:pt x="190" y="400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1"/>
            <p:cNvSpPr/>
            <p:nvPr/>
          </p:nvSpPr>
          <p:spPr>
            <a:xfrm>
              <a:off x="1909797" y="5513837"/>
              <a:ext cx="120720" cy="33878"/>
            </a:xfrm>
            <a:custGeom>
              <a:avLst/>
              <a:gdLst/>
              <a:ahLst/>
              <a:cxnLst/>
              <a:rect l="l" t="t" r="r" b="b"/>
              <a:pathLst>
                <a:path w="2783" h="781" extrusionOk="0">
                  <a:moveTo>
                    <a:pt x="2108" y="0"/>
                  </a:moveTo>
                  <a:lnTo>
                    <a:pt x="0" y="0"/>
                  </a:lnTo>
                  <a:lnTo>
                    <a:pt x="126" y="780"/>
                  </a:lnTo>
                  <a:lnTo>
                    <a:pt x="2782" y="78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1"/>
            <p:cNvSpPr/>
            <p:nvPr/>
          </p:nvSpPr>
          <p:spPr>
            <a:xfrm>
              <a:off x="1820682" y="4250333"/>
              <a:ext cx="4675432" cy="1646446"/>
            </a:xfrm>
            <a:custGeom>
              <a:avLst/>
              <a:gdLst/>
              <a:ahLst/>
              <a:cxnLst/>
              <a:rect l="l" t="t" r="r" b="b"/>
              <a:pathLst>
                <a:path w="93790" h="33028" extrusionOk="0">
                  <a:moveTo>
                    <a:pt x="190" y="32922"/>
                  </a:moveTo>
                  <a:lnTo>
                    <a:pt x="1" y="1"/>
                  </a:lnTo>
                  <a:lnTo>
                    <a:pt x="93789" y="1"/>
                  </a:lnTo>
                  <a:lnTo>
                    <a:pt x="93094" y="33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1"/>
            <p:cNvSpPr/>
            <p:nvPr/>
          </p:nvSpPr>
          <p:spPr>
            <a:xfrm>
              <a:off x="3403976" y="4250333"/>
              <a:ext cx="38933" cy="1639068"/>
            </a:xfrm>
            <a:custGeom>
              <a:avLst/>
              <a:gdLst/>
              <a:ahLst/>
              <a:cxnLst/>
              <a:rect l="l" t="t" r="r" b="b"/>
              <a:pathLst>
                <a:path w="781" h="32880" extrusionOk="0">
                  <a:moveTo>
                    <a:pt x="422" y="32880"/>
                  </a:moveTo>
                  <a:lnTo>
                    <a:pt x="0" y="1"/>
                  </a:lnTo>
                  <a:lnTo>
                    <a:pt x="422" y="1"/>
                  </a:lnTo>
                  <a:lnTo>
                    <a:pt x="780" y="3288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1"/>
            <p:cNvSpPr/>
            <p:nvPr/>
          </p:nvSpPr>
          <p:spPr>
            <a:xfrm>
              <a:off x="5579772" y="4250333"/>
              <a:ext cx="16899" cy="1639068"/>
            </a:xfrm>
            <a:custGeom>
              <a:avLst/>
              <a:gdLst/>
              <a:ahLst/>
              <a:cxnLst/>
              <a:rect l="l" t="t" r="r" b="b"/>
              <a:pathLst>
                <a:path w="339" h="32880" extrusionOk="0">
                  <a:moveTo>
                    <a:pt x="1" y="1"/>
                  </a:moveTo>
                  <a:lnTo>
                    <a:pt x="1" y="32880"/>
                  </a:lnTo>
                  <a:lnTo>
                    <a:pt x="254" y="32880"/>
                  </a:lnTo>
                  <a:lnTo>
                    <a:pt x="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1"/>
            <p:cNvSpPr/>
            <p:nvPr/>
          </p:nvSpPr>
          <p:spPr>
            <a:xfrm>
              <a:off x="3436527" y="5360866"/>
              <a:ext cx="2143351" cy="13709"/>
            </a:xfrm>
            <a:custGeom>
              <a:avLst/>
              <a:gdLst/>
              <a:ahLst/>
              <a:cxnLst/>
              <a:rect l="l" t="t" r="r" b="b"/>
              <a:pathLst>
                <a:path w="42996" h="275" extrusionOk="0">
                  <a:moveTo>
                    <a:pt x="43" y="190"/>
                  </a:moveTo>
                  <a:lnTo>
                    <a:pt x="42996" y="274"/>
                  </a:lnTo>
                  <a:lnTo>
                    <a:pt x="42996" y="0"/>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1"/>
            <p:cNvSpPr/>
            <p:nvPr/>
          </p:nvSpPr>
          <p:spPr>
            <a:xfrm>
              <a:off x="3426009" y="4537163"/>
              <a:ext cx="2153869" cy="13709"/>
            </a:xfrm>
            <a:custGeom>
              <a:avLst/>
              <a:gdLst/>
              <a:ahLst/>
              <a:cxnLst/>
              <a:rect l="l" t="t" r="r" b="b"/>
              <a:pathLst>
                <a:path w="43207" h="275" extrusionOk="0">
                  <a:moveTo>
                    <a:pt x="22" y="190"/>
                  </a:moveTo>
                  <a:lnTo>
                    <a:pt x="43207" y="275"/>
                  </a:lnTo>
                  <a:lnTo>
                    <a:pt x="43207" y="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1"/>
            <p:cNvSpPr/>
            <p:nvPr/>
          </p:nvSpPr>
          <p:spPr>
            <a:xfrm>
              <a:off x="2041312" y="4640151"/>
              <a:ext cx="1183090" cy="1074816"/>
            </a:xfrm>
            <a:custGeom>
              <a:avLst/>
              <a:gdLst/>
              <a:ahLst/>
              <a:cxnLst/>
              <a:rect l="l" t="t" r="r" b="b"/>
              <a:pathLst>
                <a:path w="23733" h="21561" extrusionOk="0">
                  <a:moveTo>
                    <a:pt x="549" y="21561"/>
                  </a:moveTo>
                  <a:lnTo>
                    <a:pt x="23732" y="21561"/>
                  </a:lnTo>
                  <a:lnTo>
                    <a:pt x="23648" y="0"/>
                  </a:lnTo>
                  <a:lnTo>
                    <a:pt x="1"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1"/>
            <p:cNvSpPr/>
            <p:nvPr/>
          </p:nvSpPr>
          <p:spPr>
            <a:xfrm>
              <a:off x="2041312" y="4640151"/>
              <a:ext cx="1178853" cy="44167"/>
            </a:xfrm>
            <a:custGeom>
              <a:avLst/>
              <a:gdLst/>
              <a:ahLst/>
              <a:cxnLst/>
              <a:rect l="l" t="t" r="r" b="b"/>
              <a:pathLst>
                <a:path w="23648" h="886" extrusionOk="0">
                  <a:moveTo>
                    <a:pt x="1" y="422"/>
                  </a:moveTo>
                  <a:lnTo>
                    <a:pt x="401" y="885"/>
                  </a:lnTo>
                  <a:lnTo>
                    <a:pt x="23100" y="801"/>
                  </a:lnTo>
                  <a:lnTo>
                    <a:pt x="2364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1"/>
            <p:cNvSpPr/>
            <p:nvPr/>
          </p:nvSpPr>
          <p:spPr>
            <a:xfrm>
              <a:off x="2041312" y="4661137"/>
              <a:ext cx="52592" cy="1053829"/>
            </a:xfrm>
            <a:custGeom>
              <a:avLst/>
              <a:gdLst/>
              <a:ahLst/>
              <a:cxnLst/>
              <a:rect l="l" t="t" r="r" b="b"/>
              <a:pathLst>
                <a:path w="1055" h="21140" extrusionOk="0">
                  <a:moveTo>
                    <a:pt x="1" y="1"/>
                  </a:moveTo>
                  <a:lnTo>
                    <a:pt x="549" y="21140"/>
                  </a:lnTo>
                  <a:lnTo>
                    <a:pt x="1054" y="20508"/>
                  </a:lnTo>
                  <a:lnTo>
                    <a:pt x="401" y="4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1"/>
            <p:cNvSpPr/>
            <p:nvPr/>
          </p:nvSpPr>
          <p:spPr>
            <a:xfrm>
              <a:off x="5741581" y="4359602"/>
              <a:ext cx="581052" cy="1396348"/>
            </a:xfrm>
            <a:custGeom>
              <a:avLst/>
              <a:gdLst/>
              <a:ahLst/>
              <a:cxnLst/>
              <a:rect l="l" t="t" r="r" b="b"/>
              <a:pathLst>
                <a:path w="11656" h="28011" extrusionOk="0">
                  <a:moveTo>
                    <a:pt x="1" y="28011"/>
                  </a:moveTo>
                  <a:lnTo>
                    <a:pt x="11066" y="28011"/>
                  </a:lnTo>
                  <a:lnTo>
                    <a:pt x="11656" y="1"/>
                  </a:lnTo>
                  <a:lnTo>
                    <a:pt x="148"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1"/>
            <p:cNvSpPr/>
            <p:nvPr/>
          </p:nvSpPr>
          <p:spPr>
            <a:xfrm>
              <a:off x="5748958" y="4359602"/>
              <a:ext cx="573674" cy="46311"/>
            </a:xfrm>
            <a:custGeom>
              <a:avLst/>
              <a:gdLst/>
              <a:ahLst/>
              <a:cxnLst/>
              <a:rect l="l" t="t" r="r" b="b"/>
              <a:pathLst>
                <a:path w="11508" h="929" extrusionOk="0">
                  <a:moveTo>
                    <a:pt x="0" y="422"/>
                  </a:moveTo>
                  <a:lnTo>
                    <a:pt x="422" y="928"/>
                  </a:lnTo>
                  <a:lnTo>
                    <a:pt x="10897" y="823"/>
                  </a:lnTo>
                  <a:lnTo>
                    <a:pt x="11508"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1"/>
            <p:cNvSpPr/>
            <p:nvPr/>
          </p:nvSpPr>
          <p:spPr>
            <a:xfrm>
              <a:off x="5741581" y="4380638"/>
              <a:ext cx="28414" cy="1375312"/>
            </a:xfrm>
            <a:custGeom>
              <a:avLst/>
              <a:gdLst/>
              <a:ahLst/>
              <a:cxnLst/>
              <a:rect l="l" t="t" r="r" b="b"/>
              <a:pathLst>
                <a:path w="570" h="27589" extrusionOk="0">
                  <a:moveTo>
                    <a:pt x="148" y="0"/>
                  </a:moveTo>
                  <a:lnTo>
                    <a:pt x="1" y="27589"/>
                  </a:lnTo>
                  <a:lnTo>
                    <a:pt x="549" y="26936"/>
                  </a:lnTo>
                  <a:lnTo>
                    <a:pt x="570" y="5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1"/>
            <p:cNvSpPr/>
            <p:nvPr/>
          </p:nvSpPr>
          <p:spPr>
            <a:xfrm>
              <a:off x="3558407" y="4666421"/>
              <a:ext cx="1869126" cy="568440"/>
            </a:xfrm>
            <a:custGeom>
              <a:avLst/>
              <a:gdLst/>
              <a:ahLst/>
              <a:cxnLst/>
              <a:rect l="l" t="t" r="r" b="b"/>
              <a:pathLst>
                <a:path w="37495" h="11403" extrusionOk="0">
                  <a:moveTo>
                    <a:pt x="274" y="11402"/>
                  </a:moveTo>
                  <a:lnTo>
                    <a:pt x="37368" y="11402"/>
                  </a:lnTo>
                  <a:lnTo>
                    <a:pt x="37495" y="0"/>
                  </a:lnTo>
                  <a:lnTo>
                    <a:pt x="0" y="37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1"/>
            <p:cNvSpPr/>
            <p:nvPr/>
          </p:nvSpPr>
          <p:spPr>
            <a:xfrm>
              <a:off x="3558407" y="4666421"/>
              <a:ext cx="1869126" cy="40977"/>
            </a:xfrm>
            <a:custGeom>
              <a:avLst/>
              <a:gdLst/>
              <a:ahLst/>
              <a:cxnLst/>
              <a:rect l="l" t="t" r="r" b="b"/>
              <a:pathLst>
                <a:path w="37495" h="822" extrusionOk="0">
                  <a:moveTo>
                    <a:pt x="0" y="379"/>
                  </a:moveTo>
                  <a:lnTo>
                    <a:pt x="422" y="822"/>
                  </a:lnTo>
                  <a:lnTo>
                    <a:pt x="36926" y="738"/>
                  </a:lnTo>
                  <a:lnTo>
                    <a:pt x="3749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1"/>
            <p:cNvSpPr/>
            <p:nvPr/>
          </p:nvSpPr>
          <p:spPr>
            <a:xfrm>
              <a:off x="3558407" y="4685314"/>
              <a:ext cx="38933" cy="549546"/>
            </a:xfrm>
            <a:custGeom>
              <a:avLst/>
              <a:gdLst/>
              <a:ahLst/>
              <a:cxnLst/>
              <a:rect l="l" t="t" r="r" b="b"/>
              <a:pathLst>
                <a:path w="781" h="11024" extrusionOk="0">
                  <a:moveTo>
                    <a:pt x="0" y="0"/>
                  </a:moveTo>
                  <a:lnTo>
                    <a:pt x="274" y="11023"/>
                  </a:lnTo>
                  <a:lnTo>
                    <a:pt x="780" y="10433"/>
                  </a:lnTo>
                  <a:lnTo>
                    <a:pt x="422"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1"/>
            <p:cNvSpPr/>
            <p:nvPr/>
          </p:nvSpPr>
          <p:spPr>
            <a:xfrm>
              <a:off x="3558407" y="5478509"/>
              <a:ext cx="1869126" cy="308970"/>
            </a:xfrm>
            <a:custGeom>
              <a:avLst/>
              <a:gdLst/>
              <a:ahLst/>
              <a:cxnLst/>
              <a:rect l="l" t="t" r="r" b="b"/>
              <a:pathLst>
                <a:path w="37495" h="6198" extrusionOk="0">
                  <a:moveTo>
                    <a:pt x="274" y="6197"/>
                  </a:moveTo>
                  <a:lnTo>
                    <a:pt x="37368" y="6197"/>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1"/>
            <p:cNvSpPr/>
            <p:nvPr/>
          </p:nvSpPr>
          <p:spPr>
            <a:xfrm>
              <a:off x="3558407" y="5478509"/>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1"/>
            <p:cNvSpPr/>
            <p:nvPr/>
          </p:nvSpPr>
          <p:spPr>
            <a:xfrm>
              <a:off x="3558407" y="5497451"/>
              <a:ext cx="38933" cy="290027"/>
            </a:xfrm>
            <a:custGeom>
              <a:avLst/>
              <a:gdLst/>
              <a:ahLst/>
              <a:cxnLst/>
              <a:rect l="l" t="t" r="r" b="b"/>
              <a:pathLst>
                <a:path w="781" h="5818" extrusionOk="0">
                  <a:moveTo>
                    <a:pt x="0" y="0"/>
                  </a:moveTo>
                  <a:lnTo>
                    <a:pt x="274" y="5817"/>
                  </a:lnTo>
                  <a:lnTo>
                    <a:pt x="780" y="5227"/>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1"/>
            <p:cNvSpPr/>
            <p:nvPr/>
          </p:nvSpPr>
          <p:spPr>
            <a:xfrm>
              <a:off x="3558407" y="4318626"/>
              <a:ext cx="1869126" cy="125074"/>
            </a:xfrm>
            <a:custGeom>
              <a:avLst/>
              <a:gdLst/>
              <a:ahLst/>
              <a:cxnLst/>
              <a:rect l="l" t="t" r="r" b="b"/>
              <a:pathLst>
                <a:path w="37495" h="2509" extrusionOk="0">
                  <a:moveTo>
                    <a:pt x="274" y="2509"/>
                  </a:moveTo>
                  <a:lnTo>
                    <a:pt x="37368" y="2509"/>
                  </a:lnTo>
                  <a:lnTo>
                    <a:pt x="37495" y="1"/>
                  </a:lnTo>
                  <a:lnTo>
                    <a:pt x="0" y="3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1"/>
            <p:cNvSpPr/>
            <p:nvPr/>
          </p:nvSpPr>
          <p:spPr>
            <a:xfrm>
              <a:off x="3558407" y="4318626"/>
              <a:ext cx="1869126" cy="41027"/>
            </a:xfrm>
            <a:custGeom>
              <a:avLst/>
              <a:gdLst/>
              <a:ahLst/>
              <a:cxnLst/>
              <a:rect l="l" t="t" r="r" b="b"/>
              <a:pathLst>
                <a:path w="37495" h="823" extrusionOk="0">
                  <a:moveTo>
                    <a:pt x="0" y="380"/>
                  </a:moveTo>
                  <a:lnTo>
                    <a:pt x="570" y="823"/>
                  </a:lnTo>
                  <a:lnTo>
                    <a:pt x="36926" y="739"/>
                  </a:lnTo>
                  <a:lnTo>
                    <a:pt x="374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1"/>
            <p:cNvSpPr/>
            <p:nvPr/>
          </p:nvSpPr>
          <p:spPr>
            <a:xfrm>
              <a:off x="3558407" y="4337569"/>
              <a:ext cx="38933" cy="106131"/>
            </a:xfrm>
            <a:custGeom>
              <a:avLst/>
              <a:gdLst/>
              <a:ahLst/>
              <a:cxnLst/>
              <a:rect l="l" t="t" r="r" b="b"/>
              <a:pathLst>
                <a:path w="781" h="2129" extrusionOk="0">
                  <a:moveTo>
                    <a:pt x="0" y="0"/>
                  </a:moveTo>
                  <a:lnTo>
                    <a:pt x="274" y="2129"/>
                  </a:lnTo>
                  <a:lnTo>
                    <a:pt x="780" y="1539"/>
                  </a:lnTo>
                  <a:lnTo>
                    <a:pt x="570" y="44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1"/>
            <p:cNvSpPr/>
            <p:nvPr/>
          </p:nvSpPr>
          <p:spPr>
            <a:xfrm>
              <a:off x="1820682" y="4250333"/>
              <a:ext cx="4675432" cy="15852"/>
            </a:xfrm>
            <a:custGeom>
              <a:avLst/>
              <a:gdLst/>
              <a:ahLst/>
              <a:cxnLst/>
              <a:rect l="l" t="t" r="r" b="b"/>
              <a:pathLst>
                <a:path w="93790" h="318" extrusionOk="0">
                  <a:moveTo>
                    <a:pt x="1" y="1"/>
                  </a:moveTo>
                  <a:lnTo>
                    <a:pt x="93789" y="1"/>
                  </a:lnTo>
                  <a:lnTo>
                    <a:pt x="93789" y="317"/>
                  </a:lnTo>
                  <a:lnTo>
                    <a:pt x="1" y="8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1"/>
            <p:cNvSpPr/>
            <p:nvPr/>
          </p:nvSpPr>
          <p:spPr>
            <a:xfrm>
              <a:off x="4468246" y="4599175"/>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1"/>
            <p:cNvSpPr/>
            <p:nvPr/>
          </p:nvSpPr>
          <p:spPr>
            <a:xfrm>
              <a:off x="4468246" y="4570811"/>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1"/>
            <p:cNvSpPr/>
            <p:nvPr/>
          </p:nvSpPr>
          <p:spPr>
            <a:xfrm>
              <a:off x="5629172" y="4342803"/>
              <a:ext cx="80956" cy="129261"/>
            </a:xfrm>
            <a:custGeom>
              <a:avLst/>
              <a:gdLst/>
              <a:ahLst/>
              <a:cxnLst/>
              <a:rect l="l" t="t" r="r" b="b"/>
              <a:pathLst>
                <a:path w="1624" h="2593" extrusionOk="0">
                  <a:moveTo>
                    <a:pt x="1623" y="1286"/>
                  </a:moveTo>
                  <a:cubicBezTo>
                    <a:pt x="1623" y="2003"/>
                    <a:pt x="1265" y="2593"/>
                    <a:pt x="801" y="2593"/>
                  </a:cubicBezTo>
                  <a:cubicBezTo>
                    <a:pt x="359" y="2593"/>
                    <a:pt x="0" y="2003"/>
                    <a:pt x="0" y="1286"/>
                  </a:cubicBezTo>
                  <a:cubicBezTo>
                    <a:pt x="0" y="570"/>
                    <a:pt x="359" y="1"/>
                    <a:pt x="801" y="1"/>
                  </a:cubicBezTo>
                  <a:cubicBezTo>
                    <a:pt x="1244" y="1"/>
                    <a:pt x="1623" y="570"/>
                    <a:pt x="1623"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1"/>
            <p:cNvSpPr/>
            <p:nvPr/>
          </p:nvSpPr>
          <p:spPr>
            <a:xfrm>
              <a:off x="5629172" y="4313392"/>
              <a:ext cx="80956" cy="80956"/>
            </a:xfrm>
            <a:custGeom>
              <a:avLst/>
              <a:gdLst/>
              <a:ahLst/>
              <a:cxnLst/>
              <a:rect l="l" t="t" r="r" b="b"/>
              <a:pathLst>
                <a:path w="1624" h="1624" extrusionOk="0">
                  <a:moveTo>
                    <a:pt x="1623" y="801"/>
                  </a:moveTo>
                  <a:cubicBezTo>
                    <a:pt x="1623" y="1265"/>
                    <a:pt x="1244" y="1623"/>
                    <a:pt x="801" y="1623"/>
                  </a:cubicBezTo>
                  <a:cubicBezTo>
                    <a:pt x="359" y="1623"/>
                    <a:pt x="0" y="1265"/>
                    <a:pt x="0" y="801"/>
                  </a:cubicBezTo>
                  <a:cubicBezTo>
                    <a:pt x="0" y="359"/>
                    <a:pt x="359" y="0"/>
                    <a:pt x="801" y="0"/>
                  </a:cubicBezTo>
                  <a:cubicBezTo>
                    <a:pt x="1244" y="0"/>
                    <a:pt x="1623" y="359"/>
                    <a:pt x="162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1"/>
            <p:cNvSpPr/>
            <p:nvPr/>
          </p:nvSpPr>
          <p:spPr>
            <a:xfrm>
              <a:off x="4468246" y="4267182"/>
              <a:ext cx="79910" cy="130308"/>
            </a:xfrm>
            <a:custGeom>
              <a:avLst/>
              <a:gdLst/>
              <a:ahLst/>
              <a:cxnLst/>
              <a:rect l="l" t="t" r="r" b="b"/>
              <a:pathLst>
                <a:path w="1603" h="2614" extrusionOk="0">
                  <a:moveTo>
                    <a:pt x="1602" y="1307"/>
                  </a:moveTo>
                  <a:cubicBezTo>
                    <a:pt x="1602" y="2023"/>
                    <a:pt x="1244" y="2614"/>
                    <a:pt x="801" y="2614"/>
                  </a:cubicBezTo>
                  <a:cubicBezTo>
                    <a:pt x="359" y="2614"/>
                    <a:pt x="0" y="2023"/>
                    <a:pt x="0" y="1307"/>
                  </a:cubicBezTo>
                  <a:cubicBezTo>
                    <a:pt x="0" y="590"/>
                    <a:pt x="359" y="0"/>
                    <a:pt x="801" y="0"/>
                  </a:cubicBezTo>
                  <a:cubicBezTo>
                    <a:pt x="1244" y="0"/>
                    <a:pt x="1602" y="590"/>
                    <a:pt x="1602"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1"/>
            <p:cNvSpPr/>
            <p:nvPr/>
          </p:nvSpPr>
          <p:spPr>
            <a:xfrm>
              <a:off x="1814401" y="4106419"/>
              <a:ext cx="4681713" cy="143967"/>
            </a:xfrm>
            <a:custGeom>
              <a:avLst/>
              <a:gdLst/>
              <a:ahLst/>
              <a:cxnLst/>
              <a:rect l="l" t="t" r="r" b="b"/>
              <a:pathLst>
                <a:path w="93916" h="2888" extrusionOk="0">
                  <a:moveTo>
                    <a:pt x="127" y="2888"/>
                  </a:moveTo>
                  <a:lnTo>
                    <a:pt x="0" y="0"/>
                  </a:lnTo>
                  <a:lnTo>
                    <a:pt x="93915" y="148"/>
                  </a:lnTo>
                  <a:lnTo>
                    <a:pt x="93915" y="28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1"/>
            <p:cNvSpPr/>
            <p:nvPr/>
          </p:nvSpPr>
          <p:spPr>
            <a:xfrm>
              <a:off x="4468246" y="4238818"/>
              <a:ext cx="79910" cy="80907"/>
            </a:xfrm>
            <a:custGeom>
              <a:avLst/>
              <a:gdLst/>
              <a:ahLst/>
              <a:cxnLst/>
              <a:rect l="l" t="t" r="r" b="b"/>
              <a:pathLst>
                <a:path w="1603" h="1623" extrusionOk="0">
                  <a:moveTo>
                    <a:pt x="1602" y="801"/>
                  </a:moveTo>
                  <a:cubicBezTo>
                    <a:pt x="1602" y="1244"/>
                    <a:pt x="1244" y="1623"/>
                    <a:pt x="801" y="1623"/>
                  </a:cubicBezTo>
                  <a:cubicBezTo>
                    <a:pt x="359" y="1623"/>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1"/>
            <p:cNvSpPr/>
            <p:nvPr/>
          </p:nvSpPr>
          <p:spPr>
            <a:xfrm>
              <a:off x="4468246" y="5403935"/>
              <a:ext cx="79910" cy="129261"/>
            </a:xfrm>
            <a:custGeom>
              <a:avLst/>
              <a:gdLst/>
              <a:ahLst/>
              <a:cxnLst/>
              <a:rect l="l" t="t" r="r" b="b"/>
              <a:pathLst>
                <a:path w="1603" h="2593" extrusionOk="0">
                  <a:moveTo>
                    <a:pt x="1602" y="1286"/>
                  </a:moveTo>
                  <a:cubicBezTo>
                    <a:pt x="1602" y="2024"/>
                    <a:pt x="1244" y="2593"/>
                    <a:pt x="801" y="2593"/>
                  </a:cubicBezTo>
                  <a:cubicBezTo>
                    <a:pt x="359" y="2593"/>
                    <a:pt x="0" y="2024"/>
                    <a:pt x="0" y="1286"/>
                  </a:cubicBezTo>
                  <a:cubicBezTo>
                    <a:pt x="0" y="570"/>
                    <a:pt x="359" y="0"/>
                    <a:pt x="801" y="0"/>
                  </a:cubicBezTo>
                  <a:cubicBezTo>
                    <a:pt x="1244" y="0"/>
                    <a:pt x="1602" y="570"/>
                    <a:pt x="1602" y="12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1"/>
            <p:cNvSpPr/>
            <p:nvPr/>
          </p:nvSpPr>
          <p:spPr>
            <a:xfrm>
              <a:off x="4468246" y="5374524"/>
              <a:ext cx="79910" cy="80956"/>
            </a:xfrm>
            <a:custGeom>
              <a:avLst/>
              <a:gdLst/>
              <a:ahLst/>
              <a:cxnLst/>
              <a:rect l="l" t="t" r="r" b="b"/>
              <a:pathLst>
                <a:path w="1603" h="1624" extrusionOk="0">
                  <a:moveTo>
                    <a:pt x="1602" y="822"/>
                  </a:moveTo>
                  <a:cubicBezTo>
                    <a:pt x="1602" y="1265"/>
                    <a:pt x="1244" y="1623"/>
                    <a:pt x="801" y="1623"/>
                  </a:cubicBezTo>
                  <a:cubicBezTo>
                    <a:pt x="359" y="1623"/>
                    <a:pt x="0" y="1265"/>
                    <a:pt x="0" y="822"/>
                  </a:cubicBezTo>
                  <a:cubicBezTo>
                    <a:pt x="0" y="380"/>
                    <a:pt x="359" y="0"/>
                    <a:pt x="801" y="0"/>
                  </a:cubicBezTo>
                  <a:cubicBezTo>
                    <a:pt x="1244" y="0"/>
                    <a:pt x="1602" y="380"/>
                    <a:pt x="1602" y="8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1"/>
            <p:cNvSpPr/>
            <p:nvPr/>
          </p:nvSpPr>
          <p:spPr>
            <a:xfrm>
              <a:off x="3274718" y="4631727"/>
              <a:ext cx="79910" cy="129261"/>
            </a:xfrm>
            <a:custGeom>
              <a:avLst/>
              <a:gdLst/>
              <a:ahLst/>
              <a:cxnLst/>
              <a:rect l="l" t="t" r="r" b="b"/>
              <a:pathLst>
                <a:path w="1603" h="2593" extrusionOk="0">
                  <a:moveTo>
                    <a:pt x="1603" y="1307"/>
                  </a:moveTo>
                  <a:cubicBezTo>
                    <a:pt x="1603" y="2024"/>
                    <a:pt x="1244" y="2593"/>
                    <a:pt x="802" y="2593"/>
                  </a:cubicBezTo>
                  <a:cubicBezTo>
                    <a:pt x="359" y="2593"/>
                    <a:pt x="1" y="2024"/>
                    <a:pt x="1" y="1307"/>
                  </a:cubicBezTo>
                  <a:cubicBezTo>
                    <a:pt x="1" y="591"/>
                    <a:pt x="359" y="1"/>
                    <a:pt x="802" y="1"/>
                  </a:cubicBezTo>
                  <a:cubicBezTo>
                    <a:pt x="1244" y="1"/>
                    <a:pt x="1603" y="591"/>
                    <a:pt x="160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1"/>
            <p:cNvSpPr/>
            <p:nvPr/>
          </p:nvSpPr>
          <p:spPr>
            <a:xfrm>
              <a:off x="3274718" y="4603363"/>
              <a:ext cx="79910" cy="79910"/>
            </a:xfrm>
            <a:custGeom>
              <a:avLst/>
              <a:gdLst/>
              <a:ahLst/>
              <a:cxnLst/>
              <a:rect l="l" t="t" r="r" b="b"/>
              <a:pathLst>
                <a:path w="1603" h="1603" extrusionOk="0">
                  <a:moveTo>
                    <a:pt x="1603" y="801"/>
                  </a:moveTo>
                  <a:cubicBezTo>
                    <a:pt x="1603" y="1244"/>
                    <a:pt x="1244" y="1602"/>
                    <a:pt x="802" y="1602"/>
                  </a:cubicBezTo>
                  <a:cubicBezTo>
                    <a:pt x="359" y="1602"/>
                    <a:pt x="1" y="1244"/>
                    <a:pt x="1" y="801"/>
                  </a:cubicBezTo>
                  <a:cubicBezTo>
                    <a:pt x="1" y="359"/>
                    <a:pt x="359" y="0"/>
                    <a:pt x="802" y="0"/>
                  </a:cubicBezTo>
                  <a:cubicBezTo>
                    <a:pt x="1244" y="0"/>
                    <a:pt x="1603" y="359"/>
                    <a:pt x="1603"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1"/>
            <p:cNvSpPr/>
            <p:nvPr/>
          </p:nvSpPr>
          <p:spPr>
            <a:xfrm>
              <a:off x="2072817" y="4106419"/>
              <a:ext cx="290027" cy="143967"/>
            </a:xfrm>
            <a:custGeom>
              <a:avLst/>
              <a:gdLst/>
              <a:ahLst/>
              <a:cxnLst/>
              <a:rect l="l" t="t" r="r" b="b"/>
              <a:pathLst>
                <a:path w="5818" h="2888" extrusionOk="0">
                  <a:moveTo>
                    <a:pt x="1" y="2888"/>
                  </a:moveTo>
                  <a:lnTo>
                    <a:pt x="4195" y="0"/>
                  </a:lnTo>
                  <a:lnTo>
                    <a:pt x="5818" y="22"/>
                  </a:lnTo>
                  <a:lnTo>
                    <a:pt x="1898"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1"/>
            <p:cNvSpPr/>
            <p:nvPr/>
          </p:nvSpPr>
          <p:spPr>
            <a:xfrm>
              <a:off x="2504656" y="4107466"/>
              <a:ext cx="132402" cy="149251"/>
            </a:xfrm>
            <a:custGeom>
              <a:avLst/>
              <a:gdLst/>
              <a:ahLst/>
              <a:cxnLst/>
              <a:rect l="l" t="t" r="r" b="b"/>
              <a:pathLst>
                <a:path w="2656" h="2994" extrusionOk="0">
                  <a:moveTo>
                    <a:pt x="0" y="2867"/>
                  </a:moveTo>
                  <a:lnTo>
                    <a:pt x="2424" y="1"/>
                  </a:lnTo>
                  <a:lnTo>
                    <a:pt x="2656" y="1"/>
                  </a:lnTo>
                  <a:lnTo>
                    <a:pt x="232" y="299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1"/>
            <p:cNvSpPr/>
            <p:nvPr/>
          </p:nvSpPr>
          <p:spPr>
            <a:xfrm>
              <a:off x="2736801" y="4106419"/>
              <a:ext cx="318392" cy="143967"/>
            </a:xfrm>
            <a:custGeom>
              <a:avLst/>
              <a:gdLst/>
              <a:ahLst/>
              <a:cxnLst/>
              <a:rect l="l" t="t" r="r" b="b"/>
              <a:pathLst>
                <a:path w="6387" h="2888" extrusionOk="0">
                  <a:moveTo>
                    <a:pt x="1" y="2888"/>
                  </a:moveTo>
                  <a:lnTo>
                    <a:pt x="2256" y="0"/>
                  </a:lnTo>
                  <a:lnTo>
                    <a:pt x="6387" y="43"/>
                  </a:lnTo>
                  <a:lnTo>
                    <a:pt x="3900"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1"/>
            <p:cNvSpPr/>
            <p:nvPr/>
          </p:nvSpPr>
          <p:spPr>
            <a:xfrm>
              <a:off x="4003855" y="4109560"/>
              <a:ext cx="221733" cy="140826"/>
            </a:xfrm>
            <a:custGeom>
              <a:avLst/>
              <a:gdLst/>
              <a:ahLst/>
              <a:cxnLst/>
              <a:rect l="l" t="t" r="r" b="b"/>
              <a:pathLst>
                <a:path w="4448" h="2825" extrusionOk="0">
                  <a:moveTo>
                    <a:pt x="1" y="2825"/>
                  </a:moveTo>
                  <a:lnTo>
                    <a:pt x="2087" y="1"/>
                  </a:lnTo>
                  <a:lnTo>
                    <a:pt x="4448" y="22"/>
                  </a:lnTo>
                  <a:lnTo>
                    <a:pt x="383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1"/>
            <p:cNvSpPr/>
            <p:nvPr/>
          </p:nvSpPr>
          <p:spPr>
            <a:xfrm>
              <a:off x="5076549" y="4111654"/>
              <a:ext cx="69391" cy="138733"/>
            </a:xfrm>
            <a:custGeom>
              <a:avLst/>
              <a:gdLst/>
              <a:ahLst/>
              <a:cxnLst/>
              <a:rect l="l" t="t" r="r" b="b"/>
              <a:pathLst>
                <a:path w="1392" h="2783" extrusionOk="0">
                  <a:moveTo>
                    <a:pt x="317" y="2783"/>
                  </a:moveTo>
                  <a:lnTo>
                    <a:pt x="0" y="1"/>
                  </a:lnTo>
                  <a:lnTo>
                    <a:pt x="1391" y="1"/>
                  </a:lnTo>
                  <a:lnTo>
                    <a:pt x="1391"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1"/>
            <p:cNvSpPr/>
            <p:nvPr/>
          </p:nvSpPr>
          <p:spPr>
            <a:xfrm>
              <a:off x="5175300" y="4111654"/>
              <a:ext cx="27368" cy="138733"/>
            </a:xfrm>
            <a:custGeom>
              <a:avLst/>
              <a:gdLst/>
              <a:ahLst/>
              <a:cxnLst/>
              <a:rect l="l" t="t" r="r" b="b"/>
              <a:pathLst>
                <a:path w="549" h="2783" extrusionOk="0">
                  <a:moveTo>
                    <a:pt x="148" y="2783"/>
                  </a:moveTo>
                  <a:lnTo>
                    <a:pt x="1" y="1"/>
                  </a:lnTo>
                  <a:lnTo>
                    <a:pt x="549" y="1"/>
                  </a:lnTo>
                  <a:lnTo>
                    <a:pt x="549" y="27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1"/>
            <p:cNvSpPr/>
            <p:nvPr/>
          </p:nvSpPr>
          <p:spPr>
            <a:xfrm>
              <a:off x="5888684" y="4109560"/>
              <a:ext cx="134545" cy="140826"/>
            </a:xfrm>
            <a:custGeom>
              <a:avLst/>
              <a:gdLst/>
              <a:ahLst/>
              <a:cxnLst/>
              <a:rect l="l" t="t" r="r" b="b"/>
              <a:pathLst>
                <a:path w="2699" h="2825" extrusionOk="0">
                  <a:moveTo>
                    <a:pt x="0" y="2825"/>
                  </a:moveTo>
                  <a:lnTo>
                    <a:pt x="1181" y="1"/>
                  </a:lnTo>
                  <a:lnTo>
                    <a:pt x="2698" y="64"/>
                  </a:lnTo>
                  <a:lnTo>
                    <a:pt x="717"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1"/>
            <p:cNvSpPr/>
            <p:nvPr/>
          </p:nvSpPr>
          <p:spPr>
            <a:xfrm>
              <a:off x="5980057" y="4112700"/>
              <a:ext cx="255382" cy="137686"/>
            </a:xfrm>
            <a:custGeom>
              <a:avLst/>
              <a:gdLst/>
              <a:ahLst/>
              <a:cxnLst/>
              <a:rect l="l" t="t" r="r" b="b"/>
              <a:pathLst>
                <a:path w="5123" h="2762" extrusionOk="0">
                  <a:moveTo>
                    <a:pt x="1350" y="1561"/>
                  </a:moveTo>
                  <a:lnTo>
                    <a:pt x="2383" y="1"/>
                  </a:lnTo>
                  <a:lnTo>
                    <a:pt x="5122" y="22"/>
                  </a:lnTo>
                  <a:lnTo>
                    <a:pt x="2783" y="2762"/>
                  </a:lnTo>
                  <a:lnTo>
                    <a:pt x="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1"/>
            <p:cNvSpPr/>
            <p:nvPr/>
          </p:nvSpPr>
          <p:spPr>
            <a:xfrm>
              <a:off x="3025724" y="4106419"/>
              <a:ext cx="157676" cy="143967"/>
            </a:xfrm>
            <a:custGeom>
              <a:avLst/>
              <a:gdLst/>
              <a:ahLst/>
              <a:cxnLst/>
              <a:rect l="l" t="t" r="r" b="b"/>
              <a:pathLst>
                <a:path w="3163" h="2888" extrusionOk="0">
                  <a:moveTo>
                    <a:pt x="1" y="2888"/>
                  </a:moveTo>
                  <a:lnTo>
                    <a:pt x="1940" y="22"/>
                  </a:lnTo>
                  <a:lnTo>
                    <a:pt x="3162" y="0"/>
                  </a:lnTo>
                  <a:lnTo>
                    <a:pt x="1076" y="288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1"/>
            <p:cNvSpPr/>
            <p:nvPr/>
          </p:nvSpPr>
          <p:spPr>
            <a:xfrm>
              <a:off x="3558407" y="4112700"/>
              <a:ext cx="390874" cy="137686"/>
            </a:xfrm>
            <a:custGeom>
              <a:avLst/>
              <a:gdLst/>
              <a:ahLst/>
              <a:cxnLst/>
              <a:rect l="l" t="t" r="r" b="b"/>
              <a:pathLst>
                <a:path w="7841" h="2762" extrusionOk="0">
                  <a:moveTo>
                    <a:pt x="0" y="2762"/>
                  </a:moveTo>
                  <a:lnTo>
                    <a:pt x="1455" y="1"/>
                  </a:lnTo>
                  <a:lnTo>
                    <a:pt x="7841" y="1"/>
                  </a:lnTo>
                  <a:lnTo>
                    <a:pt x="6281" y="27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1"/>
            <p:cNvSpPr/>
            <p:nvPr/>
          </p:nvSpPr>
          <p:spPr>
            <a:xfrm>
              <a:off x="6118736" y="4113797"/>
              <a:ext cx="250147" cy="136589"/>
            </a:xfrm>
            <a:custGeom>
              <a:avLst/>
              <a:gdLst/>
              <a:ahLst/>
              <a:cxnLst/>
              <a:rect l="l" t="t" r="r" b="b"/>
              <a:pathLst>
                <a:path w="5018" h="2740" extrusionOk="0">
                  <a:moveTo>
                    <a:pt x="1" y="2740"/>
                  </a:moveTo>
                  <a:lnTo>
                    <a:pt x="2340" y="0"/>
                  </a:lnTo>
                  <a:lnTo>
                    <a:pt x="5017" y="0"/>
                  </a:lnTo>
                  <a:lnTo>
                    <a:pt x="3879"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1"/>
            <p:cNvSpPr/>
            <p:nvPr/>
          </p:nvSpPr>
          <p:spPr>
            <a:xfrm>
              <a:off x="5481022" y="4109560"/>
              <a:ext cx="229111" cy="140826"/>
            </a:xfrm>
            <a:custGeom>
              <a:avLst/>
              <a:gdLst/>
              <a:ahLst/>
              <a:cxnLst/>
              <a:rect l="l" t="t" r="r" b="b"/>
              <a:pathLst>
                <a:path w="4596" h="2825" extrusionOk="0">
                  <a:moveTo>
                    <a:pt x="4595" y="2825"/>
                  </a:moveTo>
                  <a:lnTo>
                    <a:pt x="4595" y="85"/>
                  </a:lnTo>
                  <a:lnTo>
                    <a:pt x="1" y="1"/>
                  </a:lnTo>
                  <a:lnTo>
                    <a:pt x="1"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1"/>
            <p:cNvSpPr/>
            <p:nvPr/>
          </p:nvSpPr>
          <p:spPr>
            <a:xfrm>
              <a:off x="5386459" y="4113797"/>
              <a:ext cx="41027" cy="136589"/>
            </a:xfrm>
            <a:custGeom>
              <a:avLst/>
              <a:gdLst/>
              <a:ahLst/>
              <a:cxnLst/>
              <a:rect l="l" t="t" r="r" b="b"/>
              <a:pathLst>
                <a:path w="823" h="2740" extrusionOk="0">
                  <a:moveTo>
                    <a:pt x="696" y="2740"/>
                  </a:moveTo>
                  <a:lnTo>
                    <a:pt x="823" y="0"/>
                  </a:lnTo>
                  <a:lnTo>
                    <a:pt x="1" y="0"/>
                  </a:lnTo>
                  <a:lnTo>
                    <a:pt x="1" y="27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1"/>
            <p:cNvSpPr/>
            <p:nvPr/>
          </p:nvSpPr>
          <p:spPr>
            <a:xfrm>
              <a:off x="1933091" y="4109560"/>
              <a:ext cx="340476" cy="140826"/>
            </a:xfrm>
            <a:custGeom>
              <a:avLst/>
              <a:gdLst/>
              <a:ahLst/>
              <a:cxnLst/>
              <a:rect l="l" t="t" r="r" b="b"/>
              <a:pathLst>
                <a:path w="6830" h="2825" extrusionOk="0">
                  <a:moveTo>
                    <a:pt x="1" y="2825"/>
                  </a:moveTo>
                  <a:lnTo>
                    <a:pt x="5965" y="1"/>
                  </a:lnTo>
                  <a:lnTo>
                    <a:pt x="6829" y="1"/>
                  </a:lnTo>
                  <a:lnTo>
                    <a:pt x="2509"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1"/>
            <p:cNvSpPr/>
            <p:nvPr/>
          </p:nvSpPr>
          <p:spPr>
            <a:xfrm>
              <a:off x="6445494" y="4235628"/>
              <a:ext cx="1807162" cy="1661152"/>
            </a:xfrm>
            <a:custGeom>
              <a:avLst/>
              <a:gdLst/>
              <a:ahLst/>
              <a:cxnLst/>
              <a:rect l="l" t="t" r="r" b="b"/>
              <a:pathLst>
                <a:path w="36252" h="33323" extrusionOk="0">
                  <a:moveTo>
                    <a:pt x="1" y="296"/>
                  </a:moveTo>
                  <a:lnTo>
                    <a:pt x="36252" y="1"/>
                  </a:lnTo>
                  <a:lnTo>
                    <a:pt x="35324" y="33322"/>
                  </a:lnTo>
                  <a:lnTo>
                    <a:pt x="1" y="3332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1"/>
            <p:cNvSpPr/>
            <p:nvPr/>
          </p:nvSpPr>
          <p:spPr>
            <a:xfrm>
              <a:off x="8206350" y="4235628"/>
              <a:ext cx="1338572" cy="1661152"/>
            </a:xfrm>
            <a:custGeom>
              <a:avLst/>
              <a:gdLst/>
              <a:ahLst/>
              <a:cxnLst/>
              <a:rect l="l" t="t" r="r" b="b"/>
              <a:pathLst>
                <a:path w="26852" h="33323" extrusionOk="0">
                  <a:moveTo>
                    <a:pt x="928" y="1"/>
                  </a:moveTo>
                  <a:lnTo>
                    <a:pt x="26851" y="633"/>
                  </a:lnTo>
                  <a:lnTo>
                    <a:pt x="25144" y="33322"/>
                  </a:lnTo>
                  <a:lnTo>
                    <a:pt x="0" y="333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1"/>
            <p:cNvSpPr/>
            <p:nvPr/>
          </p:nvSpPr>
          <p:spPr>
            <a:xfrm>
              <a:off x="6445494" y="4082243"/>
              <a:ext cx="1807162" cy="168144"/>
            </a:xfrm>
            <a:custGeom>
              <a:avLst/>
              <a:gdLst/>
              <a:ahLst/>
              <a:cxnLst/>
              <a:rect l="l" t="t" r="r" b="b"/>
              <a:pathLst>
                <a:path w="36252" h="3373" extrusionOk="0">
                  <a:moveTo>
                    <a:pt x="1" y="591"/>
                  </a:moveTo>
                  <a:lnTo>
                    <a:pt x="1" y="3373"/>
                  </a:lnTo>
                  <a:lnTo>
                    <a:pt x="36252" y="3078"/>
                  </a:lnTo>
                  <a:lnTo>
                    <a:pt x="3625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1"/>
            <p:cNvSpPr/>
            <p:nvPr/>
          </p:nvSpPr>
          <p:spPr>
            <a:xfrm>
              <a:off x="8252559" y="4082243"/>
              <a:ext cx="1308114" cy="184993"/>
            </a:xfrm>
            <a:custGeom>
              <a:avLst/>
              <a:gdLst/>
              <a:ahLst/>
              <a:cxnLst/>
              <a:rect l="l" t="t" r="r" b="b"/>
              <a:pathLst>
                <a:path w="26241" h="3711" extrusionOk="0">
                  <a:moveTo>
                    <a:pt x="25924" y="3710"/>
                  </a:moveTo>
                  <a:lnTo>
                    <a:pt x="26240" y="485"/>
                  </a:lnTo>
                  <a:lnTo>
                    <a:pt x="1" y="1"/>
                  </a:lnTo>
                  <a:lnTo>
                    <a:pt x="1" y="307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1"/>
            <p:cNvSpPr/>
            <p:nvPr/>
          </p:nvSpPr>
          <p:spPr>
            <a:xfrm>
              <a:off x="7628504" y="4240912"/>
              <a:ext cx="25274" cy="1651630"/>
            </a:xfrm>
            <a:custGeom>
              <a:avLst/>
              <a:gdLst/>
              <a:ahLst/>
              <a:cxnLst/>
              <a:rect l="l" t="t" r="r" b="b"/>
              <a:pathLst>
                <a:path w="507" h="33132" extrusionOk="0">
                  <a:moveTo>
                    <a:pt x="0" y="33132"/>
                  </a:moveTo>
                  <a:lnTo>
                    <a:pt x="316" y="0"/>
                  </a:lnTo>
                  <a:lnTo>
                    <a:pt x="506" y="0"/>
                  </a:lnTo>
                  <a:lnTo>
                    <a:pt x="19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1"/>
            <p:cNvSpPr/>
            <p:nvPr/>
          </p:nvSpPr>
          <p:spPr>
            <a:xfrm>
              <a:off x="6940342" y="4240912"/>
              <a:ext cx="9521" cy="1651630"/>
            </a:xfrm>
            <a:custGeom>
              <a:avLst/>
              <a:gdLst/>
              <a:ahLst/>
              <a:cxnLst/>
              <a:rect l="l" t="t" r="r" b="b"/>
              <a:pathLst>
                <a:path w="191" h="33132" extrusionOk="0">
                  <a:moveTo>
                    <a:pt x="0" y="0"/>
                  </a:moveTo>
                  <a:lnTo>
                    <a:pt x="190" y="0"/>
                  </a:lnTo>
                  <a:lnTo>
                    <a:pt x="190" y="33132"/>
                  </a:lnTo>
                  <a:lnTo>
                    <a:pt x="0" y="3313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1"/>
            <p:cNvSpPr/>
            <p:nvPr/>
          </p:nvSpPr>
          <p:spPr>
            <a:xfrm>
              <a:off x="6949814" y="5058283"/>
              <a:ext cx="678758" cy="11615"/>
            </a:xfrm>
            <a:custGeom>
              <a:avLst/>
              <a:gdLst/>
              <a:ahLst/>
              <a:cxnLst/>
              <a:rect l="l" t="t" r="r" b="b"/>
              <a:pathLst>
                <a:path w="13616" h="233" extrusionOk="0">
                  <a:moveTo>
                    <a:pt x="0" y="232"/>
                  </a:moveTo>
                  <a:lnTo>
                    <a:pt x="13615" y="232"/>
                  </a:lnTo>
                  <a:lnTo>
                    <a:pt x="13615" y="0"/>
                  </a:lnTo>
                  <a:lnTo>
                    <a:pt x="0" y="1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1"/>
            <p:cNvSpPr/>
            <p:nvPr/>
          </p:nvSpPr>
          <p:spPr>
            <a:xfrm>
              <a:off x="8298769" y="4236674"/>
              <a:ext cx="44217" cy="1660105"/>
            </a:xfrm>
            <a:custGeom>
              <a:avLst/>
              <a:gdLst/>
              <a:ahLst/>
              <a:cxnLst/>
              <a:rect l="l" t="t" r="r" b="b"/>
              <a:pathLst>
                <a:path w="887" h="33302" extrusionOk="0">
                  <a:moveTo>
                    <a:pt x="886" y="1"/>
                  </a:moveTo>
                  <a:lnTo>
                    <a:pt x="1" y="33301"/>
                  </a:lnTo>
                  <a:lnTo>
                    <a:pt x="275" y="3330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1"/>
            <p:cNvSpPr/>
            <p:nvPr/>
          </p:nvSpPr>
          <p:spPr>
            <a:xfrm>
              <a:off x="6530586" y="4352274"/>
              <a:ext cx="304733" cy="1378502"/>
            </a:xfrm>
            <a:custGeom>
              <a:avLst/>
              <a:gdLst/>
              <a:ahLst/>
              <a:cxnLst/>
              <a:rect l="l" t="t" r="r" b="b"/>
              <a:pathLst>
                <a:path w="6113" h="27653" extrusionOk="0">
                  <a:moveTo>
                    <a:pt x="1" y="27652"/>
                  </a:moveTo>
                  <a:lnTo>
                    <a:pt x="5523" y="27652"/>
                  </a:lnTo>
                  <a:lnTo>
                    <a:pt x="6113"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1"/>
            <p:cNvSpPr/>
            <p:nvPr/>
          </p:nvSpPr>
          <p:spPr>
            <a:xfrm>
              <a:off x="6533776" y="4352274"/>
              <a:ext cx="301543" cy="45214"/>
            </a:xfrm>
            <a:custGeom>
              <a:avLst/>
              <a:gdLst/>
              <a:ahLst/>
              <a:cxnLst/>
              <a:rect l="l" t="t" r="r" b="b"/>
              <a:pathLst>
                <a:path w="6049" h="907" extrusionOk="0">
                  <a:moveTo>
                    <a:pt x="0" y="148"/>
                  </a:moveTo>
                  <a:lnTo>
                    <a:pt x="485" y="907"/>
                  </a:lnTo>
                  <a:lnTo>
                    <a:pt x="5438" y="801"/>
                  </a:lnTo>
                  <a:lnTo>
                    <a:pt x="6049"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1"/>
            <p:cNvSpPr/>
            <p:nvPr/>
          </p:nvSpPr>
          <p:spPr>
            <a:xfrm>
              <a:off x="6530586" y="4359602"/>
              <a:ext cx="27368" cy="1371174"/>
            </a:xfrm>
            <a:custGeom>
              <a:avLst/>
              <a:gdLst/>
              <a:ahLst/>
              <a:cxnLst/>
              <a:rect l="l" t="t" r="r" b="b"/>
              <a:pathLst>
                <a:path w="549" h="27506" extrusionOk="0">
                  <a:moveTo>
                    <a:pt x="64" y="1"/>
                  </a:moveTo>
                  <a:lnTo>
                    <a:pt x="1" y="27505"/>
                  </a:lnTo>
                  <a:lnTo>
                    <a:pt x="528" y="26873"/>
                  </a:lnTo>
                  <a:lnTo>
                    <a:pt x="549"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1"/>
            <p:cNvSpPr/>
            <p:nvPr/>
          </p:nvSpPr>
          <p:spPr>
            <a:xfrm>
              <a:off x="7740912" y="4352274"/>
              <a:ext cx="396158" cy="1420526"/>
            </a:xfrm>
            <a:custGeom>
              <a:avLst/>
              <a:gdLst/>
              <a:ahLst/>
              <a:cxnLst/>
              <a:rect l="l" t="t" r="r" b="b"/>
              <a:pathLst>
                <a:path w="7947" h="28496" extrusionOk="0">
                  <a:moveTo>
                    <a:pt x="0" y="28495"/>
                  </a:moveTo>
                  <a:lnTo>
                    <a:pt x="7356" y="28495"/>
                  </a:lnTo>
                  <a:lnTo>
                    <a:pt x="7946" y="0"/>
                  </a:lnTo>
                  <a:lnTo>
                    <a:pt x="127"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1"/>
            <p:cNvSpPr/>
            <p:nvPr/>
          </p:nvSpPr>
          <p:spPr>
            <a:xfrm>
              <a:off x="7744053" y="4352274"/>
              <a:ext cx="393017" cy="46261"/>
            </a:xfrm>
            <a:custGeom>
              <a:avLst/>
              <a:gdLst/>
              <a:ahLst/>
              <a:cxnLst/>
              <a:rect l="l" t="t" r="r" b="b"/>
              <a:pathLst>
                <a:path w="7884" h="928" extrusionOk="0">
                  <a:moveTo>
                    <a:pt x="1" y="169"/>
                  </a:moveTo>
                  <a:lnTo>
                    <a:pt x="485" y="928"/>
                  </a:lnTo>
                  <a:lnTo>
                    <a:pt x="7293" y="822"/>
                  </a:lnTo>
                  <a:lnTo>
                    <a:pt x="788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1"/>
            <p:cNvSpPr/>
            <p:nvPr/>
          </p:nvSpPr>
          <p:spPr>
            <a:xfrm>
              <a:off x="7740912" y="4360649"/>
              <a:ext cx="27368" cy="1412151"/>
            </a:xfrm>
            <a:custGeom>
              <a:avLst/>
              <a:gdLst/>
              <a:ahLst/>
              <a:cxnLst/>
              <a:rect l="l" t="t" r="r" b="b"/>
              <a:pathLst>
                <a:path w="549" h="28328" extrusionOk="0">
                  <a:moveTo>
                    <a:pt x="64" y="1"/>
                  </a:moveTo>
                  <a:lnTo>
                    <a:pt x="0" y="28327"/>
                  </a:lnTo>
                  <a:lnTo>
                    <a:pt x="527" y="27653"/>
                  </a:lnTo>
                  <a:lnTo>
                    <a:pt x="548" y="76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1"/>
            <p:cNvSpPr/>
            <p:nvPr/>
          </p:nvSpPr>
          <p:spPr>
            <a:xfrm>
              <a:off x="7031765" y="4339662"/>
              <a:ext cx="497004" cy="634640"/>
            </a:xfrm>
            <a:custGeom>
              <a:avLst/>
              <a:gdLst/>
              <a:ahLst/>
              <a:cxnLst/>
              <a:rect l="l" t="t" r="r" b="b"/>
              <a:pathLst>
                <a:path w="9970" h="12731" extrusionOk="0">
                  <a:moveTo>
                    <a:pt x="169" y="12730"/>
                  </a:moveTo>
                  <a:lnTo>
                    <a:pt x="9695" y="12730"/>
                  </a:lnTo>
                  <a:lnTo>
                    <a:pt x="9969" y="0"/>
                  </a:lnTo>
                  <a:lnTo>
                    <a:pt x="0" y="42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1"/>
            <p:cNvSpPr/>
            <p:nvPr/>
          </p:nvSpPr>
          <p:spPr>
            <a:xfrm>
              <a:off x="7040139" y="4942734"/>
              <a:ext cx="474971" cy="31555"/>
            </a:xfrm>
            <a:custGeom>
              <a:avLst/>
              <a:gdLst/>
              <a:ahLst/>
              <a:cxnLst/>
              <a:rect l="l" t="t" r="r" b="b"/>
              <a:pathLst>
                <a:path w="9528" h="633" extrusionOk="0">
                  <a:moveTo>
                    <a:pt x="1" y="632"/>
                  </a:moveTo>
                  <a:lnTo>
                    <a:pt x="549" y="0"/>
                  </a:lnTo>
                  <a:lnTo>
                    <a:pt x="8874" y="0"/>
                  </a:lnTo>
                  <a:lnTo>
                    <a:pt x="9527" y="63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1"/>
            <p:cNvSpPr/>
            <p:nvPr/>
          </p:nvSpPr>
          <p:spPr>
            <a:xfrm>
              <a:off x="7028575" y="4339662"/>
              <a:ext cx="500195" cy="44167"/>
            </a:xfrm>
            <a:custGeom>
              <a:avLst/>
              <a:gdLst/>
              <a:ahLst/>
              <a:cxnLst/>
              <a:rect l="l" t="t" r="r" b="b"/>
              <a:pathLst>
                <a:path w="10034" h="886" extrusionOk="0">
                  <a:moveTo>
                    <a:pt x="1" y="148"/>
                  </a:moveTo>
                  <a:lnTo>
                    <a:pt x="486" y="886"/>
                  </a:lnTo>
                  <a:lnTo>
                    <a:pt x="9443" y="801"/>
                  </a:lnTo>
                  <a:lnTo>
                    <a:pt x="1003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1"/>
            <p:cNvSpPr/>
            <p:nvPr/>
          </p:nvSpPr>
          <p:spPr>
            <a:xfrm>
              <a:off x="7028575" y="4346990"/>
              <a:ext cx="38933" cy="627312"/>
            </a:xfrm>
            <a:custGeom>
              <a:avLst/>
              <a:gdLst/>
              <a:ahLst/>
              <a:cxnLst/>
              <a:rect l="l" t="t" r="r" b="b"/>
              <a:pathLst>
                <a:path w="781" h="12584" extrusionOk="0">
                  <a:moveTo>
                    <a:pt x="1" y="1"/>
                  </a:moveTo>
                  <a:lnTo>
                    <a:pt x="233" y="12583"/>
                  </a:lnTo>
                  <a:lnTo>
                    <a:pt x="781" y="11951"/>
                  </a:lnTo>
                  <a:lnTo>
                    <a:pt x="486" y="73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1"/>
            <p:cNvSpPr/>
            <p:nvPr/>
          </p:nvSpPr>
          <p:spPr>
            <a:xfrm>
              <a:off x="7038046" y="5201150"/>
              <a:ext cx="490723" cy="556924"/>
            </a:xfrm>
            <a:custGeom>
              <a:avLst/>
              <a:gdLst/>
              <a:ahLst/>
              <a:cxnLst/>
              <a:rect l="l" t="t" r="r" b="b"/>
              <a:pathLst>
                <a:path w="9844" h="11172" extrusionOk="0">
                  <a:moveTo>
                    <a:pt x="43" y="11171"/>
                  </a:moveTo>
                  <a:lnTo>
                    <a:pt x="9569" y="11171"/>
                  </a:lnTo>
                  <a:lnTo>
                    <a:pt x="9843" y="1"/>
                  </a:lnTo>
                  <a:lnTo>
                    <a:pt x="1" y="29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1"/>
            <p:cNvSpPr/>
            <p:nvPr/>
          </p:nvSpPr>
          <p:spPr>
            <a:xfrm>
              <a:off x="7035952" y="5201150"/>
              <a:ext cx="492817" cy="36839"/>
            </a:xfrm>
            <a:custGeom>
              <a:avLst/>
              <a:gdLst/>
              <a:ahLst/>
              <a:cxnLst/>
              <a:rect l="l" t="t" r="r" b="b"/>
              <a:pathLst>
                <a:path w="9886" h="739" extrusionOk="0">
                  <a:moveTo>
                    <a:pt x="0" y="64"/>
                  </a:moveTo>
                  <a:lnTo>
                    <a:pt x="485" y="738"/>
                  </a:lnTo>
                  <a:lnTo>
                    <a:pt x="9295" y="738"/>
                  </a:lnTo>
                  <a:lnTo>
                    <a:pt x="988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1"/>
            <p:cNvSpPr/>
            <p:nvPr/>
          </p:nvSpPr>
          <p:spPr>
            <a:xfrm>
              <a:off x="7035952" y="5204290"/>
              <a:ext cx="31555" cy="553784"/>
            </a:xfrm>
            <a:custGeom>
              <a:avLst/>
              <a:gdLst/>
              <a:ahLst/>
              <a:cxnLst/>
              <a:rect l="l" t="t" r="r" b="b"/>
              <a:pathLst>
                <a:path w="633" h="11109" extrusionOk="0">
                  <a:moveTo>
                    <a:pt x="0" y="1"/>
                  </a:moveTo>
                  <a:lnTo>
                    <a:pt x="85" y="11108"/>
                  </a:lnTo>
                  <a:lnTo>
                    <a:pt x="633" y="10518"/>
                  </a:lnTo>
                  <a:lnTo>
                    <a:pt x="485" y="67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1"/>
            <p:cNvSpPr/>
            <p:nvPr/>
          </p:nvSpPr>
          <p:spPr>
            <a:xfrm>
              <a:off x="6848920" y="4299733"/>
              <a:ext cx="61016" cy="129261"/>
            </a:xfrm>
            <a:custGeom>
              <a:avLst/>
              <a:gdLst/>
              <a:ahLst/>
              <a:cxnLst/>
              <a:rect l="l" t="t" r="r" b="b"/>
              <a:pathLst>
                <a:path w="1224" h="2593" extrusionOk="0">
                  <a:moveTo>
                    <a:pt x="1223" y="1307"/>
                  </a:moveTo>
                  <a:cubicBezTo>
                    <a:pt x="1223" y="2024"/>
                    <a:pt x="949" y="2593"/>
                    <a:pt x="612" y="2593"/>
                  </a:cubicBezTo>
                  <a:cubicBezTo>
                    <a:pt x="275" y="2593"/>
                    <a:pt x="1" y="2024"/>
                    <a:pt x="1" y="1307"/>
                  </a:cubicBezTo>
                  <a:cubicBezTo>
                    <a:pt x="1" y="591"/>
                    <a:pt x="275"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1"/>
            <p:cNvSpPr/>
            <p:nvPr/>
          </p:nvSpPr>
          <p:spPr>
            <a:xfrm>
              <a:off x="6833168" y="4286075"/>
              <a:ext cx="68344" cy="65204"/>
            </a:xfrm>
            <a:custGeom>
              <a:avLst/>
              <a:gdLst/>
              <a:ahLst/>
              <a:cxnLst/>
              <a:rect l="l" t="t" r="r" b="b"/>
              <a:pathLst>
                <a:path w="1371" h="1308" extrusionOk="0">
                  <a:moveTo>
                    <a:pt x="85" y="1"/>
                  </a:moveTo>
                  <a:cubicBezTo>
                    <a:pt x="85" y="1"/>
                    <a:pt x="507" y="1"/>
                    <a:pt x="1160" y="422"/>
                  </a:cubicBezTo>
                  <a:cubicBezTo>
                    <a:pt x="1160" y="422"/>
                    <a:pt x="1371" y="696"/>
                    <a:pt x="1202" y="991"/>
                  </a:cubicBezTo>
                  <a:cubicBezTo>
                    <a:pt x="1202" y="991"/>
                    <a:pt x="549" y="1307"/>
                    <a:pt x="1"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1"/>
            <p:cNvSpPr/>
            <p:nvPr/>
          </p:nvSpPr>
          <p:spPr>
            <a:xfrm>
              <a:off x="6793239" y="4278697"/>
              <a:ext cx="79910" cy="79910"/>
            </a:xfrm>
            <a:custGeom>
              <a:avLst/>
              <a:gdLst/>
              <a:ahLst/>
              <a:cxnLst/>
              <a:rect l="l" t="t" r="r" b="b"/>
              <a:pathLst>
                <a:path w="1603" h="1603" extrusionOk="0">
                  <a:moveTo>
                    <a:pt x="1603" y="802"/>
                  </a:moveTo>
                  <a:cubicBezTo>
                    <a:pt x="1603" y="1244"/>
                    <a:pt x="1244" y="1603"/>
                    <a:pt x="802" y="1603"/>
                  </a:cubicBezTo>
                  <a:cubicBezTo>
                    <a:pt x="359" y="1603"/>
                    <a:pt x="1" y="1244"/>
                    <a:pt x="1" y="802"/>
                  </a:cubicBezTo>
                  <a:cubicBezTo>
                    <a:pt x="1" y="359"/>
                    <a:pt x="359" y="1"/>
                    <a:pt x="802" y="1"/>
                  </a:cubicBezTo>
                  <a:cubicBezTo>
                    <a:pt x="1244" y="1"/>
                    <a:pt x="1603" y="359"/>
                    <a:pt x="1603"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1"/>
            <p:cNvSpPr/>
            <p:nvPr/>
          </p:nvSpPr>
          <p:spPr>
            <a:xfrm>
              <a:off x="7216654" y="4274510"/>
              <a:ext cx="60967" cy="130358"/>
            </a:xfrm>
            <a:custGeom>
              <a:avLst/>
              <a:gdLst/>
              <a:ahLst/>
              <a:cxnLst/>
              <a:rect l="l" t="t" r="r" b="b"/>
              <a:pathLst>
                <a:path w="1223" h="2615" extrusionOk="0">
                  <a:moveTo>
                    <a:pt x="1223" y="1307"/>
                  </a:moveTo>
                  <a:cubicBezTo>
                    <a:pt x="1223" y="2024"/>
                    <a:pt x="949" y="2614"/>
                    <a:pt x="612" y="2614"/>
                  </a:cubicBezTo>
                  <a:cubicBezTo>
                    <a:pt x="274" y="2614"/>
                    <a:pt x="0" y="2024"/>
                    <a:pt x="0" y="1307"/>
                  </a:cubicBezTo>
                  <a:cubicBezTo>
                    <a:pt x="0" y="591"/>
                    <a:pt x="274" y="1"/>
                    <a:pt x="612" y="1"/>
                  </a:cubicBezTo>
                  <a:cubicBezTo>
                    <a:pt x="949" y="1"/>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1"/>
            <p:cNvSpPr/>
            <p:nvPr/>
          </p:nvSpPr>
          <p:spPr>
            <a:xfrm>
              <a:off x="7199855" y="4260851"/>
              <a:ext cx="68344" cy="65204"/>
            </a:xfrm>
            <a:custGeom>
              <a:avLst/>
              <a:gdLst/>
              <a:ahLst/>
              <a:cxnLst/>
              <a:rect l="l" t="t" r="r" b="b"/>
              <a:pathLst>
                <a:path w="1371" h="1308" extrusionOk="0">
                  <a:moveTo>
                    <a:pt x="85" y="1"/>
                  </a:moveTo>
                  <a:cubicBezTo>
                    <a:pt x="85" y="1"/>
                    <a:pt x="506" y="22"/>
                    <a:pt x="1181" y="422"/>
                  </a:cubicBezTo>
                  <a:cubicBezTo>
                    <a:pt x="1181" y="422"/>
                    <a:pt x="1370" y="696"/>
                    <a:pt x="1202" y="991"/>
                  </a:cubicBezTo>
                  <a:cubicBezTo>
                    <a:pt x="1202"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1"/>
            <p:cNvSpPr/>
            <p:nvPr/>
          </p:nvSpPr>
          <p:spPr>
            <a:xfrm>
              <a:off x="7159926" y="4253523"/>
              <a:ext cx="79910" cy="79860"/>
            </a:xfrm>
            <a:custGeom>
              <a:avLst/>
              <a:gdLst/>
              <a:ahLst/>
              <a:cxnLst/>
              <a:rect l="l" t="t" r="r" b="b"/>
              <a:pathLst>
                <a:path w="1603" h="1602" extrusionOk="0">
                  <a:moveTo>
                    <a:pt x="1602" y="801"/>
                  </a:moveTo>
                  <a:cubicBezTo>
                    <a:pt x="1602" y="1244"/>
                    <a:pt x="1244" y="1602"/>
                    <a:pt x="801" y="1602"/>
                  </a:cubicBezTo>
                  <a:cubicBezTo>
                    <a:pt x="359" y="1602"/>
                    <a:pt x="0" y="1244"/>
                    <a:pt x="0" y="801"/>
                  </a:cubicBezTo>
                  <a:cubicBezTo>
                    <a:pt x="0" y="358"/>
                    <a:pt x="359" y="0"/>
                    <a:pt x="801" y="0"/>
                  </a:cubicBezTo>
                  <a:cubicBezTo>
                    <a:pt x="1244" y="0"/>
                    <a:pt x="1602" y="358"/>
                    <a:pt x="1602" y="8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1"/>
            <p:cNvSpPr/>
            <p:nvPr/>
          </p:nvSpPr>
          <p:spPr>
            <a:xfrm>
              <a:off x="7214560" y="5100306"/>
              <a:ext cx="60967" cy="130308"/>
            </a:xfrm>
            <a:custGeom>
              <a:avLst/>
              <a:gdLst/>
              <a:ahLst/>
              <a:cxnLst/>
              <a:rect l="l" t="t" r="r" b="b"/>
              <a:pathLst>
                <a:path w="1223" h="2614" extrusionOk="0">
                  <a:moveTo>
                    <a:pt x="1223" y="1307"/>
                  </a:moveTo>
                  <a:cubicBezTo>
                    <a:pt x="1223" y="2024"/>
                    <a:pt x="949" y="2614"/>
                    <a:pt x="612" y="2614"/>
                  </a:cubicBezTo>
                  <a:cubicBezTo>
                    <a:pt x="274" y="2614"/>
                    <a:pt x="0" y="2024"/>
                    <a:pt x="0" y="1307"/>
                  </a:cubicBezTo>
                  <a:cubicBezTo>
                    <a:pt x="0" y="591"/>
                    <a:pt x="274" y="0"/>
                    <a:pt x="612"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1"/>
            <p:cNvSpPr/>
            <p:nvPr/>
          </p:nvSpPr>
          <p:spPr>
            <a:xfrm>
              <a:off x="7197761" y="5086647"/>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1"/>
            <p:cNvSpPr/>
            <p:nvPr/>
          </p:nvSpPr>
          <p:spPr>
            <a:xfrm>
              <a:off x="7157832" y="5079270"/>
              <a:ext cx="79860" cy="79910"/>
            </a:xfrm>
            <a:custGeom>
              <a:avLst/>
              <a:gdLst/>
              <a:ahLst/>
              <a:cxnLst/>
              <a:rect l="l" t="t" r="r" b="b"/>
              <a:pathLst>
                <a:path w="1602" h="1603" extrusionOk="0">
                  <a:moveTo>
                    <a:pt x="1602" y="802"/>
                  </a:moveTo>
                  <a:cubicBezTo>
                    <a:pt x="1602" y="1244"/>
                    <a:pt x="1244" y="1603"/>
                    <a:pt x="801" y="1603"/>
                  </a:cubicBezTo>
                  <a:cubicBezTo>
                    <a:pt x="359" y="1603"/>
                    <a:pt x="0" y="1244"/>
                    <a:pt x="0" y="802"/>
                  </a:cubicBezTo>
                  <a:cubicBezTo>
                    <a:pt x="0" y="359"/>
                    <a:pt x="359"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1"/>
            <p:cNvSpPr/>
            <p:nvPr/>
          </p:nvSpPr>
          <p:spPr>
            <a:xfrm>
              <a:off x="7683138" y="4285028"/>
              <a:ext cx="60967" cy="130308"/>
            </a:xfrm>
            <a:custGeom>
              <a:avLst/>
              <a:gdLst/>
              <a:ahLst/>
              <a:cxnLst/>
              <a:rect l="l" t="t" r="r" b="b"/>
              <a:pathLst>
                <a:path w="1223" h="2614" extrusionOk="0">
                  <a:moveTo>
                    <a:pt x="1223" y="1307"/>
                  </a:moveTo>
                  <a:cubicBezTo>
                    <a:pt x="1223" y="2024"/>
                    <a:pt x="949" y="2614"/>
                    <a:pt x="611" y="2614"/>
                  </a:cubicBezTo>
                  <a:cubicBezTo>
                    <a:pt x="274" y="2614"/>
                    <a:pt x="0" y="2024"/>
                    <a:pt x="0" y="1307"/>
                  </a:cubicBezTo>
                  <a:cubicBezTo>
                    <a:pt x="0" y="591"/>
                    <a:pt x="274" y="0"/>
                    <a:pt x="611" y="0"/>
                  </a:cubicBezTo>
                  <a:cubicBezTo>
                    <a:pt x="949" y="0"/>
                    <a:pt x="1223" y="591"/>
                    <a:pt x="1223" y="13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1"/>
            <p:cNvSpPr/>
            <p:nvPr/>
          </p:nvSpPr>
          <p:spPr>
            <a:xfrm>
              <a:off x="7666339" y="4271369"/>
              <a:ext cx="68344" cy="65204"/>
            </a:xfrm>
            <a:custGeom>
              <a:avLst/>
              <a:gdLst/>
              <a:ahLst/>
              <a:cxnLst/>
              <a:rect l="l" t="t" r="r" b="b"/>
              <a:pathLst>
                <a:path w="1371" h="1308" extrusionOk="0">
                  <a:moveTo>
                    <a:pt x="84" y="0"/>
                  </a:moveTo>
                  <a:cubicBezTo>
                    <a:pt x="84" y="0"/>
                    <a:pt x="506" y="22"/>
                    <a:pt x="1180" y="443"/>
                  </a:cubicBezTo>
                  <a:cubicBezTo>
                    <a:pt x="1180" y="443"/>
                    <a:pt x="1370" y="696"/>
                    <a:pt x="1201" y="991"/>
                  </a:cubicBezTo>
                  <a:cubicBezTo>
                    <a:pt x="1201" y="991"/>
                    <a:pt x="569" y="1307"/>
                    <a:pt x="0" y="13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1"/>
            <p:cNvSpPr/>
            <p:nvPr/>
          </p:nvSpPr>
          <p:spPr>
            <a:xfrm>
              <a:off x="7626410" y="4263992"/>
              <a:ext cx="79860" cy="79910"/>
            </a:xfrm>
            <a:custGeom>
              <a:avLst/>
              <a:gdLst/>
              <a:ahLst/>
              <a:cxnLst/>
              <a:rect l="l" t="t" r="r" b="b"/>
              <a:pathLst>
                <a:path w="1602" h="1603" extrusionOk="0">
                  <a:moveTo>
                    <a:pt x="1602" y="802"/>
                  </a:moveTo>
                  <a:cubicBezTo>
                    <a:pt x="1602" y="1244"/>
                    <a:pt x="1244" y="1603"/>
                    <a:pt x="801" y="1603"/>
                  </a:cubicBezTo>
                  <a:cubicBezTo>
                    <a:pt x="358" y="1603"/>
                    <a:pt x="0" y="1244"/>
                    <a:pt x="0" y="802"/>
                  </a:cubicBezTo>
                  <a:cubicBezTo>
                    <a:pt x="0" y="359"/>
                    <a:pt x="358" y="1"/>
                    <a:pt x="801" y="1"/>
                  </a:cubicBezTo>
                  <a:cubicBezTo>
                    <a:pt x="1244" y="1"/>
                    <a:pt x="1602" y="359"/>
                    <a:pt x="1602" y="8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1"/>
            <p:cNvSpPr/>
            <p:nvPr/>
          </p:nvSpPr>
          <p:spPr>
            <a:xfrm>
              <a:off x="7040139" y="4101185"/>
              <a:ext cx="139779" cy="143967"/>
            </a:xfrm>
            <a:custGeom>
              <a:avLst/>
              <a:gdLst/>
              <a:ahLst/>
              <a:cxnLst/>
              <a:rect l="l" t="t" r="r" b="b"/>
              <a:pathLst>
                <a:path w="2804" h="2888" extrusionOk="0">
                  <a:moveTo>
                    <a:pt x="1" y="2888"/>
                  </a:moveTo>
                  <a:lnTo>
                    <a:pt x="549" y="0"/>
                  </a:lnTo>
                  <a:lnTo>
                    <a:pt x="2804" y="0"/>
                  </a:lnTo>
                  <a:lnTo>
                    <a:pt x="2403" y="280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1"/>
            <p:cNvSpPr/>
            <p:nvPr/>
          </p:nvSpPr>
          <p:spPr>
            <a:xfrm>
              <a:off x="7179865" y="4097995"/>
              <a:ext cx="75722" cy="146110"/>
            </a:xfrm>
            <a:custGeom>
              <a:avLst/>
              <a:gdLst/>
              <a:ahLst/>
              <a:cxnLst/>
              <a:rect l="l" t="t" r="r" b="b"/>
              <a:pathLst>
                <a:path w="1519" h="2931" extrusionOk="0">
                  <a:moveTo>
                    <a:pt x="1" y="2930"/>
                  </a:moveTo>
                  <a:lnTo>
                    <a:pt x="1034" y="22"/>
                  </a:lnTo>
                  <a:lnTo>
                    <a:pt x="1518" y="1"/>
                  </a:lnTo>
                  <a:lnTo>
                    <a:pt x="738" y="293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1"/>
            <p:cNvSpPr/>
            <p:nvPr/>
          </p:nvSpPr>
          <p:spPr>
            <a:xfrm>
              <a:off x="7842803" y="4088574"/>
              <a:ext cx="176569" cy="152391"/>
            </a:xfrm>
            <a:custGeom>
              <a:avLst/>
              <a:gdLst/>
              <a:ahLst/>
              <a:cxnLst/>
              <a:rect l="l" t="t" r="r" b="b"/>
              <a:pathLst>
                <a:path w="3542" h="3057" extrusionOk="0">
                  <a:moveTo>
                    <a:pt x="1" y="2951"/>
                  </a:moveTo>
                  <a:lnTo>
                    <a:pt x="549" y="0"/>
                  </a:lnTo>
                  <a:lnTo>
                    <a:pt x="3542" y="0"/>
                  </a:lnTo>
                  <a:lnTo>
                    <a:pt x="288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1"/>
            <p:cNvSpPr/>
            <p:nvPr/>
          </p:nvSpPr>
          <p:spPr>
            <a:xfrm>
              <a:off x="8019317" y="4088574"/>
              <a:ext cx="71485" cy="152391"/>
            </a:xfrm>
            <a:custGeom>
              <a:avLst/>
              <a:gdLst/>
              <a:ahLst/>
              <a:cxnLst/>
              <a:rect l="l" t="t" r="r" b="b"/>
              <a:pathLst>
                <a:path w="1434" h="3057" extrusionOk="0">
                  <a:moveTo>
                    <a:pt x="1" y="3056"/>
                  </a:moveTo>
                  <a:lnTo>
                    <a:pt x="1054" y="0"/>
                  </a:lnTo>
                  <a:lnTo>
                    <a:pt x="1434" y="0"/>
                  </a:lnTo>
                  <a:lnTo>
                    <a:pt x="338" y="305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1"/>
            <p:cNvSpPr/>
            <p:nvPr/>
          </p:nvSpPr>
          <p:spPr>
            <a:xfrm>
              <a:off x="8387051" y="4082243"/>
              <a:ext cx="198602" cy="161863"/>
            </a:xfrm>
            <a:custGeom>
              <a:avLst/>
              <a:gdLst/>
              <a:ahLst/>
              <a:cxnLst/>
              <a:rect l="l" t="t" r="r" b="b"/>
              <a:pathLst>
                <a:path w="3984" h="3247" extrusionOk="0">
                  <a:moveTo>
                    <a:pt x="0" y="1"/>
                  </a:moveTo>
                  <a:lnTo>
                    <a:pt x="1244" y="3183"/>
                  </a:lnTo>
                  <a:lnTo>
                    <a:pt x="3984" y="3246"/>
                  </a:lnTo>
                  <a:lnTo>
                    <a:pt x="2319" y="12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1"/>
            <p:cNvSpPr/>
            <p:nvPr/>
          </p:nvSpPr>
          <p:spPr>
            <a:xfrm>
              <a:off x="8585599" y="4088574"/>
              <a:ext cx="160816" cy="156579"/>
            </a:xfrm>
            <a:custGeom>
              <a:avLst/>
              <a:gdLst/>
              <a:ahLst/>
              <a:cxnLst/>
              <a:rect l="l" t="t" r="r" b="b"/>
              <a:pathLst>
                <a:path w="3226" h="3141" extrusionOk="0">
                  <a:moveTo>
                    <a:pt x="1" y="0"/>
                  </a:moveTo>
                  <a:lnTo>
                    <a:pt x="1624" y="3141"/>
                  </a:lnTo>
                  <a:lnTo>
                    <a:pt x="3225" y="3141"/>
                  </a:lnTo>
                  <a:lnTo>
                    <a:pt x="1097" y="2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1"/>
            <p:cNvSpPr/>
            <p:nvPr/>
          </p:nvSpPr>
          <p:spPr>
            <a:xfrm>
              <a:off x="8677021" y="4088574"/>
              <a:ext cx="133448" cy="161813"/>
            </a:xfrm>
            <a:custGeom>
              <a:avLst/>
              <a:gdLst/>
              <a:ahLst/>
              <a:cxnLst/>
              <a:rect l="l" t="t" r="r" b="b"/>
              <a:pathLst>
                <a:path w="2677" h="3246" extrusionOk="0">
                  <a:moveTo>
                    <a:pt x="0" y="21"/>
                  </a:moveTo>
                  <a:lnTo>
                    <a:pt x="1855" y="3246"/>
                  </a:lnTo>
                  <a:lnTo>
                    <a:pt x="2677" y="3246"/>
                  </a:lnTo>
                  <a:lnTo>
                    <a:pt x="25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1"/>
            <p:cNvSpPr/>
            <p:nvPr/>
          </p:nvSpPr>
          <p:spPr>
            <a:xfrm>
              <a:off x="9138221" y="4097995"/>
              <a:ext cx="195462" cy="159769"/>
            </a:xfrm>
            <a:custGeom>
              <a:avLst/>
              <a:gdLst/>
              <a:ahLst/>
              <a:cxnLst/>
              <a:rect l="l" t="t" r="r" b="b"/>
              <a:pathLst>
                <a:path w="3921" h="3205" extrusionOk="0">
                  <a:moveTo>
                    <a:pt x="1" y="1"/>
                  </a:moveTo>
                  <a:lnTo>
                    <a:pt x="1" y="3120"/>
                  </a:lnTo>
                  <a:lnTo>
                    <a:pt x="3310" y="3204"/>
                  </a:lnTo>
                  <a:lnTo>
                    <a:pt x="3921" y="8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1"/>
            <p:cNvSpPr/>
            <p:nvPr/>
          </p:nvSpPr>
          <p:spPr>
            <a:xfrm>
              <a:off x="9319970" y="4103279"/>
              <a:ext cx="75722" cy="158673"/>
            </a:xfrm>
            <a:custGeom>
              <a:avLst/>
              <a:gdLst/>
              <a:ahLst/>
              <a:cxnLst/>
              <a:rect l="l" t="t" r="r" b="b"/>
              <a:pathLst>
                <a:path w="1519" h="3183" extrusionOk="0">
                  <a:moveTo>
                    <a:pt x="865" y="63"/>
                  </a:moveTo>
                  <a:lnTo>
                    <a:pt x="1" y="3183"/>
                  </a:lnTo>
                  <a:lnTo>
                    <a:pt x="443" y="3183"/>
                  </a:lnTo>
                  <a:lnTo>
                    <a:pt x="151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1"/>
            <p:cNvSpPr/>
            <p:nvPr/>
          </p:nvSpPr>
          <p:spPr>
            <a:xfrm>
              <a:off x="7216654" y="4097995"/>
              <a:ext cx="185990" cy="146110"/>
            </a:xfrm>
            <a:custGeom>
              <a:avLst/>
              <a:gdLst/>
              <a:ahLst/>
              <a:cxnLst/>
              <a:rect l="l" t="t" r="r" b="b"/>
              <a:pathLst>
                <a:path w="3731" h="2931" extrusionOk="0">
                  <a:moveTo>
                    <a:pt x="0" y="2930"/>
                  </a:moveTo>
                  <a:lnTo>
                    <a:pt x="780" y="1"/>
                  </a:lnTo>
                  <a:lnTo>
                    <a:pt x="3731" y="1"/>
                  </a:lnTo>
                  <a:lnTo>
                    <a:pt x="3225" y="286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1"/>
            <p:cNvSpPr/>
            <p:nvPr/>
          </p:nvSpPr>
          <p:spPr>
            <a:xfrm>
              <a:off x="6544245" y="4108513"/>
              <a:ext cx="92522" cy="141873"/>
            </a:xfrm>
            <a:custGeom>
              <a:avLst/>
              <a:gdLst/>
              <a:ahLst/>
              <a:cxnLst/>
              <a:rect l="l" t="t" r="r" b="b"/>
              <a:pathLst>
                <a:path w="1856" h="2846" extrusionOk="0">
                  <a:moveTo>
                    <a:pt x="1" y="2846"/>
                  </a:moveTo>
                  <a:lnTo>
                    <a:pt x="612" y="22"/>
                  </a:lnTo>
                  <a:lnTo>
                    <a:pt x="1855" y="1"/>
                  </a:lnTo>
                  <a:lnTo>
                    <a:pt x="1244" y="28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1"/>
            <p:cNvSpPr/>
            <p:nvPr/>
          </p:nvSpPr>
          <p:spPr>
            <a:xfrm>
              <a:off x="6636714" y="4107466"/>
              <a:ext cx="65204" cy="142920"/>
            </a:xfrm>
            <a:custGeom>
              <a:avLst/>
              <a:gdLst/>
              <a:ahLst/>
              <a:cxnLst/>
              <a:rect l="l" t="t" r="r" b="b"/>
              <a:pathLst>
                <a:path w="1308" h="2867" extrusionOk="0">
                  <a:moveTo>
                    <a:pt x="0" y="2867"/>
                  </a:moveTo>
                  <a:lnTo>
                    <a:pt x="759" y="22"/>
                  </a:lnTo>
                  <a:lnTo>
                    <a:pt x="1307" y="1"/>
                  </a:lnTo>
                  <a:lnTo>
                    <a:pt x="443"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1"/>
            <p:cNvSpPr/>
            <p:nvPr/>
          </p:nvSpPr>
          <p:spPr>
            <a:xfrm>
              <a:off x="8691726" y="4089620"/>
              <a:ext cx="222780" cy="160766"/>
            </a:xfrm>
            <a:custGeom>
              <a:avLst/>
              <a:gdLst/>
              <a:ahLst/>
              <a:cxnLst/>
              <a:rect l="l" t="t" r="r" b="b"/>
              <a:pathLst>
                <a:path w="4469" h="3225" extrusionOk="0">
                  <a:moveTo>
                    <a:pt x="0" y="0"/>
                  </a:moveTo>
                  <a:lnTo>
                    <a:pt x="2277" y="3120"/>
                  </a:lnTo>
                  <a:lnTo>
                    <a:pt x="4468" y="3225"/>
                  </a:lnTo>
                  <a:lnTo>
                    <a:pt x="2677" y="6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1"/>
            <p:cNvSpPr/>
            <p:nvPr/>
          </p:nvSpPr>
          <p:spPr>
            <a:xfrm>
              <a:off x="9083587" y="4097995"/>
              <a:ext cx="62063" cy="158722"/>
            </a:xfrm>
            <a:custGeom>
              <a:avLst/>
              <a:gdLst/>
              <a:ahLst/>
              <a:cxnLst/>
              <a:rect l="l" t="t" r="r" b="b"/>
              <a:pathLst>
                <a:path w="1245" h="3184" extrusionOk="0">
                  <a:moveTo>
                    <a:pt x="1097" y="1"/>
                  </a:moveTo>
                  <a:lnTo>
                    <a:pt x="1" y="1"/>
                  </a:lnTo>
                  <a:lnTo>
                    <a:pt x="1" y="3183"/>
                  </a:lnTo>
                  <a:lnTo>
                    <a:pt x="1244" y="318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1"/>
            <p:cNvSpPr/>
            <p:nvPr/>
          </p:nvSpPr>
          <p:spPr>
            <a:xfrm>
              <a:off x="9420863" y="4103279"/>
              <a:ext cx="93519" cy="161813"/>
            </a:xfrm>
            <a:custGeom>
              <a:avLst/>
              <a:gdLst/>
              <a:ahLst/>
              <a:cxnLst/>
              <a:rect l="l" t="t" r="r" b="b"/>
              <a:pathLst>
                <a:path w="1876" h="3246" extrusionOk="0">
                  <a:moveTo>
                    <a:pt x="885" y="0"/>
                  </a:moveTo>
                  <a:lnTo>
                    <a:pt x="0" y="3246"/>
                  </a:lnTo>
                  <a:lnTo>
                    <a:pt x="443" y="3246"/>
                  </a:lnTo>
                  <a:lnTo>
                    <a:pt x="1876" y="4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1"/>
            <p:cNvSpPr/>
            <p:nvPr/>
          </p:nvSpPr>
          <p:spPr>
            <a:xfrm>
              <a:off x="6445494" y="4223016"/>
              <a:ext cx="3099474" cy="44217"/>
            </a:xfrm>
            <a:custGeom>
              <a:avLst/>
              <a:gdLst/>
              <a:ahLst/>
              <a:cxnLst/>
              <a:rect l="l" t="t" r="r" b="b"/>
              <a:pathLst>
                <a:path w="62176" h="887" extrusionOk="0">
                  <a:moveTo>
                    <a:pt x="62175" y="886"/>
                  </a:moveTo>
                  <a:lnTo>
                    <a:pt x="36252" y="254"/>
                  </a:lnTo>
                  <a:lnTo>
                    <a:pt x="1" y="549"/>
                  </a:lnTo>
                  <a:lnTo>
                    <a:pt x="362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1"/>
            <p:cNvSpPr/>
            <p:nvPr/>
          </p:nvSpPr>
          <p:spPr>
            <a:xfrm>
              <a:off x="-444443" y="4050738"/>
              <a:ext cx="1898537" cy="196509"/>
            </a:xfrm>
            <a:custGeom>
              <a:avLst/>
              <a:gdLst/>
              <a:ahLst/>
              <a:cxnLst/>
              <a:rect l="l" t="t" r="r" b="b"/>
              <a:pathLst>
                <a:path w="38085" h="3942" extrusionOk="0">
                  <a:moveTo>
                    <a:pt x="0" y="0"/>
                  </a:moveTo>
                  <a:lnTo>
                    <a:pt x="38085" y="0"/>
                  </a:lnTo>
                  <a:lnTo>
                    <a:pt x="38085" y="3942"/>
                  </a:lnTo>
                  <a:lnTo>
                    <a:pt x="0" y="328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1"/>
            <p:cNvSpPr/>
            <p:nvPr/>
          </p:nvSpPr>
          <p:spPr>
            <a:xfrm>
              <a:off x="-444443" y="4200983"/>
              <a:ext cx="1898537" cy="1690513"/>
            </a:xfrm>
            <a:custGeom>
              <a:avLst/>
              <a:gdLst/>
              <a:ahLst/>
              <a:cxnLst/>
              <a:rect l="l" t="t" r="r" b="b"/>
              <a:pathLst>
                <a:path w="38085" h="33912" extrusionOk="0">
                  <a:moveTo>
                    <a:pt x="0" y="274"/>
                  </a:moveTo>
                  <a:lnTo>
                    <a:pt x="1117" y="33912"/>
                  </a:lnTo>
                  <a:lnTo>
                    <a:pt x="38085" y="33912"/>
                  </a:lnTo>
                  <a:lnTo>
                    <a:pt x="38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1"/>
            <p:cNvSpPr/>
            <p:nvPr/>
          </p:nvSpPr>
          <p:spPr>
            <a:xfrm>
              <a:off x="1453995" y="4050738"/>
              <a:ext cx="376218" cy="1840761"/>
            </a:xfrm>
            <a:custGeom>
              <a:avLst/>
              <a:gdLst/>
              <a:ahLst/>
              <a:cxnLst/>
              <a:rect l="l" t="t" r="r" b="b"/>
              <a:pathLst>
                <a:path w="7547" h="36926" extrusionOk="0">
                  <a:moveTo>
                    <a:pt x="1" y="0"/>
                  </a:moveTo>
                  <a:lnTo>
                    <a:pt x="7230" y="1139"/>
                  </a:lnTo>
                  <a:lnTo>
                    <a:pt x="7546" y="36926"/>
                  </a:lnTo>
                  <a:lnTo>
                    <a:pt x="1" y="3692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1"/>
            <p:cNvSpPr/>
            <p:nvPr/>
          </p:nvSpPr>
          <p:spPr>
            <a:xfrm>
              <a:off x="1453995" y="4050738"/>
              <a:ext cx="361512" cy="196509"/>
            </a:xfrm>
            <a:custGeom>
              <a:avLst/>
              <a:gdLst/>
              <a:ahLst/>
              <a:cxnLst/>
              <a:rect l="l" t="t" r="r" b="b"/>
              <a:pathLst>
                <a:path w="7252" h="3942" extrusionOk="0">
                  <a:moveTo>
                    <a:pt x="1" y="0"/>
                  </a:moveTo>
                  <a:lnTo>
                    <a:pt x="7230" y="1139"/>
                  </a:lnTo>
                  <a:lnTo>
                    <a:pt x="7251" y="3942"/>
                  </a:lnTo>
                  <a:lnTo>
                    <a:pt x="1" y="301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1"/>
            <p:cNvSpPr/>
            <p:nvPr/>
          </p:nvSpPr>
          <p:spPr>
            <a:xfrm>
              <a:off x="1669391" y="4228300"/>
              <a:ext cx="9521" cy="1663195"/>
            </a:xfrm>
            <a:custGeom>
              <a:avLst/>
              <a:gdLst/>
              <a:ahLst/>
              <a:cxnLst/>
              <a:rect l="l" t="t" r="r" b="b"/>
              <a:pathLst>
                <a:path w="191" h="33364" extrusionOk="0">
                  <a:moveTo>
                    <a:pt x="1" y="0"/>
                  </a:moveTo>
                  <a:lnTo>
                    <a:pt x="1" y="33364"/>
                  </a:lnTo>
                  <a:lnTo>
                    <a:pt x="190" y="33364"/>
                  </a:lnTo>
                  <a:lnTo>
                    <a:pt x="190" y="2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1"/>
            <p:cNvSpPr/>
            <p:nvPr/>
          </p:nvSpPr>
          <p:spPr>
            <a:xfrm>
              <a:off x="1706179" y="4361695"/>
              <a:ext cx="92472" cy="1159960"/>
            </a:xfrm>
            <a:custGeom>
              <a:avLst/>
              <a:gdLst/>
              <a:ahLst/>
              <a:cxnLst/>
              <a:rect l="l" t="t" r="r" b="b"/>
              <a:pathLst>
                <a:path w="1855" h="23269" extrusionOk="0">
                  <a:moveTo>
                    <a:pt x="0" y="1"/>
                  </a:moveTo>
                  <a:lnTo>
                    <a:pt x="1855" y="1"/>
                  </a:lnTo>
                  <a:lnTo>
                    <a:pt x="1855" y="23269"/>
                  </a:lnTo>
                  <a:lnTo>
                    <a:pt x="0" y="2326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1"/>
            <p:cNvSpPr/>
            <p:nvPr/>
          </p:nvSpPr>
          <p:spPr>
            <a:xfrm>
              <a:off x="1762907" y="4361695"/>
              <a:ext cx="35742" cy="1159960"/>
            </a:xfrm>
            <a:custGeom>
              <a:avLst/>
              <a:gdLst/>
              <a:ahLst/>
              <a:cxnLst/>
              <a:rect l="l" t="t" r="r" b="b"/>
              <a:pathLst>
                <a:path w="717" h="23269" extrusionOk="0">
                  <a:moveTo>
                    <a:pt x="253" y="1"/>
                  </a:moveTo>
                  <a:lnTo>
                    <a:pt x="0" y="23269"/>
                  </a:lnTo>
                  <a:lnTo>
                    <a:pt x="717" y="23269"/>
                  </a:lnTo>
                  <a:lnTo>
                    <a:pt x="717"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1"/>
            <p:cNvSpPr/>
            <p:nvPr/>
          </p:nvSpPr>
          <p:spPr>
            <a:xfrm>
              <a:off x="1502348" y="4291309"/>
              <a:ext cx="132451" cy="1521422"/>
            </a:xfrm>
            <a:custGeom>
              <a:avLst/>
              <a:gdLst/>
              <a:ahLst/>
              <a:cxnLst/>
              <a:rect l="l" t="t" r="r" b="b"/>
              <a:pathLst>
                <a:path w="2657" h="30520" extrusionOk="0">
                  <a:moveTo>
                    <a:pt x="127" y="1"/>
                  </a:moveTo>
                  <a:lnTo>
                    <a:pt x="0" y="30519"/>
                  </a:lnTo>
                  <a:lnTo>
                    <a:pt x="2656" y="30519"/>
                  </a:lnTo>
                  <a:lnTo>
                    <a:pt x="2656" y="40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1"/>
            <p:cNvSpPr/>
            <p:nvPr/>
          </p:nvSpPr>
          <p:spPr>
            <a:xfrm>
              <a:off x="1601098" y="4311298"/>
              <a:ext cx="33699" cy="1501432"/>
            </a:xfrm>
            <a:custGeom>
              <a:avLst/>
              <a:gdLst/>
              <a:ahLst/>
              <a:cxnLst/>
              <a:rect l="l" t="t" r="r" b="b"/>
              <a:pathLst>
                <a:path w="676" h="30119" extrusionOk="0">
                  <a:moveTo>
                    <a:pt x="675" y="0"/>
                  </a:moveTo>
                  <a:lnTo>
                    <a:pt x="675" y="30118"/>
                  </a:lnTo>
                  <a:lnTo>
                    <a:pt x="1" y="29338"/>
                  </a:lnTo>
                  <a:lnTo>
                    <a:pt x="1" y="16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1"/>
            <p:cNvSpPr/>
            <p:nvPr/>
          </p:nvSpPr>
          <p:spPr>
            <a:xfrm>
              <a:off x="1508629" y="4291309"/>
              <a:ext cx="126170" cy="35792"/>
            </a:xfrm>
            <a:custGeom>
              <a:avLst/>
              <a:gdLst/>
              <a:ahLst/>
              <a:cxnLst/>
              <a:rect l="l" t="t" r="r" b="b"/>
              <a:pathLst>
                <a:path w="2531" h="718" extrusionOk="0">
                  <a:moveTo>
                    <a:pt x="2530" y="401"/>
                  </a:moveTo>
                  <a:lnTo>
                    <a:pt x="1" y="1"/>
                  </a:lnTo>
                  <a:lnTo>
                    <a:pt x="1" y="401"/>
                  </a:lnTo>
                  <a:lnTo>
                    <a:pt x="1856" y="71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1"/>
            <p:cNvSpPr/>
            <p:nvPr/>
          </p:nvSpPr>
          <p:spPr>
            <a:xfrm>
              <a:off x="1638934" y="4267182"/>
              <a:ext cx="27368" cy="118743"/>
            </a:xfrm>
            <a:custGeom>
              <a:avLst/>
              <a:gdLst/>
              <a:ahLst/>
              <a:cxnLst/>
              <a:rect l="l" t="t" r="r" b="b"/>
              <a:pathLst>
                <a:path w="549" h="2382" extrusionOk="0">
                  <a:moveTo>
                    <a:pt x="0" y="1180"/>
                  </a:moveTo>
                  <a:cubicBezTo>
                    <a:pt x="0" y="1855"/>
                    <a:pt x="127" y="2382"/>
                    <a:pt x="274" y="2382"/>
                  </a:cubicBezTo>
                  <a:cubicBezTo>
                    <a:pt x="422" y="2382"/>
                    <a:pt x="548" y="1834"/>
                    <a:pt x="548" y="1180"/>
                  </a:cubicBezTo>
                  <a:cubicBezTo>
                    <a:pt x="548" y="527"/>
                    <a:pt x="422" y="0"/>
                    <a:pt x="274" y="0"/>
                  </a:cubicBezTo>
                  <a:cubicBezTo>
                    <a:pt x="127" y="0"/>
                    <a:pt x="0" y="527"/>
                    <a:pt x="0" y="118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1"/>
            <p:cNvSpPr/>
            <p:nvPr/>
          </p:nvSpPr>
          <p:spPr>
            <a:xfrm>
              <a:off x="1639980" y="4249286"/>
              <a:ext cx="62013" cy="59970"/>
            </a:xfrm>
            <a:custGeom>
              <a:avLst/>
              <a:gdLst/>
              <a:ahLst/>
              <a:cxnLst/>
              <a:rect l="l" t="t" r="r" b="b"/>
              <a:pathLst>
                <a:path w="1244" h="1203" extrusionOk="0">
                  <a:moveTo>
                    <a:pt x="1181" y="1"/>
                  </a:moveTo>
                  <a:cubicBezTo>
                    <a:pt x="1181" y="1"/>
                    <a:pt x="780" y="22"/>
                    <a:pt x="169" y="401"/>
                  </a:cubicBezTo>
                  <a:cubicBezTo>
                    <a:pt x="169" y="401"/>
                    <a:pt x="0" y="633"/>
                    <a:pt x="148" y="907"/>
                  </a:cubicBezTo>
                  <a:cubicBezTo>
                    <a:pt x="148" y="907"/>
                    <a:pt x="738" y="1202"/>
                    <a:pt x="1244" y="1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1"/>
            <p:cNvSpPr/>
            <p:nvPr/>
          </p:nvSpPr>
          <p:spPr>
            <a:xfrm>
              <a:off x="1673578" y="4241958"/>
              <a:ext cx="73628" cy="73579"/>
            </a:xfrm>
            <a:custGeom>
              <a:avLst/>
              <a:gdLst/>
              <a:ahLst/>
              <a:cxnLst/>
              <a:rect l="l" t="t" r="r" b="b"/>
              <a:pathLst>
                <a:path w="1477" h="1476" extrusionOk="0">
                  <a:moveTo>
                    <a:pt x="1" y="738"/>
                  </a:moveTo>
                  <a:cubicBezTo>
                    <a:pt x="1" y="1159"/>
                    <a:pt x="317" y="1476"/>
                    <a:pt x="739" y="1476"/>
                  </a:cubicBezTo>
                  <a:cubicBezTo>
                    <a:pt x="1139" y="1476"/>
                    <a:pt x="1476" y="1159"/>
                    <a:pt x="1476" y="738"/>
                  </a:cubicBezTo>
                  <a:cubicBezTo>
                    <a:pt x="1476" y="338"/>
                    <a:pt x="1139" y="0"/>
                    <a:pt x="739" y="0"/>
                  </a:cubicBezTo>
                  <a:cubicBezTo>
                    <a:pt x="317" y="0"/>
                    <a:pt x="1" y="338"/>
                    <a:pt x="1" y="73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1"/>
            <p:cNvSpPr/>
            <p:nvPr/>
          </p:nvSpPr>
          <p:spPr>
            <a:xfrm>
              <a:off x="692307" y="4050738"/>
              <a:ext cx="255382" cy="155532"/>
            </a:xfrm>
            <a:custGeom>
              <a:avLst/>
              <a:gdLst/>
              <a:ahLst/>
              <a:cxnLst/>
              <a:rect l="l" t="t" r="r" b="b"/>
              <a:pathLst>
                <a:path w="5123" h="3120" extrusionOk="0">
                  <a:moveTo>
                    <a:pt x="1" y="3120"/>
                  </a:moveTo>
                  <a:lnTo>
                    <a:pt x="2530" y="0"/>
                  </a:lnTo>
                  <a:lnTo>
                    <a:pt x="5122" y="0"/>
                  </a:lnTo>
                  <a:lnTo>
                    <a:pt x="164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1"/>
            <p:cNvSpPr/>
            <p:nvPr/>
          </p:nvSpPr>
          <p:spPr>
            <a:xfrm>
              <a:off x="517936" y="4050738"/>
              <a:ext cx="229061" cy="156579"/>
            </a:xfrm>
            <a:custGeom>
              <a:avLst/>
              <a:gdLst/>
              <a:ahLst/>
              <a:cxnLst/>
              <a:rect l="l" t="t" r="r" b="b"/>
              <a:pathLst>
                <a:path w="4595" h="3141" extrusionOk="0">
                  <a:moveTo>
                    <a:pt x="2023" y="3141"/>
                  </a:moveTo>
                  <a:lnTo>
                    <a:pt x="4595" y="0"/>
                  </a:lnTo>
                  <a:lnTo>
                    <a:pt x="2276" y="0"/>
                  </a:lnTo>
                  <a:lnTo>
                    <a:pt x="0" y="312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1"/>
            <p:cNvSpPr/>
            <p:nvPr/>
          </p:nvSpPr>
          <p:spPr>
            <a:xfrm>
              <a:off x="1229177" y="4050738"/>
              <a:ext cx="111415" cy="152391"/>
            </a:xfrm>
            <a:custGeom>
              <a:avLst/>
              <a:gdLst/>
              <a:ahLst/>
              <a:cxnLst/>
              <a:rect l="l" t="t" r="r" b="b"/>
              <a:pathLst>
                <a:path w="2235" h="3057" extrusionOk="0">
                  <a:moveTo>
                    <a:pt x="1" y="3056"/>
                  </a:moveTo>
                  <a:lnTo>
                    <a:pt x="802" y="0"/>
                  </a:lnTo>
                  <a:lnTo>
                    <a:pt x="2235" y="0"/>
                  </a:lnTo>
                  <a:lnTo>
                    <a:pt x="1497"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1"/>
            <p:cNvSpPr/>
            <p:nvPr/>
          </p:nvSpPr>
          <p:spPr>
            <a:xfrm>
              <a:off x="1502348" y="4058066"/>
              <a:ext cx="115602" cy="163957"/>
            </a:xfrm>
            <a:custGeom>
              <a:avLst/>
              <a:gdLst/>
              <a:ahLst/>
              <a:cxnLst/>
              <a:rect l="l" t="t" r="r" b="b"/>
              <a:pathLst>
                <a:path w="2319" h="3289" extrusionOk="0">
                  <a:moveTo>
                    <a:pt x="0" y="1"/>
                  </a:moveTo>
                  <a:lnTo>
                    <a:pt x="1813" y="3226"/>
                  </a:lnTo>
                  <a:lnTo>
                    <a:pt x="2319" y="3289"/>
                  </a:lnTo>
                  <a:lnTo>
                    <a:pt x="612" y="10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1"/>
            <p:cNvSpPr/>
            <p:nvPr/>
          </p:nvSpPr>
          <p:spPr>
            <a:xfrm>
              <a:off x="1551748" y="4066490"/>
              <a:ext cx="100896" cy="159769"/>
            </a:xfrm>
            <a:custGeom>
              <a:avLst/>
              <a:gdLst/>
              <a:ahLst/>
              <a:cxnLst/>
              <a:rect l="l" t="t" r="r" b="b"/>
              <a:pathLst>
                <a:path w="2024" h="3205" extrusionOk="0">
                  <a:moveTo>
                    <a:pt x="1328" y="3120"/>
                  </a:moveTo>
                  <a:lnTo>
                    <a:pt x="0" y="1"/>
                  </a:lnTo>
                  <a:lnTo>
                    <a:pt x="674" y="106"/>
                  </a:lnTo>
                  <a:lnTo>
                    <a:pt x="2023" y="320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1"/>
            <p:cNvSpPr/>
            <p:nvPr/>
          </p:nvSpPr>
          <p:spPr>
            <a:xfrm>
              <a:off x="876192" y="4050725"/>
              <a:ext cx="221744" cy="155547"/>
            </a:xfrm>
            <a:custGeom>
              <a:avLst/>
              <a:gdLst/>
              <a:ahLst/>
              <a:cxnLst/>
              <a:rect l="l" t="t" r="r" b="b"/>
              <a:pathLst>
                <a:path w="4448" h="2973" extrusionOk="0">
                  <a:moveTo>
                    <a:pt x="0" y="2972"/>
                  </a:moveTo>
                  <a:lnTo>
                    <a:pt x="2972" y="0"/>
                  </a:lnTo>
                  <a:lnTo>
                    <a:pt x="4447" y="0"/>
                  </a:lnTo>
                  <a:lnTo>
                    <a:pt x="2234" y="282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1"/>
            <p:cNvSpPr/>
            <p:nvPr/>
          </p:nvSpPr>
          <p:spPr>
            <a:xfrm>
              <a:off x="299409" y="4050724"/>
              <a:ext cx="267944" cy="158672"/>
            </a:xfrm>
            <a:custGeom>
              <a:avLst/>
              <a:gdLst/>
              <a:ahLst/>
              <a:cxnLst/>
              <a:rect l="l" t="t" r="r" b="b"/>
              <a:pathLst>
                <a:path w="5375" h="3015" extrusionOk="0">
                  <a:moveTo>
                    <a:pt x="0" y="3014"/>
                  </a:moveTo>
                  <a:lnTo>
                    <a:pt x="1876" y="0"/>
                  </a:lnTo>
                  <a:lnTo>
                    <a:pt x="5375" y="0"/>
                  </a:lnTo>
                  <a:lnTo>
                    <a:pt x="3415" y="301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1"/>
            <p:cNvSpPr/>
            <p:nvPr/>
          </p:nvSpPr>
          <p:spPr>
            <a:xfrm>
              <a:off x="2618111" y="3678398"/>
              <a:ext cx="84097" cy="430804"/>
            </a:xfrm>
            <a:custGeom>
              <a:avLst/>
              <a:gdLst/>
              <a:ahLst/>
              <a:cxnLst/>
              <a:rect l="l" t="t" r="r" b="b"/>
              <a:pathLst>
                <a:path w="1687" h="8642" extrusionOk="0">
                  <a:moveTo>
                    <a:pt x="148" y="8642"/>
                  </a:moveTo>
                  <a:lnTo>
                    <a:pt x="0" y="0"/>
                  </a:lnTo>
                  <a:lnTo>
                    <a:pt x="1686" y="0"/>
                  </a:lnTo>
                  <a:lnTo>
                    <a:pt x="1686" y="862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1"/>
            <p:cNvSpPr/>
            <p:nvPr/>
          </p:nvSpPr>
          <p:spPr>
            <a:xfrm>
              <a:off x="2570805" y="3678398"/>
              <a:ext cx="110368" cy="75672"/>
            </a:xfrm>
            <a:custGeom>
              <a:avLst/>
              <a:gdLst/>
              <a:ahLst/>
              <a:cxnLst/>
              <a:rect l="l" t="t" r="r" b="b"/>
              <a:pathLst>
                <a:path w="2214" h="1518" extrusionOk="0">
                  <a:moveTo>
                    <a:pt x="1" y="0"/>
                  </a:moveTo>
                  <a:lnTo>
                    <a:pt x="2214" y="0"/>
                  </a:lnTo>
                  <a:lnTo>
                    <a:pt x="2151" y="1518"/>
                  </a:lnTo>
                  <a:lnTo>
                    <a:pt x="85" y="15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1"/>
            <p:cNvSpPr/>
            <p:nvPr/>
          </p:nvSpPr>
          <p:spPr>
            <a:xfrm>
              <a:off x="2677980" y="3678398"/>
              <a:ext cx="47358" cy="429757"/>
            </a:xfrm>
            <a:custGeom>
              <a:avLst/>
              <a:gdLst/>
              <a:ahLst/>
              <a:cxnLst/>
              <a:rect l="l" t="t" r="r" b="b"/>
              <a:pathLst>
                <a:path w="950" h="8621" extrusionOk="0">
                  <a:moveTo>
                    <a:pt x="949" y="0"/>
                  </a:moveTo>
                  <a:lnTo>
                    <a:pt x="64" y="0"/>
                  </a:lnTo>
                  <a:lnTo>
                    <a:pt x="1" y="1518"/>
                  </a:lnTo>
                  <a:lnTo>
                    <a:pt x="485" y="1518"/>
                  </a:lnTo>
                  <a:lnTo>
                    <a:pt x="485" y="8620"/>
                  </a:lnTo>
                  <a:lnTo>
                    <a:pt x="949" y="862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1"/>
            <p:cNvSpPr/>
            <p:nvPr/>
          </p:nvSpPr>
          <p:spPr>
            <a:xfrm>
              <a:off x="2589748" y="3754019"/>
              <a:ext cx="102990" cy="20040"/>
            </a:xfrm>
            <a:custGeom>
              <a:avLst/>
              <a:gdLst/>
              <a:ahLst/>
              <a:cxnLst/>
              <a:rect l="l" t="t" r="r" b="b"/>
              <a:pathLst>
                <a:path w="2066" h="402" extrusionOk="0">
                  <a:moveTo>
                    <a:pt x="0" y="1"/>
                  </a:moveTo>
                  <a:lnTo>
                    <a:pt x="106" y="401"/>
                  </a:lnTo>
                  <a:lnTo>
                    <a:pt x="1897" y="401"/>
                  </a:lnTo>
                  <a:lnTo>
                    <a:pt x="2066" y="1"/>
                  </a:lnTo>
                  <a:lnTo>
                    <a:pt x="16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4" name="Google Shape;1884;p11"/>
          <p:cNvGrpSpPr/>
          <p:nvPr/>
        </p:nvGrpSpPr>
        <p:grpSpPr>
          <a:xfrm>
            <a:off x="472200" y="2832884"/>
            <a:ext cx="806964" cy="1212475"/>
            <a:chOff x="472200" y="2832884"/>
            <a:chExt cx="806964" cy="1212475"/>
          </a:xfrm>
        </p:grpSpPr>
        <p:sp>
          <p:nvSpPr>
            <p:cNvPr id="1885" name="Google Shape;1885;p11"/>
            <p:cNvSpPr/>
            <p:nvPr/>
          </p:nvSpPr>
          <p:spPr>
            <a:xfrm>
              <a:off x="918695" y="3276240"/>
              <a:ext cx="228064" cy="407673"/>
            </a:xfrm>
            <a:custGeom>
              <a:avLst/>
              <a:gdLst/>
              <a:ahLst/>
              <a:cxnLst/>
              <a:rect l="l" t="t" r="r" b="b"/>
              <a:pathLst>
                <a:path w="4575" h="8178" extrusionOk="0">
                  <a:moveTo>
                    <a:pt x="4574" y="0"/>
                  </a:moveTo>
                  <a:lnTo>
                    <a:pt x="4532" y="8115"/>
                  </a:lnTo>
                  <a:lnTo>
                    <a:pt x="1" y="8178"/>
                  </a:lnTo>
                  <a:lnTo>
                    <a:pt x="1" y="0"/>
                  </a:lnTo>
                  <a:close/>
                </a:path>
              </a:pathLst>
            </a:custGeom>
            <a:solidFill>
              <a:srgbClr val="FF9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1"/>
            <p:cNvSpPr/>
            <p:nvPr/>
          </p:nvSpPr>
          <p:spPr>
            <a:xfrm>
              <a:off x="760077" y="2916929"/>
              <a:ext cx="519088" cy="1066441"/>
            </a:xfrm>
            <a:custGeom>
              <a:avLst/>
              <a:gdLst/>
              <a:ahLst/>
              <a:cxnLst/>
              <a:rect l="l" t="t" r="r" b="b"/>
              <a:pathLst>
                <a:path w="10413" h="21393" extrusionOk="0">
                  <a:moveTo>
                    <a:pt x="1075" y="21393"/>
                  </a:moveTo>
                  <a:lnTo>
                    <a:pt x="0" y="1054"/>
                  </a:lnTo>
                  <a:cubicBezTo>
                    <a:pt x="0" y="1054"/>
                    <a:pt x="6871" y="0"/>
                    <a:pt x="10412" y="1750"/>
                  </a:cubicBezTo>
                  <a:lnTo>
                    <a:pt x="9253" y="21393"/>
                  </a:lnTo>
                  <a:lnTo>
                    <a:pt x="1075" y="21393"/>
                  </a:lnTo>
                  <a:close/>
                </a:path>
              </a:pathLst>
            </a:custGeom>
            <a:solidFill>
              <a:srgbClr val="FFD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1"/>
            <p:cNvSpPr/>
            <p:nvPr/>
          </p:nvSpPr>
          <p:spPr>
            <a:xfrm>
              <a:off x="760077" y="2916929"/>
              <a:ext cx="519088" cy="1066441"/>
            </a:xfrm>
            <a:custGeom>
              <a:avLst/>
              <a:gdLst/>
              <a:ahLst/>
              <a:cxnLst/>
              <a:rect l="l" t="t" r="r" b="b"/>
              <a:pathLst>
                <a:path w="10413" h="21393" extrusionOk="0">
                  <a:moveTo>
                    <a:pt x="1075" y="21393"/>
                  </a:moveTo>
                  <a:lnTo>
                    <a:pt x="0" y="1054"/>
                  </a:lnTo>
                  <a:cubicBezTo>
                    <a:pt x="0" y="1054"/>
                    <a:pt x="6871" y="0"/>
                    <a:pt x="10412" y="1750"/>
                  </a:cubicBezTo>
                  <a:lnTo>
                    <a:pt x="9253" y="21393"/>
                  </a:lnTo>
                  <a:lnTo>
                    <a:pt x="1075" y="21393"/>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1"/>
            <p:cNvSpPr/>
            <p:nvPr/>
          </p:nvSpPr>
          <p:spPr>
            <a:xfrm>
              <a:off x="472200" y="3045091"/>
              <a:ext cx="341522" cy="938277"/>
            </a:xfrm>
            <a:custGeom>
              <a:avLst/>
              <a:gdLst/>
              <a:ahLst/>
              <a:cxnLst/>
              <a:rect l="l" t="t" r="r" b="b"/>
              <a:pathLst>
                <a:path w="6851" h="18822" extrusionOk="0">
                  <a:moveTo>
                    <a:pt x="5860" y="1"/>
                  </a:moveTo>
                  <a:cubicBezTo>
                    <a:pt x="5860" y="1"/>
                    <a:pt x="3057" y="317"/>
                    <a:pt x="1" y="317"/>
                  </a:cubicBezTo>
                  <a:lnTo>
                    <a:pt x="1623" y="18822"/>
                  </a:lnTo>
                  <a:lnTo>
                    <a:pt x="6850" y="1882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1"/>
            <p:cNvSpPr/>
            <p:nvPr/>
          </p:nvSpPr>
          <p:spPr>
            <a:xfrm>
              <a:off x="472200" y="3057702"/>
              <a:ext cx="341522" cy="925665"/>
            </a:xfrm>
            <a:custGeom>
              <a:avLst/>
              <a:gdLst/>
              <a:ahLst/>
              <a:cxnLst/>
              <a:rect l="l" t="t" r="r" b="b"/>
              <a:pathLst>
                <a:path w="6851" h="18569" extrusionOk="0">
                  <a:moveTo>
                    <a:pt x="5860" y="1"/>
                  </a:moveTo>
                  <a:cubicBezTo>
                    <a:pt x="5860" y="1"/>
                    <a:pt x="3057" y="64"/>
                    <a:pt x="1" y="64"/>
                  </a:cubicBezTo>
                  <a:lnTo>
                    <a:pt x="1623" y="18569"/>
                  </a:lnTo>
                  <a:lnTo>
                    <a:pt x="6850" y="18569"/>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1"/>
            <p:cNvSpPr/>
            <p:nvPr/>
          </p:nvSpPr>
          <p:spPr>
            <a:xfrm>
              <a:off x="791581" y="3979108"/>
              <a:ext cx="445559" cy="66251"/>
            </a:xfrm>
            <a:custGeom>
              <a:avLst/>
              <a:gdLst/>
              <a:ahLst/>
              <a:cxnLst/>
              <a:rect l="l" t="t" r="r" b="b"/>
              <a:pathLst>
                <a:path w="8938" h="1329" extrusionOk="0">
                  <a:moveTo>
                    <a:pt x="1" y="85"/>
                  </a:moveTo>
                  <a:lnTo>
                    <a:pt x="1" y="1328"/>
                  </a:lnTo>
                  <a:lnTo>
                    <a:pt x="8937" y="1328"/>
                  </a:lnTo>
                  <a:lnTo>
                    <a:pt x="89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1"/>
            <p:cNvSpPr/>
            <p:nvPr/>
          </p:nvSpPr>
          <p:spPr>
            <a:xfrm>
              <a:off x="1009071" y="3981202"/>
              <a:ext cx="90428" cy="64157"/>
            </a:xfrm>
            <a:custGeom>
              <a:avLst/>
              <a:gdLst/>
              <a:ahLst/>
              <a:cxnLst/>
              <a:rect l="l" t="t" r="r" b="b"/>
              <a:pathLst>
                <a:path w="1814" h="1287" extrusionOk="0">
                  <a:moveTo>
                    <a:pt x="1" y="1286"/>
                  </a:moveTo>
                  <a:lnTo>
                    <a:pt x="338" y="0"/>
                  </a:lnTo>
                  <a:lnTo>
                    <a:pt x="1813" y="0"/>
                  </a:lnTo>
                  <a:lnTo>
                    <a:pt x="1497" y="128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1"/>
            <p:cNvSpPr/>
            <p:nvPr/>
          </p:nvSpPr>
          <p:spPr>
            <a:xfrm>
              <a:off x="948156" y="3981202"/>
              <a:ext cx="41027" cy="64157"/>
            </a:xfrm>
            <a:custGeom>
              <a:avLst/>
              <a:gdLst/>
              <a:ahLst/>
              <a:cxnLst/>
              <a:rect l="l" t="t" r="r" b="b"/>
              <a:pathLst>
                <a:path w="823" h="1287" extrusionOk="0">
                  <a:moveTo>
                    <a:pt x="0" y="0"/>
                  </a:moveTo>
                  <a:lnTo>
                    <a:pt x="822" y="0"/>
                  </a:lnTo>
                  <a:lnTo>
                    <a:pt x="822" y="1286"/>
                  </a:lnTo>
                  <a:lnTo>
                    <a:pt x="0" y="128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1"/>
            <p:cNvSpPr/>
            <p:nvPr/>
          </p:nvSpPr>
          <p:spPr>
            <a:xfrm>
              <a:off x="1099446" y="3979108"/>
              <a:ext cx="31555" cy="66251"/>
            </a:xfrm>
            <a:custGeom>
              <a:avLst/>
              <a:gdLst/>
              <a:ahLst/>
              <a:cxnLst/>
              <a:rect l="l" t="t" r="r" b="b"/>
              <a:pathLst>
                <a:path w="633" h="1329" extrusionOk="0">
                  <a:moveTo>
                    <a:pt x="0" y="1328"/>
                  </a:moveTo>
                  <a:lnTo>
                    <a:pt x="295" y="64"/>
                  </a:lnTo>
                  <a:lnTo>
                    <a:pt x="632" y="0"/>
                  </a:lnTo>
                  <a:lnTo>
                    <a:pt x="169" y="132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1"/>
            <p:cNvSpPr/>
            <p:nvPr/>
          </p:nvSpPr>
          <p:spPr>
            <a:xfrm>
              <a:off x="820992" y="3983296"/>
              <a:ext cx="34745" cy="62063"/>
            </a:xfrm>
            <a:custGeom>
              <a:avLst/>
              <a:gdLst/>
              <a:ahLst/>
              <a:cxnLst/>
              <a:rect l="l" t="t" r="r" b="b"/>
              <a:pathLst>
                <a:path w="697" h="1245" extrusionOk="0">
                  <a:moveTo>
                    <a:pt x="696" y="1244"/>
                  </a:moveTo>
                  <a:lnTo>
                    <a:pt x="359" y="1"/>
                  </a:lnTo>
                  <a:lnTo>
                    <a:pt x="1" y="1"/>
                  </a:lnTo>
                  <a:lnTo>
                    <a:pt x="127" y="124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1"/>
            <p:cNvSpPr/>
            <p:nvPr/>
          </p:nvSpPr>
          <p:spPr>
            <a:xfrm>
              <a:off x="811570" y="3918143"/>
              <a:ext cx="414004" cy="89381"/>
            </a:xfrm>
            <a:custGeom>
              <a:avLst/>
              <a:gdLst/>
              <a:ahLst/>
              <a:cxnLst/>
              <a:rect l="l" t="t" r="r" b="b"/>
              <a:pathLst>
                <a:path w="8305" h="1793" extrusionOk="0">
                  <a:moveTo>
                    <a:pt x="0" y="802"/>
                  </a:moveTo>
                  <a:cubicBezTo>
                    <a:pt x="0" y="802"/>
                    <a:pt x="5501" y="1792"/>
                    <a:pt x="8304" y="1"/>
                  </a:cubicBezTo>
                  <a:lnTo>
                    <a:pt x="8220" y="1308"/>
                  </a:lnTo>
                  <a:lnTo>
                    <a:pt x="42" y="130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1"/>
            <p:cNvSpPr/>
            <p:nvPr/>
          </p:nvSpPr>
          <p:spPr>
            <a:xfrm>
              <a:off x="1151937" y="3045091"/>
              <a:ext cx="35792" cy="864748"/>
            </a:xfrm>
            <a:custGeom>
              <a:avLst/>
              <a:gdLst/>
              <a:ahLst/>
              <a:cxnLst/>
              <a:rect l="l" t="t" r="r" b="b"/>
              <a:pathLst>
                <a:path w="718" h="17347" extrusionOk="0">
                  <a:moveTo>
                    <a:pt x="570" y="1"/>
                  </a:moveTo>
                  <a:lnTo>
                    <a:pt x="549" y="780"/>
                  </a:lnTo>
                  <a:lnTo>
                    <a:pt x="675" y="802"/>
                  </a:lnTo>
                  <a:lnTo>
                    <a:pt x="717" y="1"/>
                  </a:lnTo>
                  <a:close/>
                  <a:moveTo>
                    <a:pt x="528" y="1834"/>
                  </a:moveTo>
                  <a:lnTo>
                    <a:pt x="486" y="2635"/>
                  </a:lnTo>
                  <a:lnTo>
                    <a:pt x="633" y="2635"/>
                  </a:lnTo>
                  <a:lnTo>
                    <a:pt x="654" y="1834"/>
                  </a:lnTo>
                  <a:close/>
                  <a:moveTo>
                    <a:pt x="465" y="3689"/>
                  </a:moveTo>
                  <a:lnTo>
                    <a:pt x="422" y="4469"/>
                  </a:lnTo>
                  <a:lnTo>
                    <a:pt x="570" y="4469"/>
                  </a:lnTo>
                  <a:lnTo>
                    <a:pt x="591" y="3689"/>
                  </a:lnTo>
                  <a:close/>
                  <a:moveTo>
                    <a:pt x="401" y="5523"/>
                  </a:moveTo>
                  <a:lnTo>
                    <a:pt x="359" y="6302"/>
                  </a:lnTo>
                  <a:lnTo>
                    <a:pt x="507" y="6302"/>
                  </a:lnTo>
                  <a:lnTo>
                    <a:pt x="528" y="5523"/>
                  </a:lnTo>
                  <a:close/>
                  <a:moveTo>
                    <a:pt x="338" y="7356"/>
                  </a:moveTo>
                  <a:lnTo>
                    <a:pt x="296" y="8136"/>
                  </a:lnTo>
                  <a:lnTo>
                    <a:pt x="443" y="8157"/>
                  </a:lnTo>
                  <a:lnTo>
                    <a:pt x="465" y="7356"/>
                  </a:lnTo>
                  <a:close/>
                  <a:moveTo>
                    <a:pt x="275" y="9190"/>
                  </a:moveTo>
                  <a:lnTo>
                    <a:pt x="233" y="9991"/>
                  </a:lnTo>
                  <a:lnTo>
                    <a:pt x="380" y="9991"/>
                  </a:lnTo>
                  <a:lnTo>
                    <a:pt x="401" y="9211"/>
                  </a:lnTo>
                  <a:lnTo>
                    <a:pt x="275" y="9190"/>
                  </a:lnTo>
                  <a:close/>
                  <a:moveTo>
                    <a:pt x="212" y="11045"/>
                  </a:moveTo>
                  <a:lnTo>
                    <a:pt x="169" y="11824"/>
                  </a:lnTo>
                  <a:lnTo>
                    <a:pt x="317" y="11824"/>
                  </a:lnTo>
                  <a:lnTo>
                    <a:pt x="338" y="11045"/>
                  </a:lnTo>
                  <a:close/>
                  <a:moveTo>
                    <a:pt x="148" y="12878"/>
                  </a:moveTo>
                  <a:lnTo>
                    <a:pt x="127" y="13658"/>
                  </a:lnTo>
                  <a:lnTo>
                    <a:pt x="254" y="13658"/>
                  </a:lnTo>
                  <a:lnTo>
                    <a:pt x="275" y="12878"/>
                  </a:lnTo>
                  <a:close/>
                  <a:moveTo>
                    <a:pt x="85" y="14712"/>
                  </a:moveTo>
                  <a:lnTo>
                    <a:pt x="64" y="15513"/>
                  </a:lnTo>
                  <a:lnTo>
                    <a:pt x="191" y="15513"/>
                  </a:lnTo>
                  <a:lnTo>
                    <a:pt x="212" y="14712"/>
                  </a:lnTo>
                  <a:close/>
                  <a:moveTo>
                    <a:pt x="22" y="16545"/>
                  </a:moveTo>
                  <a:lnTo>
                    <a:pt x="1" y="17346"/>
                  </a:lnTo>
                  <a:lnTo>
                    <a:pt x="127" y="17346"/>
                  </a:lnTo>
                  <a:lnTo>
                    <a:pt x="148" y="16566"/>
                  </a:lnTo>
                  <a:lnTo>
                    <a:pt x="22" y="165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1"/>
            <p:cNvSpPr/>
            <p:nvPr/>
          </p:nvSpPr>
          <p:spPr>
            <a:xfrm>
              <a:off x="1148797" y="3962309"/>
              <a:ext cx="7428" cy="19990"/>
            </a:xfrm>
            <a:custGeom>
              <a:avLst/>
              <a:gdLst/>
              <a:ahLst/>
              <a:cxnLst/>
              <a:rect l="l" t="t" r="r" b="b"/>
              <a:pathLst>
                <a:path w="149" h="401" extrusionOk="0">
                  <a:moveTo>
                    <a:pt x="22" y="0"/>
                  </a:moveTo>
                  <a:lnTo>
                    <a:pt x="1" y="379"/>
                  </a:lnTo>
                  <a:lnTo>
                    <a:pt x="148" y="401"/>
                  </a:lnTo>
                  <a:lnTo>
                    <a:pt x="1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1"/>
            <p:cNvSpPr/>
            <p:nvPr/>
          </p:nvSpPr>
          <p:spPr>
            <a:xfrm>
              <a:off x="925026" y="2832884"/>
              <a:ext cx="185990" cy="127167"/>
            </a:xfrm>
            <a:custGeom>
              <a:avLst/>
              <a:gdLst/>
              <a:ahLst/>
              <a:cxnLst/>
              <a:rect l="l" t="t" r="r" b="b"/>
              <a:pathLst>
                <a:path w="3731" h="2551" extrusionOk="0">
                  <a:moveTo>
                    <a:pt x="3668" y="2550"/>
                  </a:moveTo>
                  <a:lnTo>
                    <a:pt x="3415" y="2529"/>
                  </a:lnTo>
                  <a:cubicBezTo>
                    <a:pt x="3415" y="2529"/>
                    <a:pt x="3478" y="1223"/>
                    <a:pt x="2846" y="611"/>
                  </a:cubicBezTo>
                  <a:cubicBezTo>
                    <a:pt x="2593" y="380"/>
                    <a:pt x="2277" y="274"/>
                    <a:pt x="1897" y="295"/>
                  </a:cubicBezTo>
                  <a:cubicBezTo>
                    <a:pt x="274" y="422"/>
                    <a:pt x="295" y="2361"/>
                    <a:pt x="295" y="2445"/>
                  </a:cubicBezTo>
                  <a:lnTo>
                    <a:pt x="43" y="2445"/>
                  </a:lnTo>
                  <a:cubicBezTo>
                    <a:pt x="43" y="2424"/>
                    <a:pt x="0" y="190"/>
                    <a:pt x="1876" y="42"/>
                  </a:cubicBezTo>
                  <a:cubicBezTo>
                    <a:pt x="2340" y="0"/>
                    <a:pt x="2740" y="127"/>
                    <a:pt x="3035" y="422"/>
                  </a:cubicBezTo>
                  <a:cubicBezTo>
                    <a:pt x="3731" y="1117"/>
                    <a:pt x="3668" y="2487"/>
                    <a:pt x="3668" y="255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1"/>
            <p:cNvSpPr/>
            <p:nvPr/>
          </p:nvSpPr>
          <p:spPr>
            <a:xfrm>
              <a:off x="1182445" y="2973657"/>
              <a:ext cx="7378" cy="19990"/>
            </a:xfrm>
            <a:custGeom>
              <a:avLst/>
              <a:gdLst/>
              <a:ahLst/>
              <a:cxnLst/>
              <a:rect l="l" t="t" r="r" b="b"/>
              <a:pathLst>
                <a:path w="148" h="401" extrusionOk="0">
                  <a:moveTo>
                    <a:pt x="21" y="0"/>
                  </a:moveTo>
                  <a:lnTo>
                    <a:pt x="0" y="380"/>
                  </a:lnTo>
                  <a:lnTo>
                    <a:pt x="127" y="401"/>
                  </a:lnTo>
                  <a:lnTo>
                    <a:pt x="1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0" name="Google Shape;1900;p11"/>
          <p:cNvGrpSpPr/>
          <p:nvPr/>
        </p:nvGrpSpPr>
        <p:grpSpPr>
          <a:xfrm>
            <a:off x="7665354" y="3089983"/>
            <a:ext cx="907813" cy="998147"/>
            <a:chOff x="7665354" y="3089983"/>
            <a:chExt cx="907813" cy="998147"/>
          </a:xfrm>
        </p:grpSpPr>
        <p:sp>
          <p:nvSpPr>
            <p:cNvPr id="1901" name="Google Shape;1901;p11"/>
            <p:cNvSpPr/>
            <p:nvPr/>
          </p:nvSpPr>
          <p:spPr>
            <a:xfrm>
              <a:off x="7881797" y="3089983"/>
              <a:ext cx="691370" cy="998147"/>
            </a:xfrm>
            <a:custGeom>
              <a:avLst/>
              <a:gdLst/>
              <a:ahLst/>
              <a:cxnLst/>
              <a:rect l="l" t="t" r="r" b="b"/>
              <a:pathLst>
                <a:path w="13869" h="20023" extrusionOk="0">
                  <a:moveTo>
                    <a:pt x="9021" y="13447"/>
                  </a:moveTo>
                  <a:cubicBezTo>
                    <a:pt x="9358" y="13089"/>
                    <a:pt x="9506" y="12730"/>
                    <a:pt x="9506" y="12730"/>
                  </a:cubicBezTo>
                  <a:cubicBezTo>
                    <a:pt x="9337" y="12625"/>
                    <a:pt x="9168" y="12562"/>
                    <a:pt x="9021" y="12520"/>
                  </a:cubicBezTo>
                  <a:cubicBezTo>
                    <a:pt x="9084" y="12478"/>
                    <a:pt x="9126" y="12435"/>
                    <a:pt x="9190" y="12393"/>
                  </a:cubicBezTo>
                  <a:cubicBezTo>
                    <a:pt x="10412" y="12562"/>
                    <a:pt x="11150" y="11361"/>
                    <a:pt x="11150" y="11361"/>
                  </a:cubicBezTo>
                  <a:cubicBezTo>
                    <a:pt x="10285" y="10644"/>
                    <a:pt x="9463" y="11002"/>
                    <a:pt x="8937" y="11445"/>
                  </a:cubicBezTo>
                  <a:cubicBezTo>
                    <a:pt x="8768" y="11424"/>
                    <a:pt x="8578" y="11445"/>
                    <a:pt x="8389" y="11466"/>
                  </a:cubicBezTo>
                  <a:lnTo>
                    <a:pt x="8431" y="10981"/>
                  </a:lnTo>
                  <a:cubicBezTo>
                    <a:pt x="9105" y="10897"/>
                    <a:pt x="9948" y="10602"/>
                    <a:pt x="10054" y="9485"/>
                  </a:cubicBezTo>
                  <a:cubicBezTo>
                    <a:pt x="10054" y="9485"/>
                    <a:pt x="9674" y="9400"/>
                    <a:pt x="9211" y="9443"/>
                  </a:cubicBezTo>
                  <a:cubicBezTo>
                    <a:pt x="9253" y="9379"/>
                    <a:pt x="9253" y="9316"/>
                    <a:pt x="9253" y="9316"/>
                  </a:cubicBezTo>
                  <a:cubicBezTo>
                    <a:pt x="9042" y="9190"/>
                    <a:pt x="8831" y="9126"/>
                    <a:pt x="8642" y="9105"/>
                  </a:cubicBezTo>
                  <a:lnTo>
                    <a:pt x="8684" y="8684"/>
                  </a:lnTo>
                  <a:cubicBezTo>
                    <a:pt x="10412" y="9738"/>
                    <a:pt x="11487" y="7967"/>
                    <a:pt x="11487" y="7967"/>
                  </a:cubicBezTo>
                  <a:cubicBezTo>
                    <a:pt x="10159" y="6850"/>
                    <a:pt x="8894" y="8368"/>
                    <a:pt x="8705" y="8621"/>
                  </a:cubicBezTo>
                  <a:lnTo>
                    <a:pt x="8831" y="7419"/>
                  </a:lnTo>
                  <a:cubicBezTo>
                    <a:pt x="9421" y="7335"/>
                    <a:pt x="10349" y="7061"/>
                    <a:pt x="10538" y="6113"/>
                  </a:cubicBezTo>
                  <a:cubicBezTo>
                    <a:pt x="11318" y="5881"/>
                    <a:pt x="11740" y="5143"/>
                    <a:pt x="11740" y="5143"/>
                  </a:cubicBezTo>
                  <a:cubicBezTo>
                    <a:pt x="10496" y="4110"/>
                    <a:pt x="9316" y="5375"/>
                    <a:pt x="9000" y="5754"/>
                  </a:cubicBezTo>
                  <a:lnTo>
                    <a:pt x="9063" y="5270"/>
                  </a:lnTo>
                  <a:cubicBezTo>
                    <a:pt x="9695" y="4996"/>
                    <a:pt x="10665" y="4384"/>
                    <a:pt x="10285" y="3141"/>
                  </a:cubicBezTo>
                  <a:cubicBezTo>
                    <a:pt x="10285" y="3141"/>
                    <a:pt x="9737" y="3204"/>
                    <a:pt x="9253" y="3562"/>
                  </a:cubicBezTo>
                  <a:lnTo>
                    <a:pt x="9337" y="2677"/>
                  </a:lnTo>
                  <a:cubicBezTo>
                    <a:pt x="9358" y="2740"/>
                    <a:pt x="9379" y="2762"/>
                    <a:pt x="9379" y="2762"/>
                  </a:cubicBezTo>
                  <a:cubicBezTo>
                    <a:pt x="11276" y="1961"/>
                    <a:pt x="10412" y="43"/>
                    <a:pt x="10412" y="43"/>
                  </a:cubicBezTo>
                  <a:cubicBezTo>
                    <a:pt x="9716" y="232"/>
                    <a:pt x="9400" y="675"/>
                    <a:pt x="9274" y="1139"/>
                  </a:cubicBezTo>
                  <a:cubicBezTo>
                    <a:pt x="9190" y="801"/>
                    <a:pt x="8979" y="485"/>
                    <a:pt x="8557" y="232"/>
                  </a:cubicBezTo>
                  <a:cubicBezTo>
                    <a:pt x="8557" y="232"/>
                    <a:pt x="8494" y="275"/>
                    <a:pt x="8431" y="380"/>
                  </a:cubicBezTo>
                  <a:cubicBezTo>
                    <a:pt x="8283" y="296"/>
                    <a:pt x="8178" y="232"/>
                    <a:pt x="8178" y="232"/>
                  </a:cubicBezTo>
                  <a:cubicBezTo>
                    <a:pt x="7820" y="801"/>
                    <a:pt x="7841" y="1307"/>
                    <a:pt x="8009" y="1708"/>
                  </a:cubicBezTo>
                  <a:cubicBezTo>
                    <a:pt x="8030" y="2171"/>
                    <a:pt x="8241" y="2656"/>
                    <a:pt x="8789" y="3120"/>
                  </a:cubicBezTo>
                  <a:cubicBezTo>
                    <a:pt x="8789" y="3120"/>
                    <a:pt x="8810" y="3099"/>
                    <a:pt x="8852" y="3036"/>
                  </a:cubicBezTo>
                  <a:lnTo>
                    <a:pt x="8620" y="4342"/>
                  </a:lnTo>
                  <a:cubicBezTo>
                    <a:pt x="8536" y="4553"/>
                    <a:pt x="8494" y="4806"/>
                    <a:pt x="8494" y="5101"/>
                  </a:cubicBezTo>
                  <a:lnTo>
                    <a:pt x="8410" y="5607"/>
                  </a:lnTo>
                  <a:cubicBezTo>
                    <a:pt x="8115" y="5185"/>
                    <a:pt x="7693" y="4974"/>
                    <a:pt x="7377" y="4848"/>
                  </a:cubicBezTo>
                  <a:cubicBezTo>
                    <a:pt x="7293" y="4806"/>
                    <a:pt x="7208" y="4764"/>
                    <a:pt x="7124" y="4722"/>
                  </a:cubicBezTo>
                  <a:cubicBezTo>
                    <a:pt x="7166" y="4616"/>
                    <a:pt x="7187" y="4532"/>
                    <a:pt x="7187" y="4532"/>
                  </a:cubicBezTo>
                  <a:cubicBezTo>
                    <a:pt x="6955" y="4427"/>
                    <a:pt x="6745" y="4384"/>
                    <a:pt x="6555" y="4384"/>
                  </a:cubicBezTo>
                  <a:cubicBezTo>
                    <a:pt x="7904" y="3267"/>
                    <a:pt x="6850" y="1708"/>
                    <a:pt x="6850" y="1708"/>
                  </a:cubicBezTo>
                  <a:cubicBezTo>
                    <a:pt x="6155" y="2024"/>
                    <a:pt x="5944" y="2572"/>
                    <a:pt x="5923" y="3078"/>
                  </a:cubicBezTo>
                  <a:cubicBezTo>
                    <a:pt x="5564" y="2593"/>
                    <a:pt x="5016" y="2382"/>
                    <a:pt x="4785" y="2298"/>
                  </a:cubicBezTo>
                  <a:cubicBezTo>
                    <a:pt x="5480" y="1160"/>
                    <a:pt x="4490" y="1"/>
                    <a:pt x="4490" y="1"/>
                  </a:cubicBezTo>
                  <a:cubicBezTo>
                    <a:pt x="3162" y="823"/>
                    <a:pt x="3857" y="2256"/>
                    <a:pt x="4152" y="2740"/>
                  </a:cubicBezTo>
                  <a:cubicBezTo>
                    <a:pt x="4194" y="3120"/>
                    <a:pt x="4237" y="3478"/>
                    <a:pt x="4279" y="3836"/>
                  </a:cubicBezTo>
                  <a:cubicBezTo>
                    <a:pt x="3794" y="3057"/>
                    <a:pt x="2761" y="2909"/>
                    <a:pt x="2761" y="2909"/>
                  </a:cubicBezTo>
                  <a:cubicBezTo>
                    <a:pt x="2277" y="4532"/>
                    <a:pt x="4047" y="5101"/>
                    <a:pt x="4447" y="5206"/>
                  </a:cubicBezTo>
                  <a:cubicBezTo>
                    <a:pt x="4279" y="5459"/>
                    <a:pt x="4194" y="5712"/>
                    <a:pt x="4173" y="5965"/>
                  </a:cubicBezTo>
                  <a:cubicBezTo>
                    <a:pt x="3499" y="5333"/>
                    <a:pt x="2466" y="5459"/>
                    <a:pt x="2466" y="5459"/>
                  </a:cubicBezTo>
                  <a:cubicBezTo>
                    <a:pt x="2424" y="6766"/>
                    <a:pt x="3541" y="7103"/>
                    <a:pt x="4237" y="7209"/>
                  </a:cubicBezTo>
                  <a:cubicBezTo>
                    <a:pt x="4237" y="7251"/>
                    <a:pt x="4237" y="7293"/>
                    <a:pt x="4237" y="7335"/>
                  </a:cubicBezTo>
                  <a:cubicBezTo>
                    <a:pt x="3646" y="7082"/>
                    <a:pt x="3035" y="7145"/>
                    <a:pt x="3035" y="7145"/>
                  </a:cubicBezTo>
                  <a:cubicBezTo>
                    <a:pt x="2993" y="8663"/>
                    <a:pt x="4468" y="8916"/>
                    <a:pt x="5059" y="8937"/>
                  </a:cubicBezTo>
                  <a:cubicBezTo>
                    <a:pt x="5143" y="9400"/>
                    <a:pt x="5227" y="9822"/>
                    <a:pt x="5312" y="10244"/>
                  </a:cubicBezTo>
                  <a:cubicBezTo>
                    <a:pt x="4637" y="8831"/>
                    <a:pt x="2993" y="9274"/>
                    <a:pt x="2993" y="9274"/>
                  </a:cubicBezTo>
                  <a:cubicBezTo>
                    <a:pt x="3056" y="10033"/>
                    <a:pt x="3499" y="10412"/>
                    <a:pt x="3984" y="10602"/>
                  </a:cubicBezTo>
                  <a:cubicBezTo>
                    <a:pt x="4026" y="10834"/>
                    <a:pt x="4110" y="11044"/>
                    <a:pt x="4237" y="11213"/>
                  </a:cubicBezTo>
                  <a:cubicBezTo>
                    <a:pt x="3731" y="11213"/>
                    <a:pt x="3330" y="11318"/>
                    <a:pt x="3330" y="11318"/>
                  </a:cubicBezTo>
                  <a:cubicBezTo>
                    <a:pt x="3899" y="12878"/>
                    <a:pt x="5290" y="12688"/>
                    <a:pt x="5796" y="12562"/>
                  </a:cubicBezTo>
                  <a:cubicBezTo>
                    <a:pt x="5838" y="12773"/>
                    <a:pt x="5881" y="12962"/>
                    <a:pt x="5923" y="13110"/>
                  </a:cubicBezTo>
                  <a:cubicBezTo>
                    <a:pt x="5733" y="13194"/>
                    <a:pt x="5585" y="13321"/>
                    <a:pt x="5459" y="13447"/>
                  </a:cubicBezTo>
                  <a:lnTo>
                    <a:pt x="527" y="13447"/>
                  </a:lnTo>
                  <a:cubicBezTo>
                    <a:pt x="0" y="18547"/>
                    <a:pt x="4616" y="20023"/>
                    <a:pt x="4616" y="20023"/>
                  </a:cubicBezTo>
                  <a:lnTo>
                    <a:pt x="8916" y="20023"/>
                  </a:lnTo>
                  <a:cubicBezTo>
                    <a:pt x="10349" y="19665"/>
                    <a:pt x="11150" y="18948"/>
                    <a:pt x="11150" y="18948"/>
                  </a:cubicBezTo>
                  <a:cubicBezTo>
                    <a:pt x="11150" y="18948"/>
                    <a:pt x="11150" y="18948"/>
                    <a:pt x="11150" y="18948"/>
                  </a:cubicBezTo>
                  <a:cubicBezTo>
                    <a:pt x="13868" y="16904"/>
                    <a:pt x="13363" y="13447"/>
                    <a:pt x="13363" y="13447"/>
                  </a:cubicBezTo>
                  <a:lnTo>
                    <a:pt x="9021" y="13447"/>
                  </a:lnTo>
                  <a:close/>
                  <a:moveTo>
                    <a:pt x="7103" y="13447"/>
                  </a:moveTo>
                  <a:lnTo>
                    <a:pt x="7103" y="13447"/>
                  </a:lnTo>
                  <a:cubicBezTo>
                    <a:pt x="7124" y="13321"/>
                    <a:pt x="7166" y="13152"/>
                    <a:pt x="7208" y="12941"/>
                  </a:cubicBezTo>
                  <a:cubicBezTo>
                    <a:pt x="7293" y="12899"/>
                    <a:pt x="7356" y="12857"/>
                    <a:pt x="7419" y="12815"/>
                  </a:cubicBezTo>
                  <a:cubicBezTo>
                    <a:pt x="7503" y="12836"/>
                    <a:pt x="7588" y="12857"/>
                    <a:pt x="7672" y="12857"/>
                  </a:cubicBezTo>
                  <a:cubicBezTo>
                    <a:pt x="7440" y="13047"/>
                    <a:pt x="7251" y="13257"/>
                    <a:pt x="7103" y="13447"/>
                  </a:cubicBezTo>
                  <a:close/>
                  <a:moveTo>
                    <a:pt x="6576" y="9653"/>
                  </a:moveTo>
                  <a:cubicBezTo>
                    <a:pt x="6660" y="9801"/>
                    <a:pt x="6766" y="9906"/>
                    <a:pt x="6892" y="10012"/>
                  </a:cubicBezTo>
                  <a:cubicBezTo>
                    <a:pt x="6745" y="10201"/>
                    <a:pt x="6660" y="10370"/>
                    <a:pt x="6618" y="10454"/>
                  </a:cubicBezTo>
                  <a:lnTo>
                    <a:pt x="6576" y="9653"/>
                  </a:lnTo>
                  <a:cubicBezTo>
                    <a:pt x="6576" y="9653"/>
                    <a:pt x="6576" y="9653"/>
                    <a:pt x="6576" y="9653"/>
                  </a:cubicBezTo>
                  <a:close/>
                  <a:moveTo>
                    <a:pt x="6618" y="10496"/>
                  </a:moveTo>
                  <a:cubicBezTo>
                    <a:pt x="6766" y="10560"/>
                    <a:pt x="6913" y="10602"/>
                    <a:pt x="7040" y="10623"/>
                  </a:cubicBezTo>
                  <a:cubicBezTo>
                    <a:pt x="6892" y="10686"/>
                    <a:pt x="6766" y="10770"/>
                    <a:pt x="6660" y="10876"/>
                  </a:cubicBezTo>
                  <a:close/>
                  <a:moveTo>
                    <a:pt x="7166" y="12962"/>
                  </a:moveTo>
                  <a:lnTo>
                    <a:pt x="7082" y="13447"/>
                  </a:lnTo>
                  <a:lnTo>
                    <a:pt x="6808" y="13447"/>
                  </a:lnTo>
                  <a:lnTo>
                    <a:pt x="6787" y="13068"/>
                  </a:lnTo>
                  <a:cubicBezTo>
                    <a:pt x="6913" y="13047"/>
                    <a:pt x="7040" y="13004"/>
                    <a:pt x="7166" y="12962"/>
                  </a:cubicBezTo>
                  <a:close/>
                  <a:moveTo>
                    <a:pt x="7735" y="9021"/>
                  </a:moveTo>
                  <a:cubicBezTo>
                    <a:pt x="7777" y="9021"/>
                    <a:pt x="7798" y="9000"/>
                    <a:pt x="7841" y="9000"/>
                  </a:cubicBezTo>
                  <a:lnTo>
                    <a:pt x="7820" y="9084"/>
                  </a:lnTo>
                  <a:cubicBezTo>
                    <a:pt x="7798" y="9063"/>
                    <a:pt x="7777" y="9042"/>
                    <a:pt x="7735" y="9021"/>
                  </a:cubicBezTo>
                  <a:close/>
                  <a:moveTo>
                    <a:pt x="7841" y="8937"/>
                  </a:moveTo>
                  <a:cubicBezTo>
                    <a:pt x="7820" y="8852"/>
                    <a:pt x="7714" y="8642"/>
                    <a:pt x="7567" y="8389"/>
                  </a:cubicBezTo>
                  <a:cubicBezTo>
                    <a:pt x="7651" y="8073"/>
                    <a:pt x="7672" y="7820"/>
                    <a:pt x="7672" y="7820"/>
                  </a:cubicBezTo>
                  <a:cubicBezTo>
                    <a:pt x="7651" y="7799"/>
                    <a:pt x="7651" y="7799"/>
                    <a:pt x="7651" y="7799"/>
                  </a:cubicBezTo>
                  <a:cubicBezTo>
                    <a:pt x="7798" y="7778"/>
                    <a:pt x="7946" y="7714"/>
                    <a:pt x="8072" y="7630"/>
                  </a:cubicBezTo>
                  <a:close/>
                  <a:moveTo>
                    <a:pt x="7461" y="6471"/>
                  </a:moveTo>
                  <a:cubicBezTo>
                    <a:pt x="7124" y="6661"/>
                    <a:pt x="6871" y="6956"/>
                    <a:pt x="6681" y="7187"/>
                  </a:cubicBezTo>
                  <a:cubicBezTo>
                    <a:pt x="6597" y="7209"/>
                    <a:pt x="6513" y="7251"/>
                    <a:pt x="6429" y="7272"/>
                  </a:cubicBezTo>
                  <a:lnTo>
                    <a:pt x="6344" y="5775"/>
                  </a:lnTo>
                  <a:cubicBezTo>
                    <a:pt x="6365" y="5754"/>
                    <a:pt x="6386" y="5733"/>
                    <a:pt x="6407" y="5733"/>
                  </a:cubicBezTo>
                  <a:cubicBezTo>
                    <a:pt x="6597" y="5944"/>
                    <a:pt x="6871" y="6155"/>
                    <a:pt x="7229" y="6239"/>
                  </a:cubicBezTo>
                  <a:cubicBezTo>
                    <a:pt x="7314" y="6323"/>
                    <a:pt x="7377" y="6408"/>
                    <a:pt x="7461" y="6471"/>
                  </a:cubicBezTo>
                  <a:close/>
                  <a:moveTo>
                    <a:pt x="6239" y="5839"/>
                  </a:moveTo>
                  <a:cubicBezTo>
                    <a:pt x="6239" y="6344"/>
                    <a:pt x="6260" y="6850"/>
                    <a:pt x="6281" y="7356"/>
                  </a:cubicBezTo>
                  <a:cubicBezTo>
                    <a:pt x="6260" y="7356"/>
                    <a:pt x="6239" y="7377"/>
                    <a:pt x="6218" y="7398"/>
                  </a:cubicBezTo>
                  <a:cubicBezTo>
                    <a:pt x="6070" y="7377"/>
                    <a:pt x="5902" y="7377"/>
                    <a:pt x="5733" y="7419"/>
                  </a:cubicBezTo>
                  <a:cubicBezTo>
                    <a:pt x="5628" y="7335"/>
                    <a:pt x="5522" y="7272"/>
                    <a:pt x="5417" y="7209"/>
                  </a:cubicBezTo>
                  <a:cubicBezTo>
                    <a:pt x="5585" y="6787"/>
                    <a:pt x="5585" y="6408"/>
                    <a:pt x="5501" y="6070"/>
                  </a:cubicBezTo>
                  <a:cubicBezTo>
                    <a:pt x="5796" y="6049"/>
                    <a:pt x="6028" y="5965"/>
                    <a:pt x="6239" y="5839"/>
                  </a:cubicBezTo>
                  <a:close/>
                  <a:moveTo>
                    <a:pt x="5838" y="8874"/>
                  </a:moveTo>
                  <a:cubicBezTo>
                    <a:pt x="5670" y="9295"/>
                    <a:pt x="5607" y="9696"/>
                    <a:pt x="5585" y="9801"/>
                  </a:cubicBezTo>
                  <a:cubicBezTo>
                    <a:pt x="5501" y="9443"/>
                    <a:pt x="5438" y="9105"/>
                    <a:pt x="5354" y="8810"/>
                  </a:cubicBezTo>
                  <a:cubicBezTo>
                    <a:pt x="5522" y="8852"/>
                    <a:pt x="5691" y="8874"/>
                    <a:pt x="5838" y="8874"/>
                  </a:cubicBezTo>
                  <a:close/>
                  <a:moveTo>
                    <a:pt x="6407" y="9717"/>
                  </a:moveTo>
                  <a:cubicBezTo>
                    <a:pt x="6429" y="10159"/>
                    <a:pt x="6471" y="10602"/>
                    <a:pt x="6492" y="11002"/>
                  </a:cubicBezTo>
                  <a:cubicBezTo>
                    <a:pt x="6471" y="11044"/>
                    <a:pt x="6429" y="11065"/>
                    <a:pt x="6407" y="11108"/>
                  </a:cubicBezTo>
                  <a:cubicBezTo>
                    <a:pt x="6239" y="10960"/>
                    <a:pt x="6028" y="10834"/>
                    <a:pt x="5796" y="10791"/>
                  </a:cubicBezTo>
                  <a:cubicBezTo>
                    <a:pt x="5733" y="10454"/>
                    <a:pt x="5670" y="10138"/>
                    <a:pt x="5585" y="9843"/>
                  </a:cubicBezTo>
                  <a:cubicBezTo>
                    <a:pt x="5923" y="9843"/>
                    <a:pt x="6176" y="9801"/>
                    <a:pt x="6407" y="9717"/>
                  </a:cubicBezTo>
                  <a:close/>
                  <a:moveTo>
                    <a:pt x="6386" y="12478"/>
                  </a:moveTo>
                  <a:cubicBezTo>
                    <a:pt x="6323" y="12688"/>
                    <a:pt x="6281" y="12857"/>
                    <a:pt x="6260" y="12983"/>
                  </a:cubicBezTo>
                  <a:cubicBezTo>
                    <a:pt x="6260" y="12983"/>
                    <a:pt x="6239" y="12983"/>
                    <a:pt x="6218" y="12983"/>
                  </a:cubicBezTo>
                  <a:cubicBezTo>
                    <a:pt x="6197" y="12815"/>
                    <a:pt x="6155" y="12625"/>
                    <a:pt x="6133" y="12457"/>
                  </a:cubicBezTo>
                  <a:cubicBezTo>
                    <a:pt x="6218" y="12478"/>
                    <a:pt x="6302" y="12478"/>
                    <a:pt x="6386" y="12478"/>
                  </a:cubicBezTo>
                  <a:close/>
                  <a:moveTo>
                    <a:pt x="6703" y="13257"/>
                  </a:moveTo>
                  <a:cubicBezTo>
                    <a:pt x="6703" y="13321"/>
                    <a:pt x="6703" y="13384"/>
                    <a:pt x="6724" y="13447"/>
                  </a:cubicBezTo>
                  <a:lnTo>
                    <a:pt x="6681" y="13447"/>
                  </a:lnTo>
                  <a:cubicBezTo>
                    <a:pt x="6681" y="13384"/>
                    <a:pt x="6703" y="13321"/>
                    <a:pt x="6703" y="13257"/>
                  </a:cubicBezTo>
                  <a:close/>
                  <a:moveTo>
                    <a:pt x="8262" y="11487"/>
                  </a:moveTo>
                  <a:cubicBezTo>
                    <a:pt x="8283" y="11466"/>
                    <a:pt x="8283" y="11445"/>
                    <a:pt x="8283" y="11403"/>
                  </a:cubicBezTo>
                  <a:cubicBezTo>
                    <a:pt x="8283" y="11445"/>
                    <a:pt x="8283" y="11466"/>
                    <a:pt x="8283" y="11487"/>
                  </a:cubicBezTo>
                  <a:cubicBezTo>
                    <a:pt x="8283" y="11487"/>
                    <a:pt x="8283" y="11487"/>
                    <a:pt x="8262" y="11487"/>
                  </a:cubicBezTo>
                  <a:close/>
                  <a:moveTo>
                    <a:pt x="8304" y="11087"/>
                  </a:moveTo>
                  <a:cubicBezTo>
                    <a:pt x="8262" y="11065"/>
                    <a:pt x="8199" y="11065"/>
                    <a:pt x="8157" y="11065"/>
                  </a:cubicBezTo>
                  <a:cubicBezTo>
                    <a:pt x="8157" y="11044"/>
                    <a:pt x="8178" y="11023"/>
                    <a:pt x="8178" y="11002"/>
                  </a:cubicBezTo>
                  <a:cubicBezTo>
                    <a:pt x="8220" y="11002"/>
                    <a:pt x="8262" y="11002"/>
                    <a:pt x="8325" y="10981"/>
                  </a:cubicBezTo>
                  <a:cubicBezTo>
                    <a:pt x="8325" y="11023"/>
                    <a:pt x="8304" y="11044"/>
                    <a:pt x="8304" y="11087"/>
                  </a:cubicBezTo>
                  <a:close/>
                  <a:moveTo>
                    <a:pt x="8473" y="9084"/>
                  </a:moveTo>
                  <a:cubicBezTo>
                    <a:pt x="8304" y="9063"/>
                    <a:pt x="8136" y="9105"/>
                    <a:pt x="7988" y="9148"/>
                  </a:cubicBezTo>
                  <a:cubicBezTo>
                    <a:pt x="8072" y="8642"/>
                    <a:pt x="8178" y="8094"/>
                    <a:pt x="8262" y="7504"/>
                  </a:cubicBezTo>
                  <a:cubicBezTo>
                    <a:pt x="8283" y="7504"/>
                    <a:pt x="8325" y="7483"/>
                    <a:pt x="8346" y="7461"/>
                  </a:cubicBezTo>
                  <a:cubicBezTo>
                    <a:pt x="8410" y="7461"/>
                    <a:pt x="8515" y="7461"/>
                    <a:pt x="8642" y="7440"/>
                  </a:cubicBezTo>
                  <a:cubicBezTo>
                    <a:pt x="8578" y="8009"/>
                    <a:pt x="8536" y="8557"/>
                    <a:pt x="8473" y="9084"/>
                  </a:cubicBezTo>
                  <a:close/>
                  <a:moveTo>
                    <a:pt x="9147" y="5965"/>
                  </a:moveTo>
                  <a:cubicBezTo>
                    <a:pt x="9084" y="6007"/>
                    <a:pt x="9021" y="6049"/>
                    <a:pt x="8979" y="6092"/>
                  </a:cubicBezTo>
                  <a:lnTo>
                    <a:pt x="9000" y="5881"/>
                  </a:lnTo>
                  <a:cubicBezTo>
                    <a:pt x="9042" y="5923"/>
                    <a:pt x="9105" y="5944"/>
                    <a:pt x="9147" y="5965"/>
                  </a:cubicBezTo>
                  <a:close/>
                  <a:moveTo>
                    <a:pt x="8894" y="2972"/>
                  </a:moveTo>
                  <a:cubicBezTo>
                    <a:pt x="8916" y="2909"/>
                    <a:pt x="8958" y="2867"/>
                    <a:pt x="8979" y="2804"/>
                  </a:cubicBezTo>
                  <a:cubicBezTo>
                    <a:pt x="9126" y="2888"/>
                    <a:pt x="9211" y="2951"/>
                    <a:pt x="9211" y="2951"/>
                  </a:cubicBezTo>
                  <a:cubicBezTo>
                    <a:pt x="9253" y="2888"/>
                    <a:pt x="9274" y="2825"/>
                    <a:pt x="9295" y="2783"/>
                  </a:cubicBezTo>
                  <a:cubicBezTo>
                    <a:pt x="9253" y="3057"/>
                    <a:pt x="9190" y="3352"/>
                    <a:pt x="9147" y="3626"/>
                  </a:cubicBezTo>
                  <a:cubicBezTo>
                    <a:pt x="9000" y="3752"/>
                    <a:pt x="8873" y="3900"/>
                    <a:pt x="8768" y="4068"/>
                  </a:cubicBezTo>
                  <a:cubicBezTo>
                    <a:pt x="8810" y="3710"/>
                    <a:pt x="8852" y="3331"/>
                    <a:pt x="8894" y="2972"/>
                  </a:cubicBezTo>
                  <a:close/>
                  <a:moveTo>
                    <a:pt x="8578" y="5438"/>
                  </a:moveTo>
                  <a:cubicBezTo>
                    <a:pt x="8642" y="5417"/>
                    <a:pt x="8768" y="5396"/>
                    <a:pt x="8916" y="5333"/>
                  </a:cubicBezTo>
                  <a:cubicBezTo>
                    <a:pt x="8873" y="5649"/>
                    <a:pt x="8831" y="5965"/>
                    <a:pt x="8789" y="6260"/>
                  </a:cubicBezTo>
                  <a:cubicBezTo>
                    <a:pt x="8768" y="6302"/>
                    <a:pt x="8726" y="6323"/>
                    <a:pt x="8705" y="6344"/>
                  </a:cubicBezTo>
                  <a:cubicBezTo>
                    <a:pt x="8705" y="6344"/>
                    <a:pt x="8705" y="6344"/>
                    <a:pt x="8705" y="6344"/>
                  </a:cubicBezTo>
                  <a:cubicBezTo>
                    <a:pt x="8663" y="6134"/>
                    <a:pt x="8620" y="5965"/>
                    <a:pt x="8536" y="5796"/>
                  </a:cubicBezTo>
                  <a:cubicBezTo>
                    <a:pt x="8557" y="5691"/>
                    <a:pt x="8557" y="5565"/>
                    <a:pt x="8578" y="5438"/>
                  </a:cubicBezTo>
                  <a:close/>
                  <a:moveTo>
                    <a:pt x="4194" y="2804"/>
                  </a:moveTo>
                  <a:cubicBezTo>
                    <a:pt x="4237" y="2867"/>
                    <a:pt x="4258" y="2888"/>
                    <a:pt x="4258" y="2888"/>
                  </a:cubicBezTo>
                  <a:cubicBezTo>
                    <a:pt x="4384" y="2804"/>
                    <a:pt x="4490" y="2677"/>
                    <a:pt x="4574" y="2572"/>
                  </a:cubicBezTo>
                  <a:cubicBezTo>
                    <a:pt x="4321" y="3647"/>
                    <a:pt x="5206" y="4279"/>
                    <a:pt x="5754" y="4574"/>
                  </a:cubicBezTo>
                  <a:cubicBezTo>
                    <a:pt x="5459" y="4743"/>
                    <a:pt x="5227" y="4996"/>
                    <a:pt x="5059" y="5248"/>
                  </a:cubicBezTo>
                  <a:cubicBezTo>
                    <a:pt x="4869" y="5017"/>
                    <a:pt x="4721" y="4890"/>
                    <a:pt x="4721" y="4890"/>
                  </a:cubicBezTo>
                  <a:cubicBezTo>
                    <a:pt x="4658" y="4953"/>
                    <a:pt x="4616" y="4996"/>
                    <a:pt x="4574" y="5038"/>
                  </a:cubicBezTo>
                  <a:lnTo>
                    <a:pt x="4553" y="4890"/>
                  </a:lnTo>
                  <a:cubicBezTo>
                    <a:pt x="4553" y="4595"/>
                    <a:pt x="4511" y="4342"/>
                    <a:pt x="4426" y="4110"/>
                  </a:cubicBezTo>
                  <a:close/>
                  <a:moveTo>
                    <a:pt x="5248" y="8958"/>
                  </a:moveTo>
                  <a:lnTo>
                    <a:pt x="5670" y="10749"/>
                  </a:lnTo>
                  <a:cubicBezTo>
                    <a:pt x="5649" y="10749"/>
                    <a:pt x="5628" y="10749"/>
                    <a:pt x="5607" y="10749"/>
                  </a:cubicBezTo>
                  <a:cubicBezTo>
                    <a:pt x="5585" y="10707"/>
                    <a:pt x="5564" y="10686"/>
                    <a:pt x="5522" y="10644"/>
                  </a:cubicBezTo>
                  <a:lnTo>
                    <a:pt x="5248" y="8958"/>
                  </a:lnTo>
                  <a:close/>
                  <a:moveTo>
                    <a:pt x="5859" y="12541"/>
                  </a:moveTo>
                  <a:cubicBezTo>
                    <a:pt x="5944" y="12520"/>
                    <a:pt x="5986" y="12499"/>
                    <a:pt x="5986" y="12499"/>
                  </a:cubicBezTo>
                  <a:cubicBezTo>
                    <a:pt x="5986" y="12478"/>
                    <a:pt x="5986" y="12457"/>
                    <a:pt x="5986" y="12435"/>
                  </a:cubicBezTo>
                  <a:cubicBezTo>
                    <a:pt x="6007" y="12435"/>
                    <a:pt x="6049" y="12457"/>
                    <a:pt x="6070" y="12457"/>
                  </a:cubicBezTo>
                  <a:lnTo>
                    <a:pt x="6197" y="13004"/>
                  </a:lnTo>
                  <a:cubicBezTo>
                    <a:pt x="6112" y="13026"/>
                    <a:pt x="6028" y="13047"/>
                    <a:pt x="5944" y="1308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1"/>
            <p:cNvSpPr/>
            <p:nvPr/>
          </p:nvSpPr>
          <p:spPr>
            <a:xfrm>
              <a:off x="7974266" y="3284344"/>
              <a:ext cx="35742" cy="568440"/>
            </a:xfrm>
            <a:custGeom>
              <a:avLst/>
              <a:gdLst/>
              <a:ahLst/>
              <a:cxnLst/>
              <a:rect l="l" t="t" r="r" b="b"/>
              <a:pathLst>
                <a:path w="717" h="11403" extrusionOk="0">
                  <a:moveTo>
                    <a:pt x="717" y="11403"/>
                  </a:moveTo>
                  <a:cubicBezTo>
                    <a:pt x="717" y="11403"/>
                    <a:pt x="0" y="588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1"/>
            <p:cNvSpPr/>
            <p:nvPr/>
          </p:nvSpPr>
          <p:spPr>
            <a:xfrm>
              <a:off x="7994206" y="3507069"/>
              <a:ext cx="132451" cy="145064"/>
            </a:xfrm>
            <a:custGeom>
              <a:avLst/>
              <a:gdLst/>
              <a:ahLst/>
              <a:cxnLst/>
              <a:rect l="l" t="t" r="r" b="b"/>
              <a:pathLst>
                <a:path w="2657" h="2910" extrusionOk="0">
                  <a:moveTo>
                    <a:pt x="0" y="2129"/>
                  </a:moveTo>
                  <a:cubicBezTo>
                    <a:pt x="0" y="2129"/>
                    <a:pt x="1033" y="1"/>
                    <a:pt x="2656" y="949"/>
                  </a:cubicBezTo>
                  <a:cubicBezTo>
                    <a:pt x="2656" y="949"/>
                    <a:pt x="1897" y="2909"/>
                    <a:pt x="0" y="2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1"/>
            <p:cNvSpPr/>
            <p:nvPr/>
          </p:nvSpPr>
          <p:spPr>
            <a:xfrm>
              <a:off x="8006818" y="3677302"/>
              <a:ext cx="132402" cy="143967"/>
            </a:xfrm>
            <a:custGeom>
              <a:avLst/>
              <a:gdLst/>
              <a:ahLst/>
              <a:cxnLst/>
              <a:rect l="l" t="t" r="r" b="b"/>
              <a:pathLst>
                <a:path w="2656" h="2888" extrusionOk="0">
                  <a:moveTo>
                    <a:pt x="0" y="2108"/>
                  </a:moveTo>
                  <a:cubicBezTo>
                    <a:pt x="0" y="2108"/>
                    <a:pt x="1012" y="0"/>
                    <a:pt x="2656" y="948"/>
                  </a:cubicBezTo>
                  <a:cubicBezTo>
                    <a:pt x="2656" y="948"/>
                    <a:pt x="1897" y="2887"/>
                    <a:pt x="0" y="2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1"/>
            <p:cNvSpPr/>
            <p:nvPr/>
          </p:nvSpPr>
          <p:spPr>
            <a:xfrm>
              <a:off x="7903830" y="3734030"/>
              <a:ext cx="110368" cy="117696"/>
            </a:xfrm>
            <a:custGeom>
              <a:avLst/>
              <a:gdLst/>
              <a:ahLst/>
              <a:cxnLst/>
              <a:rect l="l" t="t" r="r" b="b"/>
              <a:pathLst>
                <a:path w="2214" h="2361" extrusionOk="0">
                  <a:moveTo>
                    <a:pt x="191" y="2361"/>
                  </a:moveTo>
                  <a:cubicBezTo>
                    <a:pt x="191" y="2361"/>
                    <a:pt x="1" y="21"/>
                    <a:pt x="1898" y="0"/>
                  </a:cubicBezTo>
                  <a:cubicBezTo>
                    <a:pt x="1898" y="0"/>
                    <a:pt x="2214" y="2066"/>
                    <a:pt x="191" y="23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1"/>
            <p:cNvSpPr/>
            <p:nvPr/>
          </p:nvSpPr>
          <p:spPr>
            <a:xfrm>
              <a:off x="7983688" y="3367342"/>
              <a:ext cx="132451" cy="144017"/>
            </a:xfrm>
            <a:custGeom>
              <a:avLst/>
              <a:gdLst/>
              <a:ahLst/>
              <a:cxnLst/>
              <a:rect l="l" t="t" r="r" b="b"/>
              <a:pathLst>
                <a:path w="2657" h="2889" extrusionOk="0">
                  <a:moveTo>
                    <a:pt x="1" y="2108"/>
                  </a:moveTo>
                  <a:cubicBezTo>
                    <a:pt x="1" y="2108"/>
                    <a:pt x="1012" y="1"/>
                    <a:pt x="2656" y="949"/>
                  </a:cubicBezTo>
                  <a:cubicBezTo>
                    <a:pt x="2656" y="949"/>
                    <a:pt x="1898" y="2888"/>
                    <a:pt x="1" y="2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1"/>
            <p:cNvSpPr/>
            <p:nvPr/>
          </p:nvSpPr>
          <p:spPr>
            <a:xfrm>
              <a:off x="7864998" y="3432495"/>
              <a:ext cx="116649" cy="101943"/>
            </a:xfrm>
            <a:custGeom>
              <a:avLst/>
              <a:gdLst/>
              <a:ahLst/>
              <a:cxnLst/>
              <a:rect l="l" t="t" r="r" b="b"/>
              <a:pathLst>
                <a:path w="2340" h="2045" extrusionOk="0">
                  <a:moveTo>
                    <a:pt x="2340" y="2045"/>
                  </a:moveTo>
                  <a:cubicBezTo>
                    <a:pt x="2340" y="2045"/>
                    <a:pt x="0" y="1918"/>
                    <a:pt x="253" y="42"/>
                  </a:cubicBezTo>
                  <a:cubicBezTo>
                    <a:pt x="253" y="42"/>
                    <a:pt x="2340" y="0"/>
                    <a:pt x="2340" y="20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1"/>
            <p:cNvSpPr/>
            <p:nvPr/>
          </p:nvSpPr>
          <p:spPr>
            <a:xfrm>
              <a:off x="7882844" y="3611103"/>
              <a:ext cx="116649" cy="109321"/>
            </a:xfrm>
            <a:custGeom>
              <a:avLst/>
              <a:gdLst/>
              <a:ahLst/>
              <a:cxnLst/>
              <a:rect l="l" t="t" r="r" b="b"/>
              <a:pathLst>
                <a:path w="2340" h="2193" extrusionOk="0">
                  <a:moveTo>
                    <a:pt x="2340" y="2024"/>
                  </a:moveTo>
                  <a:cubicBezTo>
                    <a:pt x="2340" y="2024"/>
                    <a:pt x="0" y="2192"/>
                    <a:pt x="0" y="295"/>
                  </a:cubicBezTo>
                  <a:cubicBezTo>
                    <a:pt x="0" y="295"/>
                    <a:pt x="2066" y="0"/>
                    <a:pt x="2340" y="2024"/>
                  </a:cubicBezTo>
                  <a:close/>
                </a:path>
              </a:pathLst>
            </a:custGeom>
            <a:solidFill>
              <a:srgbClr val="464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1"/>
            <p:cNvSpPr/>
            <p:nvPr/>
          </p:nvSpPr>
          <p:spPr>
            <a:xfrm>
              <a:off x="7861808" y="3203439"/>
              <a:ext cx="137686" cy="124027"/>
            </a:xfrm>
            <a:custGeom>
              <a:avLst/>
              <a:gdLst/>
              <a:ahLst/>
              <a:cxnLst/>
              <a:rect l="l" t="t" r="r" b="b"/>
              <a:pathLst>
                <a:path w="2762" h="2488" extrusionOk="0">
                  <a:moveTo>
                    <a:pt x="2235" y="2488"/>
                  </a:moveTo>
                  <a:cubicBezTo>
                    <a:pt x="2235" y="2488"/>
                    <a:pt x="1" y="1750"/>
                    <a:pt x="739" y="1"/>
                  </a:cubicBezTo>
                  <a:cubicBezTo>
                    <a:pt x="739" y="1"/>
                    <a:pt x="2762" y="507"/>
                    <a:pt x="2235" y="24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1"/>
            <p:cNvSpPr/>
            <p:nvPr/>
          </p:nvSpPr>
          <p:spPr>
            <a:xfrm>
              <a:off x="7921726" y="3175075"/>
              <a:ext cx="143967" cy="141873"/>
            </a:xfrm>
            <a:custGeom>
              <a:avLst/>
              <a:gdLst/>
              <a:ahLst/>
              <a:cxnLst/>
              <a:rect l="l" t="t" r="r" b="b"/>
              <a:pathLst>
                <a:path w="2888" h="2846" extrusionOk="0">
                  <a:moveTo>
                    <a:pt x="1159" y="2846"/>
                  </a:moveTo>
                  <a:cubicBezTo>
                    <a:pt x="1159" y="2846"/>
                    <a:pt x="0" y="802"/>
                    <a:pt x="1707" y="1"/>
                  </a:cubicBezTo>
                  <a:cubicBezTo>
                    <a:pt x="1707" y="1"/>
                    <a:pt x="2888" y="1729"/>
                    <a:pt x="1159" y="2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1"/>
            <p:cNvSpPr/>
            <p:nvPr/>
          </p:nvSpPr>
          <p:spPr>
            <a:xfrm>
              <a:off x="7665354" y="3760301"/>
              <a:ext cx="703982" cy="327814"/>
            </a:xfrm>
            <a:custGeom>
              <a:avLst/>
              <a:gdLst/>
              <a:ahLst/>
              <a:cxnLst/>
              <a:rect l="l" t="t" r="r" b="b"/>
              <a:pathLst>
                <a:path w="14122" h="6576" extrusionOk="0">
                  <a:moveTo>
                    <a:pt x="528" y="0"/>
                  </a:moveTo>
                  <a:lnTo>
                    <a:pt x="13363" y="0"/>
                  </a:lnTo>
                  <a:cubicBezTo>
                    <a:pt x="13363" y="0"/>
                    <a:pt x="14122" y="5100"/>
                    <a:pt x="8916" y="6576"/>
                  </a:cubicBezTo>
                  <a:lnTo>
                    <a:pt x="4616" y="6576"/>
                  </a:lnTo>
                  <a:cubicBezTo>
                    <a:pt x="4616" y="6576"/>
                    <a:pt x="1" y="5100"/>
                    <a:pt x="528" y="0"/>
                  </a:cubicBezTo>
                  <a:close/>
                </a:path>
              </a:pathLst>
            </a:custGeom>
            <a:solidFill>
              <a:srgbClr val="FF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1"/>
            <p:cNvSpPr/>
            <p:nvPr/>
          </p:nvSpPr>
          <p:spPr>
            <a:xfrm>
              <a:off x="7665354" y="3760301"/>
              <a:ext cx="703982" cy="327814"/>
            </a:xfrm>
            <a:custGeom>
              <a:avLst/>
              <a:gdLst/>
              <a:ahLst/>
              <a:cxnLst/>
              <a:rect l="l" t="t" r="r" b="b"/>
              <a:pathLst>
                <a:path w="14122" h="6576" extrusionOk="0">
                  <a:moveTo>
                    <a:pt x="528" y="0"/>
                  </a:moveTo>
                  <a:lnTo>
                    <a:pt x="13363" y="0"/>
                  </a:lnTo>
                  <a:cubicBezTo>
                    <a:pt x="13363" y="0"/>
                    <a:pt x="14122" y="5100"/>
                    <a:pt x="8916" y="6576"/>
                  </a:cubicBezTo>
                  <a:lnTo>
                    <a:pt x="4616" y="6576"/>
                  </a:lnTo>
                  <a:cubicBezTo>
                    <a:pt x="4616" y="6576"/>
                    <a:pt x="1" y="5100"/>
                    <a:pt x="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1"/>
            <p:cNvSpPr/>
            <p:nvPr/>
          </p:nvSpPr>
          <p:spPr>
            <a:xfrm>
              <a:off x="7895456" y="3400990"/>
              <a:ext cx="84097" cy="359369"/>
            </a:xfrm>
            <a:custGeom>
              <a:avLst/>
              <a:gdLst/>
              <a:ahLst/>
              <a:cxnLst/>
              <a:rect l="l" t="t" r="r" b="b"/>
              <a:pathLst>
                <a:path w="1687" h="7209" extrusionOk="0">
                  <a:moveTo>
                    <a:pt x="0" y="0"/>
                  </a:moveTo>
                  <a:cubicBezTo>
                    <a:pt x="0" y="0"/>
                    <a:pt x="780" y="2023"/>
                    <a:pt x="1686" y="72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1"/>
            <p:cNvSpPr/>
            <p:nvPr/>
          </p:nvSpPr>
          <p:spPr>
            <a:xfrm>
              <a:off x="7943759" y="3463999"/>
              <a:ext cx="104087" cy="119839"/>
            </a:xfrm>
            <a:custGeom>
              <a:avLst/>
              <a:gdLst/>
              <a:ahLst/>
              <a:cxnLst/>
              <a:rect l="l" t="t" r="r" b="b"/>
              <a:pathLst>
                <a:path w="2088" h="2404" extrusionOk="0">
                  <a:moveTo>
                    <a:pt x="1" y="2340"/>
                  </a:moveTo>
                  <a:cubicBezTo>
                    <a:pt x="1" y="2340"/>
                    <a:pt x="212" y="1"/>
                    <a:pt x="2087" y="317"/>
                  </a:cubicBezTo>
                  <a:cubicBezTo>
                    <a:pt x="2087" y="317"/>
                    <a:pt x="2045" y="2403"/>
                    <a:pt x="1"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1"/>
            <p:cNvSpPr/>
            <p:nvPr/>
          </p:nvSpPr>
          <p:spPr>
            <a:xfrm>
              <a:off x="7831350" y="3333744"/>
              <a:ext cx="151345" cy="143967"/>
            </a:xfrm>
            <a:custGeom>
              <a:avLst/>
              <a:gdLst/>
              <a:ahLst/>
              <a:cxnLst/>
              <a:rect l="l" t="t" r="r" b="b"/>
              <a:pathLst>
                <a:path w="3036" h="2888" extrusionOk="0">
                  <a:moveTo>
                    <a:pt x="1729" y="2888"/>
                  </a:moveTo>
                  <a:cubicBezTo>
                    <a:pt x="1729" y="2888"/>
                    <a:pt x="1" y="1307"/>
                    <a:pt x="1371" y="0"/>
                  </a:cubicBezTo>
                  <a:cubicBezTo>
                    <a:pt x="1371" y="0"/>
                    <a:pt x="3036" y="1286"/>
                    <a:pt x="1729" y="28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1"/>
            <p:cNvSpPr/>
            <p:nvPr/>
          </p:nvSpPr>
          <p:spPr>
            <a:xfrm>
              <a:off x="7813504" y="3434588"/>
              <a:ext cx="116649" cy="106181"/>
            </a:xfrm>
            <a:custGeom>
              <a:avLst/>
              <a:gdLst/>
              <a:ahLst/>
              <a:cxnLst/>
              <a:rect l="l" t="t" r="r" b="b"/>
              <a:pathLst>
                <a:path w="2340" h="2130" extrusionOk="0">
                  <a:moveTo>
                    <a:pt x="2340" y="2045"/>
                  </a:moveTo>
                  <a:cubicBezTo>
                    <a:pt x="2340" y="2045"/>
                    <a:pt x="0" y="2129"/>
                    <a:pt x="64" y="232"/>
                  </a:cubicBezTo>
                  <a:cubicBezTo>
                    <a:pt x="64" y="232"/>
                    <a:pt x="2150" y="0"/>
                    <a:pt x="2340" y="20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1"/>
            <p:cNvSpPr/>
            <p:nvPr/>
          </p:nvSpPr>
          <p:spPr>
            <a:xfrm>
              <a:off x="7848149" y="3587973"/>
              <a:ext cx="119839" cy="104087"/>
            </a:xfrm>
            <a:custGeom>
              <a:avLst/>
              <a:gdLst/>
              <a:ahLst/>
              <a:cxnLst/>
              <a:rect l="l" t="t" r="r" b="b"/>
              <a:pathLst>
                <a:path w="2404" h="2088" extrusionOk="0">
                  <a:moveTo>
                    <a:pt x="2340" y="2087"/>
                  </a:moveTo>
                  <a:cubicBezTo>
                    <a:pt x="2340" y="2087"/>
                    <a:pt x="1" y="1855"/>
                    <a:pt x="317" y="1"/>
                  </a:cubicBezTo>
                  <a:cubicBezTo>
                    <a:pt x="317" y="1"/>
                    <a:pt x="2404" y="43"/>
                    <a:pt x="2340" y="20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1"/>
            <p:cNvSpPr/>
            <p:nvPr/>
          </p:nvSpPr>
          <p:spPr>
            <a:xfrm>
              <a:off x="8071970" y="3195065"/>
              <a:ext cx="62013" cy="565299"/>
            </a:xfrm>
            <a:custGeom>
              <a:avLst/>
              <a:gdLst/>
              <a:ahLst/>
              <a:cxnLst/>
              <a:rect l="l" t="t" r="r" b="b"/>
              <a:pathLst>
                <a:path w="1244" h="11340" extrusionOk="0">
                  <a:moveTo>
                    <a:pt x="0" y="11339"/>
                  </a:moveTo>
                  <a:cubicBezTo>
                    <a:pt x="0" y="11339"/>
                    <a:pt x="211" y="5796"/>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1"/>
            <p:cNvSpPr/>
            <p:nvPr/>
          </p:nvSpPr>
          <p:spPr>
            <a:xfrm>
              <a:off x="8097144" y="3426164"/>
              <a:ext cx="140876" cy="150298"/>
            </a:xfrm>
            <a:custGeom>
              <a:avLst/>
              <a:gdLst/>
              <a:ahLst/>
              <a:cxnLst/>
              <a:rect l="l" t="t" r="r" b="b"/>
              <a:pathLst>
                <a:path w="2826" h="3015" extrusionOk="0">
                  <a:moveTo>
                    <a:pt x="1" y="1919"/>
                  </a:moveTo>
                  <a:cubicBezTo>
                    <a:pt x="1" y="1919"/>
                    <a:pt x="1371" y="1"/>
                    <a:pt x="2825" y="1223"/>
                  </a:cubicBezTo>
                  <a:cubicBezTo>
                    <a:pt x="2825" y="1223"/>
                    <a:pt x="1750" y="3015"/>
                    <a:pt x="1" y="19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1"/>
            <p:cNvSpPr/>
            <p:nvPr/>
          </p:nvSpPr>
          <p:spPr>
            <a:xfrm>
              <a:off x="8080345" y="3595351"/>
              <a:ext cx="140826" cy="150298"/>
            </a:xfrm>
            <a:custGeom>
              <a:avLst/>
              <a:gdLst/>
              <a:ahLst/>
              <a:cxnLst/>
              <a:rect l="l" t="t" r="r" b="b"/>
              <a:pathLst>
                <a:path w="2825" h="3015" extrusionOk="0">
                  <a:moveTo>
                    <a:pt x="1" y="1918"/>
                  </a:moveTo>
                  <a:cubicBezTo>
                    <a:pt x="1" y="1918"/>
                    <a:pt x="1371" y="0"/>
                    <a:pt x="2825" y="1223"/>
                  </a:cubicBezTo>
                  <a:cubicBezTo>
                    <a:pt x="2825" y="1223"/>
                    <a:pt x="1750" y="3014"/>
                    <a:pt x="1" y="19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1"/>
            <p:cNvSpPr/>
            <p:nvPr/>
          </p:nvSpPr>
          <p:spPr>
            <a:xfrm>
              <a:off x="7976360" y="3626855"/>
              <a:ext cx="104037" cy="119839"/>
            </a:xfrm>
            <a:custGeom>
              <a:avLst/>
              <a:gdLst/>
              <a:ahLst/>
              <a:cxnLst/>
              <a:rect l="l" t="t" r="r" b="b"/>
              <a:pathLst>
                <a:path w="2087" h="2404" extrusionOk="0">
                  <a:moveTo>
                    <a:pt x="0" y="2340"/>
                  </a:moveTo>
                  <a:cubicBezTo>
                    <a:pt x="0" y="2340"/>
                    <a:pt x="211" y="0"/>
                    <a:pt x="2087" y="317"/>
                  </a:cubicBezTo>
                  <a:cubicBezTo>
                    <a:pt x="2087" y="317"/>
                    <a:pt x="2066" y="2403"/>
                    <a:pt x="0"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1"/>
            <p:cNvSpPr/>
            <p:nvPr/>
          </p:nvSpPr>
          <p:spPr>
            <a:xfrm>
              <a:off x="8110802" y="3286438"/>
              <a:ext cx="139829" cy="149251"/>
            </a:xfrm>
            <a:custGeom>
              <a:avLst/>
              <a:gdLst/>
              <a:ahLst/>
              <a:cxnLst/>
              <a:rect l="l" t="t" r="r" b="b"/>
              <a:pathLst>
                <a:path w="2805" h="2994" extrusionOk="0">
                  <a:moveTo>
                    <a:pt x="1" y="1919"/>
                  </a:moveTo>
                  <a:cubicBezTo>
                    <a:pt x="1" y="1919"/>
                    <a:pt x="1350" y="1"/>
                    <a:pt x="2804" y="1202"/>
                  </a:cubicBezTo>
                  <a:cubicBezTo>
                    <a:pt x="2804" y="1202"/>
                    <a:pt x="1729" y="2994"/>
                    <a:pt x="1" y="19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1"/>
            <p:cNvSpPr/>
            <p:nvPr/>
          </p:nvSpPr>
          <p:spPr>
            <a:xfrm>
              <a:off x="7983688" y="3326367"/>
              <a:ext cx="131405" cy="116699"/>
            </a:xfrm>
            <a:custGeom>
              <a:avLst/>
              <a:gdLst/>
              <a:ahLst/>
              <a:cxnLst/>
              <a:rect l="l" t="t" r="r" b="b"/>
              <a:pathLst>
                <a:path w="2636" h="2341" extrusionOk="0">
                  <a:moveTo>
                    <a:pt x="2298" y="2340"/>
                  </a:moveTo>
                  <a:cubicBezTo>
                    <a:pt x="2298" y="2340"/>
                    <a:pt x="1" y="1813"/>
                    <a:pt x="570" y="1"/>
                  </a:cubicBezTo>
                  <a:cubicBezTo>
                    <a:pt x="570" y="1"/>
                    <a:pt x="2635" y="296"/>
                    <a:pt x="2298" y="23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1"/>
            <p:cNvSpPr/>
            <p:nvPr/>
          </p:nvSpPr>
          <p:spPr>
            <a:xfrm>
              <a:off x="7968983" y="3516540"/>
              <a:ext cx="119839" cy="104037"/>
            </a:xfrm>
            <a:custGeom>
              <a:avLst/>
              <a:gdLst/>
              <a:ahLst/>
              <a:cxnLst/>
              <a:rect l="l" t="t" r="r" b="b"/>
              <a:pathLst>
                <a:path w="2404" h="2087" extrusionOk="0">
                  <a:moveTo>
                    <a:pt x="2340" y="2087"/>
                  </a:moveTo>
                  <a:cubicBezTo>
                    <a:pt x="2340" y="2087"/>
                    <a:pt x="1" y="1855"/>
                    <a:pt x="317" y="0"/>
                  </a:cubicBezTo>
                  <a:cubicBezTo>
                    <a:pt x="317" y="0"/>
                    <a:pt x="2403" y="43"/>
                    <a:pt x="2340" y="20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1"/>
            <p:cNvSpPr/>
            <p:nvPr/>
          </p:nvSpPr>
          <p:spPr>
            <a:xfrm>
              <a:off x="8021523" y="3101548"/>
              <a:ext cx="146110" cy="135592"/>
            </a:xfrm>
            <a:custGeom>
              <a:avLst/>
              <a:gdLst/>
              <a:ahLst/>
              <a:cxnLst/>
              <a:rect l="l" t="t" r="r" b="b"/>
              <a:pathLst>
                <a:path w="2931" h="2720" extrusionOk="0">
                  <a:moveTo>
                    <a:pt x="2066" y="2719"/>
                  </a:moveTo>
                  <a:cubicBezTo>
                    <a:pt x="2066" y="2719"/>
                    <a:pt x="0" y="1602"/>
                    <a:pt x="1033" y="0"/>
                  </a:cubicBezTo>
                  <a:cubicBezTo>
                    <a:pt x="1033" y="0"/>
                    <a:pt x="2930" y="843"/>
                    <a:pt x="2066" y="27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1"/>
            <p:cNvSpPr/>
            <p:nvPr/>
          </p:nvSpPr>
          <p:spPr>
            <a:xfrm>
              <a:off x="8092956" y="3092077"/>
              <a:ext cx="133498" cy="135592"/>
            </a:xfrm>
            <a:custGeom>
              <a:avLst/>
              <a:gdLst/>
              <a:ahLst/>
              <a:cxnLst/>
              <a:rect l="l" t="t" r="r" b="b"/>
              <a:pathLst>
                <a:path w="2678" h="2720" extrusionOk="0">
                  <a:moveTo>
                    <a:pt x="802" y="2720"/>
                  </a:moveTo>
                  <a:cubicBezTo>
                    <a:pt x="802" y="2720"/>
                    <a:pt x="1" y="507"/>
                    <a:pt x="1834" y="1"/>
                  </a:cubicBezTo>
                  <a:cubicBezTo>
                    <a:pt x="1834" y="1"/>
                    <a:pt x="2677" y="1919"/>
                    <a:pt x="802" y="2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1"/>
            <p:cNvSpPr/>
            <p:nvPr/>
          </p:nvSpPr>
          <p:spPr>
            <a:xfrm>
              <a:off x="7870232" y="3202392"/>
              <a:ext cx="94615" cy="561112"/>
            </a:xfrm>
            <a:custGeom>
              <a:avLst/>
              <a:gdLst/>
              <a:ahLst/>
              <a:cxnLst/>
              <a:rect l="l" t="t" r="r" b="b"/>
              <a:pathLst>
                <a:path w="1898" h="11256" extrusionOk="0">
                  <a:moveTo>
                    <a:pt x="1897" y="11255"/>
                  </a:moveTo>
                  <a:cubicBezTo>
                    <a:pt x="1897" y="11255"/>
                    <a:pt x="591" y="5860"/>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1"/>
            <p:cNvSpPr/>
            <p:nvPr/>
          </p:nvSpPr>
          <p:spPr>
            <a:xfrm>
              <a:off x="7923820" y="3416742"/>
              <a:ext cx="125074" cy="138733"/>
            </a:xfrm>
            <a:custGeom>
              <a:avLst/>
              <a:gdLst/>
              <a:ahLst/>
              <a:cxnLst/>
              <a:rect l="l" t="t" r="r" b="b"/>
              <a:pathLst>
                <a:path w="2509" h="2783" extrusionOk="0">
                  <a:moveTo>
                    <a:pt x="0" y="2213"/>
                  </a:moveTo>
                  <a:cubicBezTo>
                    <a:pt x="0" y="2213"/>
                    <a:pt x="780" y="0"/>
                    <a:pt x="2508" y="759"/>
                  </a:cubicBezTo>
                  <a:cubicBezTo>
                    <a:pt x="2508" y="759"/>
                    <a:pt x="1960"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1"/>
            <p:cNvSpPr/>
            <p:nvPr/>
          </p:nvSpPr>
          <p:spPr>
            <a:xfrm>
              <a:off x="7953230" y="3583786"/>
              <a:ext cx="126121" cy="138733"/>
            </a:xfrm>
            <a:custGeom>
              <a:avLst/>
              <a:gdLst/>
              <a:ahLst/>
              <a:cxnLst/>
              <a:rect l="l" t="t" r="r" b="b"/>
              <a:pathLst>
                <a:path w="2530" h="2783" extrusionOk="0">
                  <a:moveTo>
                    <a:pt x="0" y="2213"/>
                  </a:moveTo>
                  <a:cubicBezTo>
                    <a:pt x="0" y="2213"/>
                    <a:pt x="801" y="0"/>
                    <a:pt x="2530" y="780"/>
                  </a:cubicBezTo>
                  <a:cubicBezTo>
                    <a:pt x="2530" y="780"/>
                    <a:pt x="1982"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1"/>
            <p:cNvSpPr/>
            <p:nvPr/>
          </p:nvSpPr>
          <p:spPr>
            <a:xfrm>
              <a:off x="7831350" y="3620525"/>
              <a:ext cx="132451" cy="130358"/>
            </a:xfrm>
            <a:custGeom>
              <a:avLst/>
              <a:gdLst/>
              <a:ahLst/>
              <a:cxnLst/>
              <a:rect l="l" t="t" r="r" b="b"/>
              <a:pathLst>
                <a:path w="2657" h="2615" extrusionOk="0">
                  <a:moveTo>
                    <a:pt x="1" y="675"/>
                  </a:moveTo>
                  <a:cubicBezTo>
                    <a:pt x="1" y="675"/>
                    <a:pt x="2256" y="1"/>
                    <a:pt x="2656" y="1856"/>
                  </a:cubicBezTo>
                  <a:cubicBezTo>
                    <a:pt x="2656" y="1856"/>
                    <a:pt x="717" y="2614"/>
                    <a:pt x="1" y="6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1"/>
            <p:cNvSpPr/>
            <p:nvPr/>
          </p:nvSpPr>
          <p:spPr>
            <a:xfrm>
              <a:off x="7897549" y="3278063"/>
              <a:ext cx="126121" cy="138733"/>
            </a:xfrm>
            <a:custGeom>
              <a:avLst/>
              <a:gdLst/>
              <a:ahLst/>
              <a:cxnLst/>
              <a:rect l="l" t="t" r="r" b="b"/>
              <a:pathLst>
                <a:path w="2530" h="2783" extrusionOk="0">
                  <a:moveTo>
                    <a:pt x="0" y="2213"/>
                  </a:moveTo>
                  <a:cubicBezTo>
                    <a:pt x="0" y="2213"/>
                    <a:pt x="801" y="0"/>
                    <a:pt x="2530" y="759"/>
                  </a:cubicBezTo>
                  <a:cubicBezTo>
                    <a:pt x="2530" y="759"/>
                    <a:pt x="1982" y="2782"/>
                    <a:pt x="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1"/>
            <p:cNvSpPr/>
            <p:nvPr/>
          </p:nvSpPr>
          <p:spPr>
            <a:xfrm>
              <a:off x="7786187" y="3348450"/>
              <a:ext cx="116649" cy="108274"/>
            </a:xfrm>
            <a:custGeom>
              <a:avLst/>
              <a:gdLst/>
              <a:ahLst/>
              <a:cxnLst/>
              <a:rect l="l" t="t" r="r" b="b"/>
              <a:pathLst>
                <a:path w="2340" h="2172" extrusionOk="0">
                  <a:moveTo>
                    <a:pt x="2340" y="2045"/>
                  </a:moveTo>
                  <a:cubicBezTo>
                    <a:pt x="2340" y="2045"/>
                    <a:pt x="0" y="2171"/>
                    <a:pt x="43" y="274"/>
                  </a:cubicBezTo>
                  <a:cubicBezTo>
                    <a:pt x="43" y="274"/>
                    <a:pt x="2108" y="0"/>
                    <a:pt x="2340" y="204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1"/>
            <p:cNvSpPr/>
            <p:nvPr/>
          </p:nvSpPr>
          <p:spPr>
            <a:xfrm>
              <a:off x="7814551" y="3526011"/>
              <a:ext cx="125074" cy="119790"/>
            </a:xfrm>
            <a:custGeom>
              <a:avLst/>
              <a:gdLst/>
              <a:ahLst/>
              <a:cxnLst/>
              <a:rect l="l" t="t" r="r" b="b"/>
              <a:pathLst>
                <a:path w="2509" h="2403" extrusionOk="0">
                  <a:moveTo>
                    <a:pt x="2509" y="1981"/>
                  </a:moveTo>
                  <a:cubicBezTo>
                    <a:pt x="2509" y="1981"/>
                    <a:pt x="190" y="2403"/>
                    <a:pt x="0" y="527"/>
                  </a:cubicBezTo>
                  <a:cubicBezTo>
                    <a:pt x="0" y="527"/>
                    <a:pt x="2003" y="0"/>
                    <a:pt x="2509" y="198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1"/>
            <p:cNvSpPr/>
            <p:nvPr/>
          </p:nvSpPr>
          <p:spPr>
            <a:xfrm>
              <a:off x="7775669" y="3234994"/>
              <a:ext cx="130358" cy="115602"/>
            </a:xfrm>
            <a:custGeom>
              <a:avLst/>
              <a:gdLst/>
              <a:ahLst/>
              <a:cxnLst/>
              <a:rect l="l" t="t" r="r" b="b"/>
              <a:pathLst>
                <a:path w="2615" h="2319" extrusionOk="0">
                  <a:moveTo>
                    <a:pt x="2298" y="2318"/>
                  </a:moveTo>
                  <a:cubicBezTo>
                    <a:pt x="2298" y="2318"/>
                    <a:pt x="1" y="1813"/>
                    <a:pt x="549" y="0"/>
                  </a:cubicBezTo>
                  <a:cubicBezTo>
                    <a:pt x="549" y="0"/>
                    <a:pt x="2614" y="295"/>
                    <a:pt x="2298" y="231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1"/>
            <p:cNvSpPr/>
            <p:nvPr/>
          </p:nvSpPr>
          <p:spPr>
            <a:xfrm>
              <a:off x="7809317" y="3089983"/>
              <a:ext cx="147107" cy="143967"/>
            </a:xfrm>
            <a:custGeom>
              <a:avLst/>
              <a:gdLst/>
              <a:ahLst/>
              <a:cxnLst/>
              <a:rect l="l" t="t" r="r" b="b"/>
              <a:pathLst>
                <a:path w="2951" h="2888" extrusionOk="0">
                  <a:moveTo>
                    <a:pt x="1370" y="2888"/>
                  </a:moveTo>
                  <a:cubicBezTo>
                    <a:pt x="1370" y="2888"/>
                    <a:pt x="0" y="991"/>
                    <a:pt x="1602" y="1"/>
                  </a:cubicBezTo>
                  <a:cubicBezTo>
                    <a:pt x="1602" y="1"/>
                    <a:pt x="2951" y="1602"/>
                    <a:pt x="1370" y="28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1"/>
            <p:cNvSpPr/>
            <p:nvPr/>
          </p:nvSpPr>
          <p:spPr>
            <a:xfrm>
              <a:off x="8016289" y="3213957"/>
              <a:ext cx="94565" cy="560065"/>
            </a:xfrm>
            <a:custGeom>
              <a:avLst/>
              <a:gdLst/>
              <a:ahLst/>
              <a:cxnLst/>
              <a:rect l="l" t="t" r="r" b="b"/>
              <a:pathLst>
                <a:path w="1897" h="11235" extrusionOk="0">
                  <a:moveTo>
                    <a:pt x="0" y="11234"/>
                  </a:moveTo>
                  <a:cubicBezTo>
                    <a:pt x="0" y="11234"/>
                    <a:pt x="1307" y="5860"/>
                    <a:pt x="18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1"/>
            <p:cNvSpPr/>
            <p:nvPr/>
          </p:nvSpPr>
          <p:spPr>
            <a:xfrm>
              <a:off x="7931147" y="3427211"/>
              <a:ext cx="126170" cy="139829"/>
            </a:xfrm>
            <a:custGeom>
              <a:avLst/>
              <a:gdLst/>
              <a:ahLst/>
              <a:cxnLst/>
              <a:rect l="l" t="t" r="r" b="b"/>
              <a:pathLst>
                <a:path w="2531" h="2805" extrusionOk="0">
                  <a:moveTo>
                    <a:pt x="2530" y="2235"/>
                  </a:moveTo>
                  <a:cubicBezTo>
                    <a:pt x="2530" y="2235"/>
                    <a:pt x="1750" y="1"/>
                    <a:pt x="1" y="781"/>
                  </a:cubicBezTo>
                  <a:cubicBezTo>
                    <a:pt x="1" y="781"/>
                    <a:pt x="549" y="2804"/>
                    <a:pt x="2530" y="22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1"/>
            <p:cNvSpPr/>
            <p:nvPr/>
          </p:nvSpPr>
          <p:spPr>
            <a:xfrm>
              <a:off x="7901737" y="3595351"/>
              <a:ext cx="126121" cy="138733"/>
            </a:xfrm>
            <a:custGeom>
              <a:avLst/>
              <a:gdLst/>
              <a:ahLst/>
              <a:cxnLst/>
              <a:rect l="l" t="t" r="r" b="b"/>
              <a:pathLst>
                <a:path w="2530" h="2783" extrusionOk="0">
                  <a:moveTo>
                    <a:pt x="2530" y="2213"/>
                  </a:moveTo>
                  <a:cubicBezTo>
                    <a:pt x="2530" y="2213"/>
                    <a:pt x="1729" y="0"/>
                    <a:pt x="1" y="759"/>
                  </a:cubicBezTo>
                  <a:cubicBezTo>
                    <a:pt x="1" y="759"/>
                    <a:pt x="549" y="2782"/>
                    <a:pt x="253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1"/>
            <p:cNvSpPr/>
            <p:nvPr/>
          </p:nvSpPr>
          <p:spPr>
            <a:xfrm>
              <a:off x="8016289" y="3632089"/>
              <a:ext cx="133448" cy="130358"/>
            </a:xfrm>
            <a:custGeom>
              <a:avLst/>
              <a:gdLst/>
              <a:ahLst/>
              <a:cxnLst/>
              <a:rect l="l" t="t" r="r" b="b"/>
              <a:pathLst>
                <a:path w="2677" h="2615" extrusionOk="0">
                  <a:moveTo>
                    <a:pt x="2677" y="675"/>
                  </a:moveTo>
                  <a:cubicBezTo>
                    <a:pt x="2677" y="675"/>
                    <a:pt x="422" y="1"/>
                    <a:pt x="0" y="1855"/>
                  </a:cubicBezTo>
                  <a:cubicBezTo>
                    <a:pt x="0" y="1855"/>
                    <a:pt x="1960" y="2614"/>
                    <a:pt x="2677" y="6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1"/>
            <p:cNvSpPr/>
            <p:nvPr/>
          </p:nvSpPr>
          <p:spPr>
            <a:xfrm>
              <a:off x="7957418" y="3289628"/>
              <a:ext cx="126121" cy="138733"/>
            </a:xfrm>
            <a:custGeom>
              <a:avLst/>
              <a:gdLst/>
              <a:ahLst/>
              <a:cxnLst/>
              <a:rect l="l" t="t" r="r" b="b"/>
              <a:pathLst>
                <a:path w="2530" h="2783" extrusionOk="0">
                  <a:moveTo>
                    <a:pt x="2530" y="2213"/>
                  </a:moveTo>
                  <a:cubicBezTo>
                    <a:pt x="2530" y="2213"/>
                    <a:pt x="1729" y="0"/>
                    <a:pt x="1" y="759"/>
                  </a:cubicBezTo>
                  <a:cubicBezTo>
                    <a:pt x="1" y="759"/>
                    <a:pt x="549" y="2782"/>
                    <a:pt x="2530" y="221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1"/>
            <p:cNvSpPr/>
            <p:nvPr/>
          </p:nvSpPr>
          <p:spPr>
            <a:xfrm>
              <a:off x="8078251" y="3360014"/>
              <a:ext cx="116649" cy="107178"/>
            </a:xfrm>
            <a:custGeom>
              <a:avLst/>
              <a:gdLst/>
              <a:ahLst/>
              <a:cxnLst/>
              <a:rect l="l" t="t" r="r" b="b"/>
              <a:pathLst>
                <a:path w="2340" h="2150" extrusionOk="0">
                  <a:moveTo>
                    <a:pt x="1" y="2044"/>
                  </a:moveTo>
                  <a:cubicBezTo>
                    <a:pt x="1" y="2044"/>
                    <a:pt x="2340" y="2150"/>
                    <a:pt x="2298" y="253"/>
                  </a:cubicBezTo>
                  <a:cubicBezTo>
                    <a:pt x="2298" y="253"/>
                    <a:pt x="232" y="0"/>
                    <a:pt x="1" y="20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1"/>
            <p:cNvSpPr/>
            <p:nvPr/>
          </p:nvSpPr>
          <p:spPr>
            <a:xfrm>
              <a:off x="8041463" y="3536479"/>
              <a:ext cx="125074" cy="120886"/>
            </a:xfrm>
            <a:custGeom>
              <a:avLst/>
              <a:gdLst/>
              <a:ahLst/>
              <a:cxnLst/>
              <a:rect l="l" t="t" r="r" b="b"/>
              <a:pathLst>
                <a:path w="2509" h="2425" extrusionOk="0">
                  <a:moveTo>
                    <a:pt x="1" y="2003"/>
                  </a:moveTo>
                  <a:cubicBezTo>
                    <a:pt x="1" y="2003"/>
                    <a:pt x="2319" y="2425"/>
                    <a:pt x="2509" y="528"/>
                  </a:cubicBezTo>
                  <a:cubicBezTo>
                    <a:pt x="2509" y="528"/>
                    <a:pt x="486" y="1"/>
                    <a:pt x="1" y="200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1"/>
            <p:cNvSpPr/>
            <p:nvPr/>
          </p:nvSpPr>
          <p:spPr>
            <a:xfrm>
              <a:off x="8075110" y="3246509"/>
              <a:ext cx="130308" cy="115652"/>
            </a:xfrm>
            <a:custGeom>
              <a:avLst/>
              <a:gdLst/>
              <a:ahLst/>
              <a:cxnLst/>
              <a:rect l="l" t="t" r="r" b="b"/>
              <a:pathLst>
                <a:path w="2614" h="2320" extrusionOk="0">
                  <a:moveTo>
                    <a:pt x="316" y="2319"/>
                  </a:moveTo>
                  <a:cubicBezTo>
                    <a:pt x="316" y="2319"/>
                    <a:pt x="2614" y="1813"/>
                    <a:pt x="2066" y="1"/>
                  </a:cubicBezTo>
                  <a:cubicBezTo>
                    <a:pt x="2066" y="1"/>
                    <a:pt x="0" y="275"/>
                    <a:pt x="316" y="23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1"/>
            <p:cNvSpPr/>
            <p:nvPr/>
          </p:nvSpPr>
          <p:spPr>
            <a:xfrm>
              <a:off x="8024664" y="3101548"/>
              <a:ext cx="147157" cy="143967"/>
            </a:xfrm>
            <a:custGeom>
              <a:avLst/>
              <a:gdLst/>
              <a:ahLst/>
              <a:cxnLst/>
              <a:rect l="l" t="t" r="r" b="b"/>
              <a:pathLst>
                <a:path w="2952" h="2888" extrusionOk="0">
                  <a:moveTo>
                    <a:pt x="1581" y="2888"/>
                  </a:moveTo>
                  <a:cubicBezTo>
                    <a:pt x="1581" y="2888"/>
                    <a:pt x="2951" y="991"/>
                    <a:pt x="1328" y="0"/>
                  </a:cubicBezTo>
                  <a:cubicBezTo>
                    <a:pt x="1328" y="0"/>
                    <a:pt x="1" y="1602"/>
                    <a:pt x="1581" y="28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310800"/>
            <a:ext cx="7717800" cy="749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4000"/>
              <a:buFont typeface="Itim"/>
              <a:buNone/>
              <a:defRPr sz="4000" b="1">
                <a:solidFill>
                  <a:schemeClr val="dk1"/>
                </a:solidFill>
                <a:latin typeface="Itim"/>
                <a:ea typeface="Itim"/>
                <a:cs typeface="Itim"/>
                <a:sym typeface="Itim"/>
              </a:defRPr>
            </a:lvl1pPr>
            <a:lvl2pPr lvl="1" rtl="0">
              <a:spcBef>
                <a:spcPts val="0"/>
              </a:spcBef>
              <a:spcAft>
                <a:spcPts val="0"/>
              </a:spcAft>
              <a:buClr>
                <a:schemeClr val="dk1"/>
              </a:buClr>
              <a:buSzPts val="3600"/>
              <a:buFont typeface="Itim"/>
              <a:buNone/>
              <a:defRPr sz="3600" b="1">
                <a:solidFill>
                  <a:schemeClr val="dk1"/>
                </a:solidFill>
                <a:latin typeface="Itim"/>
                <a:ea typeface="Itim"/>
                <a:cs typeface="Itim"/>
                <a:sym typeface="Itim"/>
              </a:defRPr>
            </a:lvl2pPr>
            <a:lvl3pPr lvl="2" rtl="0">
              <a:spcBef>
                <a:spcPts val="0"/>
              </a:spcBef>
              <a:spcAft>
                <a:spcPts val="0"/>
              </a:spcAft>
              <a:buClr>
                <a:schemeClr val="dk1"/>
              </a:buClr>
              <a:buSzPts val="3600"/>
              <a:buFont typeface="Itim"/>
              <a:buNone/>
              <a:defRPr sz="3600" b="1">
                <a:solidFill>
                  <a:schemeClr val="dk1"/>
                </a:solidFill>
                <a:latin typeface="Itim"/>
                <a:ea typeface="Itim"/>
                <a:cs typeface="Itim"/>
                <a:sym typeface="Itim"/>
              </a:defRPr>
            </a:lvl3pPr>
            <a:lvl4pPr lvl="3" rtl="0">
              <a:spcBef>
                <a:spcPts val="0"/>
              </a:spcBef>
              <a:spcAft>
                <a:spcPts val="0"/>
              </a:spcAft>
              <a:buClr>
                <a:schemeClr val="dk1"/>
              </a:buClr>
              <a:buSzPts val="3600"/>
              <a:buFont typeface="Itim"/>
              <a:buNone/>
              <a:defRPr sz="3600" b="1">
                <a:solidFill>
                  <a:schemeClr val="dk1"/>
                </a:solidFill>
                <a:latin typeface="Itim"/>
                <a:ea typeface="Itim"/>
                <a:cs typeface="Itim"/>
                <a:sym typeface="Itim"/>
              </a:defRPr>
            </a:lvl4pPr>
            <a:lvl5pPr lvl="4" rtl="0">
              <a:spcBef>
                <a:spcPts val="0"/>
              </a:spcBef>
              <a:spcAft>
                <a:spcPts val="0"/>
              </a:spcAft>
              <a:buClr>
                <a:schemeClr val="dk1"/>
              </a:buClr>
              <a:buSzPts val="3600"/>
              <a:buFont typeface="Itim"/>
              <a:buNone/>
              <a:defRPr sz="3600" b="1">
                <a:solidFill>
                  <a:schemeClr val="dk1"/>
                </a:solidFill>
                <a:latin typeface="Itim"/>
                <a:ea typeface="Itim"/>
                <a:cs typeface="Itim"/>
                <a:sym typeface="Itim"/>
              </a:defRPr>
            </a:lvl5pPr>
            <a:lvl6pPr lvl="5" rtl="0">
              <a:spcBef>
                <a:spcPts val="0"/>
              </a:spcBef>
              <a:spcAft>
                <a:spcPts val="0"/>
              </a:spcAft>
              <a:buClr>
                <a:schemeClr val="dk1"/>
              </a:buClr>
              <a:buSzPts val="3600"/>
              <a:buFont typeface="Itim"/>
              <a:buNone/>
              <a:defRPr sz="3600" b="1">
                <a:solidFill>
                  <a:schemeClr val="dk1"/>
                </a:solidFill>
                <a:latin typeface="Itim"/>
                <a:ea typeface="Itim"/>
                <a:cs typeface="Itim"/>
                <a:sym typeface="Itim"/>
              </a:defRPr>
            </a:lvl6pPr>
            <a:lvl7pPr lvl="6" rtl="0">
              <a:spcBef>
                <a:spcPts val="0"/>
              </a:spcBef>
              <a:spcAft>
                <a:spcPts val="0"/>
              </a:spcAft>
              <a:buClr>
                <a:schemeClr val="dk1"/>
              </a:buClr>
              <a:buSzPts val="3600"/>
              <a:buFont typeface="Itim"/>
              <a:buNone/>
              <a:defRPr sz="3600" b="1">
                <a:solidFill>
                  <a:schemeClr val="dk1"/>
                </a:solidFill>
                <a:latin typeface="Itim"/>
                <a:ea typeface="Itim"/>
                <a:cs typeface="Itim"/>
                <a:sym typeface="Itim"/>
              </a:defRPr>
            </a:lvl7pPr>
            <a:lvl8pPr lvl="7" rtl="0">
              <a:spcBef>
                <a:spcPts val="0"/>
              </a:spcBef>
              <a:spcAft>
                <a:spcPts val="0"/>
              </a:spcAft>
              <a:buClr>
                <a:schemeClr val="dk1"/>
              </a:buClr>
              <a:buSzPts val="3600"/>
              <a:buFont typeface="Itim"/>
              <a:buNone/>
              <a:defRPr sz="3600" b="1">
                <a:solidFill>
                  <a:schemeClr val="dk1"/>
                </a:solidFill>
                <a:latin typeface="Itim"/>
                <a:ea typeface="Itim"/>
                <a:cs typeface="Itim"/>
                <a:sym typeface="Itim"/>
              </a:defRPr>
            </a:lvl8pPr>
            <a:lvl9pPr lvl="8" rtl="0">
              <a:spcBef>
                <a:spcPts val="0"/>
              </a:spcBef>
              <a:spcAft>
                <a:spcPts val="0"/>
              </a:spcAft>
              <a:buClr>
                <a:schemeClr val="dk1"/>
              </a:buClr>
              <a:buSzPts val="3600"/>
              <a:buFont typeface="Itim"/>
              <a:buNone/>
              <a:defRPr sz="3600" b="1">
                <a:solidFill>
                  <a:schemeClr val="dk1"/>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713100" y="1187700"/>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7" r:id="rId17"/>
    <p:sldLayoutId id="2147483668" r:id="rId18"/>
    <p:sldLayoutId id="2147483669" r:id="rId19"/>
    <p:sldLayoutId id="2147483671" r:id="rId20"/>
    <p:sldLayoutId id="2147483672" r:id="rId21"/>
    <p:sldLayoutId id="2147483677"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8.jpeg"/><Relationship Id="rId5" Type="http://schemas.openxmlformats.org/officeDocument/2006/relationships/notesSlide" Target="../notesSlides/notesSlide10.xml"/><Relationship Id="rId4"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11.xml"/><Relationship Id="rId4"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audio" Target="../media/media11.m4a"/><Relationship Id="rId7" Type="http://schemas.openxmlformats.org/officeDocument/2006/relationships/image" Target="../media/image20.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9.jpeg"/><Relationship Id="rId5" Type="http://schemas.openxmlformats.org/officeDocument/2006/relationships/notesSlide" Target="../notesSlides/notesSlide12.xml"/><Relationship Id="rId10" Type="http://schemas.openxmlformats.org/officeDocument/2006/relationships/image" Target="../media/image1.png"/><Relationship Id="rId4" Type="http://schemas.openxmlformats.org/officeDocument/2006/relationships/slideLayout" Target="../slideLayouts/slideLayout19.xml"/><Relationship Id="rId9"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results?search_query=sqa+gary+mclean" TargetMode="External"/><Relationship Id="rId3" Type="http://schemas.openxmlformats.org/officeDocument/2006/relationships/audio" Target="../media/media12.m4a"/><Relationship Id="rId7" Type="http://schemas.openxmlformats.org/officeDocument/2006/relationships/hyperlink" Target="https://www.foodafactoflife.org.uk/14-16-years/cooking/videos/" TargetMode="External"/><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hyperlink" Target="https://www.understandingstandards.org.uk/Subjects/PracticalCookery/PracticalCookeryVideos" TargetMode="External"/><Relationship Id="rId5" Type="http://schemas.openxmlformats.org/officeDocument/2006/relationships/notesSlide" Target="../notesSlides/notesSlide13.xml"/><Relationship Id="rId4" Type="http://schemas.openxmlformats.org/officeDocument/2006/relationships/slideLayout" Target="../slideLayouts/slideLayout12.xm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notesSlide" Target="../notesSlides/notesSlide14.xml"/><Relationship Id="rId4"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notesSlide" Target="../notesSlides/notesSlide15.xml"/><Relationship Id="rId4"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notesSlide" Target="../notesSlides/notesSlide18.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6" Type="http://schemas.openxmlformats.org/officeDocument/2006/relationships/image" Target="../media/image1.png"/><Relationship Id="rId5" Type="http://schemas.openxmlformats.org/officeDocument/2006/relationships/notesSlide" Target="../notesSlides/notesSlide19.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notesSlide" Target="../notesSlides/notesSlide20.xml"/><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6" Type="http://schemas.openxmlformats.org/officeDocument/2006/relationships/image" Target="../media/image1.png"/><Relationship Id="rId5" Type="http://schemas.openxmlformats.org/officeDocument/2006/relationships/notesSlide" Target="../notesSlides/notesSlide21.xml"/><Relationship Id="rId4"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notesSlide" Target="../notesSlides/notesSlide22.xml"/><Relationship Id="rId4"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media22.m4a"/><Relationship Id="rId7" Type="http://schemas.openxmlformats.org/officeDocument/2006/relationships/image" Target="../media/image24.png"/><Relationship Id="rId2" Type="http://schemas.microsoft.com/office/2007/relationships/media" Target="../media/media22.m4a"/><Relationship Id="rId1" Type="http://schemas.openxmlformats.org/officeDocument/2006/relationships/tags" Target="../tags/tag20.xml"/><Relationship Id="rId6" Type="http://schemas.openxmlformats.org/officeDocument/2006/relationships/image" Target="../media/image23.jpeg"/><Relationship Id="rId5" Type="http://schemas.openxmlformats.org/officeDocument/2006/relationships/notesSlide" Target="../notesSlides/notesSlide23.xml"/><Relationship Id="rId4" Type="http://schemas.openxmlformats.org/officeDocument/2006/relationships/slideLayout" Target="../slideLayouts/slideLayout17.xml"/><Relationship Id="rId9"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1.png"/><Relationship Id="rId2" Type="http://schemas.microsoft.com/office/2007/relationships/media" Target="../media/media23.m4a"/><Relationship Id="rId1" Type="http://schemas.openxmlformats.org/officeDocument/2006/relationships/tags" Target="../tags/tag21.xml"/><Relationship Id="rId6" Type="http://schemas.openxmlformats.org/officeDocument/2006/relationships/hyperlink" Target="https://www.youtube.com/watch?app=desktop&amp;fbclid=IwAR0bhF_a4ddWYKyetOowW6Fn-5_8uYA1hhQdcqsYXgGp6b2zgu9hB70VrYE&amp;v=3nAN-maLrh8&amp;feature=youtu.be" TargetMode="External"/><Relationship Id="rId5" Type="http://schemas.openxmlformats.org/officeDocument/2006/relationships/notesSlide" Target="../notesSlides/notesSlide24.xml"/><Relationship Id="rId4"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1.png"/><Relationship Id="rId2" Type="http://schemas.microsoft.com/office/2007/relationships/media" Target="../media/media24.m4a"/><Relationship Id="rId1" Type="http://schemas.openxmlformats.org/officeDocument/2006/relationships/tags" Target="../tags/tag22.xml"/><Relationship Id="rId6" Type="http://schemas.openxmlformats.org/officeDocument/2006/relationships/image" Target="../media/image25.jpeg"/><Relationship Id="rId5" Type="http://schemas.openxmlformats.org/officeDocument/2006/relationships/notesSlide" Target="../notesSlides/notesSlide25.xml"/><Relationship Id="rId4"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3.xml"/><Relationship Id="rId6" Type="http://schemas.openxmlformats.org/officeDocument/2006/relationships/image" Target="../media/image1.png"/><Relationship Id="rId5" Type="http://schemas.openxmlformats.org/officeDocument/2006/relationships/notesSlide" Target="../notesSlides/notesSlide26.xml"/><Relationship Id="rId4"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6.m4a"/><Relationship Id="rId7" Type="http://schemas.openxmlformats.org/officeDocument/2006/relationships/image" Target="../media/image27.jpeg"/><Relationship Id="rId2" Type="http://schemas.microsoft.com/office/2007/relationships/media" Target="../media/media26.m4a"/><Relationship Id="rId1" Type="http://schemas.openxmlformats.org/officeDocument/2006/relationships/tags" Target="../tags/tag24.xml"/><Relationship Id="rId6" Type="http://schemas.openxmlformats.org/officeDocument/2006/relationships/image" Target="../media/image26.jpeg"/><Relationship Id="rId5" Type="http://schemas.openxmlformats.org/officeDocument/2006/relationships/notesSlide" Target="../notesSlides/notesSlide27.xml"/><Relationship Id="rId4"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png"/><Relationship Id="rId3" Type="http://schemas.openxmlformats.org/officeDocument/2006/relationships/audio" Target="../media/media27.m4a"/><Relationship Id="rId7" Type="http://schemas.openxmlformats.org/officeDocument/2006/relationships/hyperlink" Target="https://www.sqa.org.uk/sqa/47439.html" TargetMode="External"/><Relationship Id="rId12" Type="http://schemas.openxmlformats.org/officeDocument/2006/relationships/hyperlink" Target="https://www.healthyeating.org/products-and-activities/curriculum/online-learning" TargetMode="External"/><Relationship Id="rId2" Type="http://schemas.microsoft.com/office/2007/relationships/media" Target="../media/media27.m4a"/><Relationship Id="rId1" Type="http://schemas.openxmlformats.org/officeDocument/2006/relationships/tags" Target="../tags/tag25.xml"/><Relationship Id="rId6" Type="http://schemas.openxmlformats.org/officeDocument/2006/relationships/image" Target="../media/image28.png"/><Relationship Id="rId11" Type="http://schemas.openxmlformats.org/officeDocument/2006/relationships/hyperlink" Target="https://www.nutrition.org.uk/" TargetMode="External"/><Relationship Id="rId5" Type="http://schemas.openxmlformats.org/officeDocument/2006/relationships/notesSlide" Target="../notesSlides/notesSlide28.xml"/><Relationship Id="rId10" Type="http://schemas.openxmlformats.org/officeDocument/2006/relationships/hyperlink" Target="https://marksintime.marksandspencer.com/schools?fbclid=IwAR034aPFX6JjSi1UIf7JioyApKH4SR9rJtE0MYUukEpfhJkmMwYpJkNzHQE" TargetMode="External"/><Relationship Id="rId4" Type="http://schemas.openxmlformats.org/officeDocument/2006/relationships/slideLayout" Target="../slideLayouts/slideLayout13.xml"/><Relationship Id="rId9" Type="http://schemas.openxmlformats.org/officeDocument/2006/relationships/hyperlink" Target="https://www.foodafactoflife.org.uk/14-16-years/" TargetMode="External"/></Relationships>
</file>

<file path=ppt/slides/_rels/slide29.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1.png"/><Relationship Id="rId2" Type="http://schemas.microsoft.com/office/2007/relationships/media" Target="../media/media28.m4a"/><Relationship Id="rId1" Type="http://schemas.openxmlformats.org/officeDocument/2006/relationships/tags" Target="../tags/tag26.xml"/><Relationship Id="rId6" Type="http://schemas.openxmlformats.org/officeDocument/2006/relationships/image" Target="../media/image30.jpeg"/><Relationship Id="rId5" Type="http://schemas.openxmlformats.org/officeDocument/2006/relationships/notesSlide" Target="../notesSlides/notesSlide29.xml"/><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m4a"/><Relationship Id="rId7" Type="http://schemas.openxmlformats.org/officeDocument/2006/relationships/image" Target="../media/image3.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https://commons.wikimedia.org/wiki/File:Curved_Arrow.svg" TargetMode="External"/><Relationship Id="rId18" Type="http://schemas.openxmlformats.org/officeDocument/2006/relationships/image" Target="../media/image1.png"/><Relationship Id="rId3" Type="http://schemas.openxmlformats.org/officeDocument/2006/relationships/audio" Target="../media/media5.m4a"/><Relationship Id="rId7" Type="http://schemas.openxmlformats.org/officeDocument/2006/relationships/image" Target="../media/image5.png"/><Relationship Id="rId12" Type="http://schemas.openxmlformats.org/officeDocument/2006/relationships/image" Target="../media/image10.svg"/><Relationship Id="rId17" Type="http://schemas.microsoft.com/office/2007/relationships/hdphoto" Target="../media/hdphoto1.wdp"/><Relationship Id="rId2" Type="http://schemas.microsoft.com/office/2007/relationships/media" Target="../media/media5.m4a"/><Relationship Id="rId16" Type="http://schemas.openxmlformats.org/officeDocument/2006/relationships/image" Target="../media/image13.png"/><Relationship Id="rId1" Type="http://schemas.openxmlformats.org/officeDocument/2006/relationships/tags" Target="../tags/tag4.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notesSlide" Target="../notesSlides/notesSlide6.xml"/><Relationship Id="rId15" Type="http://schemas.openxmlformats.org/officeDocument/2006/relationships/image" Target="../media/image12.jpeg"/><Relationship Id="rId10" Type="http://schemas.openxmlformats.org/officeDocument/2006/relationships/image" Target="../media/image8.jpeg"/><Relationship Id="rId4" Type="http://schemas.openxmlformats.org/officeDocument/2006/relationships/slideLayout" Target="../slideLayouts/slideLayout8.xml"/><Relationship Id="rId9" Type="http://schemas.openxmlformats.org/officeDocument/2006/relationships/image" Target="../media/image7.png"/><Relationship Id="rId1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4.jpeg"/><Relationship Id="rId5" Type="http://schemas.openxmlformats.org/officeDocument/2006/relationships/notesSlide" Target="../notesSlides/notesSlide7.xml"/><Relationship Id="rId4"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7.m4a"/><Relationship Id="rId7" Type="http://schemas.openxmlformats.org/officeDocument/2006/relationships/image" Target="../media/image16.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notesSlide" Target="../notesSlides/notesSlide8.xml"/><Relationship Id="rId4" Type="http://schemas.openxmlformats.org/officeDocument/2006/relationships/slideLayout" Target="../slideLayouts/slideLayout22.xml"/><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73"/>
        <p:cNvGrpSpPr/>
        <p:nvPr/>
      </p:nvGrpSpPr>
      <p:grpSpPr>
        <a:xfrm>
          <a:off x="0" y="0"/>
          <a:ext cx="0" cy="0"/>
          <a:chOff x="0" y="0"/>
          <a:chExt cx="0" cy="0"/>
        </a:xfrm>
      </p:grpSpPr>
      <p:sp>
        <p:nvSpPr>
          <p:cNvPr id="3674" name="Google Shape;3674;p30"/>
          <p:cNvSpPr txBox="1">
            <a:spLocks noGrp="1"/>
          </p:cNvSpPr>
          <p:nvPr>
            <p:ph type="ctrTitle"/>
          </p:nvPr>
        </p:nvSpPr>
        <p:spPr>
          <a:xfrm>
            <a:off x="1660641" y="615600"/>
            <a:ext cx="5822700" cy="125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Nat 5 Practical Cookery</a:t>
            </a:r>
            <a:r>
              <a:rPr lang="en"/>
              <a:t> Study skills </a:t>
            </a:r>
            <a:endParaRPr/>
          </a:p>
        </p:txBody>
      </p:sp>
      <p:grpSp>
        <p:nvGrpSpPr>
          <p:cNvPr id="3676" name="Google Shape;3676;p30"/>
          <p:cNvGrpSpPr/>
          <p:nvPr/>
        </p:nvGrpSpPr>
        <p:grpSpPr>
          <a:xfrm>
            <a:off x="-1594244" y="1288499"/>
            <a:ext cx="6155048" cy="4614098"/>
            <a:chOff x="-1594244" y="1288499"/>
            <a:chExt cx="6155048" cy="4614098"/>
          </a:xfrm>
        </p:grpSpPr>
        <p:sp>
          <p:nvSpPr>
            <p:cNvPr id="3677" name="Google Shape;3677;p30"/>
            <p:cNvSpPr/>
            <p:nvPr/>
          </p:nvSpPr>
          <p:spPr>
            <a:xfrm>
              <a:off x="-1594244" y="4385756"/>
              <a:ext cx="6155048" cy="224614"/>
            </a:xfrm>
            <a:custGeom>
              <a:avLst/>
              <a:gdLst/>
              <a:ahLst/>
              <a:cxnLst/>
              <a:rect l="l" t="t" r="r" b="b"/>
              <a:pathLst>
                <a:path w="223881" h="8170" extrusionOk="0">
                  <a:moveTo>
                    <a:pt x="0" y="1"/>
                  </a:moveTo>
                  <a:lnTo>
                    <a:pt x="223880" y="1"/>
                  </a:lnTo>
                  <a:lnTo>
                    <a:pt x="223880" y="8169"/>
                  </a:lnTo>
                  <a:lnTo>
                    <a:pt x="0" y="8169"/>
                  </a:lnTo>
                  <a:close/>
                </a:path>
              </a:pathLst>
            </a:cu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30"/>
            <p:cNvSpPr/>
            <p:nvPr/>
          </p:nvSpPr>
          <p:spPr>
            <a:xfrm>
              <a:off x="-1594244" y="4235017"/>
              <a:ext cx="6155048" cy="162426"/>
            </a:xfrm>
            <a:custGeom>
              <a:avLst/>
              <a:gdLst/>
              <a:ahLst/>
              <a:cxnLst/>
              <a:rect l="l" t="t" r="r" b="b"/>
              <a:pathLst>
                <a:path w="223881" h="5908" extrusionOk="0">
                  <a:moveTo>
                    <a:pt x="0" y="1"/>
                  </a:moveTo>
                  <a:lnTo>
                    <a:pt x="223880" y="1"/>
                  </a:lnTo>
                  <a:lnTo>
                    <a:pt x="223880" y="5908"/>
                  </a:lnTo>
                  <a:lnTo>
                    <a:pt x="0" y="590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30"/>
            <p:cNvSpPr/>
            <p:nvPr/>
          </p:nvSpPr>
          <p:spPr>
            <a:xfrm>
              <a:off x="-1594244" y="4564482"/>
              <a:ext cx="6155048" cy="1338115"/>
            </a:xfrm>
            <a:custGeom>
              <a:avLst/>
              <a:gdLst/>
              <a:ahLst/>
              <a:cxnLst/>
              <a:rect l="l" t="t" r="r" b="b"/>
              <a:pathLst>
                <a:path w="223881" h="48672" extrusionOk="0">
                  <a:moveTo>
                    <a:pt x="0" y="1"/>
                  </a:moveTo>
                  <a:lnTo>
                    <a:pt x="1979" y="48671"/>
                  </a:lnTo>
                  <a:lnTo>
                    <a:pt x="222128" y="48671"/>
                  </a:lnTo>
                  <a:lnTo>
                    <a:pt x="223880" y="166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30"/>
            <p:cNvSpPr/>
            <p:nvPr/>
          </p:nvSpPr>
          <p:spPr>
            <a:xfrm>
              <a:off x="1655319" y="4235017"/>
              <a:ext cx="1943445" cy="356688"/>
            </a:xfrm>
            <a:custGeom>
              <a:avLst/>
              <a:gdLst/>
              <a:ahLst/>
              <a:cxnLst/>
              <a:rect l="l" t="t" r="r" b="b"/>
              <a:pathLst>
                <a:path w="70690" h="12974" extrusionOk="0">
                  <a:moveTo>
                    <a:pt x="1" y="12861"/>
                  </a:moveTo>
                  <a:lnTo>
                    <a:pt x="7887" y="5738"/>
                  </a:lnTo>
                  <a:lnTo>
                    <a:pt x="68400" y="1"/>
                  </a:lnTo>
                  <a:lnTo>
                    <a:pt x="70689" y="29"/>
                  </a:lnTo>
                  <a:lnTo>
                    <a:pt x="18175" y="5738"/>
                  </a:lnTo>
                  <a:lnTo>
                    <a:pt x="9356" y="12974"/>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30"/>
            <p:cNvSpPr/>
            <p:nvPr/>
          </p:nvSpPr>
          <p:spPr>
            <a:xfrm>
              <a:off x="2027534" y="4244337"/>
              <a:ext cx="1766256" cy="348165"/>
            </a:xfrm>
            <a:custGeom>
              <a:avLst/>
              <a:gdLst/>
              <a:ahLst/>
              <a:cxnLst/>
              <a:rect l="l" t="t" r="r" b="b"/>
              <a:pathLst>
                <a:path w="64245" h="12664" extrusionOk="0">
                  <a:moveTo>
                    <a:pt x="0" y="12635"/>
                  </a:moveTo>
                  <a:lnTo>
                    <a:pt x="10006" y="5569"/>
                  </a:lnTo>
                  <a:lnTo>
                    <a:pt x="63001" y="1"/>
                  </a:lnTo>
                  <a:lnTo>
                    <a:pt x="64245" y="255"/>
                  </a:lnTo>
                  <a:lnTo>
                    <a:pt x="14952" y="5428"/>
                  </a:lnTo>
                  <a:lnTo>
                    <a:pt x="5060" y="12663"/>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30"/>
            <p:cNvSpPr/>
            <p:nvPr/>
          </p:nvSpPr>
          <p:spPr>
            <a:xfrm>
              <a:off x="2166617" y="4251347"/>
              <a:ext cx="1665248" cy="341154"/>
            </a:xfrm>
            <a:custGeom>
              <a:avLst/>
              <a:gdLst/>
              <a:ahLst/>
              <a:cxnLst/>
              <a:rect l="l" t="t" r="r" b="b"/>
              <a:pathLst>
                <a:path w="60571" h="12409" extrusionOk="0">
                  <a:moveTo>
                    <a:pt x="1527" y="12408"/>
                  </a:moveTo>
                  <a:lnTo>
                    <a:pt x="11956" y="5314"/>
                  </a:lnTo>
                  <a:lnTo>
                    <a:pt x="60571" y="339"/>
                  </a:lnTo>
                  <a:lnTo>
                    <a:pt x="59186" y="0"/>
                  </a:lnTo>
                  <a:lnTo>
                    <a:pt x="9893" y="5173"/>
                  </a:lnTo>
                  <a:lnTo>
                    <a:pt x="1" y="1240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0"/>
            <p:cNvSpPr/>
            <p:nvPr/>
          </p:nvSpPr>
          <p:spPr>
            <a:xfrm>
              <a:off x="448582" y="4264543"/>
              <a:ext cx="1752289" cy="94822"/>
            </a:xfrm>
            <a:custGeom>
              <a:avLst/>
              <a:gdLst/>
              <a:ahLst/>
              <a:cxnLst/>
              <a:rect l="l" t="t" r="r" b="b"/>
              <a:pathLst>
                <a:path w="63737" h="3449" extrusionOk="0">
                  <a:moveTo>
                    <a:pt x="1" y="1"/>
                  </a:moveTo>
                  <a:lnTo>
                    <a:pt x="19983" y="3449"/>
                  </a:lnTo>
                  <a:lnTo>
                    <a:pt x="63736" y="3223"/>
                  </a:lnTo>
                  <a:lnTo>
                    <a:pt x="46184" y="19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0"/>
            <p:cNvSpPr/>
            <p:nvPr/>
          </p:nvSpPr>
          <p:spPr>
            <a:xfrm>
              <a:off x="448582" y="4245904"/>
              <a:ext cx="1717319" cy="100265"/>
            </a:xfrm>
            <a:custGeom>
              <a:avLst/>
              <a:gdLst/>
              <a:ahLst/>
              <a:cxnLst/>
              <a:rect l="l" t="t" r="r" b="b"/>
              <a:pathLst>
                <a:path w="62465" h="3647" extrusionOk="0">
                  <a:moveTo>
                    <a:pt x="1" y="0"/>
                  </a:moveTo>
                  <a:lnTo>
                    <a:pt x="1" y="679"/>
                  </a:lnTo>
                  <a:lnTo>
                    <a:pt x="19983" y="3562"/>
                  </a:lnTo>
                  <a:lnTo>
                    <a:pt x="62210" y="3646"/>
                  </a:lnTo>
                  <a:lnTo>
                    <a:pt x="62464" y="285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0"/>
            <p:cNvSpPr/>
            <p:nvPr/>
          </p:nvSpPr>
          <p:spPr>
            <a:xfrm>
              <a:off x="448582" y="4245904"/>
              <a:ext cx="1717319" cy="78519"/>
            </a:xfrm>
            <a:custGeom>
              <a:avLst/>
              <a:gdLst/>
              <a:ahLst/>
              <a:cxnLst/>
              <a:rect l="l" t="t" r="r" b="b"/>
              <a:pathLst>
                <a:path w="62465" h="2856" extrusionOk="0">
                  <a:moveTo>
                    <a:pt x="1" y="0"/>
                  </a:moveTo>
                  <a:lnTo>
                    <a:pt x="20068" y="2685"/>
                  </a:lnTo>
                  <a:lnTo>
                    <a:pt x="62464" y="2855"/>
                  </a:lnTo>
                  <a:lnTo>
                    <a:pt x="44941" y="17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0"/>
            <p:cNvSpPr/>
            <p:nvPr/>
          </p:nvSpPr>
          <p:spPr>
            <a:xfrm>
              <a:off x="997956" y="4319720"/>
              <a:ext cx="1167936" cy="26448"/>
            </a:xfrm>
            <a:custGeom>
              <a:avLst/>
              <a:gdLst/>
              <a:ahLst/>
              <a:cxnLst/>
              <a:rect l="l" t="t" r="r" b="b"/>
              <a:pathLst>
                <a:path w="42482" h="962" extrusionOk="0">
                  <a:moveTo>
                    <a:pt x="0" y="877"/>
                  </a:moveTo>
                  <a:lnTo>
                    <a:pt x="85" y="0"/>
                  </a:lnTo>
                  <a:lnTo>
                    <a:pt x="42481" y="170"/>
                  </a:lnTo>
                  <a:lnTo>
                    <a:pt x="42227" y="96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0"/>
            <p:cNvSpPr/>
            <p:nvPr/>
          </p:nvSpPr>
          <p:spPr>
            <a:xfrm>
              <a:off x="1886115" y="3939752"/>
              <a:ext cx="129792" cy="143786"/>
            </a:xfrm>
            <a:custGeom>
              <a:avLst/>
              <a:gdLst/>
              <a:ahLst/>
              <a:cxnLst/>
              <a:rect l="l" t="t" r="r" b="b"/>
              <a:pathLst>
                <a:path w="4721" h="5230" extrusionOk="0">
                  <a:moveTo>
                    <a:pt x="0" y="5229"/>
                  </a:moveTo>
                  <a:lnTo>
                    <a:pt x="3335" y="4692"/>
                  </a:lnTo>
                  <a:cubicBezTo>
                    <a:pt x="3335" y="4692"/>
                    <a:pt x="4720" y="3194"/>
                    <a:pt x="4127" y="537"/>
                  </a:cubicBezTo>
                  <a:lnTo>
                    <a:pt x="11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0"/>
            <p:cNvSpPr/>
            <p:nvPr/>
          </p:nvSpPr>
          <p:spPr>
            <a:xfrm>
              <a:off x="128437" y="1290066"/>
              <a:ext cx="2370816" cy="2257354"/>
            </a:xfrm>
            <a:custGeom>
              <a:avLst/>
              <a:gdLst/>
              <a:ahLst/>
              <a:cxnLst/>
              <a:rect l="l" t="t" r="r" b="b"/>
              <a:pathLst>
                <a:path w="86235" h="82108" extrusionOk="0">
                  <a:moveTo>
                    <a:pt x="3082" y="77896"/>
                  </a:moveTo>
                  <a:lnTo>
                    <a:pt x="1" y="75748"/>
                  </a:lnTo>
                  <a:cubicBezTo>
                    <a:pt x="1" y="75748"/>
                    <a:pt x="2799" y="71536"/>
                    <a:pt x="2940" y="70999"/>
                  </a:cubicBezTo>
                  <a:cubicBezTo>
                    <a:pt x="3053" y="70462"/>
                    <a:pt x="3082" y="69445"/>
                    <a:pt x="3082" y="69445"/>
                  </a:cubicBezTo>
                  <a:lnTo>
                    <a:pt x="5315" y="68314"/>
                  </a:lnTo>
                  <a:cubicBezTo>
                    <a:pt x="5315" y="68314"/>
                    <a:pt x="14698" y="55030"/>
                    <a:pt x="18768" y="52034"/>
                  </a:cubicBezTo>
                  <a:cubicBezTo>
                    <a:pt x="22867" y="49038"/>
                    <a:pt x="28604" y="46579"/>
                    <a:pt x="28604" y="46579"/>
                  </a:cubicBezTo>
                  <a:lnTo>
                    <a:pt x="28604" y="45449"/>
                  </a:lnTo>
                  <a:lnTo>
                    <a:pt x="30752" y="44799"/>
                  </a:lnTo>
                  <a:lnTo>
                    <a:pt x="31713" y="44799"/>
                  </a:lnTo>
                  <a:cubicBezTo>
                    <a:pt x="31713" y="44799"/>
                    <a:pt x="33805" y="43216"/>
                    <a:pt x="34370" y="41972"/>
                  </a:cubicBezTo>
                  <a:lnTo>
                    <a:pt x="34737" y="41774"/>
                  </a:lnTo>
                  <a:lnTo>
                    <a:pt x="34285" y="36772"/>
                  </a:lnTo>
                  <a:cubicBezTo>
                    <a:pt x="34285" y="36772"/>
                    <a:pt x="30130" y="33097"/>
                    <a:pt x="29311" y="29169"/>
                  </a:cubicBezTo>
                  <a:cubicBezTo>
                    <a:pt x="29311" y="29169"/>
                    <a:pt x="28576" y="29055"/>
                    <a:pt x="28124" y="28575"/>
                  </a:cubicBezTo>
                  <a:cubicBezTo>
                    <a:pt x="27671" y="28095"/>
                    <a:pt x="25863" y="24364"/>
                    <a:pt x="25834" y="22894"/>
                  </a:cubicBezTo>
                  <a:cubicBezTo>
                    <a:pt x="25806" y="21424"/>
                    <a:pt x="26258" y="19559"/>
                    <a:pt x="26258" y="19559"/>
                  </a:cubicBezTo>
                  <a:cubicBezTo>
                    <a:pt x="26258" y="19559"/>
                    <a:pt x="24336" y="13963"/>
                    <a:pt x="25241" y="11023"/>
                  </a:cubicBezTo>
                  <a:cubicBezTo>
                    <a:pt x="26117" y="8084"/>
                    <a:pt x="28915" y="7490"/>
                    <a:pt x="31261" y="4466"/>
                  </a:cubicBezTo>
                  <a:cubicBezTo>
                    <a:pt x="33607" y="1470"/>
                    <a:pt x="33861" y="622"/>
                    <a:pt x="34596" y="311"/>
                  </a:cubicBezTo>
                  <a:cubicBezTo>
                    <a:pt x="35303" y="0"/>
                    <a:pt x="39118" y="1950"/>
                    <a:pt x="39118" y="1950"/>
                  </a:cubicBezTo>
                  <a:cubicBezTo>
                    <a:pt x="39118" y="1950"/>
                    <a:pt x="41464" y="905"/>
                    <a:pt x="42397" y="933"/>
                  </a:cubicBezTo>
                  <a:cubicBezTo>
                    <a:pt x="43358" y="989"/>
                    <a:pt x="44715" y="3420"/>
                    <a:pt x="44715" y="3420"/>
                  </a:cubicBezTo>
                  <a:cubicBezTo>
                    <a:pt x="44715" y="3420"/>
                    <a:pt x="48870" y="28"/>
                    <a:pt x="52346" y="3420"/>
                  </a:cubicBezTo>
                  <a:cubicBezTo>
                    <a:pt x="52346" y="3420"/>
                    <a:pt x="48728" y="2092"/>
                    <a:pt x="45704" y="4353"/>
                  </a:cubicBezTo>
                  <a:cubicBezTo>
                    <a:pt x="45704" y="4353"/>
                    <a:pt x="49633" y="5144"/>
                    <a:pt x="51724" y="6840"/>
                  </a:cubicBezTo>
                  <a:cubicBezTo>
                    <a:pt x="53844" y="8508"/>
                    <a:pt x="55088" y="12069"/>
                    <a:pt x="55088" y="12069"/>
                  </a:cubicBezTo>
                  <a:lnTo>
                    <a:pt x="54409" y="12069"/>
                  </a:lnTo>
                  <a:lnTo>
                    <a:pt x="54522" y="13284"/>
                  </a:lnTo>
                  <a:lnTo>
                    <a:pt x="53448" y="19022"/>
                  </a:lnTo>
                  <a:lnTo>
                    <a:pt x="55088" y="18711"/>
                  </a:lnTo>
                  <a:cubicBezTo>
                    <a:pt x="55088" y="18711"/>
                    <a:pt x="56077" y="20350"/>
                    <a:pt x="55964" y="22244"/>
                  </a:cubicBezTo>
                  <a:cubicBezTo>
                    <a:pt x="55823" y="24109"/>
                    <a:pt x="54551" y="27049"/>
                    <a:pt x="53448" y="27868"/>
                  </a:cubicBezTo>
                  <a:cubicBezTo>
                    <a:pt x="52374" y="28660"/>
                    <a:pt x="51922" y="28801"/>
                    <a:pt x="51922" y="28801"/>
                  </a:cubicBezTo>
                  <a:lnTo>
                    <a:pt x="51442" y="28575"/>
                  </a:lnTo>
                  <a:cubicBezTo>
                    <a:pt x="51442" y="28575"/>
                    <a:pt x="50226" y="32956"/>
                    <a:pt x="48700" y="34821"/>
                  </a:cubicBezTo>
                  <a:cubicBezTo>
                    <a:pt x="48700" y="34821"/>
                    <a:pt x="49096" y="39004"/>
                    <a:pt x="49520" y="39711"/>
                  </a:cubicBezTo>
                  <a:cubicBezTo>
                    <a:pt x="49915" y="40418"/>
                    <a:pt x="53448" y="42622"/>
                    <a:pt x="53448" y="42622"/>
                  </a:cubicBezTo>
                  <a:lnTo>
                    <a:pt x="54409" y="42453"/>
                  </a:lnTo>
                  <a:lnTo>
                    <a:pt x="55964" y="43216"/>
                  </a:lnTo>
                  <a:lnTo>
                    <a:pt x="56246" y="44318"/>
                  </a:lnTo>
                  <a:cubicBezTo>
                    <a:pt x="56246" y="44318"/>
                    <a:pt x="67637" y="50169"/>
                    <a:pt x="68117" y="50423"/>
                  </a:cubicBezTo>
                  <a:cubicBezTo>
                    <a:pt x="68598" y="50706"/>
                    <a:pt x="69361" y="51780"/>
                    <a:pt x="69361" y="51780"/>
                  </a:cubicBezTo>
                  <a:cubicBezTo>
                    <a:pt x="69361" y="51780"/>
                    <a:pt x="80101" y="63764"/>
                    <a:pt x="82249" y="71593"/>
                  </a:cubicBezTo>
                  <a:cubicBezTo>
                    <a:pt x="82249" y="71593"/>
                    <a:pt x="84624" y="72299"/>
                    <a:pt x="85104" y="72695"/>
                  </a:cubicBezTo>
                  <a:cubicBezTo>
                    <a:pt x="85556" y="73063"/>
                    <a:pt x="85076" y="75917"/>
                    <a:pt x="85104" y="76567"/>
                  </a:cubicBezTo>
                  <a:cubicBezTo>
                    <a:pt x="85104" y="77217"/>
                    <a:pt x="86235" y="79789"/>
                    <a:pt x="86235" y="80553"/>
                  </a:cubicBezTo>
                  <a:cubicBezTo>
                    <a:pt x="86235" y="81316"/>
                    <a:pt x="84115" y="82107"/>
                    <a:pt x="84115" y="82107"/>
                  </a:cubicBezTo>
                  <a:lnTo>
                    <a:pt x="73148" y="77133"/>
                  </a:lnTo>
                  <a:lnTo>
                    <a:pt x="62154" y="59355"/>
                  </a:lnTo>
                  <a:lnTo>
                    <a:pt x="42651" y="62294"/>
                  </a:lnTo>
                  <a:lnTo>
                    <a:pt x="27445" y="66081"/>
                  </a:lnTo>
                  <a:lnTo>
                    <a:pt x="10685" y="7498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0"/>
            <p:cNvSpPr/>
            <p:nvPr/>
          </p:nvSpPr>
          <p:spPr>
            <a:xfrm>
              <a:off x="844880" y="1833199"/>
              <a:ext cx="89378" cy="251804"/>
            </a:xfrm>
            <a:custGeom>
              <a:avLst/>
              <a:gdLst/>
              <a:ahLst/>
              <a:cxnLst/>
              <a:rect l="l" t="t" r="r" b="b"/>
              <a:pathLst>
                <a:path w="3251" h="9159" extrusionOk="0">
                  <a:moveTo>
                    <a:pt x="1894" y="538"/>
                  </a:moveTo>
                  <a:cubicBezTo>
                    <a:pt x="1894" y="538"/>
                    <a:pt x="1244" y="1"/>
                    <a:pt x="283" y="538"/>
                  </a:cubicBezTo>
                  <a:cubicBezTo>
                    <a:pt x="283" y="538"/>
                    <a:pt x="0" y="1075"/>
                    <a:pt x="453" y="3336"/>
                  </a:cubicBezTo>
                  <a:cubicBezTo>
                    <a:pt x="933" y="5795"/>
                    <a:pt x="1922" y="7915"/>
                    <a:pt x="2318" y="8536"/>
                  </a:cubicBezTo>
                  <a:cubicBezTo>
                    <a:pt x="2714" y="9158"/>
                    <a:pt x="3251" y="8593"/>
                    <a:pt x="3251" y="8593"/>
                  </a:cubicBezTo>
                  <a:cubicBezTo>
                    <a:pt x="3251" y="8593"/>
                    <a:pt x="2120" y="4692"/>
                    <a:pt x="1894" y="538"/>
                  </a:cubicBezTo>
                  <a:close/>
                </a:path>
              </a:pathLst>
            </a:custGeom>
            <a:solidFill>
              <a:srgbClr val="F48C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0"/>
            <p:cNvSpPr/>
            <p:nvPr/>
          </p:nvSpPr>
          <p:spPr>
            <a:xfrm>
              <a:off x="1079552" y="2239587"/>
              <a:ext cx="410298" cy="447605"/>
            </a:xfrm>
            <a:custGeom>
              <a:avLst/>
              <a:gdLst/>
              <a:ahLst/>
              <a:cxnLst/>
              <a:rect l="l" t="t" r="r" b="b"/>
              <a:pathLst>
                <a:path w="14924" h="16281" extrusionOk="0">
                  <a:moveTo>
                    <a:pt x="14924" y="7010"/>
                  </a:moveTo>
                  <a:cubicBezTo>
                    <a:pt x="14924" y="7010"/>
                    <a:pt x="14726" y="10995"/>
                    <a:pt x="12691" y="13709"/>
                  </a:cubicBezTo>
                  <a:cubicBezTo>
                    <a:pt x="11758" y="14924"/>
                    <a:pt x="10486" y="15913"/>
                    <a:pt x="8649" y="16111"/>
                  </a:cubicBezTo>
                  <a:cubicBezTo>
                    <a:pt x="7236" y="16281"/>
                    <a:pt x="6077" y="15998"/>
                    <a:pt x="5088" y="15461"/>
                  </a:cubicBezTo>
                  <a:cubicBezTo>
                    <a:pt x="2007" y="13737"/>
                    <a:pt x="905" y="9526"/>
                    <a:pt x="905" y="9526"/>
                  </a:cubicBezTo>
                  <a:cubicBezTo>
                    <a:pt x="452" y="7575"/>
                    <a:pt x="198" y="5117"/>
                    <a:pt x="85" y="3421"/>
                  </a:cubicBezTo>
                  <a:lnTo>
                    <a:pt x="85" y="3421"/>
                  </a:lnTo>
                  <a:cubicBezTo>
                    <a:pt x="0" y="2262"/>
                    <a:pt x="0" y="1442"/>
                    <a:pt x="0" y="1442"/>
                  </a:cubicBezTo>
                  <a:lnTo>
                    <a:pt x="13708" y="1"/>
                  </a:lnTo>
                  <a:cubicBezTo>
                    <a:pt x="13793" y="792"/>
                    <a:pt x="13906" y="1612"/>
                    <a:pt x="14019" y="2403"/>
                  </a:cubicBezTo>
                  <a:lnTo>
                    <a:pt x="14019" y="2403"/>
                  </a:lnTo>
                  <a:cubicBezTo>
                    <a:pt x="14415" y="4890"/>
                    <a:pt x="14924" y="7010"/>
                    <a:pt x="14924" y="7010"/>
                  </a:cubicBezTo>
                  <a:close/>
                </a:path>
              </a:pathLst>
            </a:custGeom>
            <a:solidFill>
              <a:srgbClr val="FF9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0"/>
            <p:cNvSpPr/>
            <p:nvPr/>
          </p:nvSpPr>
          <p:spPr>
            <a:xfrm>
              <a:off x="1081862" y="2333610"/>
              <a:ext cx="151566" cy="331065"/>
            </a:xfrm>
            <a:custGeom>
              <a:avLst/>
              <a:gdLst/>
              <a:ahLst/>
              <a:cxnLst/>
              <a:rect l="l" t="t" r="r" b="b"/>
              <a:pathLst>
                <a:path w="5513" h="12042" extrusionOk="0">
                  <a:moveTo>
                    <a:pt x="5512" y="12041"/>
                  </a:moveTo>
                  <a:cubicBezTo>
                    <a:pt x="5512" y="12041"/>
                    <a:pt x="5315" y="12041"/>
                    <a:pt x="5004" y="12041"/>
                  </a:cubicBezTo>
                  <a:cubicBezTo>
                    <a:pt x="1923" y="10317"/>
                    <a:pt x="821" y="6106"/>
                    <a:pt x="821" y="6106"/>
                  </a:cubicBezTo>
                  <a:cubicBezTo>
                    <a:pt x="368" y="4155"/>
                    <a:pt x="114" y="1697"/>
                    <a:pt x="1" y="1"/>
                  </a:cubicBezTo>
                  <a:lnTo>
                    <a:pt x="1" y="1"/>
                  </a:lnTo>
                  <a:close/>
                </a:path>
              </a:pathLst>
            </a:custGeom>
            <a:solidFill>
              <a:srgbClr val="F48C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0"/>
            <p:cNvSpPr/>
            <p:nvPr/>
          </p:nvSpPr>
          <p:spPr>
            <a:xfrm>
              <a:off x="1428427" y="2305651"/>
              <a:ext cx="61418" cy="310830"/>
            </a:xfrm>
            <a:custGeom>
              <a:avLst/>
              <a:gdLst/>
              <a:ahLst/>
              <a:cxnLst/>
              <a:rect l="l" t="t" r="r" b="b"/>
              <a:pathLst>
                <a:path w="2234" h="11306" extrusionOk="0">
                  <a:moveTo>
                    <a:pt x="2234" y="4607"/>
                  </a:moveTo>
                  <a:cubicBezTo>
                    <a:pt x="2234" y="4607"/>
                    <a:pt x="2036" y="8592"/>
                    <a:pt x="1" y="11306"/>
                  </a:cubicBezTo>
                  <a:lnTo>
                    <a:pt x="1329" y="0"/>
                  </a:lnTo>
                  <a:lnTo>
                    <a:pt x="1329" y="0"/>
                  </a:lnTo>
                  <a:cubicBezTo>
                    <a:pt x="1725" y="2487"/>
                    <a:pt x="2234" y="4607"/>
                    <a:pt x="2234" y="4607"/>
                  </a:cubicBezTo>
                  <a:close/>
                </a:path>
              </a:pathLst>
            </a:custGeom>
            <a:solidFill>
              <a:srgbClr val="F48C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0"/>
            <p:cNvSpPr/>
            <p:nvPr/>
          </p:nvSpPr>
          <p:spPr>
            <a:xfrm>
              <a:off x="1542656" y="1811453"/>
              <a:ext cx="124349" cy="255680"/>
            </a:xfrm>
            <a:custGeom>
              <a:avLst/>
              <a:gdLst/>
              <a:ahLst/>
              <a:cxnLst/>
              <a:rect l="l" t="t" r="r" b="b"/>
              <a:pathLst>
                <a:path w="4523" h="9300" extrusionOk="0">
                  <a:moveTo>
                    <a:pt x="4353" y="3307"/>
                  </a:moveTo>
                  <a:cubicBezTo>
                    <a:pt x="4240" y="4494"/>
                    <a:pt x="3647" y="6614"/>
                    <a:pt x="2827" y="7745"/>
                  </a:cubicBezTo>
                  <a:cubicBezTo>
                    <a:pt x="2714" y="7914"/>
                    <a:pt x="2573" y="8055"/>
                    <a:pt x="2431" y="8197"/>
                  </a:cubicBezTo>
                  <a:cubicBezTo>
                    <a:pt x="2431" y="8225"/>
                    <a:pt x="2403" y="8225"/>
                    <a:pt x="2403" y="8225"/>
                  </a:cubicBezTo>
                  <a:cubicBezTo>
                    <a:pt x="1640" y="8988"/>
                    <a:pt x="707" y="9271"/>
                    <a:pt x="425" y="9271"/>
                  </a:cubicBezTo>
                  <a:cubicBezTo>
                    <a:pt x="198" y="9299"/>
                    <a:pt x="114" y="8988"/>
                    <a:pt x="57" y="8762"/>
                  </a:cubicBezTo>
                  <a:cubicBezTo>
                    <a:pt x="29" y="8621"/>
                    <a:pt x="1" y="8508"/>
                    <a:pt x="1" y="8508"/>
                  </a:cubicBezTo>
                  <a:cubicBezTo>
                    <a:pt x="1" y="8508"/>
                    <a:pt x="820" y="5003"/>
                    <a:pt x="849" y="1244"/>
                  </a:cubicBezTo>
                  <a:cubicBezTo>
                    <a:pt x="849" y="1244"/>
                    <a:pt x="2149" y="113"/>
                    <a:pt x="3477" y="0"/>
                  </a:cubicBezTo>
                  <a:cubicBezTo>
                    <a:pt x="3477" y="0"/>
                    <a:pt x="4523" y="1216"/>
                    <a:pt x="4353" y="3307"/>
                  </a:cubicBezTo>
                  <a:close/>
                </a:path>
              </a:pathLst>
            </a:custGeom>
            <a:solidFill>
              <a:srgbClr val="F48C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0"/>
            <p:cNvSpPr/>
            <p:nvPr/>
          </p:nvSpPr>
          <p:spPr>
            <a:xfrm>
              <a:off x="888400" y="1399622"/>
              <a:ext cx="690804" cy="936367"/>
            </a:xfrm>
            <a:custGeom>
              <a:avLst/>
              <a:gdLst/>
              <a:ahLst/>
              <a:cxnLst/>
              <a:rect l="l" t="t" r="r" b="b"/>
              <a:pathLst>
                <a:path w="25127" h="34059" extrusionOk="0">
                  <a:moveTo>
                    <a:pt x="24505" y="21114"/>
                  </a:moveTo>
                  <a:cubicBezTo>
                    <a:pt x="24307" y="21961"/>
                    <a:pt x="24053" y="23035"/>
                    <a:pt x="23742" y="24166"/>
                  </a:cubicBezTo>
                  <a:cubicBezTo>
                    <a:pt x="23035" y="26682"/>
                    <a:pt x="22018" y="29423"/>
                    <a:pt x="20661" y="30554"/>
                  </a:cubicBezTo>
                  <a:cubicBezTo>
                    <a:pt x="18315" y="32504"/>
                    <a:pt x="15800" y="34058"/>
                    <a:pt x="12889" y="33974"/>
                  </a:cubicBezTo>
                  <a:cubicBezTo>
                    <a:pt x="9949" y="33889"/>
                    <a:pt x="8960" y="32984"/>
                    <a:pt x="7490" y="32306"/>
                  </a:cubicBezTo>
                  <a:cubicBezTo>
                    <a:pt x="6020" y="31628"/>
                    <a:pt x="3618" y="29649"/>
                    <a:pt x="1809" y="24816"/>
                  </a:cubicBezTo>
                  <a:lnTo>
                    <a:pt x="1809" y="24816"/>
                  </a:lnTo>
                  <a:cubicBezTo>
                    <a:pt x="0" y="19983"/>
                    <a:pt x="170" y="15687"/>
                    <a:pt x="565" y="13171"/>
                  </a:cubicBezTo>
                  <a:cubicBezTo>
                    <a:pt x="933" y="10656"/>
                    <a:pt x="3081" y="5597"/>
                    <a:pt x="3081" y="5597"/>
                  </a:cubicBezTo>
                  <a:cubicBezTo>
                    <a:pt x="4607" y="3477"/>
                    <a:pt x="8451" y="0"/>
                    <a:pt x="14189" y="537"/>
                  </a:cubicBezTo>
                  <a:cubicBezTo>
                    <a:pt x="19898" y="1103"/>
                    <a:pt x="23375" y="8734"/>
                    <a:pt x="24081" y="11193"/>
                  </a:cubicBezTo>
                  <a:cubicBezTo>
                    <a:pt x="24562" y="12860"/>
                    <a:pt x="25127" y="18259"/>
                    <a:pt x="24505" y="21114"/>
                  </a:cubicBezTo>
                  <a:close/>
                </a:path>
              </a:pathLst>
            </a:custGeom>
            <a:solidFill>
              <a:srgbClr val="FF9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0"/>
            <p:cNvSpPr/>
            <p:nvPr/>
          </p:nvSpPr>
          <p:spPr>
            <a:xfrm>
              <a:off x="914023" y="1392611"/>
              <a:ext cx="646541" cy="428965"/>
            </a:xfrm>
            <a:custGeom>
              <a:avLst/>
              <a:gdLst/>
              <a:ahLst/>
              <a:cxnLst/>
              <a:rect l="l" t="t" r="r" b="b"/>
              <a:pathLst>
                <a:path w="23517" h="15603" extrusionOk="0">
                  <a:moveTo>
                    <a:pt x="171" y="11928"/>
                  </a:moveTo>
                  <a:cubicBezTo>
                    <a:pt x="171" y="11928"/>
                    <a:pt x="2686" y="9498"/>
                    <a:pt x="5739" y="7434"/>
                  </a:cubicBezTo>
                  <a:cubicBezTo>
                    <a:pt x="8791" y="5399"/>
                    <a:pt x="13087" y="2884"/>
                    <a:pt x="15518" y="2940"/>
                  </a:cubicBezTo>
                  <a:cubicBezTo>
                    <a:pt x="17920" y="2969"/>
                    <a:pt x="21397" y="8819"/>
                    <a:pt x="21397" y="8819"/>
                  </a:cubicBezTo>
                  <a:lnTo>
                    <a:pt x="23517" y="15603"/>
                  </a:lnTo>
                  <a:cubicBezTo>
                    <a:pt x="23517" y="15603"/>
                    <a:pt x="22386" y="5145"/>
                    <a:pt x="18966" y="3053"/>
                  </a:cubicBezTo>
                  <a:cubicBezTo>
                    <a:pt x="15546" y="962"/>
                    <a:pt x="14840" y="1"/>
                    <a:pt x="12381" y="57"/>
                  </a:cubicBezTo>
                  <a:cubicBezTo>
                    <a:pt x="9893" y="86"/>
                    <a:pt x="2940" y="3760"/>
                    <a:pt x="1471" y="5654"/>
                  </a:cubicBezTo>
                  <a:cubicBezTo>
                    <a:pt x="1" y="7519"/>
                    <a:pt x="171" y="11928"/>
                    <a:pt x="171" y="1192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0"/>
            <p:cNvSpPr/>
            <p:nvPr/>
          </p:nvSpPr>
          <p:spPr>
            <a:xfrm>
              <a:off x="157193" y="2387220"/>
              <a:ext cx="2331172" cy="1686225"/>
            </a:xfrm>
            <a:custGeom>
              <a:avLst/>
              <a:gdLst/>
              <a:ahLst/>
              <a:cxnLst/>
              <a:rect l="l" t="t" r="r" b="b"/>
              <a:pathLst>
                <a:path w="84793" h="61334" extrusionOk="0">
                  <a:moveTo>
                    <a:pt x="84765" y="40927"/>
                  </a:moveTo>
                  <a:lnTo>
                    <a:pt x="84765" y="40927"/>
                  </a:lnTo>
                  <a:cubicBezTo>
                    <a:pt x="84736" y="40984"/>
                    <a:pt x="84736" y="41040"/>
                    <a:pt x="84736" y="41068"/>
                  </a:cubicBezTo>
                  <a:cubicBezTo>
                    <a:pt x="84567" y="41860"/>
                    <a:pt x="82447" y="42397"/>
                    <a:pt x="82306" y="42425"/>
                  </a:cubicBezTo>
                  <a:lnTo>
                    <a:pt x="83691" y="41182"/>
                  </a:lnTo>
                  <a:cubicBezTo>
                    <a:pt x="83691" y="41182"/>
                    <a:pt x="80356" y="37564"/>
                    <a:pt x="77303" y="37366"/>
                  </a:cubicBezTo>
                  <a:cubicBezTo>
                    <a:pt x="74250" y="37196"/>
                    <a:pt x="69191" y="39881"/>
                    <a:pt x="69191" y="39881"/>
                  </a:cubicBezTo>
                  <a:lnTo>
                    <a:pt x="68626" y="40899"/>
                  </a:lnTo>
                  <a:cubicBezTo>
                    <a:pt x="68626" y="40899"/>
                    <a:pt x="68598" y="40277"/>
                    <a:pt x="68456" y="39712"/>
                  </a:cubicBezTo>
                  <a:lnTo>
                    <a:pt x="68456" y="39712"/>
                  </a:lnTo>
                  <a:cubicBezTo>
                    <a:pt x="68372" y="39373"/>
                    <a:pt x="68258" y="39062"/>
                    <a:pt x="68032" y="38920"/>
                  </a:cubicBezTo>
                  <a:cubicBezTo>
                    <a:pt x="67467" y="38496"/>
                    <a:pt x="66308" y="37790"/>
                    <a:pt x="66421" y="37535"/>
                  </a:cubicBezTo>
                  <a:cubicBezTo>
                    <a:pt x="66563" y="37281"/>
                    <a:pt x="66987" y="36235"/>
                    <a:pt x="66987" y="36235"/>
                  </a:cubicBezTo>
                  <a:cubicBezTo>
                    <a:pt x="66987" y="36235"/>
                    <a:pt x="66167" y="36122"/>
                    <a:pt x="65969" y="35953"/>
                  </a:cubicBezTo>
                  <a:cubicBezTo>
                    <a:pt x="65771" y="35783"/>
                    <a:pt x="65997" y="34766"/>
                    <a:pt x="65800" y="34116"/>
                  </a:cubicBezTo>
                  <a:cubicBezTo>
                    <a:pt x="65602" y="33437"/>
                    <a:pt x="62917" y="32137"/>
                    <a:pt x="62917" y="32137"/>
                  </a:cubicBezTo>
                  <a:cubicBezTo>
                    <a:pt x="62917" y="32137"/>
                    <a:pt x="62267" y="33409"/>
                    <a:pt x="61221" y="35472"/>
                  </a:cubicBezTo>
                  <a:cubicBezTo>
                    <a:pt x="61221" y="35472"/>
                    <a:pt x="61221" y="35472"/>
                    <a:pt x="61221" y="35472"/>
                  </a:cubicBezTo>
                  <a:cubicBezTo>
                    <a:pt x="61192" y="35500"/>
                    <a:pt x="61192" y="35500"/>
                    <a:pt x="61192" y="35529"/>
                  </a:cubicBezTo>
                  <a:cubicBezTo>
                    <a:pt x="61192" y="35529"/>
                    <a:pt x="61192" y="35529"/>
                    <a:pt x="61192" y="35529"/>
                  </a:cubicBezTo>
                  <a:cubicBezTo>
                    <a:pt x="61164" y="35585"/>
                    <a:pt x="61136" y="35614"/>
                    <a:pt x="61108" y="35670"/>
                  </a:cubicBezTo>
                  <a:cubicBezTo>
                    <a:pt x="60401" y="37112"/>
                    <a:pt x="59101" y="40475"/>
                    <a:pt x="58366" y="42623"/>
                  </a:cubicBezTo>
                  <a:cubicBezTo>
                    <a:pt x="55907" y="49887"/>
                    <a:pt x="53335" y="56388"/>
                    <a:pt x="53335" y="56388"/>
                  </a:cubicBezTo>
                  <a:cubicBezTo>
                    <a:pt x="53335" y="56388"/>
                    <a:pt x="41916" y="61334"/>
                    <a:pt x="31628" y="58847"/>
                  </a:cubicBezTo>
                  <a:cubicBezTo>
                    <a:pt x="31628" y="58847"/>
                    <a:pt x="24958" y="42736"/>
                    <a:pt x="24280" y="34342"/>
                  </a:cubicBezTo>
                  <a:lnTo>
                    <a:pt x="22895" y="31317"/>
                  </a:lnTo>
                  <a:lnTo>
                    <a:pt x="19249" y="34087"/>
                  </a:lnTo>
                  <a:cubicBezTo>
                    <a:pt x="19249" y="34087"/>
                    <a:pt x="19362" y="35048"/>
                    <a:pt x="19249" y="35274"/>
                  </a:cubicBezTo>
                  <a:cubicBezTo>
                    <a:pt x="19164" y="35500"/>
                    <a:pt x="18570" y="35472"/>
                    <a:pt x="18570" y="35472"/>
                  </a:cubicBezTo>
                  <a:cubicBezTo>
                    <a:pt x="18570" y="35472"/>
                    <a:pt x="18768" y="36094"/>
                    <a:pt x="18768" y="36348"/>
                  </a:cubicBezTo>
                  <a:cubicBezTo>
                    <a:pt x="18768" y="36603"/>
                    <a:pt x="17666" y="37479"/>
                    <a:pt x="17694" y="37790"/>
                  </a:cubicBezTo>
                  <a:cubicBezTo>
                    <a:pt x="17722" y="38101"/>
                    <a:pt x="18033" y="38949"/>
                    <a:pt x="18061" y="39203"/>
                  </a:cubicBezTo>
                  <a:cubicBezTo>
                    <a:pt x="18090" y="39260"/>
                    <a:pt x="18061" y="39344"/>
                    <a:pt x="18005" y="39429"/>
                  </a:cubicBezTo>
                  <a:lnTo>
                    <a:pt x="18005" y="39429"/>
                  </a:lnTo>
                  <a:cubicBezTo>
                    <a:pt x="17864" y="39684"/>
                    <a:pt x="17553" y="39994"/>
                    <a:pt x="17553" y="39994"/>
                  </a:cubicBezTo>
                  <a:cubicBezTo>
                    <a:pt x="17553" y="39994"/>
                    <a:pt x="15942" y="35585"/>
                    <a:pt x="9978" y="34483"/>
                  </a:cubicBezTo>
                  <a:cubicBezTo>
                    <a:pt x="4042" y="33381"/>
                    <a:pt x="1442" y="36320"/>
                    <a:pt x="1442" y="36320"/>
                  </a:cubicBezTo>
                  <a:lnTo>
                    <a:pt x="1866" y="37507"/>
                  </a:lnTo>
                  <a:cubicBezTo>
                    <a:pt x="1866" y="37507"/>
                    <a:pt x="764" y="36998"/>
                    <a:pt x="1" y="35614"/>
                  </a:cubicBezTo>
                  <a:lnTo>
                    <a:pt x="1" y="35614"/>
                  </a:lnTo>
                  <a:cubicBezTo>
                    <a:pt x="29" y="35557"/>
                    <a:pt x="1499" y="33296"/>
                    <a:pt x="2064" y="32052"/>
                  </a:cubicBezTo>
                  <a:cubicBezTo>
                    <a:pt x="2629" y="30809"/>
                    <a:pt x="2234" y="29791"/>
                    <a:pt x="2431" y="29537"/>
                  </a:cubicBezTo>
                  <a:cubicBezTo>
                    <a:pt x="2629" y="29282"/>
                    <a:pt x="4410" y="28406"/>
                    <a:pt x="4410" y="28406"/>
                  </a:cubicBezTo>
                  <a:cubicBezTo>
                    <a:pt x="4410" y="28406"/>
                    <a:pt x="13370" y="15659"/>
                    <a:pt x="19079" y="11787"/>
                  </a:cubicBezTo>
                  <a:cubicBezTo>
                    <a:pt x="19079" y="11787"/>
                    <a:pt x="27106" y="7491"/>
                    <a:pt x="30045" y="5682"/>
                  </a:cubicBezTo>
                  <a:cubicBezTo>
                    <a:pt x="30724" y="5286"/>
                    <a:pt x="31261" y="4862"/>
                    <a:pt x="31713" y="4495"/>
                  </a:cubicBezTo>
                  <a:lnTo>
                    <a:pt x="31713" y="4495"/>
                  </a:lnTo>
                  <a:cubicBezTo>
                    <a:pt x="33211" y="3223"/>
                    <a:pt x="33550" y="2262"/>
                    <a:pt x="33550" y="2262"/>
                  </a:cubicBezTo>
                  <a:lnTo>
                    <a:pt x="34059" y="2064"/>
                  </a:lnTo>
                  <a:cubicBezTo>
                    <a:pt x="34059" y="2064"/>
                    <a:pt x="35698" y="10996"/>
                    <a:pt x="42142" y="10289"/>
                  </a:cubicBezTo>
                  <a:cubicBezTo>
                    <a:pt x="48615" y="9582"/>
                    <a:pt x="48474" y="1386"/>
                    <a:pt x="48474" y="1386"/>
                  </a:cubicBezTo>
                  <a:lnTo>
                    <a:pt x="48106" y="1"/>
                  </a:lnTo>
                  <a:lnTo>
                    <a:pt x="49208" y="736"/>
                  </a:lnTo>
                  <a:lnTo>
                    <a:pt x="49237" y="764"/>
                  </a:lnTo>
                  <a:cubicBezTo>
                    <a:pt x="49350" y="877"/>
                    <a:pt x="49859" y="1414"/>
                    <a:pt x="51385" y="2714"/>
                  </a:cubicBezTo>
                  <a:cubicBezTo>
                    <a:pt x="53109" y="4184"/>
                    <a:pt x="65771" y="10148"/>
                    <a:pt x="66647" y="10798"/>
                  </a:cubicBezTo>
                  <a:cubicBezTo>
                    <a:pt x="67524" y="11448"/>
                    <a:pt x="67637" y="11957"/>
                    <a:pt x="67637" y="11957"/>
                  </a:cubicBezTo>
                  <a:cubicBezTo>
                    <a:pt x="67637" y="11957"/>
                    <a:pt x="76568" y="20323"/>
                    <a:pt x="81006" y="31854"/>
                  </a:cubicBezTo>
                  <a:cubicBezTo>
                    <a:pt x="81006" y="31854"/>
                    <a:pt x="82758" y="32109"/>
                    <a:pt x="83465" y="32674"/>
                  </a:cubicBezTo>
                  <a:cubicBezTo>
                    <a:pt x="83578" y="32759"/>
                    <a:pt x="83634" y="32872"/>
                    <a:pt x="83691" y="32985"/>
                  </a:cubicBezTo>
                  <a:lnTo>
                    <a:pt x="83691" y="32985"/>
                  </a:lnTo>
                  <a:cubicBezTo>
                    <a:pt x="84058" y="33861"/>
                    <a:pt x="83634" y="35924"/>
                    <a:pt x="83945" y="36857"/>
                  </a:cubicBezTo>
                  <a:cubicBezTo>
                    <a:pt x="84115" y="37451"/>
                    <a:pt x="84369" y="38383"/>
                    <a:pt x="84567" y="39260"/>
                  </a:cubicBezTo>
                  <a:lnTo>
                    <a:pt x="84567" y="39260"/>
                  </a:lnTo>
                  <a:cubicBezTo>
                    <a:pt x="84680" y="39910"/>
                    <a:pt x="84793" y="40531"/>
                    <a:pt x="84765" y="409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0"/>
            <p:cNvSpPr/>
            <p:nvPr/>
          </p:nvSpPr>
          <p:spPr>
            <a:xfrm>
              <a:off x="796714" y="1288499"/>
              <a:ext cx="840006" cy="639531"/>
            </a:xfrm>
            <a:custGeom>
              <a:avLst/>
              <a:gdLst/>
              <a:ahLst/>
              <a:cxnLst/>
              <a:rect l="l" t="t" r="r" b="b"/>
              <a:pathLst>
                <a:path w="30554" h="23262" extrusionOk="0">
                  <a:moveTo>
                    <a:pt x="29932" y="13087"/>
                  </a:moveTo>
                  <a:cubicBezTo>
                    <a:pt x="29762" y="17044"/>
                    <a:pt x="28123" y="21509"/>
                    <a:pt x="28123" y="21509"/>
                  </a:cubicBezTo>
                  <a:cubicBezTo>
                    <a:pt x="28123" y="21509"/>
                    <a:pt x="27529" y="17129"/>
                    <a:pt x="26738" y="14754"/>
                  </a:cubicBezTo>
                  <a:cubicBezTo>
                    <a:pt x="25946" y="12352"/>
                    <a:pt x="24986" y="10147"/>
                    <a:pt x="24986" y="10147"/>
                  </a:cubicBezTo>
                  <a:lnTo>
                    <a:pt x="24986" y="11363"/>
                  </a:lnTo>
                  <a:cubicBezTo>
                    <a:pt x="23685" y="8536"/>
                    <a:pt x="21763" y="6982"/>
                    <a:pt x="20322" y="6134"/>
                  </a:cubicBezTo>
                  <a:cubicBezTo>
                    <a:pt x="20265" y="6106"/>
                    <a:pt x="20209" y="6077"/>
                    <a:pt x="20152" y="6049"/>
                  </a:cubicBezTo>
                  <a:cubicBezTo>
                    <a:pt x="19163" y="5484"/>
                    <a:pt x="18485" y="5314"/>
                    <a:pt x="18485" y="5314"/>
                  </a:cubicBezTo>
                  <a:cubicBezTo>
                    <a:pt x="15998" y="5597"/>
                    <a:pt x="9892" y="10600"/>
                    <a:pt x="9695" y="10769"/>
                  </a:cubicBezTo>
                  <a:lnTo>
                    <a:pt x="9695" y="10769"/>
                  </a:lnTo>
                  <a:lnTo>
                    <a:pt x="10147" y="9469"/>
                  </a:lnTo>
                  <a:cubicBezTo>
                    <a:pt x="9299" y="10741"/>
                    <a:pt x="7999" y="12126"/>
                    <a:pt x="7999" y="12126"/>
                  </a:cubicBezTo>
                  <a:lnTo>
                    <a:pt x="7320" y="11645"/>
                  </a:lnTo>
                  <a:lnTo>
                    <a:pt x="7151" y="12691"/>
                  </a:lnTo>
                  <a:cubicBezTo>
                    <a:pt x="6416" y="12522"/>
                    <a:pt x="5766" y="12126"/>
                    <a:pt x="5766" y="12126"/>
                  </a:cubicBezTo>
                  <a:cubicBezTo>
                    <a:pt x="5766" y="12126"/>
                    <a:pt x="4551" y="14896"/>
                    <a:pt x="3985" y="17439"/>
                  </a:cubicBezTo>
                  <a:cubicBezTo>
                    <a:pt x="3392" y="19983"/>
                    <a:pt x="3787" y="23262"/>
                    <a:pt x="3787" y="23262"/>
                  </a:cubicBezTo>
                  <a:cubicBezTo>
                    <a:pt x="3787" y="23262"/>
                    <a:pt x="3194" y="21764"/>
                    <a:pt x="2233" y="19418"/>
                  </a:cubicBezTo>
                  <a:cubicBezTo>
                    <a:pt x="1272" y="17072"/>
                    <a:pt x="0" y="11730"/>
                    <a:pt x="2233" y="10063"/>
                  </a:cubicBezTo>
                  <a:cubicBezTo>
                    <a:pt x="4438" y="8395"/>
                    <a:pt x="5907" y="6643"/>
                    <a:pt x="7094" y="5258"/>
                  </a:cubicBezTo>
                  <a:cubicBezTo>
                    <a:pt x="8281" y="3901"/>
                    <a:pt x="9610" y="1159"/>
                    <a:pt x="10910" y="1018"/>
                  </a:cubicBezTo>
                  <a:cubicBezTo>
                    <a:pt x="12238" y="848"/>
                    <a:pt x="14330" y="2036"/>
                    <a:pt x="14810" y="2007"/>
                  </a:cubicBezTo>
                  <a:cubicBezTo>
                    <a:pt x="15291" y="1951"/>
                    <a:pt x="15687" y="1612"/>
                    <a:pt x="16280" y="1696"/>
                  </a:cubicBezTo>
                  <a:cubicBezTo>
                    <a:pt x="17722" y="1923"/>
                    <a:pt x="20011" y="4523"/>
                    <a:pt x="20011" y="4523"/>
                  </a:cubicBezTo>
                  <a:cubicBezTo>
                    <a:pt x="19276" y="3081"/>
                    <a:pt x="16930" y="1640"/>
                    <a:pt x="16930" y="1640"/>
                  </a:cubicBezTo>
                  <a:cubicBezTo>
                    <a:pt x="19615" y="1301"/>
                    <a:pt x="20350" y="4523"/>
                    <a:pt x="20350" y="4523"/>
                  </a:cubicBezTo>
                  <a:cubicBezTo>
                    <a:pt x="23629" y="1"/>
                    <a:pt x="27388" y="3364"/>
                    <a:pt x="27529" y="3505"/>
                  </a:cubicBezTo>
                  <a:cubicBezTo>
                    <a:pt x="24025" y="1753"/>
                    <a:pt x="21029" y="4523"/>
                    <a:pt x="21029" y="4523"/>
                  </a:cubicBezTo>
                  <a:cubicBezTo>
                    <a:pt x="22527" y="5399"/>
                    <a:pt x="25833" y="5879"/>
                    <a:pt x="27840" y="7688"/>
                  </a:cubicBezTo>
                  <a:cubicBezTo>
                    <a:pt x="29790" y="9412"/>
                    <a:pt x="30497" y="11956"/>
                    <a:pt x="30554" y="12126"/>
                  </a:cubicBezTo>
                  <a:cubicBezTo>
                    <a:pt x="28575" y="8875"/>
                    <a:pt x="24590" y="6925"/>
                    <a:pt x="24335" y="6812"/>
                  </a:cubicBezTo>
                  <a:cubicBezTo>
                    <a:pt x="27331" y="8791"/>
                    <a:pt x="29932" y="13087"/>
                    <a:pt x="29932" y="13087"/>
                  </a:cubicBezTo>
                  <a:close/>
                </a:path>
              </a:pathLst>
            </a:cu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0"/>
            <p:cNvSpPr/>
            <p:nvPr/>
          </p:nvSpPr>
          <p:spPr>
            <a:xfrm>
              <a:off x="976979" y="1870506"/>
              <a:ext cx="145325" cy="61556"/>
            </a:xfrm>
            <a:custGeom>
              <a:avLst/>
              <a:gdLst/>
              <a:ahLst/>
              <a:cxnLst/>
              <a:rect l="l" t="t" r="r" b="b"/>
              <a:pathLst>
                <a:path w="5286" h="2239" extrusionOk="0">
                  <a:moveTo>
                    <a:pt x="0" y="0"/>
                  </a:moveTo>
                  <a:cubicBezTo>
                    <a:pt x="0" y="0"/>
                    <a:pt x="0" y="2148"/>
                    <a:pt x="2346" y="2233"/>
                  </a:cubicBezTo>
                  <a:cubicBezTo>
                    <a:pt x="2420" y="2237"/>
                    <a:pt x="2491" y="2238"/>
                    <a:pt x="2561" y="2238"/>
                  </a:cubicBezTo>
                  <a:cubicBezTo>
                    <a:pt x="4729" y="2238"/>
                    <a:pt x="5286" y="594"/>
                    <a:pt x="5286" y="594"/>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0"/>
            <p:cNvSpPr/>
            <p:nvPr/>
          </p:nvSpPr>
          <p:spPr>
            <a:xfrm>
              <a:off x="976210" y="1792016"/>
              <a:ext cx="149999" cy="139909"/>
            </a:xfrm>
            <a:custGeom>
              <a:avLst/>
              <a:gdLst/>
              <a:ahLst/>
              <a:cxnLst/>
              <a:rect l="l" t="t" r="r" b="b"/>
              <a:pathLst>
                <a:path w="5456" h="5089" extrusionOk="0">
                  <a:moveTo>
                    <a:pt x="5427" y="3110"/>
                  </a:moveTo>
                  <a:cubicBezTo>
                    <a:pt x="5399" y="3618"/>
                    <a:pt x="4324" y="5088"/>
                    <a:pt x="2374" y="4834"/>
                  </a:cubicBezTo>
                  <a:cubicBezTo>
                    <a:pt x="452" y="4608"/>
                    <a:pt x="57" y="3251"/>
                    <a:pt x="28" y="2629"/>
                  </a:cubicBezTo>
                  <a:cubicBezTo>
                    <a:pt x="0" y="2007"/>
                    <a:pt x="791" y="1"/>
                    <a:pt x="2798" y="1"/>
                  </a:cubicBezTo>
                  <a:cubicBezTo>
                    <a:pt x="4805" y="1"/>
                    <a:pt x="5455" y="2234"/>
                    <a:pt x="5427" y="31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0"/>
            <p:cNvSpPr/>
            <p:nvPr/>
          </p:nvSpPr>
          <p:spPr>
            <a:xfrm>
              <a:off x="978519" y="1790477"/>
              <a:ext cx="140679" cy="62958"/>
            </a:xfrm>
            <a:custGeom>
              <a:avLst/>
              <a:gdLst/>
              <a:ahLst/>
              <a:cxnLst/>
              <a:rect l="l" t="t" r="r" b="b"/>
              <a:pathLst>
                <a:path w="5117" h="2290" extrusionOk="0">
                  <a:moveTo>
                    <a:pt x="5117" y="1979"/>
                  </a:moveTo>
                  <a:cubicBezTo>
                    <a:pt x="5117" y="1979"/>
                    <a:pt x="4693" y="226"/>
                    <a:pt x="2629" y="368"/>
                  </a:cubicBezTo>
                  <a:cubicBezTo>
                    <a:pt x="538" y="537"/>
                    <a:pt x="1" y="2290"/>
                    <a:pt x="1" y="2290"/>
                  </a:cubicBezTo>
                  <a:cubicBezTo>
                    <a:pt x="1" y="2290"/>
                    <a:pt x="453" y="0"/>
                    <a:pt x="2856" y="0"/>
                  </a:cubicBezTo>
                  <a:cubicBezTo>
                    <a:pt x="4777" y="0"/>
                    <a:pt x="5117" y="1979"/>
                    <a:pt x="5117" y="197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0"/>
            <p:cNvSpPr/>
            <p:nvPr/>
          </p:nvSpPr>
          <p:spPr>
            <a:xfrm>
              <a:off x="1010382" y="1808346"/>
              <a:ext cx="97158" cy="101805"/>
            </a:xfrm>
            <a:custGeom>
              <a:avLst/>
              <a:gdLst/>
              <a:ahLst/>
              <a:cxnLst/>
              <a:rect l="l" t="t" r="r" b="b"/>
              <a:pathLst>
                <a:path w="3534" h="3703" extrusionOk="0">
                  <a:moveTo>
                    <a:pt x="1" y="1837"/>
                  </a:moveTo>
                  <a:cubicBezTo>
                    <a:pt x="1" y="2855"/>
                    <a:pt x="792" y="3703"/>
                    <a:pt x="1781" y="3703"/>
                  </a:cubicBezTo>
                  <a:cubicBezTo>
                    <a:pt x="2742" y="3703"/>
                    <a:pt x="3534" y="2855"/>
                    <a:pt x="3534" y="1837"/>
                  </a:cubicBezTo>
                  <a:cubicBezTo>
                    <a:pt x="3534" y="820"/>
                    <a:pt x="2742" y="0"/>
                    <a:pt x="1781" y="0"/>
                  </a:cubicBezTo>
                  <a:cubicBezTo>
                    <a:pt x="792" y="0"/>
                    <a:pt x="1" y="820"/>
                    <a:pt x="1" y="1837"/>
                  </a:cubicBezTo>
                  <a:close/>
                </a:path>
              </a:pathLst>
            </a:custGeom>
            <a:solidFill>
              <a:srgbClr val="5D6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0"/>
            <p:cNvSpPr/>
            <p:nvPr/>
          </p:nvSpPr>
          <p:spPr>
            <a:xfrm>
              <a:off x="1032926" y="1831660"/>
              <a:ext cx="52098" cy="55177"/>
            </a:xfrm>
            <a:custGeom>
              <a:avLst/>
              <a:gdLst/>
              <a:ahLst/>
              <a:cxnLst/>
              <a:rect l="l" t="t" r="r" b="b"/>
              <a:pathLst>
                <a:path w="1895" h="2007" extrusionOk="0">
                  <a:moveTo>
                    <a:pt x="961" y="0"/>
                  </a:moveTo>
                  <a:cubicBezTo>
                    <a:pt x="424" y="0"/>
                    <a:pt x="0" y="452"/>
                    <a:pt x="0" y="989"/>
                  </a:cubicBezTo>
                  <a:cubicBezTo>
                    <a:pt x="0" y="1555"/>
                    <a:pt x="424" y="2007"/>
                    <a:pt x="961" y="2007"/>
                  </a:cubicBezTo>
                  <a:cubicBezTo>
                    <a:pt x="1470" y="2007"/>
                    <a:pt x="1894" y="1555"/>
                    <a:pt x="1894" y="989"/>
                  </a:cubicBezTo>
                  <a:cubicBezTo>
                    <a:pt x="1894" y="452"/>
                    <a:pt x="1470"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0"/>
            <p:cNvSpPr/>
            <p:nvPr/>
          </p:nvSpPr>
          <p:spPr>
            <a:xfrm>
              <a:off x="987866" y="1852471"/>
              <a:ext cx="45088" cy="14159"/>
            </a:xfrm>
            <a:custGeom>
              <a:avLst/>
              <a:gdLst/>
              <a:ahLst/>
              <a:cxnLst/>
              <a:rect l="l" t="t" r="r" b="b"/>
              <a:pathLst>
                <a:path w="1640" h="515" extrusionOk="0">
                  <a:moveTo>
                    <a:pt x="1211" y="0"/>
                  </a:moveTo>
                  <a:cubicBezTo>
                    <a:pt x="825" y="0"/>
                    <a:pt x="276" y="84"/>
                    <a:pt x="0" y="515"/>
                  </a:cubicBezTo>
                  <a:lnTo>
                    <a:pt x="1639" y="35"/>
                  </a:lnTo>
                  <a:cubicBezTo>
                    <a:pt x="1639" y="35"/>
                    <a:pt x="1459"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0"/>
            <p:cNvSpPr/>
            <p:nvPr/>
          </p:nvSpPr>
          <p:spPr>
            <a:xfrm>
              <a:off x="1119169" y="1866602"/>
              <a:ext cx="16358" cy="24908"/>
            </a:xfrm>
            <a:custGeom>
              <a:avLst/>
              <a:gdLst/>
              <a:ahLst/>
              <a:cxnLst/>
              <a:rect l="l" t="t" r="r" b="b"/>
              <a:pathLst>
                <a:path w="595" h="906" extrusionOk="0">
                  <a:moveTo>
                    <a:pt x="227" y="1"/>
                  </a:moveTo>
                  <a:lnTo>
                    <a:pt x="1" y="905"/>
                  </a:lnTo>
                  <a:cubicBezTo>
                    <a:pt x="1" y="905"/>
                    <a:pt x="594" y="764"/>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0"/>
            <p:cNvSpPr/>
            <p:nvPr/>
          </p:nvSpPr>
          <p:spPr>
            <a:xfrm>
              <a:off x="1112955" y="1958316"/>
              <a:ext cx="206716" cy="93255"/>
            </a:xfrm>
            <a:custGeom>
              <a:avLst/>
              <a:gdLst/>
              <a:ahLst/>
              <a:cxnLst/>
              <a:rect l="l" t="t" r="r" b="b"/>
              <a:pathLst>
                <a:path w="7519" h="3392" extrusionOk="0">
                  <a:moveTo>
                    <a:pt x="990" y="792"/>
                  </a:moveTo>
                  <a:cubicBezTo>
                    <a:pt x="990" y="792"/>
                    <a:pt x="707" y="1781"/>
                    <a:pt x="990" y="2092"/>
                  </a:cubicBezTo>
                  <a:cubicBezTo>
                    <a:pt x="1272" y="2374"/>
                    <a:pt x="1838" y="2374"/>
                    <a:pt x="1838" y="2374"/>
                  </a:cubicBezTo>
                  <a:cubicBezTo>
                    <a:pt x="1838" y="2374"/>
                    <a:pt x="1640" y="2120"/>
                    <a:pt x="1753" y="1526"/>
                  </a:cubicBezTo>
                  <a:cubicBezTo>
                    <a:pt x="1753" y="1526"/>
                    <a:pt x="1640" y="2233"/>
                    <a:pt x="2403" y="2487"/>
                  </a:cubicBezTo>
                  <a:cubicBezTo>
                    <a:pt x="3081" y="2713"/>
                    <a:pt x="5540" y="2713"/>
                    <a:pt x="6247" y="2148"/>
                  </a:cubicBezTo>
                  <a:cubicBezTo>
                    <a:pt x="6897" y="1639"/>
                    <a:pt x="6954" y="1837"/>
                    <a:pt x="7180" y="1442"/>
                  </a:cubicBezTo>
                  <a:cubicBezTo>
                    <a:pt x="7406" y="1046"/>
                    <a:pt x="6586" y="0"/>
                    <a:pt x="6586" y="0"/>
                  </a:cubicBezTo>
                  <a:cubicBezTo>
                    <a:pt x="6586" y="0"/>
                    <a:pt x="7519" y="820"/>
                    <a:pt x="7434" y="1555"/>
                  </a:cubicBezTo>
                  <a:cubicBezTo>
                    <a:pt x="7349" y="2290"/>
                    <a:pt x="7010" y="2035"/>
                    <a:pt x="6247" y="2516"/>
                  </a:cubicBezTo>
                  <a:cubicBezTo>
                    <a:pt x="5456" y="2996"/>
                    <a:pt x="4495" y="3392"/>
                    <a:pt x="3392" y="3392"/>
                  </a:cubicBezTo>
                  <a:cubicBezTo>
                    <a:pt x="2318" y="3392"/>
                    <a:pt x="1555" y="2713"/>
                    <a:pt x="764" y="2487"/>
                  </a:cubicBezTo>
                  <a:cubicBezTo>
                    <a:pt x="1" y="2233"/>
                    <a:pt x="990" y="792"/>
                    <a:pt x="990" y="79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0"/>
            <p:cNvSpPr/>
            <p:nvPr/>
          </p:nvSpPr>
          <p:spPr>
            <a:xfrm>
              <a:off x="1121505" y="1872046"/>
              <a:ext cx="206716" cy="174880"/>
            </a:xfrm>
            <a:custGeom>
              <a:avLst/>
              <a:gdLst/>
              <a:ahLst/>
              <a:cxnLst/>
              <a:rect l="l" t="t" r="r" b="b"/>
              <a:pathLst>
                <a:path w="7519" h="6361" extrusionOk="0">
                  <a:moveTo>
                    <a:pt x="7010" y="4975"/>
                  </a:moveTo>
                  <a:cubicBezTo>
                    <a:pt x="6812" y="5314"/>
                    <a:pt x="5201" y="5823"/>
                    <a:pt x="4070" y="6106"/>
                  </a:cubicBezTo>
                  <a:cubicBezTo>
                    <a:pt x="2912" y="6360"/>
                    <a:pt x="905" y="5710"/>
                    <a:pt x="453" y="5625"/>
                  </a:cubicBezTo>
                  <a:cubicBezTo>
                    <a:pt x="0" y="5512"/>
                    <a:pt x="255" y="4240"/>
                    <a:pt x="877" y="3534"/>
                  </a:cubicBezTo>
                  <a:cubicBezTo>
                    <a:pt x="1527" y="2827"/>
                    <a:pt x="2233" y="2121"/>
                    <a:pt x="2488" y="1386"/>
                  </a:cubicBezTo>
                  <a:cubicBezTo>
                    <a:pt x="2742" y="623"/>
                    <a:pt x="3251" y="1"/>
                    <a:pt x="4212" y="57"/>
                  </a:cubicBezTo>
                  <a:cubicBezTo>
                    <a:pt x="5173" y="86"/>
                    <a:pt x="5484" y="1640"/>
                    <a:pt x="5936" y="2432"/>
                  </a:cubicBezTo>
                  <a:cubicBezTo>
                    <a:pt x="6388" y="3251"/>
                    <a:pt x="7519" y="3986"/>
                    <a:pt x="7010" y="4975"/>
                  </a:cubicBezTo>
                  <a:close/>
                </a:path>
              </a:pathLst>
            </a:custGeom>
            <a:solidFill>
              <a:srgbClr val="F48C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0"/>
            <p:cNvSpPr/>
            <p:nvPr/>
          </p:nvSpPr>
          <p:spPr>
            <a:xfrm>
              <a:off x="1332864" y="2002605"/>
              <a:ext cx="72278" cy="79288"/>
            </a:xfrm>
            <a:custGeom>
              <a:avLst/>
              <a:gdLst/>
              <a:ahLst/>
              <a:cxnLst/>
              <a:rect l="l" t="t" r="r" b="b"/>
              <a:pathLst>
                <a:path w="2629" h="2884" extrusionOk="0">
                  <a:moveTo>
                    <a:pt x="0" y="0"/>
                  </a:moveTo>
                  <a:cubicBezTo>
                    <a:pt x="0" y="0"/>
                    <a:pt x="396" y="452"/>
                    <a:pt x="1272" y="1018"/>
                  </a:cubicBezTo>
                  <a:cubicBezTo>
                    <a:pt x="2629" y="1894"/>
                    <a:pt x="2318" y="2883"/>
                    <a:pt x="2318" y="2883"/>
                  </a:cubicBezTo>
                  <a:cubicBezTo>
                    <a:pt x="2318" y="2883"/>
                    <a:pt x="1555" y="1357"/>
                    <a:pt x="1244" y="1131"/>
                  </a:cubicBezTo>
                  <a:cubicBezTo>
                    <a:pt x="905" y="933"/>
                    <a:pt x="537" y="763"/>
                    <a:pt x="0"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0"/>
            <p:cNvSpPr/>
            <p:nvPr/>
          </p:nvSpPr>
          <p:spPr>
            <a:xfrm>
              <a:off x="1101299" y="2056215"/>
              <a:ext cx="283640" cy="108046"/>
            </a:xfrm>
            <a:custGeom>
              <a:avLst/>
              <a:gdLst/>
              <a:ahLst/>
              <a:cxnLst/>
              <a:rect l="l" t="t" r="r" b="b"/>
              <a:pathLst>
                <a:path w="10317" h="3930" extrusionOk="0">
                  <a:moveTo>
                    <a:pt x="10232" y="0"/>
                  </a:moveTo>
                  <a:cubicBezTo>
                    <a:pt x="10232" y="0"/>
                    <a:pt x="9130" y="848"/>
                    <a:pt x="8084" y="1244"/>
                  </a:cubicBezTo>
                  <a:cubicBezTo>
                    <a:pt x="7038" y="1668"/>
                    <a:pt x="4608" y="1951"/>
                    <a:pt x="2799" y="2120"/>
                  </a:cubicBezTo>
                  <a:cubicBezTo>
                    <a:pt x="990" y="2262"/>
                    <a:pt x="1" y="1414"/>
                    <a:pt x="1" y="1414"/>
                  </a:cubicBezTo>
                  <a:lnTo>
                    <a:pt x="1" y="1555"/>
                  </a:lnTo>
                  <a:cubicBezTo>
                    <a:pt x="1" y="1555"/>
                    <a:pt x="1386" y="2318"/>
                    <a:pt x="1866" y="2516"/>
                  </a:cubicBezTo>
                  <a:cubicBezTo>
                    <a:pt x="2375" y="2685"/>
                    <a:pt x="3364" y="3929"/>
                    <a:pt x="5003" y="3873"/>
                  </a:cubicBezTo>
                  <a:cubicBezTo>
                    <a:pt x="6643" y="3816"/>
                    <a:pt x="7773" y="2262"/>
                    <a:pt x="8197" y="1640"/>
                  </a:cubicBezTo>
                  <a:cubicBezTo>
                    <a:pt x="8593" y="1018"/>
                    <a:pt x="10317" y="142"/>
                    <a:pt x="10317" y="14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0"/>
            <p:cNvSpPr/>
            <p:nvPr/>
          </p:nvSpPr>
          <p:spPr>
            <a:xfrm>
              <a:off x="1152599" y="2091955"/>
              <a:ext cx="178729" cy="62958"/>
            </a:xfrm>
            <a:custGeom>
              <a:avLst/>
              <a:gdLst/>
              <a:ahLst/>
              <a:cxnLst/>
              <a:rect l="l" t="t" r="r" b="b"/>
              <a:pathLst>
                <a:path w="6501" h="2290" extrusionOk="0">
                  <a:moveTo>
                    <a:pt x="0" y="1018"/>
                  </a:moveTo>
                  <a:cubicBezTo>
                    <a:pt x="0" y="1018"/>
                    <a:pt x="4466" y="651"/>
                    <a:pt x="6501" y="1"/>
                  </a:cubicBezTo>
                  <a:cubicBezTo>
                    <a:pt x="6501" y="1"/>
                    <a:pt x="5257" y="1414"/>
                    <a:pt x="4268" y="1753"/>
                  </a:cubicBezTo>
                  <a:cubicBezTo>
                    <a:pt x="3279" y="2092"/>
                    <a:pt x="1781" y="2290"/>
                    <a:pt x="0" y="101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0"/>
            <p:cNvSpPr/>
            <p:nvPr/>
          </p:nvSpPr>
          <p:spPr>
            <a:xfrm>
              <a:off x="1158812" y="2095831"/>
              <a:ext cx="159319" cy="59081"/>
            </a:xfrm>
            <a:custGeom>
              <a:avLst/>
              <a:gdLst/>
              <a:ahLst/>
              <a:cxnLst/>
              <a:rect l="l" t="t" r="r" b="b"/>
              <a:pathLst>
                <a:path w="5795" h="2149" extrusionOk="0">
                  <a:moveTo>
                    <a:pt x="0" y="849"/>
                  </a:moveTo>
                  <a:cubicBezTo>
                    <a:pt x="0" y="849"/>
                    <a:pt x="1385" y="2149"/>
                    <a:pt x="3307" y="1810"/>
                  </a:cubicBezTo>
                  <a:cubicBezTo>
                    <a:pt x="5201" y="1499"/>
                    <a:pt x="5794" y="1"/>
                    <a:pt x="5794" y="1"/>
                  </a:cubicBezTo>
                  <a:cubicBezTo>
                    <a:pt x="5794" y="1"/>
                    <a:pt x="3222" y="651"/>
                    <a:pt x="0" y="84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0"/>
            <p:cNvSpPr/>
            <p:nvPr/>
          </p:nvSpPr>
          <p:spPr>
            <a:xfrm>
              <a:off x="1188339" y="2169647"/>
              <a:ext cx="115798" cy="32689"/>
            </a:xfrm>
            <a:custGeom>
              <a:avLst/>
              <a:gdLst/>
              <a:ahLst/>
              <a:cxnLst/>
              <a:rect l="l" t="t" r="r" b="b"/>
              <a:pathLst>
                <a:path w="4212" h="1189" extrusionOk="0">
                  <a:moveTo>
                    <a:pt x="0" y="1"/>
                  </a:moveTo>
                  <a:cubicBezTo>
                    <a:pt x="0" y="1"/>
                    <a:pt x="1753" y="792"/>
                    <a:pt x="4212" y="171"/>
                  </a:cubicBezTo>
                  <a:cubicBezTo>
                    <a:pt x="4212" y="171"/>
                    <a:pt x="2798" y="1047"/>
                    <a:pt x="2120" y="1132"/>
                  </a:cubicBezTo>
                  <a:cubicBezTo>
                    <a:pt x="1442" y="1188"/>
                    <a:pt x="0" y="1"/>
                    <a:pt x="0"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0"/>
            <p:cNvSpPr/>
            <p:nvPr/>
          </p:nvSpPr>
          <p:spPr>
            <a:xfrm>
              <a:off x="1304877" y="1655271"/>
              <a:ext cx="207513" cy="83165"/>
            </a:xfrm>
            <a:custGeom>
              <a:avLst/>
              <a:gdLst/>
              <a:ahLst/>
              <a:cxnLst/>
              <a:rect l="l" t="t" r="r" b="b"/>
              <a:pathLst>
                <a:path w="7548" h="3025" extrusionOk="0">
                  <a:moveTo>
                    <a:pt x="1" y="2544"/>
                  </a:moveTo>
                  <a:cubicBezTo>
                    <a:pt x="1" y="2544"/>
                    <a:pt x="510" y="763"/>
                    <a:pt x="1640" y="0"/>
                  </a:cubicBezTo>
                  <a:lnTo>
                    <a:pt x="820" y="1866"/>
                  </a:lnTo>
                  <a:cubicBezTo>
                    <a:pt x="820" y="1866"/>
                    <a:pt x="1781" y="481"/>
                    <a:pt x="2318" y="255"/>
                  </a:cubicBezTo>
                  <a:cubicBezTo>
                    <a:pt x="2855" y="28"/>
                    <a:pt x="5597" y="452"/>
                    <a:pt x="6502" y="1385"/>
                  </a:cubicBezTo>
                  <a:cubicBezTo>
                    <a:pt x="7208" y="2092"/>
                    <a:pt x="7547" y="3024"/>
                    <a:pt x="7547" y="3024"/>
                  </a:cubicBezTo>
                  <a:cubicBezTo>
                    <a:pt x="7547" y="3024"/>
                    <a:pt x="5795" y="2374"/>
                    <a:pt x="3364" y="2346"/>
                  </a:cubicBezTo>
                  <a:cubicBezTo>
                    <a:pt x="962" y="2318"/>
                    <a:pt x="1" y="2544"/>
                    <a:pt x="1" y="2544"/>
                  </a:cubicBezTo>
                  <a:close/>
                </a:path>
              </a:pathLst>
            </a:cu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0"/>
            <p:cNvSpPr/>
            <p:nvPr/>
          </p:nvSpPr>
          <p:spPr>
            <a:xfrm>
              <a:off x="927246" y="1667697"/>
              <a:ext cx="202840" cy="86271"/>
            </a:xfrm>
            <a:custGeom>
              <a:avLst/>
              <a:gdLst/>
              <a:ahLst/>
              <a:cxnLst/>
              <a:rect l="l" t="t" r="r" b="b"/>
              <a:pathLst>
                <a:path w="7378" h="3138" extrusionOk="0">
                  <a:moveTo>
                    <a:pt x="7377" y="2431"/>
                  </a:moveTo>
                  <a:cubicBezTo>
                    <a:pt x="7377" y="2431"/>
                    <a:pt x="6925" y="453"/>
                    <a:pt x="6303" y="0"/>
                  </a:cubicBezTo>
                  <a:lnTo>
                    <a:pt x="7180" y="2148"/>
                  </a:lnTo>
                  <a:cubicBezTo>
                    <a:pt x="7180" y="2148"/>
                    <a:pt x="6586" y="566"/>
                    <a:pt x="5512" y="481"/>
                  </a:cubicBezTo>
                  <a:lnTo>
                    <a:pt x="5879" y="1046"/>
                  </a:lnTo>
                  <a:cubicBezTo>
                    <a:pt x="5879" y="1046"/>
                    <a:pt x="5173" y="396"/>
                    <a:pt x="4212" y="481"/>
                  </a:cubicBezTo>
                  <a:cubicBezTo>
                    <a:pt x="3477" y="509"/>
                    <a:pt x="1753" y="1301"/>
                    <a:pt x="1188" y="1696"/>
                  </a:cubicBezTo>
                  <a:cubicBezTo>
                    <a:pt x="622" y="2092"/>
                    <a:pt x="0" y="3138"/>
                    <a:pt x="0" y="3138"/>
                  </a:cubicBezTo>
                  <a:cubicBezTo>
                    <a:pt x="0" y="3138"/>
                    <a:pt x="3505" y="2488"/>
                    <a:pt x="4777" y="2431"/>
                  </a:cubicBezTo>
                  <a:cubicBezTo>
                    <a:pt x="6077" y="2403"/>
                    <a:pt x="7377" y="2431"/>
                    <a:pt x="7377" y="2431"/>
                  </a:cubicBezTo>
                  <a:close/>
                </a:path>
              </a:pathLst>
            </a:custGeom>
            <a:solidFill>
              <a:srgbClr val="783F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0"/>
            <p:cNvSpPr/>
            <p:nvPr/>
          </p:nvSpPr>
          <p:spPr>
            <a:xfrm>
              <a:off x="1569076" y="1874382"/>
              <a:ext cx="87839" cy="139909"/>
            </a:xfrm>
            <a:custGeom>
              <a:avLst/>
              <a:gdLst/>
              <a:ahLst/>
              <a:cxnLst/>
              <a:rect l="l" t="t" r="r" b="b"/>
              <a:pathLst>
                <a:path w="3195" h="5089" extrusionOk="0">
                  <a:moveTo>
                    <a:pt x="1" y="1301"/>
                  </a:moveTo>
                  <a:cubicBezTo>
                    <a:pt x="1" y="1301"/>
                    <a:pt x="1725" y="368"/>
                    <a:pt x="2460" y="170"/>
                  </a:cubicBezTo>
                  <a:cubicBezTo>
                    <a:pt x="3194" y="1"/>
                    <a:pt x="3081" y="3166"/>
                    <a:pt x="2205" y="4438"/>
                  </a:cubicBezTo>
                  <a:cubicBezTo>
                    <a:pt x="2205" y="4438"/>
                    <a:pt x="2686" y="3279"/>
                    <a:pt x="2573" y="2290"/>
                  </a:cubicBezTo>
                  <a:cubicBezTo>
                    <a:pt x="2431" y="1329"/>
                    <a:pt x="1923" y="820"/>
                    <a:pt x="1696" y="820"/>
                  </a:cubicBezTo>
                  <a:cubicBezTo>
                    <a:pt x="1442" y="849"/>
                    <a:pt x="1414" y="1357"/>
                    <a:pt x="1781" y="2290"/>
                  </a:cubicBezTo>
                  <a:cubicBezTo>
                    <a:pt x="2149" y="3223"/>
                    <a:pt x="1470" y="4947"/>
                    <a:pt x="764" y="5003"/>
                  </a:cubicBezTo>
                  <a:cubicBezTo>
                    <a:pt x="57" y="5088"/>
                    <a:pt x="990" y="3788"/>
                    <a:pt x="820" y="2827"/>
                  </a:cubicBezTo>
                  <a:cubicBezTo>
                    <a:pt x="651" y="1894"/>
                    <a:pt x="29" y="1640"/>
                    <a:pt x="29" y="164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0"/>
            <p:cNvSpPr/>
            <p:nvPr/>
          </p:nvSpPr>
          <p:spPr>
            <a:xfrm>
              <a:off x="857306" y="1890713"/>
              <a:ext cx="51328" cy="149202"/>
            </a:xfrm>
            <a:custGeom>
              <a:avLst/>
              <a:gdLst/>
              <a:ahLst/>
              <a:cxnLst/>
              <a:rect l="l" t="t" r="r" b="b"/>
              <a:pathLst>
                <a:path w="1867" h="5427" extrusionOk="0">
                  <a:moveTo>
                    <a:pt x="1781" y="2600"/>
                  </a:moveTo>
                  <a:cubicBezTo>
                    <a:pt x="1781" y="2600"/>
                    <a:pt x="283" y="255"/>
                    <a:pt x="142" y="141"/>
                  </a:cubicBezTo>
                  <a:cubicBezTo>
                    <a:pt x="1" y="0"/>
                    <a:pt x="425" y="2600"/>
                    <a:pt x="425" y="2600"/>
                  </a:cubicBezTo>
                  <a:cubicBezTo>
                    <a:pt x="425" y="2600"/>
                    <a:pt x="283" y="1357"/>
                    <a:pt x="425" y="1272"/>
                  </a:cubicBezTo>
                  <a:cubicBezTo>
                    <a:pt x="594" y="1216"/>
                    <a:pt x="1018" y="2374"/>
                    <a:pt x="1075" y="2600"/>
                  </a:cubicBezTo>
                  <a:cubicBezTo>
                    <a:pt x="1103" y="2798"/>
                    <a:pt x="1018" y="3872"/>
                    <a:pt x="1442" y="4635"/>
                  </a:cubicBezTo>
                  <a:cubicBezTo>
                    <a:pt x="1866" y="5427"/>
                    <a:pt x="1810" y="5003"/>
                    <a:pt x="1668" y="4635"/>
                  </a:cubicBezTo>
                  <a:cubicBezTo>
                    <a:pt x="1555" y="4296"/>
                    <a:pt x="1018" y="2827"/>
                    <a:pt x="1781" y="260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0"/>
            <p:cNvSpPr/>
            <p:nvPr/>
          </p:nvSpPr>
          <p:spPr>
            <a:xfrm>
              <a:off x="1077256" y="2238439"/>
              <a:ext cx="380771" cy="209823"/>
            </a:xfrm>
            <a:custGeom>
              <a:avLst/>
              <a:gdLst/>
              <a:ahLst/>
              <a:cxnLst/>
              <a:rect l="l" t="t" r="r" b="b"/>
              <a:pathLst>
                <a:path w="13850" h="7632" extrusionOk="0">
                  <a:moveTo>
                    <a:pt x="28" y="2488"/>
                  </a:moveTo>
                  <a:cubicBezTo>
                    <a:pt x="28" y="2488"/>
                    <a:pt x="4692" y="7236"/>
                    <a:pt x="8649" y="7434"/>
                  </a:cubicBezTo>
                  <a:cubicBezTo>
                    <a:pt x="12606" y="7632"/>
                    <a:pt x="13850" y="1188"/>
                    <a:pt x="13850" y="1188"/>
                  </a:cubicBezTo>
                  <a:lnTo>
                    <a:pt x="13708" y="1"/>
                  </a:lnTo>
                  <a:cubicBezTo>
                    <a:pt x="13708" y="1"/>
                    <a:pt x="10430" y="3223"/>
                    <a:pt x="6953" y="3392"/>
                  </a:cubicBezTo>
                  <a:cubicBezTo>
                    <a:pt x="3448" y="3534"/>
                    <a:pt x="0" y="1442"/>
                    <a:pt x="0" y="1442"/>
                  </a:cubicBezTo>
                  <a:close/>
                </a:path>
              </a:pathLst>
            </a:custGeom>
            <a:solidFill>
              <a:srgbClr val="F48C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0"/>
            <p:cNvSpPr/>
            <p:nvPr/>
          </p:nvSpPr>
          <p:spPr>
            <a:xfrm>
              <a:off x="938133" y="2063995"/>
              <a:ext cx="603020" cy="271983"/>
            </a:xfrm>
            <a:custGeom>
              <a:avLst/>
              <a:gdLst/>
              <a:ahLst/>
              <a:cxnLst/>
              <a:rect l="l" t="t" r="r" b="b"/>
              <a:pathLst>
                <a:path w="21934" h="9893" extrusionOk="0">
                  <a:moveTo>
                    <a:pt x="21933" y="0"/>
                  </a:moveTo>
                  <a:cubicBezTo>
                    <a:pt x="21226" y="2516"/>
                    <a:pt x="20209" y="5257"/>
                    <a:pt x="18852" y="6388"/>
                  </a:cubicBezTo>
                  <a:cubicBezTo>
                    <a:pt x="16506" y="8338"/>
                    <a:pt x="13991" y="9892"/>
                    <a:pt x="11080" y="9808"/>
                  </a:cubicBezTo>
                  <a:cubicBezTo>
                    <a:pt x="8140" y="9723"/>
                    <a:pt x="7151" y="8818"/>
                    <a:pt x="5681" y="8140"/>
                  </a:cubicBezTo>
                  <a:cubicBezTo>
                    <a:pt x="4211" y="7462"/>
                    <a:pt x="1809" y="5483"/>
                    <a:pt x="0" y="650"/>
                  </a:cubicBezTo>
                  <a:cubicBezTo>
                    <a:pt x="113" y="820"/>
                    <a:pt x="3505" y="6246"/>
                    <a:pt x="5568" y="7490"/>
                  </a:cubicBezTo>
                  <a:cubicBezTo>
                    <a:pt x="7688" y="8734"/>
                    <a:pt x="11673" y="9384"/>
                    <a:pt x="15319" y="8168"/>
                  </a:cubicBezTo>
                  <a:cubicBezTo>
                    <a:pt x="17552" y="7405"/>
                    <a:pt x="21226" y="1385"/>
                    <a:pt x="21933" y="0"/>
                  </a:cubicBezTo>
                  <a:close/>
                </a:path>
              </a:pathLst>
            </a:custGeom>
            <a:solidFill>
              <a:srgbClr val="F48C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30"/>
            <p:cNvSpPr/>
            <p:nvPr/>
          </p:nvSpPr>
          <p:spPr>
            <a:xfrm>
              <a:off x="1063222" y="1375539"/>
              <a:ext cx="287544" cy="209053"/>
            </a:xfrm>
            <a:custGeom>
              <a:avLst/>
              <a:gdLst/>
              <a:ahLst/>
              <a:cxnLst/>
              <a:rect l="l" t="t" r="r" b="b"/>
              <a:pathLst>
                <a:path w="10459" h="7604" extrusionOk="0">
                  <a:moveTo>
                    <a:pt x="10458" y="2883"/>
                  </a:moveTo>
                  <a:cubicBezTo>
                    <a:pt x="9469" y="2318"/>
                    <a:pt x="8791" y="2148"/>
                    <a:pt x="8791" y="2148"/>
                  </a:cubicBezTo>
                  <a:cubicBezTo>
                    <a:pt x="6304" y="2431"/>
                    <a:pt x="198" y="7434"/>
                    <a:pt x="1" y="7603"/>
                  </a:cubicBezTo>
                  <a:lnTo>
                    <a:pt x="1" y="7603"/>
                  </a:lnTo>
                  <a:cubicBezTo>
                    <a:pt x="142" y="7405"/>
                    <a:pt x="4269" y="678"/>
                    <a:pt x="6417" y="339"/>
                  </a:cubicBezTo>
                  <a:cubicBezTo>
                    <a:pt x="8621" y="0"/>
                    <a:pt x="10458" y="2883"/>
                    <a:pt x="10458" y="288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30"/>
            <p:cNvSpPr/>
            <p:nvPr/>
          </p:nvSpPr>
          <p:spPr>
            <a:xfrm>
              <a:off x="983193" y="1326575"/>
              <a:ext cx="220710" cy="295297"/>
            </a:xfrm>
            <a:custGeom>
              <a:avLst/>
              <a:gdLst/>
              <a:ahLst/>
              <a:cxnLst/>
              <a:rect l="l" t="t" r="r" b="b"/>
              <a:pathLst>
                <a:path w="8028" h="10741" extrusionOk="0">
                  <a:moveTo>
                    <a:pt x="1216" y="10741"/>
                  </a:moveTo>
                  <a:cubicBezTo>
                    <a:pt x="1216" y="10741"/>
                    <a:pt x="0" y="3336"/>
                    <a:pt x="3703" y="651"/>
                  </a:cubicBezTo>
                  <a:cubicBezTo>
                    <a:pt x="3703" y="651"/>
                    <a:pt x="2120" y="2940"/>
                    <a:pt x="1809" y="5540"/>
                  </a:cubicBezTo>
                  <a:cubicBezTo>
                    <a:pt x="1809" y="5540"/>
                    <a:pt x="4155" y="764"/>
                    <a:pt x="5173" y="368"/>
                  </a:cubicBezTo>
                  <a:cubicBezTo>
                    <a:pt x="6190" y="0"/>
                    <a:pt x="8027" y="622"/>
                    <a:pt x="8027" y="622"/>
                  </a:cubicBezTo>
                  <a:cubicBezTo>
                    <a:pt x="8027" y="622"/>
                    <a:pt x="5173" y="3816"/>
                    <a:pt x="3364" y="8084"/>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0"/>
            <p:cNvSpPr/>
            <p:nvPr/>
          </p:nvSpPr>
          <p:spPr>
            <a:xfrm>
              <a:off x="931123" y="1457108"/>
              <a:ext cx="66862" cy="180323"/>
            </a:xfrm>
            <a:custGeom>
              <a:avLst/>
              <a:gdLst/>
              <a:ahLst/>
              <a:cxnLst/>
              <a:rect l="l" t="t" r="r" b="b"/>
              <a:pathLst>
                <a:path w="2432" h="6559" extrusionOk="0">
                  <a:moveTo>
                    <a:pt x="2431" y="5512"/>
                  </a:moveTo>
                  <a:cubicBezTo>
                    <a:pt x="2431" y="5512"/>
                    <a:pt x="820" y="2403"/>
                    <a:pt x="1470" y="1"/>
                  </a:cubicBezTo>
                  <a:cubicBezTo>
                    <a:pt x="1470" y="1"/>
                    <a:pt x="1" y="3279"/>
                    <a:pt x="2262" y="655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0"/>
            <p:cNvSpPr/>
            <p:nvPr/>
          </p:nvSpPr>
          <p:spPr>
            <a:xfrm>
              <a:off x="884496" y="1527048"/>
              <a:ext cx="70738" cy="268877"/>
            </a:xfrm>
            <a:custGeom>
              <a:avLst/>
              <a:gdLst/>
              <a:ahLst/>
              <a:cxnLst/>
              <a:rect l="l" t="t" r="r" b="b"/>
              <a:pathLst>
                <a:path w="2573" h="9780" extrusionOk="0">
                  <a:moveTo>
                    <a:pt x="2573" y="3449"/>
                  </a:moveTo>
                  <a:cubicBezTo>
                    <a:pt x="2573" y="3449"/>
                    <a:pt x="1979" y="1696"/>
                    <a:pt x="2319" y="1"/>
                  </a:cubicBezTo>
                  <a:cubicBezTo>
                    <a:pt x="2319" y="1"/>
                    <a:pt x="905" y="3336"/>
                    <a:pt x="453" y="5908"/>
                  </a:cubicBezTo>
                  <a:cubicBezTo>
                    <a:pt x="1" y="8480"/>
                    <a:pt x="594" y="9780"/>
                    <a:pt x="594" y="9780"/>
                  </a:cubicBezTo>
                  <a:cubicBezTo>
                    <a:pt x="594" y="9780"/>
                    <a:pt x="707" y="8876"/>
                    <a:pt x="1245" y="7038"/>
                  </a:cubicBezTo>
                  <a:cubicBezTo>
                    <a:pt x="1810" y="5201"/>
                    <a:pt x="2573" y="3449"/>
                    <a:pt x="2573" y="344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0"/>
            <p:cNvSpPr/>
            <p:nvPr/>
          </p:nvSpPr>
          <p:spPr>
            <a:xfrm>
              <a:off x="789703" y="1581454"/>
              <a:ext cx="108046" cy="259557"/>
            </a:xfrm>
            <a:custGeom>
              <a:avLst/>
              <a:gdLst/>
              <a:ahLst/>
              <a:cxnLst/>
              <a:rect l="l" t="t" r="r" b="b"/>
              <a:pathLst>
                <a:path w="3930" h="9441" extrusionOk="0">
                  <a:moveTo>
                    <a:pt x="3929" y="9440"/>
                  </a:moveTo>
                  <a:cubicBezTo>
                    <a:pt x="3929" y="9440"/>
                    <a:pt x="1131" y="3957"/>
                    <a:pt x="1923" y="0"/>
                  </a:cubicBezTo>
                  <a:cubicBezTo>
                    <a:pt x="1923" y="0"/>
                    <a:pt x="1" y="5964"/>
                    <a:pt x="3929" y="944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0"/>
            <p:cNvSpPr/>
            <p:nvPr/>
          </p:nvSpPr>
          <p:spPr>
            <a:xfrm>
              <a:off x="1339078" y="1431485"/>
              <a:ext cx="144556" cy="169409"/>
            </a:xfrm>
            <a:custGeom>
              <a:avLst/>
              <a:gdLst/>
              <a:ahLst/>
              <a:cxnLst/>
              <a:rect l="l" t="t" r="r" b="b"/>
              <a:pathLst>
                <a:path w="5258" h="6162" extrusionOk="0">
                  <a:moveTo>
                    <a:pt x="5258" y="6162"/>
                  </a:moveTo>
                  <a:cubicBezTo>
                    <a:pt x="3957" y="3335"/>
                    <a:pt x="2035" y="1781"/>
                    <a:pt x="594" y="933"/>
                  </a:cubicBezTo>
                  <a:lnTo>
                    <a:pt x="0" y="255"/>
                  </a:lnTo>
                  <a:cubicBezTo>
                    <a:pt x="0" y="255"/>
                    <a:pt x="2148" y="0"/>
                    <a:pt x="3194" y="933"/>
                  </a:cubicBezTo>
                  <a:cubicBezTo>
                    <a:pt x="4212" y="1866"/>
                    <a:pt x="5258" y="6162"/>
                    <a:pt x="5258" y="616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0"/>
            <p:cNvSpPr/>
            <p:nvPr/>
          </p:nvSpPr>
          <p:spPr>
            <a:xfrm>
              <a:off x="1468840" y="1501397"/>
              <a:ext cx="108815" cy="310088"/>
            </a:xfrm>
            <a:custGeom>
              <a:avLst/>
              <a:gdLst/>
              <a:ahLst/>
              <a:cxnLst/>
              <a:rect l="l" t="t" r="r" b="b"/>
              <a:pathLst>
                <a:path w="3958" h="11279" extrusionOk="0">
                  <a:moveTo>
                    <a:pt x="0" y="1"/>
                  </a:moveTo>
                  <a:cubicBezTo>
                    <a:pt x="0" y="1"/>
                    <a:pt x="538" y="1555"/>
                    <a:pt x="538" y="2403"/>
                  </a:cubicBezTo>
                  <a:cubicBezTo>
                    <a:pt x="538" y="2403"/>
                    <a:pt x="2714" y="7236"/>
                    <a:pt x="3307" y="11278"/>
                  </a:cubicBezTo>
                  <a:cubicBezTo>
                    <a:pt x="3307" y="11278"/>
                    <a:pt x="3957" y="5767"/>
                    <a:pt x="2714" y="3025"/>
                  </a:cubicBezTo>
                  <a:cubicBezTo>
                    <a:pt x="1442" y="284"/>
                    <a:pt x="0" y="1"/>
                    <a:pt x="0"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0"/>
            <p:cNvSpPr/>
            <p:nvPr/>
          </p:nvSpPr>
          <p:spPr>
            <a:xfrm>
              <a:off x="1560526" y="1600864"/>
              <a:ext cx="61418" cy="220710"/>
            </a:xfrm>
            <a:custGeom>
              <a:avLst/>
              <a:gdLst/>
              <a:ahLst/>
              <a:cxnLst/>
              <a:rect l="l" t="t" r="r" b="b"/>
              <a:pathLst>
                <a:path w="2234" h="8028" extrusionOk="0">
                  <a:moveTo>
                    <a:pt x="1" y="8028"/>
                  </a:moveTo>
                  <a:cubicBezTo>
                    <a:pt x="1" y="8028"/>
                    <a:pt x="2234" y="4636"/>
                    <a:pt x="990" y="1"/>
                  </a:cubicBezTo>
                  <a:cubicBezTo>
                    <a:pt x="990" y="1"/>
                    <a:pt x="1612" y="5569"/>
                    <a:pt x="1" y="802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0"/>
            <p:cNvSpPr/>
            <p:nvPr/>
          </p:nvSpPr>
          <p:spPr>
            <a:xfrm>
              <a:off x="1438544" y="1451692"/>
              <a:ext cx="198166" cy="170179"/>
            </a:xfrm>
            <a:custGeom>
              <a:avLst/>
              <a:gdLst/>
              <a:ahLst/>
              <a:cxnLst/>
              <a:rect l="l" t="t" r="r" b="b"/>
              <a:pathLst>
                <a:path w="7208" h="6190" extrusionOk="0">
                  <a:moveTo>
                    <a:pt x="7208" y="6190"/>
                  </a:moveTo>
                  <a:cubicBezTo>
                    <a:pt x="7208" y="6190"/>
                    <a:pt x="5342" y="2572"/>
                    <a:pt x="3590" y="1441"/>
                  </a:cubicBezTo>
                  <a:cubicBezTo>
                    <a:pt x="1837" y="339"/>
                    <a:pt x="0" y="0"/>
                    <a:pt x="0" y="0"/>
                  </a:cubicBezTo>
                  <a:lnTo>
                    <a:pt x="989" y="876"/>
                  </a:lnTo>
                  <a:cubicBezTo>
                    <a:pt x="989" y="876"/>
                    <a:pt x="4777" y="2205"/>
                    <a:pt x="7208" y="619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0"/>
            <p:cNvSpPr/>
            <p:nvPr/>
          </p:nvSpPr>
          <p:spPr>
            <a:xfrm>
              <a:off x="397309" y="3137836"/>
              <a:ext cx="289084" cy="186537"/>
            </a:xfrm>
            <a:custGeom>
              <a:avLst/>
              <a:gdLst/>
              <a:ahLst/>
              <a:cxnLst/>
              <a:rect l="l" t="t" r="r" b="b"/>
              <a:pathLst>
                <a:path w="10515" h="6785" extrusionOk="0">
                  <a:moveTo>
                    <a:pt x="10515" y="6784"/>
                  </a:moveTo>
                  <a:cubicBezTo>
                    <a:pt x="10515" y="6784"/>
                    <a:pt x="9017" y="3393"/>
                    <a:pt x="6727" y="1697"/>
                  </a:cubicBezTo>
                  <a:cubicBezTo>
                    <a:pt x="4438" y="1"/>
                    <a:pt x="0" y="284"/>
                    <a:pt x="0" y="284"/>
                  </a:cubicBezTo>
                  <a:cubicBezTo>
                    <a:pt x="0" y="284"/>
                    <a:pt x="6134" y="425"/>
                    <a:pt x="10515" y="6784"/>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0"/>
            <p:cNvSpPr/>
            <p:nvPr/>
          </p:nvSpPr>
          <p:spPr>
            <a:xfrm>
              <a:off x="704231" y="3029847"/>
              <a:ext cx="82395" cy="281303"/>
            </a:xfrm>
            <a:custGeom>
              <a:avLst/>
              <a:gdLst/>
              <a:ahLst/>
              <a:cxnLst/>
              <a:rect l="l" t="t" r="r" b="b"/>
              <a:pathLst>
                <a:path w="2997" h="10232" extrusionOk="0">
                  <a:moveTo>
                    <a:pt x="1" y="10232"/>
                  </a:moveTo>
                  <a:cubicBezTo>
                    <a:pt x="1" y="10232"/>
                    <a:pt x="1696" y="8366"/>
                    <a:pt x="1838" y="7462"/>
                  </a:cubicBezTo>
                  <a:cubicBezTo>
                    <a:pt x="1951" y="6557"/>
                    <a:pt x="368" y="0"/>
                    <a:pt x="368" y="0"/>
                  </a:cubicBezTo>
                  <a:cubicBezTo>
                    <a:pt x="368" y="0"/>
                    <a:pt x="1753" y="4522"/>
                    <a:pt x="2997" y="794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0"/>
            <p:cNvSpPr/>
            <p:nvPr/>
          </p:nvSpPr>
          <p:spPr>
            <a:xfrm>
              <a:off x="471895" y="3168929"/>
              <a:ext cx="195857" cy="193520"/>
            </a:xfrm>
            <a:custGeom>
              <a:avLst/>
              <a:gdLst/>
              <a:ahLst/>
              <a:cxnLst/>
              <a:rect l="l" t="t" r="r" b="b"/>
              <a:pathLst>
                <a:path w="7124" h="7039" extrusionOk="0">
                  <a:moveTo>
                    <a:pt x="7123" y="7038"/>
                  </a:moveTo>
                  <a:cubicBezTo>
                    <a:pt x="7123" y="7038"/>
                    <a:pt x="6021" y="4268"/>
                    <a:pt x="4579" y="2714"/>
                  </a:cubicBezTo>
                  <a:cubicBezTo>
                    <a:pt x="3138" y="1159"/>
                    <a:pt x="1" y="0"/>
                    <a:pt x="1" y="0"/>
                  </a:cubicBezTo>
                  <a:cubicBezTo>
                    <a:pt x="1" y="0"/>
                    <a:pt x="4523" y="2544"/>
                    <a:pt x="7123" y="703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0"/>
            <p:cNvSpPr/>
            <p:nvPr/>
          </p:nvSpPr>
          <p:spPr>
            <a:xfrm>
              <a:off x="157193" y="3265289"/>
              <a:ext cx="495002" cy="221480"/>
            </a:xfrm>
            <a:custGeom>
              <a:avLst/>
              <a:gdLst/>
              <a:ahLst/>
              <a:cxnLst/>
              <a:rect l="l" t="t" r="r" b="b"/>
              <a:pathLst>
                <a:path w="18005" h="8056" extrusionOk="0">
                  <a:moveTo>
                    <a:pt x="18005" y="7490"/>
                  </a:moveTo>
                  <a:lnTo>
                    <a:pt x="18005" y="7490"/>
                  </a:lnTo>
                  <a:cubicBezTo>
                    <a:pt x="17864" y="7745"/>
                    <a:pt x="17553" y="8055"/>
                    <a:pt x="17553" y="8055"/>
                  </a:cubicBezTo>
                  <a:cubicBezTo>
                    <a:pt x="17553" y="8055"/>
                    <a:pt x="15942" y="3646"/>
                    <a:pt x="9978" y="2544"/>
                  </a:cubicBezTo>
                  <a:cubicBezTo>
                    <a:pt x="4042" y="1470"/>
                    <a:pt x="1442" y="4381"/>
                    <a:pt x="1442" y="4381"/>
                  </a:cubicBezTo>
                  <a:lnTo>
                    <a:pt x="1866" y="5568"/>
                  </a:lnTo>
                  <a:cubicBezTo>
                    <a:pt x="1866" y="5568"/>
                    <a:pt x="764" y="5059"/>
                    <a:pt x="1" y="3675"/>
                  </a:cubicBezTo>
                  <a:lnTo>
                    <a:pt x="1" y="3675"/>
                  </a:lnTo>
                  <a:cubicBezTo>
                    <a:pt x="170" y="3561"/>
                    <a:pt x="3732" y="0"/>
                    <a:pt x="8734" y="0"/>
                  </a:cubicBezTo>
                  <a:cubicBezTo>
                    <a:pt x="11815" y="28"/>
                    <a:pt x="14189" y="1555"/>
                    <a:pt x="14331" y="1668"/>
                  </a:cubicBezTo>
                  <a:cubicBezTo>
                    <a:pt x="14161" y="1583"/>
                    <a:pt x="10854" y="57"/>
                    <a:pt x="7886" y="707"/>
                  </a:cubicBezTo>
                  <a:cubicBezTo>
                    <a:pt x="7886" y="707"/>
                    <a:pt x="11674" y="933"/>
                    <a:pt x="14528" y="3109"/>
                  </a:cubicBezTo>
                  <a:cubicBezTo>
                    <a:pt x="17383" y="5314"/>
                    <a:pt x="18005" y="7490"/>
                    <a:pt x="18005" y="749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0"/>
            <p:cNvSpPr/>
            <p:nvPr/>
          </p:nvSpPr>
          <p:spPr>
            <a:xfrm>
              <a:off x="218583" y="3171266"/>
              <a:ext cx="185739" cy="84732"/>
            </a:xfrm>
            <a:custGeom>
              <a:avLst/>
              <a:gdLst/>
              <a:ahLst/>
              <a:cxnLst/>
              <a:rect l="l" t="t" r="r" b="b"/>
              <a:pathLst>
                <a:path w="6756" h="3082" extrusionOk="0">
                  <a:moveTo>
                    <a:pt x="198" y="1018"/>
                  </a:moveTo>
                  <a:cubicBezTo>
                    <a:pt x="198" y="1018"/>
                    <a:pt x="2799" y="0"/>
                    <a:pt x="6756" y="1244"/>
                  </a:cubicBezTo>
                  <a:cubicBezTo>
                    <a:pt x="6756" y="1244"/>
                    <a:pt x="2092" y="1385"/>
                    <a:pt x="1" y="308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0"/>
            <p:cNvSpPr/>
            <p:nvPr/>
          </p:nvSpPr>
          <p:spPr>
            <a:xfrm>
              <a:off x="278406" y="3145616"/>
              <a:ext cx="118933" cy="22571"/>
            </a:xfrm>
            <a:custGeom>
              <a:avLst/>
              <a:gdLst/>
              <a:ahLst/>
              <a:cxnLst/>
              <a:rect l="l" t="t" r="r" b="b"/>
              <a:pathLst>
                <a:path w="4326" h="821" extrusionOk="0">
                  <a:moveTo>
                    <a:pt x="1" y="820"/>
                  </a:moveTo>
                  <a:cubicBezTo>
                    <a:pt x="1" y="820"/>
                    <a:pt x="2347" y="1"/>
                    <a:pt x="4325" y="1"/>
                  </a:cubicBezTo>
                  <a:lnTo>
                    <a:pt x="425" y="22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0"/>
            <p:cNvSpPr/>
            <p:nvPr/>
          </p:nvSpPr>
          <p:spPr>
            <a:xfrm>
              <a:off x="1886885" y="3082687"/>
              <a:ext cx="102602" cy="233136"/>
            </a:xfrm>
            <a:custGeom>
              <a:avLst/>
              <a:gdLst/>
              <a:ahLst/>
              <a:cxnLst/>
              <a:rect l="l" t="t" r="r" b="b"/>
              <a:pathLst>
                <a:path w="3732" h="8480" extrusionOk="0">
                  <a:moveTo>
                    <a:pt x="1" y="6840"/>
                  </a:moveTo>
                  <a:cubicBezTo>
                    <a:pt x="1" y="6840"/>
                    <a:pt x="1753" y="3024"/>
                    <a:pt x="3731" y="0"/>
                  </a:cubicBezTo>
                  <a:cubicBezTo>
                    <a:pt x="3731" y="0"/>
                    <a:pt x="2205" y="5681"/>
                    <a:pt x="2177" y="6642"/>
                  </a:cubicBezTo>
                  <a:cubicBezTo>
                    <a:pt x="2149" y="7603"/>
                    <a:pt x="2657" y="8479"/>
                    <a:pt x="2657" y="8479"/>
                  </a:cubicBezTo>
                  <a:cubicBezTo>
                    <a:pt x="2657" y="8479"/>
                    <a:pt x="679" y="7066"/>
                    <a:pt x="1" y="68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0"/>
            <p:cNvSpPr/>
            <p:nvPr/>
          </p:nvSpPr>
          <p:spPr>
            <a:xfrm>
              <a:off x="1970818" y="2980114"/>
              <a:ext cx="144556" cy="403315"/>
            </a:xfrm>
            <a:custGeom>
              <a:avLst/>
              <a:gdLst/>
              <a:ahLst/>
              <a:cxnLst/>
              <a:rect l="l" t="t" r="r" b="b"/>
              <a:pathLst>
                <a:path w="5258" h="14670" extrusionOk="0">
                  <a:moveTo>
                    <a:pt x="0" y="14387"/>
                  </a:moveTo>
                  <a:cubicBezTo>
                    <a:pt x="0" y="14387"/>
                    <a:pt x="707" y="13765"/>
                    <a:pt x="2431" y="9978"/>
                  </a:cubicBezTo>
                  <a:cubicBezTo>
                    <a:pt x="4127" y="6218"/>
                    <a:pt x="5257" y="0"/>
                    <a:pt x="5257" y="0"/>
                  </a:cubicBezTo>
                  <a:cubicBezTo>
                    <a:pt x="5257" y="0"/>
                    <a:pt x="5059" y="6303"/>
                    <a:pt x="3674" y="9582"/>
                  </a:cubicBezTo>
                  <a:cubicBezTo>
                    <a:pt x="2289" y="12832"/>
                    <a:pt x="1018" y="14669"/>
                    <a:pt x="1018" y="1466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30"/>
            <p:cNvSpPr/>
            <p:nvPr/>
          </p:nvSpPr>
          <p:spPr>
            <a:xfrm>
              <a:off x="1989458" y="3234195"/>
              <a:ext cx="320947" cy="170206"/>
            </a:xfrm>
            <a:custGeom>
              <a:avLst/>
              <a:gdLst/>
              <a:ahLst/>
              <a:cxnLst/>
              <a:rect l="l" t="t" r="r" b="b"/>
              <a:pathLst>
                <a:path w="11674" h="6191" extrusionOk="0">
                  <a:moveTo>
                    <a:pt x="0" y="6190"/>
                  </a:moveTo>
                  <a:cubicBezTo>
                    <a:pt x="0" y="6190"/>
                    <a:pt x="2262" y="3647"/>
                    <a:pt x="4975" y="2149"/>
                  </a:cubicBezTo>
                  <a:cubicBezTo>
                    <a:pt x="7688" y="651"/>
                    <a:pt x="11674" y="707"/>
                    <a:pt x="11674" y="707"/>
                  </a:cubicBezTo>
                  <a:cubicBezTo>
                    <a:pt x="11674" y="707"/>
                    <a:pt x="8084" y="1"/>
                    <a:pt x="5342" y="1273"/>
                  </a:cubicBezTo>
                  <a:cubicBezTo>
                    <a:pt x="2629" y="2544"/>
                    <a:pt x="340" y="5427"/>
                    <a:pt x="340" y="542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0"/>
            <p:cNvSpPr/>
            <p:nvPr/>
          </p:nvSpPr>
          <p:spPr>
            <a:xfrm>
              <a:off x="1995671" y="3339105"/>
              <a:ext cx="291420" cy="102602"/>
            </a:xfrm>
            <a:custGeom>
              <a:avLst/>
              <a:gdLst/>
              <a:ahLst/>
              <a:cxnLst/>
              <a:rect l="l" t="t" r="r" b="b"/>
              <a:pathLst>
                <a:path w="10600" h="3732" extrusionOk="0">
                  <a:moveTo>
                    <a:pt x="1" y="3449"/>
                  </a:moveTo>
                  <a:cubicBezTo>
                    <a:pt x="1" y="3449"/>
                    <a:pt x="1951" y="1753"/>
                    <a:pt x="4636" y="876"/>
                  </a:cubicBezTo>
                  <a:cubicBezTo>
                    <a:pt x="7293" y="0"/>
                    <a:pt x="10232" y="368"/>
                    <a:pt x="10430" y="876"/>
                  </a:cubicBezTo>
                  <a:cubicBezTo>
                    <a:pt x="10600" y="1385"/>
                    <a:pt x="3477" y="2233"/>
                    <a:pt x="1725" y="2855"/>
                  </a:cubicBezTo>
                  <a:cubicBezTo>
                    <a:pt x="1" y="3449"/>
                    <a:pt x="396" y="3731"/>
                    <a:pt x="396" y="373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30"/>
            <p:cNvSpPr/>
            <p:nvPr/>
          </p:nvSpPr>
          <p:spPr>
            <a:xfrm>
              <a:off x="2039191" y="3378721"/>
              <a:ext cx="448375" cy="174880"/>
            </a:xfrm>
            <a:custGeom>
              <a:avLst/>
              <a:gdLst/>
              <a:ahLst/>
              <a:cxnLst/>
              <a:rect l="l" t="t" r="r" b="b"/>
              <a:pathLst>
                <a:path w="16309" h="6361" extrusionOk="0">
                  <a:moveTo>
                    <a:pt x="16309" y="4862"/>
                  </a:moveTo>
                  <a:lnTo>
                    <a:pt x="16309" y="4862"/>
                  </a:lnTo>
                  <a:cubicBezTo>
                    <a:pt x="16280" y="4919"/>
                    <a:pt x="16280" y="4975"/>
                    <a:pt x="16280" y="5003"/>
                  </a:cubicBezTo>
                  <a:cubicBezTo>
                    <a:pt x="16111" y="5795"/>
                    <a:pt x="13991" y="6332"/>
                    <a:pt x="13850" y="6360"/>
                  </a:cubicBezTo>
                  <a:lnTo>
                    <a:pt x="15235" y="5117"/>
                  </a:lnTo>
                  <a:cubicBezTo>
                    <a:pt x="15235" y="5117"/>
                    <a:pt x="11900" y="1499"/>
                    <a:pt x="8847" y="1301"/>
                  </a:cubicBezTo>
                  <a:cubicBezTo>
                    <a:pt x="5794" y="1131"/>
                    <a:pt x="735" y="3816"/>
                    <a:pt x="735" y="3816"/>
                  </a:cubicBezTo>
                  <a:lnTo>
                    <a:pt x="170" y="4834"/>
                  </a:lnTo>
                  <a:cubicBezTo>
                    <a:pt x="170" y="4834"/>
                    <a:pt x="142" y="4212"/>
                    <a:pt x="0" y="3647"/>
                  </a:cubicBezTo>
                  <a:lnTo>
                    <a:pt x="0" y="3647"/>
                  </a:lnTo>
                  <a:cubicBezTo>
                    <a:pt x="0" y="3647"/>
                    <a:pt x="4720" y="1216"/>
                    <a:pt x="7547" y="594"/>
                  </a:cubicBezTo>
                  <a:cubicBezTo>
                    <a:pt x="10373" y="1"/>
                    <a:pt x="16224" y="4014"/>
                    <a:pt x="16309" y="486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0"/>
            <p:cNvSpPr/>
            <p:nvPr/>
          </p:nvSpPr>
          <p:spPr>
            <a:xfrm>
              <a:off x="1029049" y="2387220"/>
              <a:ext cx="543169" cy="443729"/>
            </a:xfrm>
            <a:custGeom>
              <a:avLst/>
              <a:gdLst/>
              <a:ahLst/>
              <a:cxnLst/>
              <a:rect l="l" t="t" r="r" b="b"/>
              <a:pathLst>
                <a:path w="19757" h="16140" extrusionOk="0">
                  <a:moveTo>
                    <a:pt x="11730" y="15150"/>
                  </a:moveTo>
                  <a:cubicBezTo>
                    <a:pt x="3703" y="16140"/>
                    <a:pt x="0" y="4495"/>
                    <a:pt x="0" y="4495"/>
                  </a:cubicBezTo>
                  <a:lnTo>
                    <a:pt x="0" y="4495"/>
                  </a:lnTo>
                  <a:cubicBezTo>
                    <a:pt x="1498" y="3223"/>
                    <a:pt x="1837" y="2262"/>
                    <a:pt x="1837" y="2262"/>
                  </a:cubicBezTo>
                  <a:lnTo>
                    <a:pt x="2346" y="2064"/>
                  </a:lnTo>
                  <a:cubicBezTo>
                    <a:pt x="2346" y="2064"/>
                    <a:pt x="3985" y="10996"/>
                    <a:pt x="10458" y="10289"/>
                  </a:cubicBezTo>
                  <a:cubicBezTo>
                    <a:pt x="16902" y="9582"/>
                    <a:pt x="16761" y="1386"/>
                    <a:pt x="16761" y="1386"/>
                  </a:cubicBezTo>
                  <a:lnTo>
                    <a:pt x="16393" y="1"/>
                  </a:lnTo>
                  <a:lnTo>
                    <a:pt x="17495" y="736"/>
                  </a:lnTo>
                  <a:lnTo>
                    <a:pt x="17524" y="764"/>
                  </a:lnTo>
                  <a:lnTo>
                    <a:pt x="19672" y="2714"/>
                  </a:lnTo>
                  <a:cubicBezTo>
                    <a:pt x="19672" y="2714"/>
                    <a:pt x="19757" y="14133"/>
                    <a:pt x="11730" y="151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0"/>
            <p:cNvSpPr/>
            <p:nvPr/>
          </p:nvSpPr>
          <p:spPr>
            <a:xfrm>
              <a:off x="2356999" y="3288602"/>
              <a:ext cx="125118" cy="177959"/>
            </a:xfrm>
            <a:custGeom>
              <a:avLst/>
              <a:gdLst/>
              <a:ahLst/>
              <a:cxnLst/>
              <a:rect l="l" t="t" r="r" b="b"/>
              <a:pathLst>
                <a:path w="4551" h="6473" extrusionOk="0">
                  <a:moveTo>
                    <a:pt x="4551" y="6473"/>
                  </a:moveTo>
                  <a:cubicBezTo>
                    <a:pt x="4494" y="6388"/>
                    <a:pt x="3618" y="5257"/>
                    <a:pt x="2827" y="3279"/>
                  </a:cubicBezTo>
                  <a:cubicBezTo>
                    <a:pt x="2035" y="1300"/>
                    <a:pt x="142" y="57"/>
                    <a:pt x="0" y="0"/>
                  </a:cubicBezTo>
                  <a:cubicBezTo>
                    <a:pt x="1159" y="198"/>
                    <a:pt x="3138" y="2374"/>
                    <a:pt x="3364" y="1950"/>
                  </a:cubicBezTo>
                  <a:cubicBezTo>
                    <a:pt x="3562" y="1555"/>
                    <a:pt x="3675" y="283"/>
                    <a:pt x="3675" y="198"/>
                  </a:cubicBezTo>
                  <a:cubicBezTo>
                    <a:pt x="4042" y="1074"/>
                    <a:pt x="3618" y="3137"/>
                    <a:pt x="3929" y="4070"/>
                  </a:cubicBezTo>
                  <a:cubicBezTo>
                    <a:pt x="4099" y="4664"/>
                    <a:pt x="4353" y="5596"/>
                    <a:pt x="4551" y="647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0"/>
            <p:cNvSpPr/>
            <p:nvPr/>
          </p:nvSpPr>
          <p:spPr>
            <a:xfrm>
              <a:off x="321156" y="2753991"/>
              <a:ext cx="305414" cy="374558"/>
            </a:xfrm>
            <a:custGeom>
              <a:avLst/>
              <a:gdLst/>
              <a:ahLst/>
              <a:cxnLst/>
              <a:rect l="l" t="t" r="r" b="b"/>
              <a:pathLst>
                <a:path w="11109" h="13624" extrusionOk="0">
                  <a:moveTo>
                    <a:pt x="0" y="13624"/>
                  </a:moveTo>
                  <a:cubicBezTo>
                    <a:pt x="0" y="13624"/>
                    <a:pt x="3081" y="11221"/>
                    <a:pt x="5144" y="9186"/>
                  </a:cubicBezTo>
                  <a:cubicBezTo>
                    <a:pt x="7208" y="7151"/>
                    <a:pt x="11108" y="0"/>
                    <a:pt x="11108" y="0"/>
                  </a:cubicBezTo>
                  <a:cubicBezTo>
                    <a:pt x="11108" y="0"/>
                    <a:pt x="3562" y="10345"/>
                    <a:pt x="0" y="13624"/>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0"/>
            <p:cNvSpPr/>
            <p:nvPr/>
          </p:nvSpPr>
          <p:spPr>
            <a:xfrm>
              <a:off x="824673" y="2468046"/>
              <a:ext cx="1004768" cy="1777912"/>
            </a:xfrm>
            <a:custGeom>
              <a:avLst/>
              <a:gdLst/>
              <a:ahLst/>
              <a:cxnLst/>
              <a:rect l="l" t="t" r="r" b="b"/>
              <a:pathLst>
                <a:path w="36547" h="64669" extrusionOk="0">
                  <a:moveTo>
                    <a:pt x="30356" y="52882"/>
                  </a:moveTo>
                  <a:lnTo>
                    <a:pt x="31232" y="64668"/>
                  </a:lnTo>
                  <a:lnTo>
                    <a:pt x="5116" y="64668"/>
                  </a:lnTo>
                  <a:lnTo>
                    <a:pt x="6671" y="55907"/>
                  </a:lnTo>
                  <a:lnTo>
                    <a:pt x="1" y="38100"/>
                  </a:lnTo>
                  <a:cubicBezTo>
                    <a:pt x="1" y="38100"/>
                    <a:pt x="425" y="25155"/>
                    <a:pt x="905" y="20463"/>
                  </a:cubicBezTo>
                  <a:cubicBezTo>
                    <a:pt x="1414" y="15800"/>
                    <a:pt x="3844" y="3109"/>
                    <a:pt x="3844" y="3109"/>
                  </a:cubicBezTo>
                  <a:cubicBezTo>
                    <a:pt x="4805" y="2714"/>
                    <a:pt x="5116" y="2403"/>
                    <a:pt x="5173" y="2346"/>
                  </a:cubicBezTo>
                  <a:cubicBezTo>
                    <a:pt x="5173" y="2346"/>
                    <a:pt x="5173" y="2346"/>
                    <a:pt x="5173" y="2346"/>
                  </a:cubicBezTo>
                  <a:lnTo>
                    <a:pt x="6388" y="2346"/>
                  </a:lnTo>
                  <a:lnTo>
                    <a:pt x="5766" y="2742"/>
                  </a:lnTo>
                  <a:cubicBezTo>
                    <a:pt x="1075" y="21566"/>
                    <a:pt x="3166" y="26597"/>
                    <a:pt x="3166" y="26597"/>
                  </a:cubicBezTo>
                  <a:cubicBezTo>
                    <a:pt x="3166" y="26597"/>
                    <a:pt x="10515" y="31910"/>
                    <a:pt x="15376" y="32023"/>
                  </a:cubicBezTo>
                  <a:cubicBezTo>
                    <a:pt x="20209" y="32137"/>
                    <a:pt x="32080" y="27445"/>
                    <a:pt x="32080" y="27445"/>
                  </a:cubicBezTo>
                  <a:cubicBezTo>
                    <a:pt x="33917" y="16422"/>
                    <a:pt x="28604" y="820"/>
                    <a:pt x="28604" y="820"/>
                  </a:cubicBezTo>
                  <a:lnTo>
                    <a:pt x="27897" y="340"/>
                  </a:lnTo>
                  <a:lnTo>
                    <a:pt x="28886" y="0"/>
                  </a:lnTo>
                  <a:cubicBezTo>
                    <a:pt x="29537" y="763"/>
                    <a:pt x="30356" y="961"/>
                    <a:pt x="30356" y="961"/>
                  </a:cubicBezTo>
                  <a:cubicBezTo>
                    <a:pt x="30356" y="961"/>
                    <a:pt x="33098" y="11080"/>
                    <a:pt x="34341" y="17213"/>
                  </a:cubicBezTo>
                  <a:cubicBezTo>
                    <a:pt x="35585" y="23375"/>
                    <a:pt x="36546" y="37054"/>
                    <a:pt x="36546" y="37054"/>
                  </a:cubicBezTo>
                  <a:cubicBezTo>
                    <a:pt x="33889" y="44657"/>
                    <a:pt x="30356" y="52882"/>
                    <a:pt x="30356" y="528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0"/>
            <p:cNvSpPr/>
            <p:nvPr/>
          </p:nvSpPr>
          <p:spPr>
            <a:xfrm>
              <a:off x="1022809" y="3222539"/>
              <a:ext cx="683848" cy="131359"/>
            </a:xfrm>
            <a:custGeom>
              <a:avLst/>
              <a:gdLst/>
              <a:ahLst/>
              <a:cxnLst/>
              <a:rect l="l" t="t" r="r" b="b"/>
              <a:pathLst>
                <a:path w="24874" h="4778" extrusionOk="0">
                  <a:moveTo>
                    <a:pt x="24873" y="1"/>
                  </a:moveTo>
                  <a:cubicBezTo>
                    <a:pt x="24873" y="1"/>
                    <a:pt x="13850" y="2601"/>
                    <a:pt x="9554" y="2968"/>
                  </a:cubicBezTo>
                  <a:cubicBezTo>
                    <a:pt x="5230" y="3336"/>
                    <a:pt x="1" y="1697"/>
                    <a:pt x="1" y="1697"/>
                  </a:cubicBezTo>
                  <a:cubicBezTo>
                    <a:pt x="1" y="1697"/>
                    <a:pt x="4919" y="4777"/>
                    <a:pt x="8989" y="4579"/>
                  </a:cubicBezTo>
                  <a:cubicBezTo>
                    <a:pt x="13059" y="4382"/>
                    <a:pt x="24873" y="1"/>
                    <a:pt x="2487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0"/>
            <p:cNvSpPr/>
            <p:nvPr/>
          </p:nvSpPr>
          <p:spPr>
            <a:xfrm>
              <a:off x="824673" y="3501501"/>
              <a:ext cx="704825" cy="530743"/>
            </a:xfrm>
            <a:custGeom>
              <a:avLst/>
              <a:gdLst/>
              <a:ahLst/>
              <a:cxnLst/>
              <a:rect l="l" t="t" r="r" b="b"/>
              <a:pathLst>
                <a:path w="25637" h="19305" extrusionOk="0">
                  <a:moveTo>
                    <a:pt x="1" y="509"/>
                  </a:moveTo>
                  <a:cubicBezTo>
                    <a:pt x="1" y="509"/>
                    <a:pt x="3618" y="9497"/>
                    <a:pt x="4636" y="11165"/>
                  </a:cubicBezTo>
                  <a:cubicBezTo>
                    <a:pt x="4636" y="11165"/>
                    <a:pt x="2346" y="679"/>
                    <a:pt x="2940" y="509"/>
                  </a:cubicBezTo>
                  <a:cubicBezTo>
                    <a:pt x="4636" y="0"/>
                    <a:pt x="9893" y="10910"/>
                    <a:pt x="11843" y="15376"/>
                  </a:cubicBezTo>
                  <a:cubicBezTo>
                    <a:pt x="11843" y="15376"/>
                    <a:pt x="14415" y="17863"/>
                    <a:pt x="17298" y="18372"/>
                  </a:cubicBezTo>
                  <a:cubicBezTo>
                    <a:pt x="20181" y="18881"/>
                    <a:pt x="25636" y="18372"/>
                    <a:pt x="25636" y="18372"/>
                  </a:cubicBezTo>
                  <a:cubicBezTo>
                    <a:pt x="25636" y="18372"/>
                    <a:pt x="17609" y="19305"/>
                    <a:pt x="14020" y="18881"/>
                  </a:cubicBezTo>
                  <a:cubicBezTo>
                    <a:pt x="10458" y="18429"/>
                    <a:pt x="6671" y="18316"/>
                    <a:pt x="6671" y="1831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0"/>
            <p:cNvSpPr/>
            <p:nvPr/>
          </p:nvSpPr>
          <p:spPr>
            <a:xfrm>
              <a:off x="1529460" y="3473514"/>
              <a:ext cx="277427" cy="533107"/>
            </a:xfrm>
            <a:custGeom>
              <a:avLst/>
              <a:gdLst/>
              <a:ahLst/>
              <a:cxnLst/>
              <a:rect l="l" t="t" r="r" b="b"/>
              <a:pathLst>
                <a:path w="10091" h="19391" extrusionOk="0">
                  <a:moveTo>
                    <a:pt x="10090" y="1"/>
                  </a:moveTo>
                  <a:cubicBezTo>
                    <a:pt x="10090" y="1"/>
                    <a:pt x="3533" y="8480"/>
                    <a:pt x="2261" y="11617"/>
                  </a:cubicBezTo>
                  <a:cubicBezTo>
                    <a:pt x="989" y="14755"/>
                    <a:pt x="0" y="19390"/>
                    <a:pt x="0" y="19390"/>
                  </a:cubicBezTo>
                  <a:lnTo>
                    <a:pt x="4635" y="17892"/>
                  </a:lnTo>
                  <a:cubicBezTo>
                    <a:pt x="4635" y="17892"/>
                    <a:pt x="9129" y="5117"/>
                    <a:pt x="10090"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30"/>
            <p:cNvSpPr/>
            <p:nvPr/>
          </p:nvSpPr>
          <p:spPr>
            <a:xfrm>
              <a:off x="1498367" y="3466531"/>
              <a:ext cx="208283" cy="457723"/>
            </a:xfrm>
            <a:custGeom>
              <a:avLst/>
              <a:gdLst/>
              <a:ahLst/>
              <a:cxnLst/>
              <a:rect l="l" t="t" r="r" b="b"/>
              <a:pathLst>
                <a:path w="7576" h="16649" extrusionOk="0">
                  <a:moveTo>
                    <a:pt x="1" y="16648"/>
                  </a:moveTo>
                  <a:cubicBezTo>
                    <a:pt x="1" y="16648"/>
                    <a:pt x="4834" y="8056"/>
                    <a:pt x="6162" y="4466"/>
                  </a:cubicBezTo>
                  <a:cubicBezTo>
                    <a:pt x="7519" y="905"/>
                    <a:pt x="7575" y="1"/>
                    <a:pt x="7575" y="1"/>
                  </a:cubicBezTo>
                  <a:cubicBezTo>
                    <a:pt x="7575" y="1"/>
                    <a:pt x="820" y="11758"/>
                    <a:pt x="1" y="1664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30"/>
            <p:cNvSpPr/>
            <p:nvPr/>
          </p:nvSpPr>
          <p:spPr>
            <a:xfrm>
              <a:off x="1043813" y="3414461"/>
              <a:ext cx="586690" cy="113489"/>
            </a:xfrm>
            <a:custGeom>
              <a:avLst/>
              <a:gdLst/>
              <a:ahLst/>
              <a:cxnLst/>
              <a:rect l="l" t="t" r="r" b="b"/>
              <a:pathLst>
                <a:path w="21340" h="4128" extrusionOk="0">
                  <a:moveTo>
                    <a:pt x="0" y="1640"/>
                  </a:moveTo>
                  <a:cubicBezTo>
                    <a:pt x="0" y="1640"/>
                    <a:pt x="4748" y="3195"/>
                    <a:pt x="7575" y="3647"/>
                  </a:cubicBezTo>
                  <a:cubicBezTo>
                    <a:pt x="10373" y="4127"/>
                    <a:pt x="21339" y="1"/>
                    <a:pt x="21339" y="1"/>
                  </a:cubicBezTo>
                  <a:cubicBezTo>
                    <a:pt x="21339" y="1"/>
                    <a:pt x="12380" y="2262"/>
                    <a:pt x="0" y="164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30"/>
            <p:cNvSpPr/>
            <p:nvPr/>
          </p:nvSpPr>
          <p:spPr>
            <a:xfrm>
              <a:off x="743874" y="4127028"/>
              <a:ext cx="320150" cy="142988"/>
            </a:xfrm>
            <a:custGeom>
              <a:avLst/>
              <a:gdLst/>
              <a:ahLst/>
              <a:cxnLst/>
              <a:rect l="l" t="t" r="r" b="b"/>
              <a:pathLst>
                <a:path w="11645" h="5201" extrusionOk="0">
                  <a:moveTo>
                    <a:pt x="11645" y="5201"/>
                  </a:moveTo>
                  <a:lnTo>
                    <a:pt x="10910" y="0"/>
                  </a:lnTo>
                  <a:lnTo>
                    <a:pt x="0" y="0"/>
                  </a:lnTo>
                  <a:lnTo>
                    <a:pt x="254" y="457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30"/>
            <p:cNvSpPr/>
            <p:nvPr/>
          </p:nvSpPr>
          <p:spPr>
            <a:xfrm>
              <a:off x="1043813" y="4117681"/>
              <a:ext cx="383878" cy="152336"/>
            </a:xfrm>
            <a:custGeom>
              <a:avLst/>
              <a:gdLst/>
              <a:ahLst/>
              <a:cxnLst/>
              <a:rect l="l" t="t" r="r" b="b"/>
              <a:pathLst>
                <a:path w="13963" h="5541" extrusionOk="0">
                  <a:moveTo>
                    <a:pt x="0" y="340"/>
                  </a:moveTo>
                  <a:lnTo>
                    <a:pt x="13962" y="1"/>
                  </a:lnTo>
                  <a:lnTo>
                    <a:pt x="13962" y="5541"/>
                  </a:lnTo>
                  <a:lnTo>
                    <a:pt x="735" y="554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30"/>
            <p:cNvSpPr/>
            <p:nvPr/>
          </p:nvSpPr>
          <p:spPr>
            <a:xfrm>
              <a:off x="1043813" y="3459548"/>
              <a:ext cx="328700" cy="460032"/>
            </a:xfrm>
            <a:custGeom>
              <a:avLst/>
              <a:gdLst/>
              <a:ahLst/>
              <a:cxnLst/>
              <a:rect l="l" t="t" r="r" b="b"/>
              <a:pathLst>
                <a:path w="11956" h="16733" extrusionOk="0">
                  <a:moveTo>
                    <a:pt x="0" y="0"/>
                  </a:moveTo>
                  <a:cubicBezTo>
                    <a:pt x="0" y="0"/>
                    <a:pt x="5285" y="1979"/>
                    <a:pt x="7066" y="2318"/>
                  </a:cubicBezTo>
                  <a:cubicBezTo>
                    <a:pt x="8847" y="2657"/>
                    <a:pt x="11956" y="15065"/>
                    <a:pt x="11956" y="15065"/>
                  </a:cubicBezTo>
                  <a:lnTo>
                    <a:pt x="11673" y="16733"/>
                  </a:lnTo>
                  <a:cubicBezTo>
                    <a:pt x="11673" y="16733"/>
                    <a:pt x="6953" y="15574"/>
                    <a:pt x="4522" y="13765"/>
                  </a:cubicBezTo>
                  <a:cubicBezTo>
                    <a:pt x="2092" y="11984"/>
                    <a:pt x="170" y="2346"/>
                    <a:pt x="170" y="234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30"/>
            <p:cNvSpPr/>
            <p:nvPr/>
          </p:nvSpPr>
          <p:spPr>
            <a:xfrm>
              <a:off x="1043813" y="3414461"/>
              <a:ext cx="586690" cy="109613"/>
            </a:xfrm>
            <a:custGeom>
              <a:avLst/>
              <a:gdLst/>
              <a:ahLst/>
              <a:cxnLst/>
              <a:rect l="l" t="t" r="r" b="b"/>
              <a:pathLst>
                <a:path w="21340" h="3987" extrusionOk="0">
                  <a:moveTo>
                    <a:pt x="0" y="1640"/>
                  </a:moveTo>
                  <a:cubicBezTo>
                    <a:pt x="0" y="1640"/>
                    <a:pt x="6077" y="3703"/>
                    <a:pt x="8931" y="3562"/>
                  </a:cubicBezTo>
                  <a:cubicBezTo>
                    <a:pt x="12125" y="3364"/>
                    <a:pt x="21339" y="1"/>
                    <a:pt x="21339" y="1"/>
                  </a:cubicBezTo>
                  <a:cubicBezTo>
                    <a:pt x="21339" y="1"/>
                    <a:pt x="11136" y="3986"/>
                    <a:pt x="8055" y="3901"/>
                  </a:cubicBezTo>
                  <a:cubicBezTo>
                    <a:pt x="5003" y="3788"/>
                    <a:pt x="0" y="1640"/>
                    <a:pt x="0" y="1640"/>
                  </a:cubicBezTo>
                  <a:close/>
                </a:path>
              </a:pathLst>
            </a:custGeom>
            <a:solidFill>
              <a:srgbClr val="F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30"/>
            <p:cNvSpPr/>
            <p:nvPr/>
          </p:nvSpPr>
          <p:spPr>
            <a:xfrm>
              <a:off x="196040" y="3291709"/>
              <a:ext cx="1139977" cy="927047"/>
            </a:xfrm>
            <a:custGeom>
              <a:avLst/>
              <a:gdLst/>
              <a:ahLst/>
              <a:cxnLst/>
              <a:rect l="l" t="t" r="r" b="b"/>
              <a:pathLst>
                <a:path w="41465" h="33720" extrusionOk="0">
                  <a:moveTo>
                    <a:pt x="41464" y="29310"/>
                  </a:moveTo>
                  <a:cubicBezTo>
                    <a:pt x="41464" y="29310"/>
                    <a:pt x="40447" y="30412"/>
                    <a:pt x="39458" y="29706"/>
                  </a:cubicBezTo>
                  <a:cubicBezTo>
                    <a:pt x="38751" y="29169"/>
                    <a:pt x="37790" y="26823"/>
                    <a:pt x="37790" y="26823"/>
                  </a:cubicBezTo>
                  <a:lnTo>
                    <a:pt x="36603" y="26116"/>
                  </a:lnTo>
                  <a:cubicBezTo>
                    <a:pt x="36857" y="26540"/>
                    <a:pt x="37451" y="27529"/>
                    <a:pt x="37507" y="27671"/>
                  </a:cubicBezTo>
                  <a:lnTo>
                    <a:pt x="37564" y="27755"/>
                  </a:lnTo>
                  <a:cubicBezTo>
                    <a:pt x="38044" y="29932"/>
                    <a:pt x="37592" y="32786"/>
                    <a:pt x="37592" y="32786"/>
                  </a:cubicBezTo>
                  <a:cubicBezTo>
                    <a:pt x="36518" y="33719"/>
                    <a:pt x="35529" y="33126"/>
                    <a:pt x="35529" y="33126"/>
                  </a:cubicBezTo>
                  <a:lnTo>
                    <a:pt x="35359" y="32730"/>
                  </a:lnTo>
                  <a:cubicBezTo>
                    <a:pt x="35246" y="33013"/>
                    <a:pt x="34003" y="33210"/>
                    <a:pt x="33522" y="33097"/>
                  </a:cubicBezTo>
                  <a:cubicBezTo>
                    <a:pt x="33013" y="32956"/>
                    <a:pt x="32561" y="31910"/>
                    <a:pt x="32561" y="31910"/>
                  </a:cubicBezTo>
                  <a:lnTo>
                    <a:pt x="31289" y="31910"/>
                  </a:lnTo>
                  <a:cubicBezTo>
                    <a:pt x="29509" y="31062"/>
                    <a:pt x="29141" y="29480"/>
                    <a:pt x="29141" y="29480"/>
                  </a:cubicBezTo>
                  <a:lnTo>
                    <a:pt x="27615" y="28321"/>
                  </a:lnTo>
                  <a:cubicBezTo>
                    <a:pt x="25834" y="28179"/>
                    <a:pt x="22103" y="27162"/>
                    <a:pt x="20521" y="26455"/>
                  </a:cubicBezTo>
                  <a:cubicBezTo>
                    <a:pt x="20521" y="26455"/>
                    <a:pt x="20492" y="26427"/>
                    <a:pt x="20492" y="26427"/>
                  </a:cubicBezTo>
                  <a:cubicBezTo>
                    <a:pt x="20181" y="26286"/>
                    <a:pt x="19955" y="26173"/>
                    <a:pt x="19842" y="26060"/>
                  </a:cubicBezTo>
                  <a:cubicBezTo>
                    <a:pt x="19220" y="25438"/>
                    <a:pt x="12522" y="20803"/>
                    <a:pt x="6869" y="14471"/>
                  </a:cubicBezTo>
                  <a:cubicBezTo>
                    <a:pt x="1866" y="8847"/>
                    <a:pt x="312" y="4353"/>
                    <a:pt x="29" y="3420"/>
                  </a:cubicBezTo>
                  <a:lnTo>
                    <a:pt x="29" y="3420"/>
                  </a:lnTo>
                  <a:cubicBezTo>
                    <a:pt x="1" y="3307"/>
                    <a:pt x="1" y="3251"/>
                    <a:pt x="1" y="3251"/>
                  </a:cubicBezTo>
                  <a:cubicBezTo>
                    <a:pt x="3506" y="0"/>
                    <a:pt x="7717" y="509"/>
                    <a:pt x="11787" y="2374"/>
                  </a:cubicBezTo>
                  <a:cubicBezTo>
                    <a:pt x="12691" y="2798"/>
                    <a:pt x="13483" y="3392"/>
                    <a:pt x="14133" y="4098"/>
                  </a:cubicBezTo>
                  <a:cubicBezTo>
                    <a:pt x="14840" y="4862"/>
                    <a:pt x="15405" y="5710"/>
                    <a:pt x="15885" y="6614"/>
                  </a:cubicBezTo>
                  <a:cubicBezTo>
                    <a:pt x="17016" y="8706"/>
                    <a:pt x="17609" y="10967"/>
                    <a:pt x="17977" y="12267"/>
                  </a:cubicBezTo>
                  <a:cubicBezTo>
                    <a:pt x="18260" y="13313"/>
                    <a:pt x="18910" y="14952"/>
                    <a:pt x="19616" y="16535"/>
                  </a:cubicBezTo>
                  <a:cubicBezTo>
                    <a:pt x="19616" y="16563"/>
                    <a:pt x="19616" y="16563"/>
                    <a:pt x="19616" y="16563"/>
                  </a:cubicBezTo>
                  <a:cubicBezTo>
                    <a:pt x="20605" y="18683"/>
                    <a:pt x="21708" y="20689"/>
                    <a:pt x="22330" y="20803"/>
                  </a:cubicBezTo>
                  <a:cubicBezTo>
                    <a:pt x="23404" y="21000"/>
                    <a:pt x="33409" y="19757"/>
                    <a:pt x="33946" y="19898"/>
                  </a:cubicBezTo>
                  <a:cubicBezTo>
                    <a:pt x="34483" y="20039"/>
                    <a:pt x="35161" y="21085"/>
                    <a:pt x="36716" y="22216"/>
                  </a:cubicBezTo>
                  <a:cubicBezTo>
                    <a:pt x="38270" y="23346"/>
                    <a:pt x="40249" y="24731"/>
                    <a:pt x="40249" y="24731"/>
                  </a:cubicBezTo>
                  <a:cubicBezTo>
                    <a:pt x="40871" y="26116"/>
                    <a:pt x="41464" y="29310"/>
                    <a:pt x="41464" y="29310"/>
                  </a:cubicBezTo>
                  <a:close/>
                </a:path>
              </a:pathLst>
            </a:custGeom>
            <a:solidFill>
              <a:srgbClr val="FF9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30"/>
            <p:cNvSpPr/>
            <p:nvPr/>
          </p:nvSpPr>
          <p:spPr>
            <a:xfrm>
              <a:off x="1597833" y="3412921"/>
              <a:ext cx="860213" cy="791069"/>
            </a:xfrm>
            <a:custGeom>
              <a:avLst/>
              <a:gdLst/>
              <a:ahLst/>
              <a:cxnLst/>
              <a:rect l="l" t="t" r="r" b="b"/>
              <a:pathLst>
                <a:path w="31289" h="28774" extrusionOk="0">
                  <a:moveTo>
                    <a:pt x="31289" y="3873"/>
                  </a:moveTo>
                  <a:lnTo>
                    <a:pt x="30554" y="4523"/>
                  </a:lnTo>
                  <a:cubicBezTo>
                    <a:pt x="29056" y="5879"/>
                    <a:pt x="25636" y="8988"/>
                    <a:pt x="23007" y="11136"/>
                  </a:cubicBezTo>
                  <a:cubicBezTo>
                    <a:pt x="19559" y="13935"/>
                    <a:pt x="12974" y="18768"/>
                    <a:pt x="12974" y="18768"/>
                  </a:cubicBezTo>
                  <a:cubicBezTo>
                    <a:pt x="12974" y="18768"/>
                    <a:pt x="12691" y="19813"/>
                    <a:pt x="12465" y="22555"/>
                  </a:cubicBezTo>
                  <a:cubicBezTo>
                    <a:pt x="12239" y="24986"/>
                    <a:pt x="11843" y="27303"/>
                    <a:pt x="11419" y="27869"/>
                  </a:cubicBezTo>
                  <a:lnTo>
                    <a:pt x="11419" y="27869"/>
                  </a:lnTo>
                  <a:cubicBezTo>
                    <a:pt x="11363" y="27925"/>
                    <a:pt x="11278" y="27982"/>
                    <a:pt x="11221" y="27982"/>
                  </a:cubicBezTo>
                  <a:cubicBezTo>
                    <a:pt x="10741" y="28038"/>
                    <a:pt x="9836" y="28321"/>
                    <a:pt x="9271" y="28491"/>
                  </a:cubicBezTo>
                  <a:cubicBezTo>
                    <a:pt x="8677" y="28660"/>
                    <a:pt x="7971" y="28519"/>
                    <a:pt x="7603" y="28519"/>
                  </a:cubicBezTo>
                  <a:cubicBezTo>
                    <a:pt x="7208" y="28519"/>
                    <a:pt x="6529" y="28773"/>
                    <a:pt x="6105" y="28745"/>
                  </a:cubicBezTo>
                  <a:cubicBezTo>
                    <a:pt x="5681" y="28688"/>
                    <a:pt x="5201" y="28491"/>
                    <a:pt x="4749" y="28349"/>
                  </a:cubicBezTo>
                  <a:cubicBezTo>
                    <a:pt x="4296" y="28236"/>
                    <a:pt x="3703" y="28349"/>
                    <a:pt x="3222" y="28349"/>
                  </a:cubicBezTo>
                  <a:cubicBezTo>
                    <a:pt x="2770" y="28349"/>
                    <a:pt x="877" y="28208"/>
                    <a:pt x="877" y="28208"/>
                  </a:cubicBezTo>
                  <a:cubicBezTo>
                    <a:pt x="29" y="26993"/>
                    <a:pt x="0" y="24336"/>
                    <a:pt x="0" y="24336"/>
                  </a:cubicBezTo>
                  <a:lnTo>
                    <a:pt x="2148" y="23742"/>
                  </a:lnTo>
                  <a:lnTo>
                    <a:pt x="2459" y="19559"/>
                  </a:lnTo>
                  <a:lnTo>
                    <a:pt x="650" y="19870"/>
                  </a:lnTo>
                  <a:cubicBezTo>
                    <a:pt x="650" y="19870"/>
                    <a:pt x="1329" y="17750"/>
                    <a:pt x="1809" y="16676"/>
                  </a:cubicBezTo>
                  <a:cubicBezTo>
                    <a:pt x="1951" y="16365"/>
                    <a:pt x="2092" y="16111"/>
                    <a:pt x="2148" y="16054"/>
                  </a:cubicBezTo>
                  <a:cubicBezTo>
                    <a:pt x="2544" y="15772"/>
                    <a:pt x="7547" y="15376"/>
                    <a:pt x="8338" y="15009"/>
                  </a:cubicBezTo>
                  <a:cubicBezTo>
                    <a:pt x="8338" y="15009"/>
                    <a:pt x="8338" y="15009"/>
                    <a:pt x="8367" y="15009"/>
                  </a:cubicBezTo>
                  <a:cubicBezTo>
                    <a:pt x="8423" y="14980"/>
                    <a:pt x="8508" y="14924"/>
                    <a:pt x="8593" y="14867"/>
                  </a:cubicBezTo>
                  <a:cubicBezTo>
                    <a:pt x="9695" y="14076"/>
                    <a:pt x="12747" y="10882"/>
                    <a:pt x="14274" y="7490"/>
                  </a:cubicBezTo>
                  <a:cubicBezTo>
                    <a:pt x="15433" y="4834"/>
                    <a:pt x="16789" y="2572"/>
                    <a:pt x="16789" y="2572"/>
                  </a:cubicBezTo>
                  <a:cubicBezTo>
                    <a:pt x="16789" y="2572"/>
                    <a:pt x="16789" y="2572"/>
                    <a:pt x="16789" y="2544"/>
                  </a:cubicBezTo>
                  <a:cubicBezTo>
                    <a:pt x="16902" y="2488"/>
                    <a:pt x="17722" y="2007"/>
                    <a:pt x="18909" y="1470"/>
                  </a:cubicBezTo>
                  <a:cubicBezTo>
                    <a:pt x="20435" y="820"/>
                    <a:pt x="22527" y="85"/>
                    <a:pt x="24505" y="57"/>
                  </a:cubicBezTo>
                  <a:cubicBezTo>
                    <a:pt x="28151" y="0"/>
                    <a:pt x="31289" y="3873"/>
                    <a:pt x="31289" y="3873"/>
                  </a:cubicBezTo>
                  <a:close/>
                </a:path>
              </a:pathLst>
            </a:custGeom>
            <a:solidFill>
              <a:srgbClr val="FF9A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30"/>
            <p:cNvSpPr/>
            <p:nvPr/>
          </p:nvSpPr>
          <p:spPr>
            <a:xfrm>
              <a:off x="196040" y="3381058"/>
              <a:ext cx="101062" cy="197396"/>
            </a:xfrm>
            <a:custGeom>
              <a:avLst/>
              <a:gdLst/>
              <a:ahLst/>
              <a:cxnLst/>
              <a:rect l="l" t="t" r="r" b="b"/>
              <a:pathLst>
                <a:path w="3676" h="7180" extrusionOk="0">
                  <a:moveTo>
                    <a:pt x="1" y="1"/>
                  </a:moveTo>
                  <a:cubicBezTo>
                    <a:pt x="1" y="1"/>
                    <a:pt x="1895" y="1442"/>
                    <a:pt x="2516" y="3166"/>
                  </a:cubicBezTo>
                  <a:cubicBezTo>
                    <a:pt x="3138" y="4890"/>
                    <a:pt x="3675" y="7180"/>
                    <a:pt x="3675" y="7180"/>
                  </a:cubicBezTo>
                  <a:cubicBezTo>
                    <a:pt x="3675" y="7180"/>
                    <a:pt x="792" y="3138"/>
                    <a:pt x="1"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30"/>
            <p:cNvSpPr/>
            <p:nvPr/>
          </p:nvSpPr>
          <p:spPr>
            <a:xfrm>
              <a:off x="760177" y="3980935"/>
              <a:ext cx="481806" cy="237810"/>
            </a:xfrm>
            <a:custGeom>
              <a:avLst/>
              <a:gdLst/>
              <a:ahLst/>
              <a:cxnLst/>
              <a:rect l="l" t="t" r="r" b="b"/>
              <a:pathLst>
                <a:path w="17525" h="8650" extrusionOk="0">
                  <a:moveTo>
                    <a:pt x="17044" y="2685"/>
                  </a:moveTo>
                  <a:cubicBezTo>
                    <a:pt x="17524" y="4862"/>
                    <a:pt x="17072" y="7716"/>
                    <a:pt x="17072" y="7716"/>
                  </a:cubicBezTo>
                  <a:cubicBezTo>
                    <a:pt x="15998" y="8649"/>
                    <a:pt x="15009" y="8056"/>
                    <a:pt x="15009" y="8056"/>
                  </a:cubicBezTo>
                  <a:lnTo>
                    <a:pt x="14839" y="7660"/>
                  </a:lnTo>
                  <a:cubicBezTo>
                    <a:pt x="14726" y="7943"/>
                    <a:pt x="13483" y="8140"/>
                    <a:pt x="13002" y="8027"/>
                  </a:cubicBezTo>
                  <a:cubicBezTo>
                    <a:pt x="12493" y="7886"/>
                    <a:pt x="12041" y="6840"/>
                    <a:pt x="12041" y="6840"/>
                  </a:cubicBezTo>
                  <a:lnTo>
                    <a:pt x="10769" y="6840"/>
                  </a:lnTo>
                  <a:cubicBezTo>
                    <a:pt x="8989" y="6021"/>
                    <a:pt x="8621" y="4410"/>
                    <a:pt x="8621" y="4410"/>
                  </a:cubicBezTo>
                  <a:lnTo>
                    <a:pt x="7095" y="3251"/>
                  </a:lnTo>
                  <a:cubicBezTo>
                    <a:pt x="5314" y="3109"/>
                    <a:pt x="1583" y="2092"/>
                    <a:pt x="1" y="1385"/>
                  </a:cubicBezTo>
                  <a:cubicBezTo>
                    <a:pt x="453" y="1527"/>
                    <a:pt x="4184" y="2714"/>
                    <a:pt x="6614" y="2770"/>
                  </a:cubicBezTo>
                  <a:lnTo>
                    <a:pt x="6332" y="2544"/>
                  </a:lnTo>
                  <a:lnTo>
                    <a:pt x="8763" y="4127"/>
                  </a:lnTo>
                  <a:cubicBezTo>
                    <a:pt x="8763" y="4127"/>
                    <a:pt x="9921" y="4127"/>
                    <a:pt x="11024" y="3788"/>
                  </a:cubicBezTo>
                  <a:lnTo>
                    <a:pt x="9045" y="1103"/>
                  </a:lnTo>
                  <a:lnTo>
                    <a:pt x="11617" y="4099"/>
                  </a:lnTo>
                  <a:cubicBezTo>
                    <a:pt x="11617" y="4099"/>
                    <a:pt x="13257" y="4099"/>
                    <a:pt x="13935" y="3392"/>
                  </a:cubicBezTo>
                  <a:lnTo>
                    <a:pt x="11758" y="0"/>
                  </a:lnTo>
                  <a:lnTo>
                    <a:pt x="14528" y="3025"/>
                  </a:lnTo>
                  <a:cubicBezTo>
                    <a:pt x="14528" y="3025"/>
                    <a:pt x="16366" y="2996"/>
                    <a:pt x="16987" y="2601"/>
                  </a:cubicBezTo>
                  <a:cubicBezTo>
                    <a:pt x="16987" y="2601"/>
                    <a:pt x="16987" y="2601"/>
                    <a:pt x="16987" y="2601"/>
                  </a:cubicBezTo>
                  <a:close/>
                </a:path>
              </a:pathLst>
            </a:custGeom>
            <a:solidFill>
              <a:srgbClr val="E47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30"/>
            <p:cNvSpPr/>
            <p:nvPr/>
          </p:nvSpPr>
          <p:spPr>
            <a:xfrm>
              <a:off x="1597833" y="3871379"/>
              <a:ext cx="313964" cy="332604"/>
            </a:xfrm>
            <a:custGeom>
              <a:avLst/>
              <a:gdLst/>
              <a:ahLst/>
              <a:cxnLst/>
              <a:rect l="l" t="t" r="r" b="b"/>
              <a:pathLst>
                <a:path w="11420" h="12098" extrusionOk="0">
                  <a:moveTo>
                    <a:pt x="11419" y="11193"/>
                  </a:moveTo>
                  <a:cubicBezTo>
                    <a:pt x="11363" y="11249"/>
                    <a:pt x="11278" y="11306"/>
                    <a:pt x="11221" y="11306"/>
                  </a:cubicBezTo>
                  <a:cubicBezTo>
                    <a:pt x="10741" y="11362"/>
                    <a:pt x="9836" y="11645"/>
                    <a:pt x="9271" y="11815"/>
                  </a:cubicBezTo>
                  <a:cubicBezTo>
                    <a:pt x="8677" y="11984"/>
                    <a:pt x="7971" y="11843"/>
                    <a:pt x="7603" y="11843"/>
                  </a:cubicBezTo>
                  <a:cubicBezTo>
                    <a:pt x="7208" y="11843"/>
                    <a:pt x="6529" y="12097"/>
                    <a:pt x="6105" y="12069"/>
                  </a:cubicBezTo>
                  <a:cubicBezTo>
                    <a:pt x="5681" y="12012"/>
                    <a:pt x="5201" y="11815"/>
                    <a:pt x="4749" y="11673"/>
                  </a:cubicBezTo>
                  <a:cubicBezTo>
                    <a:pt x="4296" y="11560"/>
                    <a:pt x="3703" y="11673"/>
                    <a:pt x="3222" y="11673"/>
                  </a:cubicBezTo>
                  <a:cubicBezTo>
                    <a:pt x="2770" y="11673"/>
                    <a:pt x="877" y="11532"/>
                    <a:pt x="877" y="11532"/>
                  </a:cubicBezTo>
                  <a:cubicBezTo>
                    <a:pt x="29" y="10317"/>
                    <a:pt x="0" y="7660"/>
                    <a:pt x="0" y="7660"/>
                  </a:cubicBezTo>
                  <a:lnTo>
                    <a:pt x="2148" y="7066"/>
                  </a:lnTo>
                  <a:lnTo>
                    <a:pt x="2459" y="2883"/>
                  </a:lnTo>
                  <a:lnTo>
                    <a:pt x="650" y="3194"/>
                  </a:lnTo>
                  <a:cubicBezTo>
                    <a:pt x="650" y="3194"/>
                    <a:pt x="1329" y="1074"/>
                    <a:pt x="1809" y="0"/>
                  </a:cubicBezTo>
                  <a:cubicBezTo>
                    <a:pt x="1809" y="0"/>
                    <a:pt x="2544" y="1244"/>
                    <a:pt x="2855" y="2911"/>
                  </a:cubicBezTo>
                  <a:cubicBezTo>
                    <a:pt x="3166" y="4579"/>
                    <a:pt x="2883" y="9864"/>
                    <a:pt x="2544" y="10373"/>
                  </a:cubicBezTo>
                  <a:cubicBezTo>
                    <a:pt x="2714" y="10430"/>
                    <a:pt x="3251" y="11023"/>
                    <a:pt x="4268" y="10882"/>
                  </a:cubicBezTo>
                  <a:cubicBezTo>
                    <a:pt x="4975" y="10797"/>
                    <a:pt x="6162" y="11249"/>
                    <a:pt x="6897" y="11306"/>
                  </a:cubicBezTo>
                  <a:cubicBezTo>
                    <a:pt x="7660" y="11362"/>
                    <a:pt x="9158" y="11306"/>
                    <a:pt x="9441" y="11277"/>
                  </a:cubicBezTo>
                  <a:cubicBezTo>
                    <a:pt x="9723" y="11277"/>
                    <a:pt x="11306" y="11193"/>
                    <a:pt x="11419" y="1119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30"/>
            <p:cNvSpPr/>
            <p:nvPr/>
          </p:nvSpPr>
          <p:spPr>
            <a:xfrm>
              <a:off x="196040" y="3222539"/>
              <a:ext cx="436746" cy="251007"/>
            </a:xfrm>
            <a:custGeom>
              <a:avLst/>
              <a:gdLst/>
              <a:ahLst/>
              <a:cxnLst/>
              <a:rect l="l" t="t" r="r" b="b"/>
              <a:pathLst>
                <a:path w="15886" h="9130" extrusionOk="0">
                  <a:moveTo>
                    <a:pt x="15885" y="9130"/>
                  </a:moveTo>
                  <a:cubicBezTo>
                    <a:pt x="9328" y="1"/>
                    <a:pt x="255" y="5880"/>
                    <a:pt x="29" y="5936"/>
                  </a:cubicBezTo>
                  <a:lnTo>
                    <a:pt x="29" y="5936"/>
                  </a:lnTo>
                  <a:cubicBezTo>
                    <a:pt x="1" y="5823"/>
                    <a:pt x="1" y="5767"/>
                    <a:pt x="1" y="5767"/>
                  </a:cubicBezTo>
                  <a:cubicBezTo>
                    <a:pt x="3506" y="2516"/>
                    <a:pt x="7717" y="3025"/>
                    <a:pt x="11787" y="4890"/>
                  </a:cubicBezTo>
                  <a:cubicBezTo>
                    <a:pt x="13652" y="5738"/>
                    <a:pt x="14953" y="7378"/>
                    <a:pt x="15885" y="913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30"/>
            <p:cNvSpPr/>
            <p:nvPr/>
          </p:nvSpPr>
          <p:spPr>
            <a:xfrm>
              <a:off x="321156" y="3611827"/>
              <a:ext cx="396332" cy="376922"/>
            </a:xfrm>
            <a:custGeom>
              <a:avLst/>
              <a:gdLst/>
              <a:ahLst/>
              <a:cxnLst/>
              <a:rect l="l" t="t" r="r" b="b"/>
              <a:pathLst>
                <a:path w="14416" h="13710" extrusionOk="0">
                  <a:moveTo>
                    <a:pt x="0" y="1"/>
                  </a:moveTo>
                  <a:lnTo>
                    <a:pt x="14415" y="13709"/>
                  </a:lnTo>
                  <a:cubicBezTo>
                    <a:pt x="14415" y="13709"/>
                    <a:pt x="6275" y="8028"/>
                    <a:pt x="0"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30"/>
            <p:cNvSpPr/>
            <p:nvPr/>
          </p:nvSpPr>
          <p:spPr>
            <a:xfrm>
              <a:off x="1283131" y="4047768"/>
              <a:ext cx="52868" cy="60621"/>
            </a:xfrm>
            <a:custGeom>
              <a:avLst/>
              <a:gdLst/>
              <a:ahLst/>
              <a:cxnLst/>
              <a:rect l="l" t="t" r="r" b="b"/>
              <a:pathLst>
                <a:path w="1923" h="2205" extrusionOk="0">
                  <a:moveTo>
                    <a:pt x="1922" y="1809"/>
                  </a:moveTo>
                  <a:cubicBezTo>
                    <a:pt x="1922" y="1809"/>
                    <a:pt x="1272" y="2205"/>
                    <a:pt x="594" y="2205"/>
                  </a:cubicBezTo>
                  <a:cubicBezTo>
                    <a:pt x="594" y="2205"/>
                    <a:pt x="0" y="0"/>
                    <a:pt x="905" y="0"/>
                  </a:cubicBezTo>
                  <a:cubicBezTo>
                    <a:pt x="1583" y="0"/>
                    <a:pt x="1922" y="1809"/>
                    <a:pt x="1922" y="1809"/>
                  </a:cubicBezTo>
                  <a:close/>
                </a:path>
              </a:pathLst>
            </a:custGeom>
            <a:solidFill>
              <a:srgbClr val="FF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30"/>
            <p:cNvSpPr/>
            <p:nvPr/>
          </p:nvSpPr>
          <p:spPr>
            <a:xfrm>
              <a:off x="1179789" y="4144101"/>
              <a:ext cx="48964" cy="63755"/>
            </a:xfrm>
            <a:custGeom>
              <a:avLst/>
              <a:gdLst/>
              <a:ahLst/>
              <a:cxnLst/>
              <a:rect l="l" t="t" r="r" b="b"/>
              <a:pathLst>
                <a:path w="1781" h="2319" extrusionOk="0">
                  <a:moveTo>
                    <a:pt x="0" y="2036"/>
                  </a:moveTo>
                  <a:cubicBezTo>
                    <a:pt x="0" y="2036"/>
                    <a:pt x="283" y="255"/>
                    <a:pt x="1046" y="114"/>
                  </a:cubicBezTo>
                  <a:cubicBezTo>
                    <a:pt x="1781" y="1"/>
                    <a:pt x="1724" y="1725"/>
                    <a:pt x="1724" y="1725"/>
                  </a:cubicBezTo>
                  <a:cubicBezTo>
                    <a:pt x="1724" y="1725"/>
                    <a:pt x="1300" y="2318"/>
                    <a:pt x="0" y="2036"/>
                  </a:cubicBezTo>
                  <a:close/>
                </a:path>
              </a:pathLst>
            </a:custGeom>
            <a:solidFill>
              <a:srgbClr val="FF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30"/>
            <p:cNvSpPr/>
            <p:nvPr/>
          </p:nvSpPr>
          <p:spPr>
            <a:xfrm>
              <a:off x="1119938" y="4137887"/>
              <a:ext cx="44318" cy="59879"/>
            </a:xfrm>
            <a:custGeom>
              <a:avLst/>
              <a:gdLst/>
              <a:ahLst/>
              <a:cxnLst/>
              <a:rect l="l" t="t" r="r" b="b"/>
              <a:pathLst>
                <a:path w="1612" h="2178" extrusionOk="0">
                  <a:moveTo>
                    <a:pt x="142" y="2092"/>
                  </a:moveTo>
                  <a:cubicBezTo>
                    <a:pt x="142" y="2092"/>
                    <a:pt x="1" y="679"/>
                    <a:pt x="594" y="340"/>
                  </a:cubicBezTo>
                  <a:cubicBezTo>
                    <a:pt x="1160" y="1"/>
                    <a:pt x="1612" y="1668"/>
                    <a:pt x="1612" y="1668"/>
                  </a:cubicBezTo>
                  <a:cubicBezTo>
                    <a:pt x="1612" y="1668"/>
                    <a:pt x="1471" y="2177"/>
                    <a:pt x="142" y="2092"/>
                  </a:cubicBezTo>
                  <a:close/>
                </a:path>
              </a:pathLst>
            </a:custGeom>
            <a:solidFill>
              <a:srgbClr val="FF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30"/>
            <p:cNvSpPr/>
            <p:nvPr/>
          </p:nvSpPr>
          <p:spPr>
            <a:xfrm>
              <a:off x="1044583" y="4113804"/>
              <a:ext cx="48194" cy="55205"/>
            </a:xfrm>
            <a:custGeom>
              <a:avLst/>
              <a:gdLst/>
              <a:ahLst/>
              <a:cxnLst/>
              <a:rect l="l" t="t" r="r" b="b"/>
              <a:pathLst>
                <a:path w="1753" h="2008" extrusionOk="0">
                  <a:moveTo>
                    <a:pt x="339" y="1725"/>
                  </a:moveTo>
                  <a:cubicBezTo>
                    <a:pt x="339" y="1725"/>
                    <a:pt x="0" y="283"/>
                    <a:pt x="650" y="142"/>
                  </a:cubicBezTo>
                  <a:cubicBezTo>
                    <a:pt x="1272" y="1"/>
                    <a:pt x="1753" y="1612"/>
                    <a:pt x="1753" y="1612"/>
                  </a:cubicBezTo>
                  <a:cubicBezTo>
                    <a:pt x="1753" y="1612"/>
                    <a:pt x="1244" y="2007"/>
                    <a:pt x="339" y="1725"/>
                  </a:cubicBezTo>
                  <a:close/>
                </a:path>
              </a:pathLst>
            </a:custGeom>
            <a:solidFill>
              <a:srgbClr val="FFDB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30"/>
            <p:cNvSpPr/>
            <p:nvPr/>
          </p:nvSpPr>
          <p:spPr>
            <a:xfrm>
              <a:off x="1072542" y="4096704"/>
              <a:ext cx="29554" cy="85502"/>
            </a:xfrm>
            <a:custGeom>
              <a:avLst/>
              <a:gdLst/>
              <a:ahLst/>
              <a:cxnLst/>
              <a:rect l="l" t="t" r="r" b="b"/>
              <a:pathLst>
                <a:path w="1075" h="3110" extrusionOk="0">
                  <a:moveTo>
                    <a:pt x="679" y="2629"/>
                  </a:moveTo>
                  <a:lnTo>
                    <a:pt x="849" y="2121"/>
                  </a:lnTo>
                  <a:lnTo>
                    <a:pt x="1" y="1"/>
                  </a:lnTo>
                  <a:cubicBezTo>
                    <a:pt x="1" y="1"/>
                    <a:pt x="934" y="1951"/>
                    <a:pt x="1018" y="2092"/>
                  </a:cubicBezTo>
                  <a:cubicBezTo>
                    <a:pt x="1075" y="2234"/>
                    <a:pt x="934" y="3110"/>
                    <a:pt x="934" y="3110"/>
                  </a:cubicBezTo>
                  <a:close/>
                </a:path>
              </a:pathLst>
            </a:custGeom>
            <a:solidFill>
              <a:srgbClr val="D47F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30"/>
            <p:cNvSpPr/>
            <p:nvPr/>
          </p:nvSpPr>
          <p:spPr>
            <a:xfrm>
              <a:off x="1084996" y="3982475"/>
              <a:ext cx="83165" cy="209053"/>
            </a:xfrm>
            <a:custGeom>
              <a:avLst/>
              <a:gdLst/>
              <a:ahLst/>
              <a:cxnLst/>
              <a:rect l="l" t="t" r="r" b="b"/>
              <a:pathLst>
                <a:path w="3025" h="7604" extrusionOk="0">
                  <a:moveTo>
                    <a:pt x="3024" y="7604"/>
                  </a:moveTo>
                  <a:lnTo>
                    <a:pt x="2346" y="3308"/>
                  </a:lnTo>
                  <a:lnTo>
                    <a:pt x="0" y="1"/>
                  </a:lnTo>
                  <a:cubicBezTo>
                    <a:pt x="0" y="1"/>
                    <a:pt x="2572" y="3025"/>
                    <a:pt x="2629" y="3195"/>
                  </a:cubicBezTo>
                  <a:cubicBezTo>
                    <a:pt x="2713" y="3364"/>
                    <a:pt x="3024" y="7604"/>
                    <a:pt x="3024" y="7604"/>
                  </a:cubicBezTo>
                  <a:close/>
                </a:path>
              </a:pathLst>
            </a:custGeom>
            <a:solidFill>
              <a:srgbClr val="E47F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30"/>
            <p:cNvSpPr/>
            <p:nvPr/>
          </p:nvSpPr>
          <p:spPr>
            <a:xfrm>
              <a:off x="1131595" y="3920315"/>
              <a:ext cx="70738" cy="89406"/>
            </a:xfrm>
            <a:custGeom>
              <a:avLst/>
              <a:gdLst/>
              <a:ahLst/>
              <a:cxnLst/>
              <a:rect l="l" t="t" r="r" b="b"/>
              <a:pathLst>
                <a:path w="2573" h="3252" extrusionOk="0">
                  <a:moveTo>
                    <a:pt x="2573" y="3251"/>
                  </a:moveTo>
                  <a:lnTo>
                    <a:pt x="1" y="1"/>
                  </a:lnTo>
                  <a:lnTo>
                    <a:pt x="2064" y="164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30"/>
            <p:cNvSpPr/>
            <p:nvPr/>
          </p:nvSpPr>
          <p:spPr>
            <a:xfrm>
              <a:off x="844110" y="4127028"/>
              <a:ext cx="282101" cy="142988"/>
            </a:xfrm>
            <a:custGeom>
              <a:avLst/>
              <a:gdLst/>
              <a:ahLst/>
              <a:cxnLst/>
              <a:rect l="l" t="t" r="r" b="b"/>
              <a:pathLst>
                <a:path w="10261" h="5201" extrusionOk="0">
                  <a:moveTo>
                    <a:pt x="10175" y="2487"/>
                  </a:moveTo>
                  <a:lnTo>
                    <a:pt x="9045" y="3900"/>
                  </a:lnTo>
                  <a:lnTo>
                    <a:pt x="4466" y="28"/>
                  </a:lnTo>
                  <a:lnTo>
                    <a:pt x="0" y="0"/>
                  </a:lnTo>
                  <a:lnTo>
                    <a:pt x="1781" y="4861"/>
                  </a:lnTo>
                  <a:lnTo>
                    <a:pt x="7999" y="5201"/>
                  </a:lnTo>
                  <a:lnTo>
                    <a:pt x="10260" y="520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30"/>
            <p:cNvSpPr/>
            <p:nvPr/>
          </p:nvSpPr>
          <p:spPr>
            <a:xfrm>
              <a:off x="1586176" y="3834842"/>
              <a:ext cx="118135" cy="298431"/>
            </a:xfrm>
            <a:custGeom>
              <a:avLst/>
              <a:gdLst/>
              <a:ahLst/>
              <a:cxnLst/>
              <a:rect l="l" t="t" r="r" b="b"/>
              <a:pathLst>
                <a:path w="4297" h="10855" extrusionOk="0">
                  <a:moveTo>
                    <a:pt x="2290" y="10628"/>
                  </a:moveTo>
                  <a:lnTo>
                    <a:pt x="1640" y="10741"/>
                  </a:lnTo>
                  <a:lnTo>
                    <a:pt x="1640" y="10741"/>
                  </a:lnTo>
                  <a:lnTo>
                    <a:pt x="961" y="10854"/>
                  </a:lnTo>
                  <a:lnTo>
                    <a:pt x="594" y="10402"/>
                  </a:lnTo>
                  <a:lnTo>
                    <a:pt x="961" y="10289"/>
                  </a:lnTo>
                  <a:lnTo>
                    <a:pt x="198" y="4156"/>
                  </a:lnTo>
                  <a:lnTo>
                    <a:pt x="0" y="4269"/>
                  </a:lnTo>
                  <a:lnTo>
                    <a:pt x="594" y="1"/>
                  </a:lnTo>
                  <a:lnTo>
                    <a:pt x="1640" y="1"/>
                  </a:lnTo>
                  <a:cubicBezTo>
                    <a:pt x="1640" y="1"/>
                    <a:pt x="4297" y="4523"/>
                    <a:pt x="2290" y="106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30"/>
            <p:cNvSpPr/>
            <p:nvPr/>
          </p:nvSpPr>
          <p:spPr>
            <a:xfrm>
              <a:off x="1586176" y="3834842"/>
              <a:ext cx="77721" cy="298431"/>
            </a:xfrm>
            <a:custGeom>
              <a:avLst/>
              <a:gdLst/>
              <a:ahLst/>
              <a:cxnLst/>
              <a:rect l="l" t="t" r="r" b="b"/>
              <a:pathLst>
                <a:path w="2827" h="10855" extrusionOk="0">
                  <a:moveTo>
                    <a:pt x="1640" y="10741"/>
                  </a:moveTo>
                  <a:lnTo>
                    <a:pt x="1640" y="10741"/>
                  </a:lnTo>
                  <a:lnTo>
                    <a:pt x="961" y="10854"/>
                  </a:lnTo>
                  <a:lnTo>
                    <a:pt x="594" y="10402"/>
                  </a:lnTo>
                  <a:lnTo>
                    <a:pt x="961" y="10289"/>
                  </a:lnTo>
                  <a:lnTo>
                    <a:pt x="198" y="4156"/>
                  </a:lnTo>
                  <a:lnTo>
                    <a:pt x="0" y="4269"/>
                  </a:lnTo>
                  <a:lnTo>
                    <a:pt x="594" y="1"/>
                  </a:lnTo>
                  <a:cubicBezTo>
                    <a:pt x="594" y="1"/>
                    <a:pt x="2827" y="3195"/>
                    <a:pt x="1640" y="1074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30"/>
            <p:cNvSpPr/>
            <p:nvPr/>
          </p:nvSpPr>
          <p:spPr>
            <a:xfrm>
              <a:off x="1649106" y="2621122"/>
              <a:ext cx="108046" cy="601453"/>
            </a:xfrm>
            <a:custGeom>
              <a:avLst/>
              <a:gdLst/>
              <a:ahLst/>
              <a:cxnLst/>
              <a:rect l="l" t="t" r="r" b="b"/>
              <a:pathLst>
                <a:path w="3930" h="21877" extrusionOk="0">
                  <a:moveTo>
                    <a:pt x="1" y="0"/>
                  </a:moveTo>
                  <a:cubicBezTo>
                    <a:pt x="1" y="0"/>
                    <a:pt x="2290" y="13369"/>
                    <a:pt x="2092" y="21877"/>
                  </a:cubicBezTo>
                  <a:cubicBezTo>
                    <a:pt x="2092" y="21877"/>
                    <a:pt x="3929" y="13935"/>
                    <a:pt x="1"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30"/>
            <p:cNvSpPr/>
            <p:nvPr/>
          </p:nvSpPr>
          <p:spPr>
            <a:xfrm>
              <a:off x="1989458" y="2684051"/>
              <a:ext cx="64525" cy="331834"/>
            </a:xfrm>
            <a:custGeom>
              <a:avLst/>
              <a:gdLst/>
              <a:ahLst/>
              <a:cxnLst/>
              <a:rect l="l" t="t" r="r" b="b"/>
              <a:pathLst>
                <a:path w="2347" h="12070" extrusionOk="0">
                  <a:moveTo>
                    <a:pt x="0" y="1"/>
                  </a:moveTo>
                  <a:cubicBezTo>
                    <a:pt x="0" y="1"/>
                    <a:pt x="1385" y="6445"/>
                    <a:pt x="1809" y="12069"/>
                  </a:cubicBezTo>
                  <a:cubicBezTo>
                    <a:pt x="1809" y="12069"/>
                    <a:pt x="2346" y="4862"/>
                    <a:pt x="0"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30"/>
            <p:cNvSpPr/>
            <p:nvPr/>
          </p:nvSpPr>
          <p:spPr>
            <a:xfrm>
              <a:off x="551155" y="2735352"/>
              <a:ext cx="97928" cy="410298"/>
            </a:xfrm>
            <a:custGeom>
              <a:avLst/>
              <a:gdLst/>
              <a:ahLst/>
              <a:cxnLst/>
              <a:rect l="l" t="t" r="r" b="b"/>
              <a:pathLst>
                <a:path w="3562" h="14924" extrusionOk="0">
                  <a:moveTo>
                    <a:pt x="3562" y="0"/>
                  </a:moveTo>
                  <a:cubicBezTo>
                    <a:pt x="3562" y="0"/>
                    <a:pt x="1" y="9242"/>
                    <a:pt x="255" y="11249"/>
                  </a:cubicBezTo>
                  <a:cubicBezTo>
                    <a:pt x="509" y="13256"/>
                    <a:pt x="1414" y="14924"/>
                    <a:pt x="1414" y="14924"/>
                  </a:cubicBezTo>
                  <a:cubicBezTo>
                    <a:pt x="1414" y="14924"/>
                    <a:pt x="1075" y="10006"/>
                    <a:pt x="3562"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30"/>
            <p:cNvSpPr/>
            <p:nvPr/>
          </p:nvSpPr>
          <p:spPr>
            <a:xfrm>
              <a:off x="1884548" y="2684051"/>
              <a:ext cx="150796" cy="588257"/>
            </a:xfrm>
            <a:custGeom>
              <a:avLst/>
              <a:gdLst/>
              <a:ahLst/>
              <a:cxnLst/>
              <a:rect l="l" t="t" r="r" b="b"/>
              <a:pathLst>
                <a:path w="5485" h="21397" extrusionOk="0">
                  <a:moveTo>
                    <a:pt x="3732" y="1"/>
                  </a:moveTo>
                  <a:cubicBezTo>
                    <a:pt x="3732" y="142"/>
                    <a:pt x="5314" y="11787"/>
                    <a:pt x="1" y="21312"/>
                  </a:cubicBezTo>
                  <a:lnTo>
                    <a:pt x="170" y="21397"/>
                  </a:lnTo>
                  <a:cubicBezTo>
                    <a:pt x="5484" y="11815"/>
                    <a:pt x="3901" y="114"/>
                    <a:pt x="3901"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30"/>
            <p:cNvSpPr/>
            <p:nvPr/>
          </p:nvSpPr>
          <p:spPr>
            <a:xfrm>
              <a:off x="657604" y="2726802"/>
              <a:ext cx="131359" cy="522962"/>
            </a:xfrm>
            <a:custGeom>
              <a:avLst/>
              <a:gdLst/>
              <a:ahLst/>
              <a:cxnLst/>
              <a:rect l="l" t="t" r="r" b="b"/>
              <a:pathLst>
                <a:path w="4778" h="19022" extrusionOk="0">
                  <a:moveTo>
                    <a:pt x="1" y="0"/>
                  </a:moveTo>
                  <a:cubicBezTo>
                    <a:pt x="1" y="113"/>
                    <a:pt x="1075" y="10882"/>
                    <a:pt x="4608" y="19022"/>
                  </a:cubicBezTo>
                  <a:lnTo>
                    <a:pt x="4777" y="18937"/>
                  </a:lnTo>
                  <a:cubicBezTo>
                    <a:pt x="1244" y="10825"/>
                    <a:pt x="170" y="113"/>
                    <a:pt x="170"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30"/>
            <p:cNvSpPr/>
            <p:nvPr/>
          </p:nvSpPr>
          <p:spPr>
            <a:xfrm>
              <a:off x="1834045" y="3449431"/>
              <a:ext cx="304644" cy="372248"/>
            </a:xfrm>
            <a:custGeom>
              <a:avLst/>
              <a:gdLst/>
              <a:ahLst/>
              <a:cxnLst/>
              <a:rect l="l" t="t" r="r" b="b"/>
              <a:pathLst>
                <a:path w="11081" h="13540" extrusionOk="0">
                  <a:moveTo>
                    <a:pt x="11080" y="1"/>
                  </a:moveTo>
                  <a:cubicBezTo>
                    <a:pt x="11080" y="1"/>
                    <a:pt x="10232" y="5399"/>
                    <a:pt x="7038" y="8310"/>
                  </a:cubicBezTo>
                  <a:cubicBezTo>
                    <a:pt x="4325" y="10769"/>
                    <a:pt x="905" y="12946"/>
                    <a:pt x="1" y="13539"/>
                  </a:cubicBezTo>
                  <a:cubicBezTo>
                    <a:pt x="1103" y="12748"/>
                    <a:pt x="4155" y="9554"/>
                    <a:pt x="5682" y="6162"/>
                  </a:cubicBezTo>
                  <a:cubicBezTo>
                    <a:pt x="6841" y="3506"/>
                    <a:pt x="8197" y="1244"/>
                    <a:pt x="8197" y="1244"/>
                  </a:cubicBezTo>
                  <a:cubicBezTo>
                    <a:pt x="8197" y="1244"/>
                    <a:pt x="8197" y="1244"/>
                    <a:pt x="8197" y="1216"/>
                  </a:cubicBezTo>
                  <a:cubicBezTo>
                    <a:pt x="8310" y="1160"/>
                    <a:pt x="9130" y="679"/>
                    <a:pt x="10317" y="14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30"/>
            <p:cNvSpPr/>
            <p:nvPr/>
          </p:nvSpPr>
          <p:spPr>
            <a:xfrm>
              <a:off x="836330" y="3944398"/>
              <a:ext cx="784059" cy="318638"/>
            </a:xfrm>
            <a:custGeom>
              <a:avLst/>
              <a:gdLst/>
              <a:ahLst/>
              <a:cxnLst/>
              <a:rect l="l" t="t" r="r" b="b"/>
              <a:pathLst>
                <a:path w="28519" h="11590" extrusionOk="0">
                  <a:moveTo>
                    <a:pt x="28236" y="9837"/>
                  </a:moveTo>
                  <a:lnTo>
                    <a:pt x="28236" y="9837"/>
                  </a:lnTo>
                  <a:cubicBezTo>
                    <a:pt x="27784" y="9978"/>
                    <a:pt x="13059" y="11589"/>
                    <a:pt x="9045" y="11222"/>
                  </a:cubicBezTo>
                  <a:cubicBezTo>
                    <a:pt x="4975" y="10854"/>
                    <a:pt x="1" y="2375"/>
                    <a:pt x="1" y="2375"/>
                  </a:cubicBezTo>
                  <a:lnTo>
                    <a:pt x="2573" y="2177"/>
                  </a:lnTo>
                  <a:lnTo>
                    <a:pt x="28123" y="1"/>
                  </a:lnTo>
                  <a:lnTo>
                    <a:pt x="28519" y="6304"/>
                  </a:lnTo>
                  <a:lnTo>
                    <a:pt x="27954" y="6643"/>
                  </a:lnTo>
                  <a:lnTo>
                    <a:pt x="28095" y="873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30"/>
            <p:cNvSpPr/>
            <p:nvPr/>
          </p:nvSpPr>
          <p:spPr>
            <a:xfrm>
              <a:off x="836330" y="4004248"/>
              <a:ext cx="776306" cy="258787"/>
            </a:xfrm>
            <a:custGeom>
              <a:avLst/>
              <a:gdLst/>
              <a:ahLst/>
              <a:cxnLst/>
              <a:rect l="l" t="t" r="r" b="b"/>
              <a:pathLst>
                <a:path w="28237" h="9413" extrusionOk="0">
                  <a:moveTo>
                    <a:pt x="28236" y="7660"/>
                  </a:moveTo>
                  <a:lnTo>
                    <a:pt x="28236" y="7660"/>
                  </a:lnTo>
                  <a:cubicBezTo>
                    <a:pt x="27784" y="7801"/>
                    <a:pt x="13059" y="9412"/>
                    <a:pt x="9045" y="9045"/>
                  </a:cubicBezTo>
                  <a:cubicBezTo>
                    <a:pt x="4975" y="8677"/>
                    <a:pt x="1" y="198"/>
                    <a:pt x="1" y="198"/>
                  </a:cubicBezTo>
                  <a:lnTo>
                    <a:pt x="2573" y="0"/>
                  </a:lnTo>
                  <a:cubicBezTo>
                    <a:pt x="2573" y="0"/>
                    <a:pt x="6332" y="7745"/>
                    <a:pt x="10063" y="7999"/>
                  </a:cubicBezTo>
                  <a:cubicBezTo>
                    <a:pt x="13765" y="8253"/>
                    <a:pt x="28095" y="6558"/>
                    <a:pt x="28095" y="655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30"/>
            <p:cNvSpPr/>
            <p:nvPr/>
          </p:nvSpPr>
          <p:spPr>
            <a:xfrm>
              <a:off x="836330" y="3944398"/>
              <a:ext cx="773969" cy="65322"/>
            </a:xfrm>
            <a:custGeom>
              <a:avLst/>
              <a:gdLst/>
              <a:ahLst/>
              <a:cxnLst/>
              <a:rect l="l" t="t" r="r" b="b"/>
              <a:pathLst>
                <a:path w="28152" h="2376" extrusionOk="0">
                  <a:moveTo>
                    <a:pt x="1" y="2375"/>
                  </a:moveTo>
                  <a:lnTo>
                    <a:pt x="28152" y="284"/>
                  </a:lnTo>
                  <a:lnTo>
                    <a:pt x="28123" y="1"/>
                  </a:lnTo>
                  <a:close/>
                </a:path>
              </a:pathLst>
            </a:custGeom>
            <a:solidFill>
              <a:srgbClr val="F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30"/>
            <p:cNvSpPr/>
            <p:nvPr/>
          </p:nvSpPr>
          <p:spPr>
            <a:xfrm>
              <a:off x="1379491" y="3224106"/>
              <a:ext cx="327161" cy="217603"/>
            </a:xfrm>
            <a:custGeom>
              <a:avLst/>
              <a:gdLst/>
              <a:ahLst/>
              <a:cxnLst/>
              <a:rect l="l" t="t" r="r" b="b"/>
              <a:pathLst>
                <a:path w="11900" h="7915" extrusionOk="0">
                  <a:moveTo>
                    <a:pt x="11899" y="0"/>
                  </a:moveTo>
                  <a:cubicBezTo>
                    <a:pt x="11899" y="0"/>
                    <a:pt x="4664" y="4070"/>
                    <a:pt x="2459" y="5794"/>
                  </a:cubicBezTo>
                  <a:cubicBezTo>
                    <a:pt x="255" y="7518"/>
                    <a:pt x="0" y="7914"/>
                    <a:pt x="0" y="7914"/>
                  </a:cubicBezTo>
                  <a:cubicBezTo>
                    <a:pt x="0" y="7914"/>
                    <a:pt x="9384" y="2148"/>
                    <a:pt x="11899"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30"/>
            <p:cNvSpPr/>
            <p:nvPr/>
          </p:nvSpPr>
          <p:spPr>
            <a:xfrm>
              <a:off x="1151802" y="4170520"/>
              <a:ext cx="346598" cy="125146"/>
            </a:xfrm>
            <a:custGeom>
              <a:avLst/>
              <a:gdLst/>
              <a:ahLst/>
              <a:cxnLst/>
              <a:rect l="l" t="t" r="r" b="b"/>
              <a:pathLst>
                <a:path w="12607" h="4552" extrusionOk="0">
                  <a:moveTo>
                    <a:pt x="1" y="4551"/>
                  </a:moveTo>
                  <a:lnTo>
                    <a:pt x="1" y="425"/>
                  </a:lnTo>
                  <a:lnTo>
                    <a:pt x="12607" y="1"/>
                  </a:lnTo>
                  <a:lnTo>
                    <a:pt x="12607" y="455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30"/>
            <p:cNvSpPr/>
            <p:nvPr/>
          </p:nvSpPr>
          <p:spPr>
            <a:xfrm>
              <a:off x="1122275" y="4182177"/>
              <a:ext cx="29554" cy="113489"/>
            </a:xfrm>
            <a:custGeom>
              <a:avLst/>
              <a:gdLst/>
              <a:ahLst/>
              <a:cxnLst/>
              <a:rect l="l" t="t" r="r" b="b"/>
              <a:pathLst>
                <a:path w="1075" h="4128" extrusionOk="0">
                  <a:moveTo>
                    <a:pt x="1075" y="4127"/>
                  </a:moveTo>
                  <a:lnTo>
                    <a:pt x="255" y="4127"/>
                  </a:lnTo>
                  <a:lnTo>
                    <a:pt x="1" y="1"/>
                  </a:lnTo>
                  <a:lnTo>
                    <a:pt x="10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30"/>
            <p:cNvSpPr/>
            <p:nvPr/>
          </p:nvSpPr>
          <p:spPr>
            <a:xfrm>
              <a:off x="1277688" y="4269987"/>
              <a:ext cx="495002" cy="38105"/>
            </a:xfrm>
            <a:custGeom>
              <a:avLst/>
              <a:gdLst/>
              <a:ahLst/>
              <a:cxnLst/>
              <a:rect l="l" t="t" r="r" b="b"/>
              <a:pathLst>
                <a:path w="18005" h="1386" extrusionOk="0">
                  <a:moveTo>
                    <a:pt x="1" y="1216"/>
                  </a:moveTo>
                  <a:lnTo>
                    <a:pt x="1" y="340"/>
                  </a:lnTo>
                  <a:lnTo>
                    <a:pt x="18005" y="1"/>
                  </a:lnTo>
                  <a:lnTo>
                    <a:pt x="18005" y="1386"/>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30"/>
            <p:cNvSpPr/>
            <p:nvPr/>
          </p:nvSpPr>
          <p:spPr>
            <a:xfrm>
              <a:off x="1430764" y="4269987"/>
              <a:ext cx="341924" cy="38105"/>
            </a:xfrm>
            <a:custGeom>
              <a:avLst/>
              <a:gdLst/>
              <a:ahLst/>
              <a:cxnLst/>
              <a:rect l="l" t="t" r="r" b="b"/>
              <a:pathLst>
                <a:path w="12437" h="1386" extrusionOk="0">
                  <a:moveTo>
                    <a:pt x="1" y="1272"/>
                  </a:moveTo>
                  <a:lnTo>
                    <a:pt x="198" y="227"/>
                  </a:lnTo>
                  <a:lnTo>
                    <a:pt x="12437" y="1"/>
                  </a:lnTo>
                  <a:lnTo>
                    <a:pt x="12437" y="138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30"/>
            <p:cNvSpPr/>
            <p:nvPr/>
          </p:nvSpPr>
          <p:spPr>
            <a:xfrm>
              <a:off x="2487532" y="4332916"/>
              <a:ext cx="837696" cy="64525"/>
            </a:xfrm>
            <a:custGeom>
              <a:avLst/>
              <a:gdLst/>
              <a:ahLst/>
              <a:cxnLst/>
              <a:rect l="l" t="t" r="r" b="b"/>
              <a:pathLst>
                <a:path w="30470" h="2347" extrusionOk="0">
                  <a:moveTo>
                    <a:pt x="1" y="1386"/>
                  </a:moveTo>
                  <a:cubicBezTo>
                    <a:pt x="1" y="1386"/>
                    <a:pt x="13285" y="2347"/>
                    <a:pt x="30469" y="962"/>
                  </a:cubicBezTo>
                  <a:cubicBezTo>
                    <a:pt x="30469" y="962"/>
                    <a:pt x="18994" y="1"/>
                    <a:pt x="1" y="13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30"/>
            <p:cNvSpPr/>
            <p:nvPr/>
          </p:nvSpPr>
          <p:spPr>
            <a:xfrm>
              <a:off x="2246646" y="3923422"/>
              <a:ext cx="1100332" cy="464706"/>
            </a:xfrm>
            <a:custGeom>
              <a:avLst/>
              <a:gdLst/>
              <a:ahLst/>
              <a:cxnLst/>
              <a:rect l="l" t="t" r="r" b="b"/>
              <a:pathLst>
                <a:path w="40023" h="16903" extrusionOk="0">
                  <a:moveTo>
                    <a:pt x="340" y="1"/>
                  </a:moveTo>
                  <a:lnTo>
                    <a:pt x="38666" y="57"/>
                  </a:lnTo>
                  <a:cubicBezTo>
                    <a:pt x="38666" y="57"/>
                    <a:pt x="40023" y="11165"/>
                    <a:pt x="28180" y="15659"/>
                  </a:cubicBezTo>
                  <a:cubicBezTo>
                    <a:pt x="28180" y="15659"/>
                    <a:pt x="20266" y="16903"/>
                    <a:pt x="11589" y="15913"/>
                  </a:cubicBezTo>
                  <a:cubicBezTo>
                    <a:pt x="11589" y="15913"/>
                    <a:pt x="1" y="12974"/>
                    <a:pt x="340"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30"/>
            <p:cNvSpPr/>
            <p:nvPr/>
          </p:nvSpPr>
          <p:spPr>
            <a:xfrm>
              <a:off x="2249753" y="3923422"/>
              <a:ext cx="1097226" cy="464706"/>
            </a:xfrm>
            <a:custGeom>
              <a:avLst/>
              <a:gdLst/>
              <a:ahLst/>
              <a:cxnLst/>
              <a:rect l="l" t="t" r="r" b="b"/>
              <a:pathLst>
                <a:path w="39910" h="16903" extrusionOk="0">
                  <a:moveTo>
                    <a:pt x="340" y="1"/>
                  </a:moveTo>
                  <a:lnTo>
                    <a:pt x="38581" y="57"/>
                  </a:lnTo>
                  <a:cubicBezTo>
                    <a:pt x="38581" y="57"/>
                    <a:pt x="39910" y="11165"/>
                    <a:pt x="28095" y="15659"/>
                  </a:cubicBezTo>
                  <a:cubicBezTo>
                    <a:pt x="28095" y="15659"/>
                    <a:pt x="20181" y="16903"/>
                    <a:pt x="11533" y="15913"/>
                  </a:cubicBezTo>
                  <a:cubicBezTo>
                    <a:pt x="11533" y="15913"/>
                    <a:pt x="1" y="12974"/>
                    <a:pt x="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30"/>
            <p:cNvSpPr/>
            <p:nvPr/>
          </p:nvSpPr>
          <p:spPr>
            <a:xfrm>
              <a:off x="2255993" y="3881469"/>
              <a:ext cx="1053705" cy="142219"/>
            </a:xfrm>
            <a:custGeom>
              <a:avLst/>
              <a:gdLst/>
              <a:ahLst/>
              <a:cxnLst/>
              <a:rect l="l" t="t" r="r" b="b"/>
              <a:pathLst>
                <a:path w="38327" h="5173" extrusionOk="0">
                  <a:moveTo>
                    <a:pt x="0" y="1527"/>
                  </a:moveTo>
                  <a:cubicBezTo>
                    <a:pt x="0" y="1527"/>
                    <a:pt x="18541" y="5173"/>
                    <a:pt x="38326" y="1583"/>
                  </a:cubicBezTo>
                  <a:cubicBezTo>
                    <a:pt x="38326" y="1583"/>
                    <a:pt x="19502" y="1"/>
                    <a:pt x="0" y="15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30"/>
            <p:cNvSpPr/>
            <p:nvPr/>
          </p:nvSpPr>
          <p:spPr>
            <a:xfrm>
              <a:off x="2313479" y="3887682"/>
              <a:ext cx="939474" cy="113489"/>
            </a:xfrm>
            <a:custGeom>
              <a:avLst/>
              <a:gdLst/>
              <a:ahLst/>
              <a:cxnLst/>
              <a:rect l="l" t="t" r="r" b="b"/>
              <a:pathLst>
                <a:path w="34172" h="4128" extrusionOk="0">
                  <a:moveTo>
                    <a:pt x="1" y="1329"/>
                  </a:moveTo>
                  <a:cubicBezTo>
                    <a:pt x="1" y="1329"/>
                    <a:pt x="16535" y="4127"/>
                    <a:pt x="34172" y="1414"/>
                  </a:cubicBezTo>
                  <a:cubicBezTo>
                    <a:pt x="34172" y="1414"/>
                    <a:pt x="17383" y="1"/>
                    <a:pt x="1" y="13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30"/>
            <p:cNvSpPr/>
            <p:nvPr/>
          </p:nvSpPr>
          <p:spPr>
            <a:xfrm flipH="1">
              <a:off x="1328406" y="1870506"/>
              <a:ext cx="145325" cy="61556"/>
            </a:xfrm>
            <a:custGeom>
              <a:avLst/>
              <a:gdLst/>
              <a:ahLst/>
              <a:cxnLst/>
              <a:rect l="l" t="t" r="r" b="b"/>
              <a:pathLst>
                <a:path w="5286" h="2239" extrusionOk="0">
                  <a:moveTo>
                    <a:pt x="0" y="0"/>
                  </a:moveTo>
                  <a:cubicBezTo>
                    <a:pt x="0" y="0"/>
                    <a:pt x="0" y="2148"/>
                    <a:pt x="2346" y="2233"/>
                  </a:cubicBezTo>
                  <a:cubicBezTo>
                    <a:pt x="2420" y="2237"/>
                    <a:pt x="2491" y="2238"/>
                    <a:pt x="2561" y="2238"/>
                  </a:cubicBezTo>
                  <a:cubicBezTo>
                    <a:pt x="4729" y="2238"/>
                    <a:pt x="5286" y="594"/>
                    <a:pt x="5286" y="594"/>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30"/>
            <p:cNvSpPr/>
            <p:nvPr/>
          </p:nvSpPr>
          <p:spPr>
            <a:xfrm flipH="1">
              <a:off x="1324502" y="1792016"/>
              <a:ext cx="149999" cy="139909"/>
            </a:xfrm>
            <a:custGeom>
              <a:avLst/>
              <a:gdLst/>
              <a:ahLst/>
              <a:cxnLst/>
              <a:rect l="l" t="t" r="r" b="b"/>
              <a:pathLst>
                <a:path w="5456" h="5089" extrusionOk="0">
                  <a:moveTo>
                    <a:pt x="5427" y="3110"/>
                  </a:moveTo>
                  <a:cubicBezTo>
                    <a:pt x="5399" y="3618"/>
                    <a:pt x="4324" y="5088"/>
                    <a:pt x="2374" y="4834"/>
                  </a:cubicBezTo>
                  <a:cubicBezTo>
                    <a:pt x="452" y="4608"/>
                    <a:pt x="57" y="3251"/>
                    <a:pt x="28" y="2629"/>
                  </a:cubicBezTo>
                  <a:cubicBezTo>
                    <a:pt x="0" y="2007"/>
                    <a:pt x="791" y="1"/>
                    <a:pt x="2798" y="1"/>
                  </a:cubicBezTo>
                  <a:cubicBezTo>
                    <a:pt x="4805" y="1"/>
                    <a:pt x="5455" y="2234"/>
                    <a:pt x="5427" y="311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30"/>
            <p:cNvSpPr/>
            <p:nvPr/>
          </p:nvSpPr>
          <p:spPr>
            <a:xfrm flipH="1">
              <a:off x="1331513" y="1790477"/>
              <a:ext cx="140679" cy="62958"/>
            </a:xfrm>
            <a:custGeom>
              <a:avLst/>
              <a:gdLst/>
              <a:ahLst/>
              <a:cxnLst/>
              <a:rect l="l" t="t" r="r" b="b"/>
              <a:pathLst>
                <a:path w="5117" h="2290" extrusionOk="0">
                  <a:moveTo>
                    <a:pt x="5117" y="1979"/>
                  </a:moveTo>
                  <a:cubicBezTo>
                    <a:pt x="5117" y="1979"/>
                    <a:pt x="4693" y="226"/>
                    <a:pt x="2629" y="368"/>
                  </a:cubicBezTo>
                  <a:cubicBezTo>
                    <a:pt x="538" y="537"/>
                    <a:pt x="1" y="2290"/>
                    <a:pt x="1" y="2290"/>
                  </a:cubicBezTo>
                  <a:cubicBezTo>
                    <a:pt x="1" y="2290"/>
                    <a:pt x="453" y="0"/>
                    <a:pt x="2856" y="0"/>
                  </a:cubicBezTo>
                  <a:cubicBezTo>
                    <a:pt x="4777" y="0"/>
                    <a:pt x="5117" y="1979"/>
                    <a:pt x="5117" y="197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0"/>
            <p:cNvSpPr/>
            <p:nvPr/>
          </p:nvSpPr>
          <p:spPr>
            <a:xfrm flipH="1">
              <a:off x="1343170" y="1808346"/>
              <a:ext cx="97158" cy="101805"/>
            </a:xfrm>
            <a:custGeom>
              <a:avLst/>
              <a:gdLst/>
              <a:ahLst/>
              <a:cxnLst/>
              <a:rect l="l" t="t" r="r" b="b"/>
              <a:pathLst>
                <a:path w="3534" h="3703" extrusionOk="0">
                  <a:moveTo>
                    <a:pt x="1" y="1837"/>
                  </a:moveTo>
                  <a:cubicBezTo>
                    <a:pt x="1" y="2855"/>
                    <a:pt x="792" y="3703"/>
                    <a:pt x="1781" y="3703"/>
                  </a:cubicBezTo>
                  <a:cubicBezTo>
                    <a:pt x="2742" y="3703"/>
                    <a:pt x="3534" y="2855"/>
                    <a:pt x="3534" y="1837"/>
                  </a:cubicBezTo>
                  <a:cubicBezTo>
                    <a:pt x="3534" y="820"/>
                    <a:pt x="2742" y="0"/>
                    <a:pt x="1781" y="0"/>
                  </a:cubicBezTo>
                  <a:cubicBezTo>
                    <a:pt x="792" y="0"/>
                    <a:pt x="1" y="820"/>
                    <a:pt x="1" y="1837"/>
                  </a:cubicBezTo>
                  <a:close/>
                </a:path>
              </a:pathLst>
            </a:custGeom>
            <a:solidFill>
              <a:srgbClr val="5D66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0"/>
            <p:cNvSpPr/>
            <p:nvPr/>
          </p:nvSpPr>
          <p:spPr>
            <a:xfrm flipH="1">
              <a:off x="1365687" y="1831660"/>
              <a:ext cx="52098" cy="55177"/>
            </a:xfrm>
            <a:custGeom>
              <a:avLst/>
              <a:gdLst/>
              <a:ahLst/>
              <a:cxnLst/>
              <a:rect l="l" t="t" r="r" b="b"/>
              <a:pathLst>
                <a:path w="1895" h="2007" extrusionOk="0">
                  <a:moveTo>
                    <a:pt x="961" y="0"/>
                  </a:moveTo>
                  <a:cubicBezTo>
                    <a:pt x="424" y="0"/>
                    <a:pt x="0" y="452"/>
                    <a:pt x="0" y="989"/>
                  </a:cubicBezTo>
                  <a:cubicBezTo>
                    <a:pt x="0" y="1555"/>
                    <a:pt x="424" y="2007"/>
                    <a:pt x="961" y="2007"/>
                  </a:cubicBezTo>
                  <a:cubicBezTo>
                    <a:pt x="1470" y="2007"/>
                    <a:pt x="1894" y="1555"/>
                    <a:pt x="1894" y="989"/>
                  </a:cubicBezTo>
                  <a:cubicBezTo>
                    <a:pt x="1894" y="452"/>
                    <a:pt x="1470"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30"/>
            <p:cNvSpPr/>
            <p:nvPr/>
          </p:nvSpPr>
          <p:spPr>
            <a:xfrm flipH="1">
              <a:off x="1417757" y="1852471"/>
              <a:ext cx="45088" cy="14159"/>
            </a:xfrm>
            <a:custGeom>
              <a:avLst/>
              <a:gdLst/>
              <a:ahLst/>
              <a:cxnLst/>
              <a:rect l="l" t="t" r="r" b="b"/>
              <a:pathLst>
                <a:path w="1640" h="515" extrusionOk="0">
                  <a:moveTo>
                    <a:pt x="1211" y="0"/>
                  </a:moveTo>
                  <a:cubicBezTo>
                    <a:pt x="825" y="0"/>
                    <a:pt x="276" y="84"/>
                    <a:pt x="0" y="515"/>
                  </a:cubicBezTo>
                  <a:lnTo>
                    <a:pt x="1639" y="35"/>
                  </a:lnTo>
                  <a:cubicBezTo>
                    <a:pt x="1639" y="35"/>
                    <a:pt x="1459"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0"/>
            <p:cNvSpPr/>
            <p:nvPr/>
          </p:nvSpPr>
          <p:spPr>
            <a:xfrm flipH="1">
              <a:off x="1315184" y="1866602"/>
              <a:ext cx="16358" cy="24908"/>
            </a:xfrm>
            <a:custGeom>
              <a:avLst/>
              <a:gdLst/>
              <a:ahLst/>
              <a:cxnLst/>
              <a:rect l="l" t="t" r="r" b="b"/>
              <a:pathLst>
                <a:path w="595" h="906" extrusionOk="0">
                  <a:moveTo>
                    <a:pt x="227" y="1"/>
                  </a:moveTo>
                  <a:lnTo>
                    <a:pt x="1" y="905"/>
                  </a:lnTo>
                  <a:cubicBezTo>
                    <a:pt x="1" y="905"/>
                    <a:pt x="594" y="764"/>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91"/>
        <p:cNvGrpSpPr/>
        <p:nvPr/>
      </p:nvGrpSpPr>
      <p:grpSpPr>
        <a:xfrm>
          <a:off x="0" y="0"/>
          <a:ext cx="0" cy="0"/>
          <a:chOff x="0" y="0"/>
          <a:chExt cx="0" cy="0"/>
        </a:xfrm>
      </p:grpSpPr>
      <p:sp>
        <p:nvSpPr>
          <p:cNvPr id="4592" name="Google Shape;4592;p51"/>
          <p:cNvSpPr txBox="1">
            <a:spLocks noGrp="1"/>
          </p:cNvSpPr>
          <p:nvPr>
            <p:ph type="title"/>
          </p:nvPr>
        </p:nvSpPr>
        <p:spPr>
          <a:xfrm>
            <a:off x="713100" y="310800"/>
            <a:ext cx="77178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1"/>
                </a:solidFill>
              </a:rPr>
              <a:t>Example </a:t>
            </a:r>
            <a:r>
              <a:rPr lang="en" dirty="0"/>
              <a:t> </a:t>
            </a:r>
            <a:r>
              <a:rPr lang="en" sz="2800" dirty="0"/>
              <a:t>Chocolate Orange Gateau</a:t>
            </a:r>
            <a:endParaRPr sz="2800" dirty="0">
              <a:solidFill>
                <a:schemeClr val="accent1"/>
              </a:solidFill>
            </a:endParaRPr>
          </a:p>
        </p:txBody>
      </p:sp>
      <p:sp>
        <p:nvSpPr>
          <p:cNvPr id="4594" name="Google Shape;4594;p51"/>
          <p:cNvSpPr txBox="1"/>
          <p:nvPr/>
        </p:nvSpPr>
        <p:spPr>
          <a:xfrm>
            <a:off x="406495" y="1075691"/>
            <a:ext cx="3052800" cy="1161600"/>
          </a:xfrm>
          <a:prstGeom prst="rect">
            <a:avLst/>
          </a:prstGeom>
          <a:noFill/>
          <a:ln>
            <a:noFill/>
          </a:ln>
        </p:spPr>
        <p:txBody>
          <a:bodyPr spcFirstLastPara="1" wrap="square" lIns="91425" tIns="91425" rIns="91425" bIns="91425" anchor="t" anchorCtr="0">
            <a:noAutofit/>
          </a:bodyPr>
          <a:lstStyle/>
          <a:p>
            <a:pPr marL="342900" lvl="0" indent="-203200" algn="l" rtl="0">
              <a:spcBef>
                <a:spcPts val="0"/>
              </a:spcBef>
              <a:spcAft>
                <a:spcPts val="0"/>
              </a:spcAft>
              <a:buClr>
                <a:schemeClr val="accent1"/>
              </a:buClr>
              <a:buSzPts val="1400"/>
              <a:buFont typeface="Roboto"/>
              <a:buChar char="●"/>
            </a:pPr>
            <a:r>
              <a:rPr lang="en-GB" dirty="0">
                <a:solidFill>
                  <a:schemeClr val="dk1"/>
                </a:solidFill>
                <a:latin typeface="Roboto"/>
                <a:ea typeface="Roboto"/>
                <a:cs typeface="Roboto"/>
                <a:sym typeface="Roboto"/>
              </a:rPr>
              <a:t>Cold food</a:t>
            </a:r>
          </a:p>
          <a:p>
            <a:pPr marL="342900" lvl="0" indent="-203200" algn="l" rtl="0">
              <a:spcBef>
                <a:spcPts val="0"/>
              </a:spcBef>
              <a:spcAft>
                <a:spcPts val="0"/>
              </a:spcAft>
              <a:buClr>
                <a:schemeClr val="accent1"/>
              </a:buClr>
              <a:buSzPts val="1400"/>
              <a:buFont typeface="Roboto"/>
              <a:buChar char="●"/>
            </a:pPr>
            <a:r>
              <a:rPr lang="en-GB" dirty="0">
                <a:solidFill>
                  <a:schemeClr val="dk1"/>
                </a:solidFill>
                <a:latin typeface="Roboto"/>
                <a:ea typeface="Roboto"/>
                <a:cs typeface="Roboto"/>
                <a:sym typeface="Roboto"/>
              </a:rPr>
              <a:t>Plate at room temperature</a:t>
            </a:r>
          </a:p>
          <a:p>
            <a:pPr marL="342900" indent="-203200">
              <a:buClr>
                <a:schemeClr val="accent1"/>
              </a:buClr>
              <a:buSzPts val="1400"/>
              <a:buFont typeface="Roboto"/>
              <a:buChar char="●"/>
            </a:pPr>
            <a:r>
              <a:rPr lang="en-GB" dirty="0">
                <a:solidFill>
                  <a:schemeClr val="dk1"/>
                </a:solidFill>
                <a:latin typeface="Roboto"/>
                <a:ea typeface="Roboto"/>
                <a:cs typeface="Roboto"/>
                <a:sym typeface="Roboto"/>
              </a:rPr>
              <a:t>Piped cream rosettes and  decorated with orange segments on top </a:t>
            </a:r>
            <a:r>
              <a:rPr lang="en-GB" i="1" dirty="0">
                <a:solidFill>
                  <a:schemeClr val="accent2">
                    <a:lumMod val="60000"/>
                    <a:lumOff val="40000"/>
                  </a:schemeClr>
                </a:solidFill>
                <a:latin typeface="Architects Daughter" pitchFamily="2" charset="0"/>
                <a:ea typeface="Roboto"/>
                <a:cs typeface="Roboto"/>
                <a:sym typeface="Roboto"/>
              </a:rPr>
              <a:t>(preparation technique + position) </a:t>
            </a:r>
            <a:endParaRPr lang="en-GB" dirty="0">
              <a:solidFill>
                <a:schemeClr val="dk1"/>
              </a:solidFill>
              <a:latin typeface="Roboto"/>
              <a:ea typeface="Roboto"/>
              <a:cs typeface="Roboto"/>
              <a:sym typeface="Roboto"/>
            </a:endParaRPr>
          </a:p>
          <a:p>
            <a:pPr marL="342900" indent="-203200">
              <a:buClr>
                <a:schemeClr val="accent1"/>
              </a:buClr>
              <a:buSzPts val="1400"/>
              <a:buFont typeface="Roboto"/>
              <a:buChar char="●"/>
            </a:pPr>
            <a:r>
              <a:rPr lang="en-GB" dirty="0">
                <a:solidFill>
                  <a:schemeClr val="dk1"/>
                </a:solidFill>
                <a:latin typeface="Roboto"/>
                <a:ea typeface="Roboto"/>
                <a:cs typeface="Roboto"/>
                <a:sym typeface="Roboto"/>
              </a:rPr>
              <a:t>Grated chocolate around the sides</a:t>
            </a:r>
          </a:p>
          <a:p>
            <a:pPr marL="342900" lvl="0" indent="-203200" algn="l" rtl="0">
              <a:spcBef>
                <a:spcPts val="0"/>
              </a:spcBef>
              <a:spcAft>
                <a:spcPts val="0"/>
              </a:spcAft>
              <a:buClr>
                <a:schemeClr val="accent1"/>
              </a:buClr>
              <a:buSzPts val="1400"/>
              <a:buFont typeface="Roboto"/>
              <a:buChar char="●"/>
            </a:pPr>
            <a:r>
              <a:rPr lang="en-GB" dirty="0">
                <a:solidFill>
                  <a:schemeClr val="dk1"/>
                </a:solidFill>
                <a:latin typeface="Roboto"/>
                <a:ea typeface="Roboto"/>
                <a:cs typeface="Roboto"/>
                <a:sym typeface="Roboto"/>
              </a:rPr>
              <a:t>Clearly show 4 portions </a:t>
            </a:r>
            <a:endParaRPr dirty="0">
              <a:solidFill>
                <a:schemeClr val="dk1"/>
              </a:solidFill>
              <a:latin typeface="Roboto"/>
              <a:ea typeface="Roboto"/>
              <a:cs typeface="Roboto"/>
              <a:sym typeface="Roboto"/>
            </a:endParaRPr>
          </a:p>
        </p:txBody>
      </p:sp>
      <p:sp>
        <p:nvSpPr>
          <p:cNvPr id="4652" name="Google Shape;4652;p51"/>
          <p:cNvSpPr txBox="1"/>
          <p:nvPr/>
        </p:nvSpPr>
        <p:spPr>
          <a:xfrm>
            <a:off x="406495" y="3295694"/>
            <a:ext cx="3052800" cy="40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chemeClr val="dk1"/>
                </a:solidFill>
                <a:latin typeface="Itim"/>
                <a:ea typeface="Itim"/>
                <a:cs typeface="Itim"/>
                <a:sym typeface="Itim"/>
              </a:rPr>
              <a:t>Tips</a:t>
            </a:r>
            <a:endParaRPr sz="2200" b="1">
              <a:solidFill>
                <a:schemeClr val="dk1"/>
              </a:solidFill>
              <a:latin typeface="Itim"/>
              <a:ea typeface="Itim"/>
              <a:cs typeface="Itim"/>
              <a:sym typeface="Itim"/>
            </a:endParaRPr>
          </a:p>
        </p:txBody>
      </p:sp>
      <p:sp>
        <p:nvSpPr>
          <p:cNvPr id="4653" name="Google Shape;4653;p51"/>
          <p:cNvSpPr txBox="1"/>
          <p:nvPr/>
        </p:nvSpPr>
        <p:spPr>
          <a:xfrm>
            <a:off x="123712" y="3653627"/>
            <a:ext cx="8580244" cy="535500"/>
          </a:xfrm>
          <a:prstGeom prst="rect">
            <a:avLst/>
          </a:prstGeom>
          <a:noFill/>
          <a:ln>
            <a:noFill/>
          </a:ln>
        </p:spPr>
        <p:txBody>
          <a:bodyPr spcFirstLastPara="1" wrap="square" lIns="91425" tIns="91425" rIns="91425" bIns="91425" anchor="t" anchorCtr="0">
            <a:noAutofit/>
          </a:bodyPr>
          <a:lstStyle/>
          <a:p>
            <a:pPr marL="342900" lvl="0" indent="-203200" algn="l" rtl="0">
              <a:spcBef>
                <a:spcPts val="0"/>
              </a:spcBef>
              <a:spcAft>
                <a:spcPts val="0"/>
              </a:spcAft>
              <a:buClr>
                <a:schemeClr val="accent1"/>
              </a:buClr>
              <a:buSzPts val="1400"/>
              <a:buFont typeface="Roboto"/>
              <a:buChar char="●"/>
            </a:pPr>
            <a:r>
              <a:rPr lang="en-GB">
                <a:solidFill>
                  <a:schemeClr val="dk1"/>
                </a:solidFill>
                <a:latin typeface="Roboto"/>
                <a:ea typeface="Roboto"/>
                <a:cs typeface="Roboto"/>
                <a:sym typeface="Roboto"/>
              </a:rPr>
              <a:t>Read the </a:t>
            </a:r>
            <a:r>
              <a:rPr lang="en-GB" b="1" dirty="0">
                <a:solidFill>
                  <a:schemeClr val="dk1"/>
                </a:solidFill>
                <a:latin typeface="Roboto"/>
                <a:ea typeface="Roboto"/>
                <a:cs typeface="Roboto"/>
                <a:sym typeface="Roboto"/>
              </a:rPr>
              <a:t>recipe</a:t>
            </a:r>
            <a:r>
              <a:rPr lang="en-GB">
                <a:solidFill>
                  <a:schemeClr val="dk1"/>
                </a:solidFill>
                <a:latin typeface="Roboto"/>
                <a:ea typeface="Roboto"/>
                <a:cs typeface="Roboto"/>
                <a:sym typeface="Roboto"/>
              </a:rPr>
              <a:t> carefully for how to serve the dish. </a:t>
            </a:r>
            <a:r>
              <a:rPr lang="en-GB" dirty="0">
                <a:solidFill>
                  <a:schemeClr val="dk1"/>
                </a:solidFill>
                <a:latin typeface="Roboto"/>
                <a:ea typeface="Roboto"/>
                <a:cs typeface="Roboto"/>
                <a:sym typeface="Roboto"/>
              </a:rPr>
              <a:t>The recipe will state; at what temperature it is to be served, and if you are to add a garnish or decoration.  </a:t>
            </a:r>
            <a:endParaRPr dirty="0">
              <a:solidFill>
                <a:schemeClr val="dk1"/>
              </a:solidFill>
              <a:latin typeface="Roboto"/>
              <a:ea typeface="Roboto"/>
              <a:cs typeface="Roboto"/>
              <a:sym typeface="Roboto"/>
            </a:endParaRPr>
          </a:p>
          <a:p>
            <a:pPr marL="342900" lvl="0" indent="-203200" algn="l" rtl="0">
              <a:spcBef>
                <a:spcPts val="0"/>
              </a:spcBef>
              <a:spcAft>
                <a:spcPts val="0"/>
              </a:spcAft>
              <a:buClr>
                <a:schemeClr val="accent1"/>
              </a:buClr>
              <a:buSzPts val="1400"/>
              <a:buFont typeface="Roboto"/>
              <a:buChar char="●"/>
            </a:pPr>
            <a:r>
              <a:rPr lang="en" dirty="0">
                <a:solidFill>
                  <a:schemeClr val="dk1"/>
                </a:solidFill>
                <a:latin typeface="Roboto"/>
                <a:ea typeface="Roboto"/>
                <a:cs typeface="Roboto"/>
                <a:sym typeface="Roboto"/>
              </a:rPr>
              <a:t>Practice with other dishes you make </a:t>
            </a:r>
          </a:p>
          <a:p>
            <a:pPr marL="342900" lvl="0" indent="-203200" algn="l" rtl="0">
              <a:spcBef>
                <a:spcPts val="0"/>
              </a:spcBef>
              <a:spcAft>
                <a:spcPts val="0"/>
              </a:spcAft>
              <a:buClr>
                <a:schemeClr val="accent1"/>
              </a:buClr>
              <a:buSzPts val="1400"/>
              <a:buFont typeface="Roboto"/>
              <a:buChar char="●"/>
            </a:pPr>
            <a:r>
              <a:rPr lang="en-GB" dirty="0">
                <a:solidFill>
                  <a:schemeClr val="dk1"/>
                </a:solidFill>
                <a:latin typeface="Roboto"/>
                <a:ea typeface="Roboto"/>
                <a:cs typeface="Roboto"/>
                <a:sym typeface="Roboto"/>
              </a:rPr>
              <a:t>H</a:t>
            </a:r>
            <a:r>
              <a:rPr lang="en" dirty="0">
                <a:solidFill>
                  <a:schemeClr val="dk1"/>
                </a:solidFill>
                <a:latin typeface="Roboto"/>
                <a:ea typeface="Roboto"/>
                <a:cs typeface="Roboto"/>
                <a:sym typeface="Roboto"/>
              </a:rPr>
              <a:t>ave a check list in your mind: </a:t>
            </a:r>
            <a:r>
              <a:rPr lang="en" sz="1800" b="1" dirty="0">
                <a:solidFill>
                  <a:schemeClr val="accent2">
                    <a:lumMod val="60000"/>
                    <a:lumOff val="40000"/>
                  </a:schemeClr>
                </a:solidFill>
                <a:latin typeface="Roboto"/>
                <a:ea typeface="Roboto"/>
                <a:cs typeface="Roboto"/>
                <a:sym typeface="Roboto"/>
              </a:rPr>
              <a:t>STOP </a:t>
            </a:r>
          </a:p>
          <a:p>
            <a:pPr marL="342900" lvl="0" indent="-203200" algn="l" rtl="0">
              <a:spcBef>
                <a:spcPts val="0"/>
              </a:spcBef>
              <a:spcAft>
                <a:spcPts val="0"/>
              </a:spcAft>
              <a:buClr>
                <a:schemeClr val="accent1"/>
              </a:buClr>
              <a:buSzPts val="1400"/>
              <a:buFont typeface="Roboto"/>
              <a:buChar char="●"/>
            </a:pPr>
            <a:r>
              <a:rPr lang="en" sz="1800" b="1" dirty="0">
                <a:solidFill>
                  <a:schemeClr val="accent2">
                    <a:lumMod val="60000"/>
                    <a:lumOff val="40000"/>
                  </a:schemeClr>
                </a:solidFill>
                <a:latin typeface="Roboto"/>
                <a:ea typeface="Roboto"/>
                <a:cs typeface="Roboto"/>
                <a:sym typeface="Roboto"/>
              </a:rPr>
              <a:t>S</a:t>
            </a:r>
            <a:r>
              <a:rPr lang="en" dirty="0">
                <a:solidFill>
                  <a:schemeClr val="dk1"/>
                </a:solidFill>
                <a:latin typeface="Roboto"/>
                <a:ea typeface="Roboto"/>
                <a:cs typeface="Roboto"/>
                <a:sym typeface="Roboto"/>
              </a:rPr>
              <a:t>erving plate, </a:t>
            </a:r>
            <a:r>
              <a:rPr lang="en" sz="1800" b="1" dirty="0">
                <a:solidFill>
                  <a:schemeClr val="accent2">
                    <a:lumMod val="60000"/>
                    <a:lumOff val="40000"/>
                  </a:schemeClr>
                </a:solidFill>
                <a:latin typeface="Roboto"/>
                <a:ea typeface="Roboto"/>
                <a:cs typeface="Roboto"/>
                <a:sym typeface="Roboto"/>
              </a:rPr>
              <a:t>T</a:t>
            </a:r>
            <a:r>
              <a:rPr lang="en" dirty="0">
                <a:solidFill>
                  <a:schemeClr val="dk1"/>
                </a:solidFill>
                <a:latin typeface="Roboto"/>
                <a:ea typeface="Roboto"/>
                <a:cs typeface="Roboto"/>
                <a:sym typeface="Roboto"/>
              </a:rPr>
              <a:t>emperature</a:t>
            </a:r>
            <a:r>
              <a:rPr lang="en" b="1" dirty="0">
                <a:solidFill>
                  <a:schemeClr val="dk1"/>
                </a:solidFill>
                <a:latin typeface="Roboto"/>
                <a:ea typeface="Roboto"/>
                <a:cs typeface="Roboto"/>
                <a:sym typeface="Roboto"/>
              </a:rPr>
              <a:t>s</a:t>
            </a:r>
            <a:r>
              <a:rPr lang="en" dirty="0">
                <a:solidFill>
                  <a:schemeClr val="dk1"/>
                </a:solidFill>
                <a:latin typeface="Roboto"/>
                <a:ea typeface="Roboto"/>
                <a:cs typeface="Roboto"/>
                <a:sym typeface="Roboto"/>
              </a:rPr>
              <a:t>: food, plate  </a:t>
            </a:r>
            <a:r>
              <a:rPr lang="en" sz="1800" b="1" dirty="0">
                <a:solidFill>
                  <a:schemeClr val="accent2">
                    <a:lumMod val="60000"/>
                    <a:lumOff val="40000"/>
                  </a:schemeClr>
                </a:solidFill>
                <a:latin typeface="Roboto"/>
                <a:ea typeface="Roboto"/>
                <a:cs typeface="Roboto"/>
                <a:sym typeface="Roboto"/>
              </a:rPr>
              <a:t>O</a:t>
            </a:r>
            <a:r>
              <a:rPr lang="en" dirty="0">
                <a:solidFill>
                  <a:schemeClr val="dk1"/>
                </a:solidFill>
                <a:latin typeface="Roboto"/>
                <a:ea typeface="Roboto"/>
                <a:cs typeface="Roboto"/>
                <a:sym typeface="Roboto"/>
              </a:rPr>
              <a:t>rnate: Garnish/decoration &amp; techniques, </a:t>
            </a:r>
            <a:r>
              <a:rPr lang="en" sz="1800" b="1" dirty="0">
                <a:solidFill>
                  <a:schemeClr val="accent2">
                    <a:lumMod val="60000"/>
                    <a:lumOff val="40000"/>
                  </a:schemeClr>
                </a:solidFill>
                <a:latin typeface="Roboto"/>
                <a:ea typeface="Roboto"/>
                <a:cs typeface="Roboto"/>
                <a:sym typeface="Roboto"/>
              </a:rPr>
              <a:t>P</a:t>
            </a:r>
            <a:r>
              <a:rPr lang="en" dirty="0">
                <a:solidFill>
                  <a:schemeClr val="dk1"/>
                </a:solidFill>
                <a:latin typeface="Roboto"/>
                <a:ea typeface="Roboto"/>
                <a:cs typeface="Roboto"/>
                <a:sym typeface="Roboto"/>
              </a:rPr>
              <a:t>ortions</a:t>
            </a:r>
            <a:endParaRPr dirty="0">
              <a:solidFill>
                <a:schemeClr val="dk1"/>
              </a:solidFill>
              <a:latin typeface="Roboto"/>
              <a:ea typeface="Roboto"/>
              <a:cs typeface="Roboto"/>
              <a:sym typeface="Roboto"/>
            </a:endParaRPr>
          </a:p>
        </p:txBody>
      </p:sp>
      <p:grpSp>
        <p:nvGrpSpPr>
          <p:cNvPr id="4655" name="Google Shape;4655;p51"/>
          <p:cNvGrpSpPr/>
          <p:nvPr/>
        </p:nvGrpSpPr>
        <p:grpSpPr>
          <a:xfrm rot="-5840895">
            <a:off x="201932" y="336441"/>
            <a:ext cx="489034" cy="587753"/>
            <a:chOff x="8292344" y="1060983"/>
            <a:chExt cx="392886" cy="472196"/>
          </a:xfrm>
        </p:grpSpPr>
        <p:sp>
          <p:nvSpPr>
            <p:cNvPr id="4656" name="Google Shape;4656;p51"/>
            <p:cNvSpPr/>
            <p:nvPr/>
          </p:nvSpPr>
          <p:spPr>
            <a:xfrm>
              <a:off x="8380427" y="1060983"/>
              <a:ext cx="304803" cy="294228"/>
            </a:xfrm>
            <a:custGeom>
              <a:avLst/>
              <a:gdLst/>
              <a:ahLst/>
              <a:cxnLst/>
              <a:rect l="l" t="t" r="r" b="b"/>
              <a:pathLst>
                <a:path w="20522" h="19810" extrusionOk="0">
                  <a:moveTo>
                    <a:pt x="1069" y="9134"/>
                  </a:moveTo>
                  <a:cubicBezTo>
                    <a:pt x="475" y="10083"/>
                    <a:pt x="1" y="11150"/>
                    <a:pt x="1" y="12218"/>
                  </a:cubicBezTo>
                  <a:cubicBezTo>
                    <a:pt x="1" y="13879"/>
                    <a:pt x="1069" y="15302"/>
                    <a:pt x="2017" y="16607"/>
                  </a:cubicBezTo>
                  <a:cubicBezTo>
                    <a:pt x="3085" y="17912"/>
                    <a:pt x="4271" y="19335"/>
                    <a:pt x="5813" y="19691"/>
                  </a:cubicBezTo>
                  <a:cubicBezTo>
                    <a:pt x="7118" y="19810"/>
                    <a:pt x="8423" y="19335"/>
                    <a:pt x="9609" y="18742"/>
                  </a:cubicBezTo>
                  <a:cubicBezTo>
                    <a:pt x="11388" y="17912"/>
                    <a:pt x="13168" y="17081"/>
                    <a:pt x="14947" y="16251"/>
                  </a:cubicBezTo>
                  <a:cubicBezTo>
                    <a:pt x="16489" y="15658"/>
                    <a:pt x="18031" y="14828"/>
                    <a:pt x="18980" y="13641"/>
                  </a:cubicBezTo>
                  <a:cubicBezTo>
                    <a:pt x="20522" y="11506"/>
                    <a:pt x="20047" y="8304"/>
                    <a:pt x="18268" y="6169"/>
                  </a:cubicBezTo>
                  <a:cubicBezTo>
                    <a:pt x="13168" y="0"/>
                    <a:pt x="4746" y="3203"/>
                    <a:pt x="1069"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51"/>
            <p:cNvSpPr/>
            <p:nvPr/>
          </p:nvSpPr>
          <p:spPr>
            <a:xfrm>
              <a:off x="8295864" y="1397509"/>
              <a:ext cx="77530" cy="77530"/>
            </a:xfrm>
            <a:custGeom>
              <a:avLst/>
              <a:gdLst/>
              <a:ahLst/>
              <a:cxnLst/>
              <a:rect l="l" t="t" r="r" b="b"/>
              <a:pathLst>
                <a:path w="5220" h="5220" extrusionOk="0">
                  <a:moveTo>
                    <a:pt x="2966" y="238"/>
                  </a:moveTo>
                  <a:cubicBezTo>
                    <a:pt x="1542" y="0"/>
                    <a:pt x="0" y="1305"/>
                    <a:pt x="238" y="2847"/>
                  </a:cubicBezTo>
                  <a:cubicBezTo>
                    <a:pt x="356" y="4271"/>
                    <a:pt x="2135" y="5220"/>
                    <a:pt x="3440" y="4626"/>
                  </a:cubicBezTo>
                  <a:cubicBezTo>
                    <a:pt x="4745" y="4033"/>
                    <a:pt x="5220" y="2017"/>
                    <a:pt x="4152"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51"/>
            <p:cNvSpPr/>
            <p:nvPr/>
          </p:nvSpPr>
          <p:spPr>
            <a:xfrm>
              <a:off x="8493196" y="1105025"/>
              <a:ext cx="151525" cy="72257"/>
            </a:xfrm>
            <a:custGeom>
              <a:avLst/>
              <a:gdLst/>
              <a:ahLst/>
              <a:cxnLst/>
              <a:rect l="l" t="t" r="r" b="b"/>
              <a:pathLst>
                <a:path w="10202" h="4865" extrusionOk="0">
                  <a:moveTo>
                    <a:pt x="1" y="1543"/>
                  </a:moveTo>
                  <a:cubicBezTo>
                    <a:pt x="1" y="1543"/>
                    <a:pt x="3322" y="1"/>
                    <a:pt x="6287" y="1068"/>
                  </a:cubicBezTo>
                  <a:cubicBezTo>
                    <a:pt x="9253" y="2136"/>
                    <a:pt x="10202" y="4864"/>
                    <a:pt x="10202" y="4864"/>
                  </a:cubicBezTo>
                  <a:cubicBezTo>
                    <a:pt x="10202" y="4864"/>
                    <a:pt x="7592" y="119"/>
                    <a:pt x="1" y="15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51"/>
            <p:cNvSpPr/>
            <p:nvPr/>
          </p:nvSpPr>
          <p:spPr>
            <a:xfrm>
              <a:off x="8653527" y="1196642"/>
              <a:ext cx="15877" cy="37012"/>
            </a:xfrm>
            <a:custGeom>
              <a:avLst/>
              <a:gdLst/>
              <a:ahLst/>
              <a:cxnLst/>
              <a:rect l="l" t="t" r="r" b="b"/>
              <a:pathLst>
                <a:path w="1069" h="2492" extrusionOk="0">
                  <a:moveTo>
                    <a:pt x="357" y="1"/>
                  </a:moveTo>
                  <a:cubicBezTo>
                    <a:pt x="357" y="1"/>
                    <a:pt x="1068" y="1899"/>
                    <a:pt x="1" y="2492"/>
                  </a:cubicBezTo>
                  <a:cubicBezTo>
                    <a:pt x="1" y="2492"/>
                    <a:pt x="594" y="1187"/>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51"/>
            <p:cNvSpPr/>
            <p:nvPr/>
          </p:nvSpPr>
          <p:spPr>
            <a:xfrm>
              <a:off x="8329345" y="1404550"/>
              <a:ext cx="26437" cy="19397"/>
            </a:xfrm>
            <a:custGeom>
              <a:avLst/>
              <a:gdLst/>
              <a:ahLst/>
              <a:cxnLst/>
              <a:rect l="l" t="t" r="r" b="b"/>
              <a:pathLst>
                <a:path w="1780" h="1306" extrusionOk="0">
                  <a:moveTo>
                    <a:pt x="0" y="357"/>
                  </a:moveTo>
                  <a:cubicBezTo>
                    <a:pt x="0" y="357"/>
                    <a:pt x="1542" y="1"/>
                    <a:pt x="1779" y="1306"/>
                  </a:cubicBezTo>
                  <a:cubicBezTo>
                    <a:pt x="1779" y="1306"/>
                    <a:pt x="1186" y="713"/>
                    <a:pt x="0" y="3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51"/>
            <p:cNvSpPr/>
            <p:nvPr/>
          </p:nvSpPr>
          <p:spPr>
            <a:xfrm>
              <a:off x="8292344" y="1480319"/>
              <a:ext cx="49340" cy="52860"/>
            </a:xfrm>
            <a:custGeom>
              <a:avLst/>
              <a:gdLst/>
              <a:ahLst/>
              <a:cxnLst/>
              <a:rect l="l" t="t" r="r" b="b"/>
              <a:pathLst>
                <a:path w="3322" h="3559" extrusionOk="0">
                  <a:moveTo>
                    <a:pt x="237" y="1780"/>
                  </a:moveTo>
                  <a:cubicBezTo>
                    <a:pt x="119" y="831"/>
                    <a:pt x="1424" y="0"/>
                    <a:pt x="2254" y="356"/>
                  </a:cubicBezTo>
                  <a:cubicBezTo>
                    <a:pt x="3203" y="831"/>
                    <a:pt x="3321" y="2136"/>
                    <a:pt x="2610" y="2847"/>
                  </a:cubicBezTo>
                  <a:cubicBezTo>
                    <a:pt x="1898" y="3559"/>
                    <a:pt x="593" y="3440"/>
                    <a:pt x="0" y="26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51"/>
            <p:cNvSpPr/>
            <p:nvPr/>
          </p:nvSpPr>
          <p:spPr>
            <a:xfrm>
              <a:off x="8308193" y="1483839"/>
              <a:ext cx="29972" cy="22917"/>
            </a:xfrm>
            <a:custGeom>
              <a:avLst/>
              <a:gdLst/>
              <a:ahLst/>
              <a:cxnLst/>
              <a:rect l="l" t="t" r="r" b="b"/>
              <a:pathLst>
                <a:path w="2018" h="1543" extrusionOk="0">
                  <a:moveTo>
                    <a:pt x="1" y="594"/>
                  </a:moveTo>
                  <a:cubicBezTo>
                    <a:pt x="1" y="594"/>
                    <a:pt x="475" y="1"/>
                    <a:pt x="1305" y="356"/>
                  </a:cubicBezTo>
                  <a:cubicBezTo>
                    <a:pt x="2017" y="712"/>
                    <a:pt x="1780" y="1543"/>
                    <a:pt x="1780" y="1543"/>
                  </a:cubicBezTo>
                  <a:cubicBezTo>
                    <a:pt x="1780" y="1543"/>
                    <a:pt x="1543" y="950"/>
                    <a:pt x="1068" y="594"/>
                  </a:cubicBezTo>
                  <a:cubicBezTo>
                    <a:pt x="594" y="238"/>
                    <a:pt x="1" y="594"/>
                    <a:pt x="1"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6" name="Google Shape;4666;p51"/>
          <p:cNvGrpSpPr/>
          <p:nvPr/>
        </p:nvGrpSpPr>
        <p:grpSpPr>
          <a:xfrm>
            <a:off x="8220567" y="4189127"/>
            <a:ext cx="611763" cy="778946"/>
            <a:chOff x="8220567" y="4189127"/>
            <a:chExt cx="611763" cy="778946"/>
          </a:xfrm>
        </p:grpSpPr>
        <p:sp>
          <p:nvSpPr>
            <p:cNvPr id="4667" name="Google Shape;4667;p51"/>
            <p:cNvSpPr/>
            <p:nvPr/>
          </p:nvSpPr>
          <p:spPr>
            <a:xfrm rot="1974580">
              <a:off x="8408455" y="4382988"/>
              <a:ext cx="355371" cy="357130"/>
            </a:xfrm>
            <a:custGeom>
              <a:avLst/>
              <a:gdLst/>
              <a:ahLst/>
              <a:cxnLst/>
              <a:rect l="l" t="t" r="r" b="b"/>
              <a:pathLst>
                <a:path w="23843" h="23961" extrusionOk="0">
                  <a:moveTo>
                    <a:pt x="1780" y="9845"/>
                  </a:moveTo>
                  <a:cubicBezTo>
                    <a:pt x="593" y="11862"/>
                    <a:pt x="0" y="14234"/>
                    <a:pt x="593" y="16607"/>
                  </a:cubicBezTo>
                  <a:cubicBezTo>
                    <a:pt x="1542" y="20402"/>
                    <a:pt x="5457" y="22775"/>
                    <a:pt x="9371" y="23486"/>
                  </a:cubicBezTo>
                  <a:cubicBezTo>
                    <a:pt x="12218" y="23961"/>
                    <a:pt x="15183" y="23724"/>
                    <a:pt x="17793" y="22419"/>
                  </a:cubicBezTo>
                  <a:cubicBezTo>
                    <a:pt x="21470" y="20640"/>
                    <a:pt x="23842" y="16607"/>
                    <a:pt x="23724" y="12574"/>
                  </a:cubicBezTo>
                  <a:cubicBezTo>
                    <a:pt x="23605" y="8422"/>
                    <a:pt x="20996" y="4508"/>
                    <a:pt x="17318" y="2847"/>
                  </a:cubicBezTo>
                  <a:cubicBezTo>
                    <a:pt x="10913" y="0"/>
                    <a:pt x="4982" y="4270"/>
                    <a:pt x="1780" y="9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51"/>
            <p:cNvSpPr/>
            <p:nvPr/>
          </p:nvSpPr>
          <p:spPr>
            <a:xfrm rot="1974580">
              <a:off x="8719615" y="4269644"/>
              <a:ext cx="74270" cy="79576"/>
            </a:xfrm>
            <a:custGeom>
              <a:avLst/>
              <a:gdLst/>
              <a:ahLst/>
              <a:cxnLst/>
              <a:rect l="l" t="t" r="r" b="b"/>
              <a:pathLst>
                <a:path w="4983" h="5339" extrusionOk="0">
                  <a:moveTo>
                    <a:pt x="356" y="2610"/>
                  </a:moveTo>
                  <a:cubicBezTo>
                    <a:pt x="238" y="1186"/>
                    <a:pt x="2017" y="0"/>
                    <a:pt x="3322" y="593"/>
                  </a:cubicBezTo>
                  <a:cubicBezTo>
                    <a:pt x="4627" y="1305"/>
                    <a:pt x="4982" y="3322"/>
                    <a:pt x="3915" y="4271"/>
                  </a:cubicBezTo>
                  <a:cubicBezTo>
                    <a:pt x="2847" y="5338"/>
                    <a:pt x="949" y="5101"/>
                    <a:pt x="1" y="39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51"/>
            <p:cNvSpPr/>
            <p:nvPr/>
          </p:nvSpPr>
          <p:spPr>
            <a:xfrm rot="1974580">
              <a:off x="8262446" y="4703321"/>
              <a:ext cx="226312" cy="221006"/>
            </a:xfrm>
            <a:custGeom>
              <a:avLst/>
              <a:gdLst/>
              <a:ahLst/>
              <a:cxnLst/>
              <a:rect l="l" t="t" r="r" b="b"/>
              <a:pathLst>
                <a:path w="15184" h="14828" extrusionOk="0">
                  <a:moveTo>
                    <a:pt x="712" y="6880"/>
                  </a:moveTo>
                  <a:cubicBezTo>
                    <a:pt x="356" y="7474"/>
                    <a:pt x="0" y="8304"/>
                    <a:pt x="0" y="9134"/>
                  </a:cubicBezTo>
                  <a:cubicBezTo>
                    <a:pt x="0" y="10320"/>
                    <a:pt x="712" y="11388"/>
                    <a:pt x="1424" y="12337"/>
                  </a:cubicBezTo>
                  <a:cubicBezTo>
                    <a:pt x="2254" y="13404"/>
                    <a:pt x="3084" y="14353"/>
                    <a:pt x="4270" y="14591"/>
                  </a:cubicBezTo>
                  <a:cubicBezTo>
                    <a:pt x="5219" y="14828"/>
                    <a:pt x="6168" y="14353"/>
                    <a:pt x="7117" y="13998"/>
                  </a:cubicBezTo>
                  <a:cubicBezTo>
                    <a:pt x="8422" y="13286"/>
                    <a:pt x="9727" y="12693"/>
                    <a:pt x="11032" y="12100"/>
                  </a:cubicBezTo>
                  <a:cubicBezTo>
                    <a:pt x="12218" y="11625"/>
                    <a:pt x="13285" y="11032"/>
                    <a:pt x="13997" y="10083"/>
                  </a:cubicBezTo>
                  <a:cubicBezTo>
                    <a:pt x="15183" y="8541"/>
                    <a:pt x="14827" y="6169"/>
                    <a:pt x="13523" y="4627"/>
                  </a:cubicBezTo>
                  <a:cubicBezTo>
                    <a:pt x="9727" y="1"/>
                    <a:pt x="3440" y="2373"/>
                    <a:pt x="712" y="68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51"/>
            <p:cNvSpPr/>
            <p:nvPr/>
          </p:nvSpPr>
          <p:spPr>
            <a:xfrm rot="1974580">
              <a:off x="8369151" y="4757782"/>
              <a:ext cx="113156" cy="54819"/>
            </a:xfrm>
            <a:custGeom>
              <a:avLst/>
              <a:gdLst/>
              <a:ahLst/>
              <a:cxnLst/>
              <a:rect l="l" t="t" r="r" b="b"/>
              <a:pathLst>
                <a:path w="7592" h="3678" extrusionOk="0">
                  <a:moveTo>
                    <a:pt x="0" y="1187"/>
                  </a:moveTo>
                  <a:cubicBezTo>
                    <a:pt x="0" y="1187"/>
                    <a:pt x="2491" y="1"/>
                    <a:pt x="4626" y="831"/>
                  </a:cubicBezTo>
                  <a:cubicBezTo>
                    <a:pt x="6880" y="1661"/>
                    <a:pt x="7592" y="3678"/>
                    <a:pt x="7592" y="3678"/>
                  </a:cubicBezTo>
                  <a:cubicBezTo>
                    <a:pt x="7592" y="3678"/>
                    <a:pt x="5694" y="119"/>
                    <a:pt x="0" y="11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51"/>
            <p:cNvSpPr/>
            <p:nvPr/>
          </p:nvSpPr>
          <p:spPr>
            <a:xfrm rot="1974580">
              <a:off x="8447581" y="4856898"/>
              <a:ext cx="10612" cy="26530"/>
            </a:xfrm>
            <a:custGeom>
              <a:avLst/>
              <a:gdLst/>
              <a:ahLst/>
              <a:cxnLst/>
              <a:rect l="l" t="t" r="r" b="b"/>
              <a:pathLst>
                <a:path w="712" h="1780" extrusionOk="0">
                  <a:moveTo>
                    <a:pt x="237" y="0"/>
                  </a:moveTo>
                  <a:cubicBezTo>
                    <a:pt x="237" y="0"/>
                    <a:pt x="712" y="1305"/>
                    <a:pt x="0" y="1780"/>
                  </a:cubicBezTo>
                  <a:cubicBezTo>
                    <a:pt x="0" y="1780"/>
                    <a:pt x="356" y="831"/>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51"/>
            <p:cNvSpPr/>
            <p:nvPr/>
          </p:nvSpPr>
          <p:spPr>
            <a:xfrm rot="1974580">
              <a:off x="8561352" y="4447144"/>
              <a:ext cx="221006" cy="139686"/>
            </a:xfrm>
            <a:custGeom>
              <a:avLst/>
              <a:gdLst/>
              <a:ahLst/>
              <a:cxnLst/>
              <a:rect l="l" t="t" r="r" b="b"/>
              <a:pathLst>
                <a:path w="14828" h="9372" extrusionOk="0">
                  <a:moveTo>
                    <a:pt x="0" y="3085"/>
                  </a:moveTo>
                  <a:cubicBezTo>
                    <a:pt x="0" y="3085"/>
                    <a:pt x="3322" y="1"/>
                    <a:pt x="8541" y="1424"/>
                  </a:cubicBezTo>
                  <a:cubicBezTo>
                    <a:pt x="13879" y="2966"/>
                    <a:pt x="14828" y="9372"/>
                    <a:pt x="14828" y="9372"/>
                  </a:cubicBezTo>
                  <a:cubicBezTo>
                    <a:pt x="14828" y="9372"/>
                    <a:pt x="13523" y="3559"/>
                    <a:pt x="8659" y="2492"/>
                  </a:cubicBezTo>
                  <a:cubicBezTo>
                    <a:pt x="3678" y="1424"/>
                    <a:pt x="0" y="3085"/>
                    <a:pt x="0" y="30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51"/>
            <p:cNvSpPr/>
            <p:nvPr/>
          </p:nvSpPr>
          <p:spPr>
            <a:xfrm rot="1974580">
              <a:off x="8751462" y="4284548"/>
              <a:ext cx="44207" cy="33610"/>
            </a:xfrm>
            <a:custGeom>
              <a:avLst/>
              <a:gdLst/>
              <a:ahLst/>
              <a:cxnLst/>
              <a:rect l="l" t="t" r="r" b="b"/>
              <a:pathLst>
                <a:path w="2966" h="2255" extrusionOk="0">
                  <a:moveTo>
                    <a:pt x="0" y="831"/>
                  </a:moveTo>
                  <a:cubicBezTo>
                    <a:pt x="0" y="831"/>
                    <a:pt x="712" y="1"/>
                    <a:pt x="1779" y="475"/>
                  </a:cubicBezTo>
                  <a:cubicBezTo>
                    <a:pt x="2966" y="1068"/>
                    <a:pt x="2491" y="2255"/>
                    <a:pt x="2491" y="2255"/>
                  </a:cubicBezTo>
                  <a:cubicBezTo>
                    <a:pt x="2491" y="2255"/>
                    <a:pt x="2135" y="1306"/>
                    <a:pt x="1424" y="831"/>
                  </a:cubicBezTo>
                  <a:cubicBezTo>
                    <a:pt x="712" y="357"/>
                    <a:pt x="0" y="831"/>
                    <a:pt x="0"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51"/>
            <p:cNvSpPr/>
            <p:nvPr/>
          </p:nvSpPr>
          <p:spPr>
            <a:xfrm rot="1974542">
              <a:off x="8408901" y="4202436"/>
              <a:ext cx="72494" cy="79573"/>
            </a:xfrm>
            <a:custGeom>
              <a:avLst/>
              <a:gdLst/>
              <a:ahLst/>
              <a:cxnLst/>
              <a:rect l="l" t="t" r="r" b="b"/>
              <a:pathLst>
                <a:path w="4864" h="5339" extrusionOk="0">
                  <a:moveTo>
                    <a:pt x="356" y="2729"/>
                  </a:moveTo>
                  <a:cubicBezTo>
                    <a:pt x="119" y="1306"/>
                    <a:pt x="2017" y="1"/>
                    <a:pt x="3322" y="713"/>
                  </a:cubicBezTo>
                  <a:cubicBezTo>
                    <a:pt x="4627" y="1306"/>
                    <a:pt x="4864" y="3322"/>
                    <a:pt x="3796" y="4390"/>
                  </a:cubicBezTo>
                  <a:cubicBezTo>
                    <a:pt x="2729" y="5339"/>
                    <a:pt x="831" y="5101"/>
                    <a:pt x="1" y="40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51"/>
            <p:cNvSpPr/>
            <p:nvPr/>
          </p:nvSpPr>
          <p:spPr>
            <a:xfrm rot="1974542">
              <a:off x="8439111" y="4216876"/>
              <a:ext cx="44220" cy="33594"/>
            </a:xfrm>
            <a:custGeom>
              <a:avLst/>
              <a:gdLst/>
              <a:ahLst/>
              <a:cxnLst/>
              <a:rect l="l" t="t" r="r" b="b"/>
              <a:pathLst>
                <a:path w="2967" h="2254" extrusionOk="0">
                  <a:moveTo>
                    <a:pt x="1" y="831"/>
                  </a:moveTo>
                  <a:cubicBezTo>
                    <a:pt x="1" y="831"/>
                    <a:pt x="712" y="0"/>
                    <a:pt x="1898" y="593"/>
                  </a:cubicBezTo>
                  <a:cubicBezTo>
                    <a:pt x="2966" y="1068"/>
                    <a:pt x="2492" y="2254"/>
                    <a:pt x="2492" y="2254"/>
                  </a:cubicBezTo>
                  <a:cubicBezTo>
                    <a:pt x="2492" y="2254"/>
                    <a:pt x="2136" y="1424"/>
                    <a:pt x="1424" y="949"/>
                  </a:cubicBezTo>
                  <a:cubicBezTo>
                    <a:pt x="831" y="356"/>
                    <a:pt x="1" y="831"/>
                    <a:pt x="1"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6" name="Google Shape;4676;p51"/>
          <p:cNvGrpSpPr/>
          <p:nvPr/>
        </p:nvGrpSpPr>
        <p:grpSpPr>
          <a:xfrm>
            <a:off x="8347452" y="244075"/>
            <a:ext cx="387370" cy="378346"/>
            <a:chOff x="1601718" y="518772"/>
            <a:chExt cx="387370" cy="378346"/>
          </a:xfrm>
        </p:grpSpPr>
        <p:sp>
          <p:nvSpPr>
            <p:cNvPr id="4677" name="Google Shape;4677;p51"/>
            <p:cNvSpPr/>
            <p:nvPr/>
          </p:nvSpPr>
          <p:spPr>
            <a:xfrm flipH="1">
              <a:off x="1601718" y="518772"/>
              <a:ext cx="387370" cy="378346"/>
            </a:xfrm>
            <a:custGeom>
              <a:avLst/>
              <a:gdLst/>
              <a:ahLst/>
              <a:cxnLst/>
              <a:rect l="l" t="t" r="r" b="b"/>
              <a:pathLst>
                <a:path w="10202" h="9965" extrusionOk="0">
                  <a:moveTo>
                    <a:pt x="475" y="4626"/>
                  </a:moveTo>
                  <a:cubicBezTo>
                    <a:pt x="237" y="5101"/>
                    <a:pt x="0" y="5575"/>
                    <a:pt x="0" y="6168"/>
                  </a:cubicBezTo>
                  <a:cubicBezTo>
                    <a:pt x="0" y="6880"/>
                    <a:pt x="475" y="7710"/>
                    <a:pt x="1068" y="8304"/>
                  </a:cubicBezTo>
                  <a:cubicBezTo>
                    <a:pt x="1542" y="9015"/>
                    <a:pt x="2135" y="9727"/>
                    <a:pt x="2966" y="9846"/>
                  </a:cubicBezTo>
                  <a:cubicBezTo>
                    <a:pt x="3559" y="9964"/>
                    <a:pt x="4152" y="9608"/>
                    <a:pt x="4745" y="9371"/>
                  </a:cubicBezTo>
                  <a:cubicBezTo>
                    <a:pt x="5694" y="9015"/>
                    <a:pt x="6643" y="8541"/>
                    <a:pt x="7473" y="8185"/>
                  </a:cubicBezTo>
                  <a:cubicBezTo>
                    <a:pt x="8185" y="7829"/>
                    <a:pt x="9015" y="7473"/>
                    <a:pt x="9490" y="6762"/>
                  </a:cubicBezTo>
                  <a:cubicBezTo>
                    <a:pt x="10201" y="5694"/>
                    <a:pt x="9964" y="4152"/>
                    <a:pt x="9134" y="3084"/>
                  </a:cubicBezTo>
                  <a:cubicBezTo>
                    <a:pt x="6643" y="0"/>
                    <a:pt x="2372" y="1542"/>
                    <a:pt x="475" y="46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51"/>
            <p:cNvSpPr/>
            <p:nvPr/>
          </p:nvSpPr>
          <p:spPr>
            <a:xfrm flipH="1">
              <a:off x="1651271" y="572801"/>
              <a:ext cx="193723" cy="94615"/>
            </a:xfrm>
            <a:custGeom>
              <a:avLst/>
              <a:gdLst/>
              <a:ahLst/>
              <a:cxnLst/>
              <a:rect l="l" t="t" r="r" b="b"/>
              <a:pathLst>
                <a:path w="5102" h="2492" extrusionOk="0">
                  <a:moveTo>
                    <a:pt x="1" y="831"/>
                  </a:moveTo>
                  <a:cubicBezTo>
                    <a:pt x="1" y="831"/>
                    <a:pt x="1662" y="1"/>
                    <a:pt x="3085" y="594"/>
                  </a:cubicBezTo>
                  <a:cubicBezTo>
                    <a:pt x="4627" y="1187"/>
                    <a:pt x="5101" y="2492"/>
                    <a:pt x="5101" y="2492"/>
                  </a:cubicBezTo>
                  <a:cubicBezTo>
                    <a:pt x="5101" y="2492"/>
                    <a:pt x="3797" y="119"/>
                    <a:pt x="1"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51"/>
            <p:cNvSpPr/>
            <p:nvPr/>
          </p:nvSpPr>
          <p:spPr>
            <a:xfrm flipH="1">
              <a:off x="1619760" y="694413"/>
              <a:ext cx="22554" cy="45067"/>
            </a:xfrm>
            <a:custGeom>
              <a:avLst/>
              <a:gdLst/>
              <a:ahLst/>
              <a:cxnLst/>
              <a:rect l="l" t="t" r="r" b="b"/>
              <a:pathLst>
                <a:path w="594" h="1187" extrusionOk="0">
                  <a:moveTo>
                    <a:pt x="238" y="0"/>
                  </a:moveTo>
                  <a:cubicBezTo>
                    <a:pt x="238" y="0"/>
                    <a:pt x="594" y="949"/>
                    <a:pt x="1" y="1187"/>
                  </a:cubicBezTo>
                  <a:cubicBezTo>
                    <a:pt x="1" y="1187"/>
                    <a:pt x="357" y="593"/>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a:extLst>
              <a:ext uri="{FF2B5EF4-FFF2-40B4-BE49-F238E27FC236}">
                <a16:creationId xmlns:a16="http://schemas.microsoft.com/office/drawing/2014/main" id="{88BA87E6-F666-4DBF-B197-055C3FCEFA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0158" y="1091819"/>
            <a:ext cx="4085595" cy="2405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Audio 6">
            <a:hlinkClick r:id="" action="ppaction://media"/>
            <a:extLst>
              <a:ext uri="{FF2B5EF4-FFF2-40B4-BE49-F238E27FC236}">
                <a16:creationId xmlns:a16="http://schemas.microsoft.com/office/drawing/2014/main" id="{0ED7FF0B-DEFA-42C5-B8F3-A6FF4742AF7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91538" y="449103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7837"/>
    </mc:Choice>
    <mc:Fallback xmlns="">
      <p:transition spd="slow" advTm="87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653"/>
                                        </p:tgtEl>
                                        <p:attrNameLst>
                                          <p:attrName>style.visibility</p:attrName>
                                        </p:attrNameLst>
                                      </p:cBhvr>
                                      <p:to>
                                        <p:strVal val="visible"/>
                                      </p:to>
                                    </p:set>
                                    <p:animEffect transition="in" filter="barn(inVertical)">
                                      <p:cBhvr>
                                        <p:cTn id="15" dur="500"/>
                                        <p:tgtEl>
                                          <p:spTgt spid="465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7"/>
                </p:tgtEl>
              </p:cMediaNode>
            </p:audio>
          </p:childTnLst>
        </p:cTn>
      </p:par>
    </p:tnLst>
    <p:bldLst>
      <p:bldP spid="4652" grpId="0"/>
      <p:bldP spid="46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03"/>
        <p:cNvGrpSpPr/>
        <p:nvPr/>
      </p:nvGrpSpPr>
      <p:grpSpPr>
        <a:xfrm>
          <a:off x="0" y="0"/>
          <a:ext cx="0" cy="0"/>
          <a:chOff x="0" y="0"/>
          <a:chExt cx="0" cy="0"/>
        </a:xfrm>
      </p:grpSpPr>
      <p:sp>
        <p:nvSpPr>
          <p:cNvPr id="4405" name="Google Shape;4405;p48"/>
          <p:cNvSpPr txBox="1">
            <a:spLocks noGrp="1"/>
          </p:cNvSpPr>
          <p:nvPr>
            <p:ph type="subTitle" idx="1"/>
          </p:nvPr>
        </p:nvSpPr>
        <p:spPr>
          <a:xfrm>
            <a:off x="1567542" y="1508664"/>
            <a:ext cx="6008916" cy="4211640"/>
          </a:xfrm>
          <a:prstGeom prst="rect">
            <a:avLst/>
          </a:prstGeom>
          <a:solidFill>
            <a:schemeClr val="accent6"/>
          </a:solidFill>
        </p:spPr>
        <p:txBody>
          <a:bodyPr spcFirstLastPara="1" wrap="square" lIns="91425" tIns="91425" rIns="91425" bIns="91425" anchor="ctr" anchorCtr="0">
            <a:noAutofit/>
          </a:bodyPr>
          <a:lstStyle/>
          <a:p>
            <a:pPr marL="285750" lvl="0" indent="-285750" algn="l" rtl="0">
              <a:spcBef>
                <a:spcPts val="0"/>
              </a:spcBef>
              <a:spcAft>
                <a:spcPts val="600"/>
              </a:spcAft>
              <a:buFont typeface="Wingdings" panose="05000000000000000000" pitchFamily="2" charset="2"/>
              <a:buChar char="§"/>
            </a:pPr>
            <a:r>
              <a:rPr lang="en-GB"/>
              <a:t>You </a:t>
            </a:r>
            <a:r>
              <a:rPr lang="en-GB" b="1">
                <a:solidFill>
                  <a:schemeClr val="accent2">
                    <a:lumMod val="60000"/>
                    <a:lumOff val="40000"/>
                  </a:schemeClr>
                </a:solidFill>
              </a:rPr>
              <a:t>implement your time plan </a:t>
            </a:r>
            <a:r>
              <a:rPr lang="en-GB"/>
              <a:t>to </a:t>
            </a:r>
            <a:r>
              <a:rPr lang="en-GB" b="1">
                <a:solidFill>
                  <a:schemeClr val="accent2">
                    <a:lumMod val="60000"/>
                    <a:lumOff val="40000"/>
                  </a:schemeClr>
                </a:solidFill>
              </a:rPr>
              <a:t>prepare, cook </a:t>
            </a:r>
            <a:r>
              <a:rPr lang="en-GB"/>
              <a:t>and </a:t>
            </a:r>
            <a:r>
              <a:rPr lang="en-GB" b="1">
                <a:solidFill>
                  <a:schemeClr val="accent2">
                    <a:lumMod val="60000"/>
                    <a:lumOff val="40000"/>
                  </a:schemeClr>
                </a:solidFill>
              </a:rPr>
              <a:t>serve </a:t>
            </a:r>
            <a:r>
              <a:rPr lang="en-GB"/>
              <a:t>the three dishes within the allocated time of </a:t>
            </a:r>
            <a:r>
              <a:rPr lang="en-GB" b="1"/>
              <a:t>2 hours and 30 minutes.</a:t>
            </a:r>
          </a:p>
          <a:p>
            <a:pPr marL="285750" lvl="0" indent="-285750" algn="l" rtl="0">
              <a:spcBef>
                <a:spcPts val="0"/>
              </a:spcBef>
              <a:spcAft>
                <a:spcPts val="600"/>
              </a:spcAft>
              <a:buFont typeface="Wingdings" panose="05000000000000000000" pitchFamily="2" charset="2"/>
              <a:buChar char="§"/>
            </a:pPr>
            <a:r>
              <a:rPr lang="en-GB"/>
              <a:t>You will carry this out </a:t>
            </a:r>
            <a:r>
              <a:rPr lang="en-GB" b="1">
                <a:solidFill>
                  <a:schemeClr val="accent2">
                    <a:lumMod val="60000"/>
                    <a:lumOff val="40000"/>
                  </a:schemeClr>
                </a:solidFill>
              </a:rPr>
              <a:t>on your own</a:t>
            </a:r>
          </a:p>
          <a:p>
            <a:pPr marL="285750" lvl="0" indent="-285750" algn="l" rtl="0">
              <a:spcBef>
                <a:spcPts val="0"/>
              </a:spcBef>
              <a:spcAft>
                <a:spcPts val="600"/>
              </a:spcAft>
              <a:buFont typeface="Wingdings" panose="05000000000000000000" pitchFamily="2" charset="2"/>
              <a:buChar char="§"/>
            </a:pPr>
            <a:r>
              <a:rPr lang="en-GB"/>
              <a:t>You can ask the teacher only about </a:t>
            </a:r>
            <a:r>
              <a:rPr lang="en-GB" b="1">
                <a:solidFill>
                  <a:schemeClr val="accent2">
                    <a:lumMod val="60000"/>
                    <a:lumOff val="40000"/>
                  </a:schemeClr>
                </a:solidFill>
              </a:rPr>
              <a:t>accessing further ingredients or equipment</a:t>
            </a:r>
          </a:p>
          <a:p>
            <a:pPr marL="0" lvl="0" indent="0" algn="l" rtl="0">
              <a:spcBef>
                <a:spcPts val="0"/>
              </a:spcBef>
              <a:spcAft>
                <a:spcPts val="600"/>
              </a:spcAft>
              <a:buNone/>
            </a:pPr>
            <a:r>
              <a:rPr lang="en-GB" b="1">
                <a:solidFill>
                  <a:schemeClr val="tx1"/>
                </a:solidFill>
              </a:rPr>
              <a:t>Dishes should be served as follows</a:t>
            </a:r>
            <a:r>
              <a:rPr lang="en-GB">
                <a:solidFill>
                  <a:schemeClr val="tx1"/>
                </a:solidFill>
              </a:rPr>
              <a:t>:</a:t>
            </a:r>
          </a:p>
          <a:p>
            <a:pPr marL="0" lvl="0" indent="0" algn="l" rtl="0">
              <a:spcBef>
                <a:spcPts val="0"/>
              </a:spcBef>
              <a:buNone/>
            </a:pPr>
            <a:r>
              <a:rPr lang="en-GB" b="1">
                <a:solidFill>
                  <a:schemeClr val="tx2">
                    <a:lumMod val="50000"/>
                  </a:schemeClr>
                </a:solidFill>
              </a:rPr>
              <a:t>Starter:</a:t>
            </a:r>
            <a:r>
              <a:rPr lang="en-GB"/>
              <a:t> 2 hours after the start of the assessment</a:t>
            </a:r>
          </a:p>
          <a:p>
            <a:pPr marL="0" lvl="0" indent="0" algn="l" rtl="0">
              <a:spcBef>
                <a:spcPts val="0"/>
              </a:spcBef>
              <a:buNone/>
            </a:pPr>
            <a:r>
              <a:rPr lang="en-GB" b="1">
                <a:solidFill>
                  <a:schemeClr val="accent2">
                    <a:lumMod val="60000"/>
                    <a:lumOff val="40000"/>
                  </a:schemeClr>
                </a:solidFill>
              </a:rPr>
              <a:t>Main course: </a:t>
            </a:r>
            <a:r>
              <a:rPr lang="en-GB"/>
              <a:t>2 hours and 15 minutes after the start of the assessment</a:t>
            </a:r>
          </a:p>
          <a:p>
            <a:pPr marL="0" lvl="0" indent="0" algn="l" rtl="0">
              <a:spcBef>
                <a:spcPts val="0"/>
              </a:spcBef>
              <a:buNone/>
            </a:pPr>
            <a:r>
              <a:rPr lang="en-GB" b="1">
                <a:solidFill>
                  <a:srgbClr val="7030A0"/>
                </a:solidFill>
              </a:rPr>
              <a:t>Dessert:</a:t>
            </a:r>
            <a:r>
              <a:rPr lang="en-GB"/>
              <a:t> 2 hours and 25 minutes after the start of the assessment</a:t>
            </a:r>
          </a:p>
          <a:p>
            <a:pPr marL="0" lvl="0" indent="0" algn="ctr" rtl="0">
              <a:spcBef>
                <a:spcPts val="0"/>
              </a:spcBef>
              <a:spcAft>
                <a:spcPts val="0"/>
              </a:spcAft>
              <a:buNone/>
            </a:pPr>
            <a:endParaRPr/>
          </a:p>
        </p:txBody>
      </p:sp>
      <p:sp>
        <p:nvSpPr>
          <p:cNvPr id="4" name="Google Shape;3885;p35">
            <a:extLst>
              <a:ext uri="{FF2B5EF4-FFF2-40B4-BE49-F238E27FC236}">
                <a16:creationId xmlns:a16="http://schemas.microsoft.com/office/drawing/2014/main" id="{97497FF2-BD47-4469-B553-6FE4040CFA07}"/>
              </a:ext>
            </a:extLst>
          </p:cNvPr>
          <p:cNvSpPr/>
          <p:nvPr/>
        </p:nvSpPr>
        <p:spPr>
          <a:xfrm>
            <a:off x="4096950" y="26713"/>
            <a:ext cx="950100" cy="950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0"/>
              <a:buFont typeface="Itim"/>
              <a:buNone/>
              <a:tabLst/>
              <a:defRPr/>
            </a:pPr>
            <a:r>
              <a:rPr kumimoji="0" lang="en" sz="5000" b="1" i="0" u="none" strike="noStrike" kern="0" cap="none" spc="0" normalizeH="0" baseline="0" noProof="0">
                <a:ln>
                  <a:noFill/>
                </a:ln>
                <a:solidFill>
                  <a:srgbClr val="FFFFFF"/>
                </a:solidFill>
                <a:effectLst/>
                <a:uLnTx/>
                <a:uFillTx/>
                <a:latin typeface="Itim"/>
                <a:sym typeface="Itim"/>
              </a:rPr>
              <a:t>2</a:t>
            </a:r>
          </a:p>
        </p:txBody>
      </p:sp>
      <p:sp>
        <p:nvSpPr>
          <p:cNvPr id="4404" name="Google Shape;4404;p48"/>
          <p:cNvSpPr txBox="1">
            <a:spLocks noGrp="1"/>
          </p:cNvSpPr>
          <p:nvPr>
            <p:ph type="title"/>
          </p:nvPr>
        </p:nvSpPr>
        <p:spPr>
          <a:xfrm>
            <a:off x="1708050" y="813167"/>
            <a:ext cx="5727900" cy="91310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1">
                    <a:lumMod val="75000"/>
                  </a:schemeClr>
                </a:solidFill>
              </a:rPr>
              <a:t>Practical Assessment</a:t>
            </a:r>
            <a:endParaRPr sz="3600" dirty="0">
              <a:solidFill>
                <a:schemeClr val="accent1">
                  <a:lumMod val="75000"/>
                </a:schemeClr>
              </a:solidFill>
            </a:endParaRPr>
          </a:p>
        </p:txBody>
      </p:sp>
      <p:grpSp>
        <p:nvGrpSpPr>
          <p:cNvPr id="7" name="Google Shape;5122;p55">
            <a:extLst>
              <a:ext uri="{FF2B5EF4-FFF2-40B4-BE49-F238E27FC236}">
                <a16:creationId xmlns:a16="http://schemas.microsoft.com/office/drawing/2014/main" id="{888F0246-DE6F-45B0-A3E3-458616B403E1}"/>
              </a:ext>
            </a:extLst>
          </p:cNvPr>
          <p:cNvGrpSpPr/>
          <p:nvPr/>
        </p:nvGrpSpPr>
        <p:grpSpPr>
          <a:xfrm rot="608999">
            <a:off x="6767579" y="575568"/>
            <a:ext cx="591345" cy="585347"/>
            <a:chOff x="4049911" y="3807862"/>
            <a:chExt cx="347394" cy="382615"/>
          </a:xfrm>
        </p:grpSpPr>
        <p:sp>
          <p:nvSpPr>
            <p:cNvPr id="8" name="Google Shape;5123;p55">
              <a:extLst>
                <a:ext uri="{FF2B5EF4-FFF2-40B4-BE49-F238E27FC236}">
                  <a16:creationId xmlns:a16="http://schemas.microsoft.com/office/drawing/2014/main" id="{A3609FA2-4A19-4B4A-BD47-6B5F6A3CB29E}"/>
                </a:ext>
              </a:extLst>
            </p:cNvPr>
            <p:cNvSpPr/>
            <p:nvPr/>
          </p:nvSpPr>
          <p:spPr>
            <a:xfrm>
              <a:off x="4110120" y="3909767"/>
              <a:ext cx="226967" cy="245521"/>
            </a:xfrm>
            <a:custGeom>
              <a:avLst/>
              <a:gdLst/>
              <a:ahLst/>
              <a:cxnLst/>
              <a:rect l="l" t="t" r="r" b="b"/>
              <a:pathLst>
                <a:path w="5835" h="6312" extrusionOk="0">
                  <a:moveTo>
                    <a:pt x="143" y="0"/>
                  </a:moveTo>
                  <a:cubicBezTo>
                    <a:pt x="95" y="0"/>
                    <a:pt x="72" y="0"/>
                    <a:pt x="24" y="48"/>
                  </a:cubicBezTo>
                  <a:cubicBezTo>
                    <a:pt x="0" y="72"/>
                    <a:pt x="0" y="119"/>
                    <a:pt x="0" y="167"/>
                  </a:cubicBezTo>
                  <a:lnTo>
                    <a:pt x="453" y="6168"/>
                  </a:lnTo>
                  <a:cubicBezTo>
                    <a:pt x="453" y="6240"/>
                    <a:pt x="524" y="6311"/>
                    <a:pt x="619" y="6311"/>
                  </a:cubicBezTo>
                  <a:lnTo>
                    <a:pt x="5215" y="6311"/>
                  </a:lnTo>
                  <a:cubicBezTo>
                    <a:pt x="5311" y="6311"/>
                    <a:pt x="5382" y="6240"/>
                    <a:pt x="5382" y="6168"/>
                  </a:cubicBezTo>
                  <a:lnTo>
                    <a:pt x="5835" y="167"/>
                  </a:lnTo>
                  <a:cubicBezTo>
                    <a:pt x="5835" y="119"/>
                    <a:pt x="5835" y="72"/>
                    <a:pt x="5811" y="48"/>
                  </a:cubicBezTo>
                  <a:cubicBezTo>
                    <a:pt x="5763" y="0"/>
                    <a:pt x="5739" y="0"/>
                    <a:pt x="56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124;p55">
              <a:extLst>
                <a:ext uri="{FF2B5EF4-FFF2-40B4-BE49-F238E27FC236}">
                  <a16:creationId xmlns:a16="http://schemas.microsoft.com/office/drawing/2014/main" id="{07B310B0-150D-4D82-B711-2FB459A2B218}"/>
                </a:ext>
              </a:extLst>
            </p:cNvPr>
            <p:cNvSpPr/>
            <p:nvPr/>
          </p:nvSpPr>
          <p:spPr>
            <a:xfrm>
              <a:off x="4110120" y="3909767"/>
              <a:ext cx="53756" cy="245521"/>
            </a:xfrm>
            <a:custGeom>
              <a:avLst/>
              <a:gdLst/>
              <a:ahLst/>
              <a:cxnLst/>
              <a:rect l="l" t="t" r="r" b="b"/>
              <a:pathLst>
                <a:path w="1382" h="6312" extrusionOk="0">
                  <a:moveTo>
                    <a:pt x="143" y="0"/>
                  </a:moveTo>
                  <a:cubicBezTo>
                    <a:pt x="95" y="0"/>
                    <a:pt x="72" y="0"/>
                    <a:pt x="24" y="48"/>
                  </a:cubicBezTo>
                  <a:cubicBezTo>
                    <a:pt x="0" y="72"/>
                    <a:pt x="0" y="119"/>
                    <a:pt x="0" y="167"/>
                  </a:cubicBezTo>
                  <a:lnTo>
                    <a:pt x="453" y="6168"/>
                  </a:lnTo>
                  <a:cubicBezTo>
                    <a:pt x="453" y="6240"/>
                    <a:pt x="524" y="6311"/>
                    <a:pt x="619" y="6311"/>
                  </a:cubicBezTo>
                  <a:lnTo>
                    <a:pt x="1381" y="6311"/>
                  </a:lnTo>
                  <a:cubicBezTo>
                    <a:pt x="1286" y="6311"/>
                    <a:pt x="1238" y="6240"/>
                    <a:pt x="1215" y="6168"/>
                  </a:cubicBezTo>
                  <a:lnTo>
                    <a:pt x="762" y="167"/>
                  </a:lnTo>
                  <a:cubicBezTo>
                    <a:pt x="762" y="119"/>
                    <a:pt x="786" y="72"/>
                    <a:pt x="810" y="48"/>
                  </a:cubicBezTo>
                  <a:cubicBezTo>
                    <a:pt x="834" y="0"/>
                    <a:pt x="881" y="0"/>
                    <a:pt x="9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125;p55">
              <a:extLst>
                <a:ext uri="{FF2B5EF4-FFF2-40B4-BE49-F238E27FC236}">
                  <a16:creationId xmlns:a16="http://schemas.microsoft.com/office/drawing/2014/main" id="{A6753849-3829-4535-B0EE-EB233B7BE514}"/>
                </a:ext>
              </a:extLst>
            </p:cNvPr>
            <p:cNvSpPr/>
            <p:nvPr/>
          </p:nvSpPr>
          <p:spPr>
            <a:xfrm>
              <a:off x="4217549" y="3999615"/>
              <a:ext cx="12097" cy="88959"/>
            </a:xfrm>
            <a:custGeom>
              <a:avLst/>
              <a:gdLst/>
              <a:ahLst/>
              <a:cxnLst/>
              <a:rect l="l" t="t" r="r" b="b"/>
              <a:pathLst>
                <a:path w="311" h="2287" extrusionOk="0">
                  <a:moveTo>
                    <a:pt x="167" y="0"/>
                  </a:moveTo>
                  <a:cubicBezTo>
                    <a:pt x="72" y="0"/>
                    <a:pt x="1" y="48"/>
                    <a:pt x="1" y="143"/>
                  </a:cubicBezTo>
                  <a:lnTo>
                    <a:pt x="1" y="2144"/>
                  </a:lnTo>
                  <a:cubicBezTo>
                    <a:pt x="1" y="2239"/>
                    <a:pt x="72" y="2287"/>
                    <a:pt x="167" y="2287"/>
                  </a:cubicBezTo>
                  <a:cubicBezTo>
                    <a:pt x="239" y="2287"/>
                    <a:pt x="310" y="2239"/>
                    <a:pt x="310" y="2144"/>
                  </a:cubicBezTo>
                  <a:lnTo>
                    <a:pt x="310" y="143"/>
                  </a:lnTo>
                  <a:cubicBezTo>
                    <a:pt x="310" y="48"/>
                    <a:pt x="239" y="0"/>
                    <a:pt x="167"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126;p55">
              <a:extLst>
                <a:ext uri="{FF2B5EF4-FFF2-40B4-BE49-F238E27FC236}">
                  <a16:creationId xmlns:a16="http://schemas.microsoft.com/office/drawing/2014/main" id="{B49C6B1C-1ECC-4453-89F8-CFEB5CAD2052}"/>
                </a:ext>
              </a:extLst>
            </p:cNvPr>
            <p:cNvSpPr/>
            <p:nvPr/>
          </p:nvSpPr>
          <p:spPr>
            <a:xfrm>
              <a:off x="4252749" y="4011400"/>
              <a:ext cx="25050" cy="77173"/>
            </a:xfrm>
            <a:custGeom>
              <a:avLst/>
              <a:gdLst/>
              <a:ahLst/>
              <a:cxnLst/>
              <a:rect l="l" t="t" r="r" b="b"/>
              <a:pathLst>
                <a:path w="644" h="1984" extrusionOk="0">
                  <a:moveTo>
                    <a:pt x="462" y="1"/>
                  </a:moveTo>
                  <a:cubicBezTo>
                    <a:pt x="399" y="1"/>
                    <a:pt x="334" y="47"/>
                    <a:pt x="334" y="126"/>
                  </a:cubicBezTo>
                  <a:lnTo>
                    <a:pt x="24" y="1817"/>
                  </a:lnTo>
                  <a:cubicBezTo>
                    <a:pt x="1" y="1888"/>
                    <a:pt x="72" y="1984"/>
                    <a:pt x="143" y="1984"/>
                  </a:cubicBezTo>
                  <a:lnTo>
                    <a:pt x="167" y="1984"/>
                  </a:lnTo>
                  <a:cubicBezTo>
                    <a:pt x="239" y="1984"/>
                    <a:pt x="310" y="1936"/>
                    <a:pt x="334" y="1864"/>
                  </a:cubicBezTo>
                  <a:lnTo>
                    <a:pt x="644" y="174"/>
                  </a:lnTo>
                  <a:cubicBezTo>
                    <a:pt x="644" y="102"/>
                    <a:pt x="596" y="7"/>
                    <a:pt x="501" y="7"/>
                  </a:cubicBezTo>
                  <a:cubicBezTo>
                    <a:pt x="488" y="3"/>
                    <a:pt x="475" y="1"/>
                    <a:pt x="462"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127;p55">
              <a:extLst>
                <a:ext uri="{FF2B5EF4-FFF2-40B4-BE49-F238E27FC236}">
                  <a16:creationId xmlns:a16="http://schemas.microsoft.com/office/drawing/2014/main" id="{57416B4A-CDB3-4CB2-BE5D-23954C71A250}"/>
                </a:ext>
              </a:extLst>
            </p:cNvPr>
            <p:cNvSpPr/>
            <p:nvPr/>
          </p:nvSpPr>
          <p:spPr>
            <a:xfrm>
              <a:off x="4169397" y="4011400"/>
              <a:ext cx="25050" cy="77173"/>
            </a:xfrm>
            <a:custGeom>
              <a:avLst/>
              <a:gdLst/>
              <a:ahLst/>
              <a:cxnLst/>
              <a:rect l="l" t="t" r="r" b="b"/>
              <a:pathLst>
                <a:path w="644" h="1984" extrusionOk="0">
                  <a:moveTo>
                    <a:pt x="181" y="1"/>
                  </a:moveTo>
                  <a:cubicBezTo>
                    <a:pt x="168" y="1"/>
                    <a:pt x="155" y="3"/>
                    <a:pt x="143" y="7"/>
                  </a:cubicBezTo>
                  <a:cubicBezTo>
                    <a:pt x="48" y="7"/>
                    <a:pt x="0" y="102"/>
                    <a:pt x="0" y="174"/>
                  </a:cubicBezTo>
                  <a:lnTo>
                    <a:pt x="310" y="1864"/>
                  </a:lnTo>
                  <a:cubicBezTo>
                    <a:pt x="334" y="1936"/>
                    <a:pt x="405" y="1984"/>
                    <a:pt x="477" y="1984"/>
                  </a:cubicBezTo>
                  <a:lnTo>
                    <a:pt x="500" y="1984"/>
                  </a:lnTo>
                  <a:cubicBezTo>
                    <a:pt x="572" y="1984"/>
                    <a:pt x="643" y="1888"/>
                    <a:pt x="619" y="1817"/>
                  </a:cubicBezTo>
                  <a:lnTo>
                    <a:pt x="310" y="126"/>
                  </a:lnTo>
                  <a:cubicBezTo>
                    <a:pt x="310" y="47"/>
                    <a:pt x="244" y="1"/>
                    <a:pt x="181"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128;p55">
              <a:extLst>
                <a:ext uri="{FF2B5EF4-FFF2-40B4-BE49-F238E27FC236}">
                  <a16:creationId xmlns:a16="http://schemas.microsoft.com/office/drawing/2014/main" id="{E0EE52F8-3370-4E81-A652-81BE96749F64}"/>
                </a:ext>
              </a:extLst>
            </p:cNvPr>
            <p:cNvSpPr/>
            <p:nvPr/>
          </p:nvSpPr>
          <p:spPr>
            <a:xfrm>
              <a:off x="4110120" y="3909767"/>
              <a:ext cx="226967" cy="101017"/>
            </a:xfrm>
            <a:custGeom>
              <a:avLst/>
              <a:gdLst/>
              <a:ahLst/>
              <a:cxnLst/>
              <a:rect l="l" t="t" r="r" b="b"/>
              <a:pathLst>
                <a:path w="5835" h="2597" extrusionOk="0">
                  <a:moveTo>
                    <a:pt x="143" y="0"/>
                  </a:moveTo>
                  <a:cubicBezTo>
                    <a:pt x="95" y="0"/>
                    <a:pt x="72" y="0"/>
                    <a:pt x="24" y="48"/>
                  </a:cubicBezTo>
                  <a:cubicBezTo>
                    <a:pt x="0" y="72"/>
                    <a:pt x="0" y="119"/>
                    <a:pt x="0" y="167"/>
                  </a:cubicBezTo>
                  <a:lnTo>
                    <a:pt x="191" y="2596"/>
                  </a:lnTo>
                  <a:cubicBezTo>
                    <a:pt x="786" y="2596"/>
                    <a:pt x="1358" y="2334"/>
                    <a:pt x="1762" y="1882"/>
                  </a:cubicBezTo>
                  <a:cubicBezTo>
                    <a:pt x="2120" y="2048"/>
                    <a:pt x="2501" y="2144"/>
                    <a:pt x="2905" y="2144"/>
                  </a:cubicBezTo>
                  <a:cubicBezTo>
                    <a:pt x="3310" y="2144"/>
                    <a:pt x="3715" y="2048"/>
                    <a:pt x="4072" y="1882"/>
                  </a:cubicBezTo>
                  <a:cubicBezTo>
                    <a:pt x="4191" y="2001"/>
                    <a:pt x="4311" y="2120"/>
                    <a:pt x="4453" y="2215"/>
                  </a:cubicBezTo>
                  <a:cubicBezTo>
                    <a:pt x="4811" y="2453"/>
                    <a:pt x="5215" y="2596"/>
                    <a:pt x="5644" y="2596"/>
                  </a:cubicBezTo>
                  <a:lnTo>
                    <a:pt x="5835" y="167"/>
                  </a:lnTo>
                  <a:cubicBezTo>
                    <a:pt x="5835" y="119"/>
                    <a:pt x="5835" y="72"/>
                    <a:pt x="5811" y="48"/>
                  </a:cubicBezTo>
                  <a:cubicBezTo>
                    <a:pt x="5763" y="0"/>
                    <a:pt x="5739" y="0"/>
                    <a:pt x="5692"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129;p55">
              <a:extLst>
                <a:ext uri="{FF2B5EF4-FFF2-40B4-BE49-F238E27FC236}">
                  <a16:creationId xmlns:a16="http://schemas.microsoft.com/office/drawing/2014/main" id="{90D7F84D-D6E6-4A80-BBB0-F2B0979C6164}"/>
                </a:ext>
              </a:extLst>
            </p:cNvPr>
            <p:cNvSpPr/>
            <p:nvPr/>
          </p:nvSpPr>
          <p:spPr>
            <a:xfrm>
              <a:off x="4049911" y="3807862"/>
              <a:ext cx="347394" cy="185308"/>
            </a:xfrm>
            <a:custGeom>
              <a:avLst/>
              <a:gdLst/>
              <a:ahLst/>
              <a:cxnLst/>
              <a:rect l="l" t="t" r="r" b="b"/>
              <a:pathLst>
                <a:path w="8931" h="4764" extrusionOk="0">
                  <a:moveTo>
                    <a:pt x="4453" y="1"/>
                  </a:moveTo>
                  <a:cubicBezTo>
                    <a:pt x="3501" y="1"/>
                    <a:pt x="2644" y="620"/>
                    <a:pt x="2382" y="1525"/>
                  </a:cubicBezTo>
                  <a:cubicBezTo>
                    <a:pt x="2167" y="1430"/>
                    <a:pt x="1929" y="1382"/>
                    <a:pt x="1691" y="1382"/>
                  </a:cubicBezTo>
                  <a:cubicBezTo>
                    <a:pt x="762" y="1382"/>
                    <a:pt x="0" y="2144"/>
                    <a:pt x="0" y="3073"/>
                  </a:cubicBezTo>
                  <a:cubicBezTo>
                    <a:pt x="0" y="4002"/>
                    <a:pt x="762" y="4764"/>
                    <a:pt x="1691" y="4764"/>
                  </a:cubicBezTo>
                  <a:cubicBezTo>
                    <a:pt x="2310" y="4764"/>
                    <a:pt x="2882" y="4430"/>
                    <a:pt x="3168" y="3883"/>
                  </a:cubicBezTo>
                  <a:cubicBezTo>
                    <a:pt x="3549" y="4168"/>
                    <a:pt x="3977" y="4311"/>
                    <a:pt x="4453" y="4311"/>
                  </a:cubicBezTo>
                  <a:cubicBezTo>
                    <a:pt x="4906" y="4311"/>
                    <a:pt x="5358" y="4144"/>
                    <a:pt x="5739" y="3859"/>
                  </a:cubicBezTo>
                  <a:cubicBezTo>
                    <a:pt x="5859" y="4097"/>
                    <a:pt x="6049" y="4311"/>
                    <a:pt x="6263" y="4454"/>
                  </a:cubicBezTo>
                  <a:cubicBezTo>
                    <a:pt x="6549" y="4668"/>
                    <a:pt x="6883" y="4764"/>
                    <a:pt x="7240" y="4764"/>
                  </a:cubicBezTo>
                  <a:cubicBezTo>
                    <a:pt x="8169" y="4764"/>
                    <a:pt x="8931" y="4002"/>
                    <a:pt x="8931" y="3073"/>
                  </a:cubicBezTo>
                  <a:cubicBezTo>
                    <a:pt x="8931" y="2144"/>
                    <a:pt x="8169" y="1382"/>
                    <a:pt x="7240" y="1382"/>
                  </a:cubicBezTo>
                  <a:cubicBezTo>
                    <a:pt x="6978" y="1382"/>
                    <a:pt x="6740" y="1430"/>
                    <a:pt x="6525" y="1549"/>
                  </a:cubicBezTo>
                  <a:cubicBezTo>
                    <a:pt x="6240" y="644"/>
                    <a:pt x="5406" y="1"/>
                    <a:pt x="4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130;p55">
              <a:extLst>
                <a:ext uri="{FF2B5EF4-FFF2-40B4-BE49-F238E27FC236}">
                  <a16:creationId xmlns:a16="http://schemas.microsoft.com/office/drawing/2014/main" id="{34DEAE51-F073-4E49-80DB-2037AFFA3611}"/>
                </a:ext>
              </a:extLst>
            </p:cNvPr>
            <p:cNvSpPr/>
            <p:nvPr/>
          </p:nvSpPr>
          <p:spPr>
            <a:xfrm>
              <a:off x="4049911" y="3807862"/>
              <a:ext cx="227900" cy="179745"/>
            </a:xfrm>
            <a:custGeom>
              <a:avLst/>
              <a:gdLst/>
              <a:ahLst/>
              <a:cxnLst/>
              <a:rect l="l" t="t" r="r" b="b"/>
              <a:pathLst>
                <a:path w="5859" h="4621" extrusionOk="0">
                  <a:moveTo>
                    <a:pt x="4453" y="1"/>
                  </a:moveTo>
                  <a:cubicBezTo>
                    <a:pt x="3501" y="1"/>
                    <a:pt x="2644" y="620"/>
                    <a:pt x="2382" y="1525"/>
                  </a:cubicBezTo>
                  <a:cubicBezTo>
                    <a:pt x="2167" y="1430"/>
                    <a:pt x="1929" y="1382"/>
                    <a:pt x="1691" y="1382"/>
                  </a:cubicBezTo>
                  <a:cubicBezTo>
                    <a:pt x="762" y="1382"/>
                    <a:pt x="0" y="2144"/>
                    <a:pt x="0" y="3073"/>
                  </a:cubicBezTo>
                  <a:cubicBezTo>
                    <a:pt x="0" y="3763"/>
                    <a:pt x="405" y="4359"/>
                    <a:pt x="1000" y="4621"/>
                  </a:cubicBezTo>
                  <a:cubicBezTo>
                    <a:pt x="667" y="4311"/>
                    <a:pt x="453" y="3859"/>
                    <a:pt x="453" y="3382"/>
                  </a:cubicBezTo>
                  <a:cubicBezTo>
                    <a:pt x="453" y="2454"/>
                    <a:pt x="1215" y="1692"/>
                    <a:pt x="2167" y="1692"/>
                  </a:cubicBezTo>
                  <a:cubicBezTo>
                    <a:pt x="2405" y="1692"/>
                    <a:pt x="2620" y="1739"/>
                    <a:pt x="2834" y="1835"/>
                  </a:cubicBezTo>
                  <a:cubicBezTo>
                    <a:pt x="3120" y="930"/>
                    <a:pt x="3953" y="310"/>
                    <a:pt x="4906" y="310"/>
                  </a:cubicBezTo>
                  <a:cubicBezTo>
                    <a:pt x="5239" y="310"/>
                    <a:pt x="5573" y="382"/>
                    <a:pt x="5859" y="525"/>
                  </a:cubicBezTo>
                  <a:cubicBezTo>
                    <a:pt x="5478" y="191"/>
                    <a:pt x="4977" y="1"/>
                    <a:pt x="445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131;p55">
              <a:extLst>
                <a:ext uri="{FF2B5EF4-FFF2-40B4-BE49-F238E27FC236}">
                  <a16:creationId xmlns:a16="http://schemas.microsoft.com/office/drawing/2014/main" id="{889CC3A2-762C-403F-B6F8-0A517C8DC9AC}"/>
                </a:ext>
              </a:extLst>
            </p:cNvPr>
            <p:cNvSpPr/>
            <p:nvPr/>
          </p:nvSpPr>
          <p:spPr>
            <a:xfrm>
              <a:off x="4123072" y="4082967"/>
              <a:ext cx="201061" cy="72310"/>
            </a:xfrm>
            <a:custGeom>
              <a:avLst/>
              <a:gdLst/>
              <a:ahLst/>
              <a:cxnLst/>
              <a:rect l="l" t="t" r="r" b="b"/>
              <a:pathLst>
                <a:path w="5169" h="1859" extrusionOk="0">
                  <a:moveTo>
                    <a:pt x="1" y="1"/>
                  </a:moveTo>
                  <a:lnTo>
                    <a:pt x="120" y="1715"/>
                  </a:lnTo>
                  <a:cubicBezTo>
                    <a:pt x="120" y="1787"/>
                    <a:pt x="191" y="1858"/>
                    <a:pt x="286" y="1858"/>
                  </a:cubicBezTo>
                  <a:lnTo>
                    <a:pt x="4882" y="1858"/>
                  </a:lnTo>
                  <a:cubicBezTo>
                    <a:pt x="4978" y="1858"/>
                    <a:pt x="5049" y="1787"/>
                    <a:pt x="5049" y="1715"/>
                  </a:cubicBezTo>
                  <a:lnTo>
                    <a:pt x="5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2;p55">
              <a:extLst>
                <a:ext uri="{FF2B5EF4-FFF2-40B4-BE49-F238E27FC236}">
                  <a16:creationId xmlns:a16="http://schemas.microsoft.com/office/drawing/2014/main" id="{FF93AE4D-294E-4D3F-BFB4-1E6EBCEAA6E9}"/>
                </a:ext>
              </a:extLst>
            </p:cNvPr>
            <p:cNvSpPr/>
            <p:nvPr/>
          </p:nvSpPr>
          <p:spPr>
            <a:xfrm>
              <a:off x="4123072" y="4082967"/>
              <a:ext cx="40803" cy="72310"/>
            </a:xfrm>
            <a:custGeom>
              <a:avLst/>
              <a:gdLst/>
              <a:ahLst/>
              <a:cxnLst/>
              <a:rect l="l" t="t" r="r" b="b"/>
              <a:pathLst>
                <a:path w="1049" h="1859" extrusionOk="0">
                  <a:moveTo>
                    <a:pt x="1" y="1"/>
                  </a:moveTo>
                  <a:lnTo>
                    <a:pt x="120" y="1715"/>
                  </a:lnTo>
                  <a:cubicBezTo>
                    <a:pt x="120" y="1787"/>
                    <a:pt x="191" y="1858"/>
                    <a:pt x="286" y="1858"/>
                  </a:cubicBezTo>
                  <a:lnTo>
                    <a:pt x="1048" y="1858"/>
                  </a:lnTo>
                  <a:cubicBezTo>
                    <a:pt x="953" y="1858"/>
                    <a:pt x="905" y="1787"/>
                    <a:pt x="882" y="1715"/>
                  </a:cubicBezTo>
                  <a:lnTo>
                    <a:pt x="763"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33;p55">
              <a:extLst>
                <a:ext uri="{FF2B5EF4-FFF2-40B4-BE49-F238E27FC236}">
                  <a16:creationId xmlns:a16="http://schemas.microsoft.com/office/drawing/2014/main" id="{D85C6325-17D9-42C6-8487-34E7F7C799FC}"/>
                </a:ext>
              </a:extLst>
            </p:cNvPr>
            <p:cNvSpPr/>
            <p:nvPr/>
          </p:nvSpPr>
          <p:spPr>
            <a:xfrm>
              <a:off x="4157339" y="4124663"/>
              <a:ext cx="132524" cy="65815"/>
            </a:xfrm>
            <a:custGeom>
              <a:avLst/>
              <a:gdLst/>
              <a:ahLst/>
              <a:cxnLst/>
              <a:rect l="l" t="t" r="r" b="b"/>
              <a:pathLst>
                <a:path w="3407" h="1692" extrusionOk="0">
                  <a:moveTo>
                    <a:pt x="620" y="310"/>
                  </a:moveTo>
                  <a:cubicBezTo>
                    <a:pt x="739" y="310"/>
                    <a:pt x="1049" y="453"/>
                    <a:pt x="1382" y="619"/>
                  </a:cubicBezTo>
                  <a:cubicBezTo>
                    <a:pt x="1049" y="786"/>
                    <a:pt x="739" y="929"/>
                    <a:pt x="620" y="929"/>
                  </a:cubicBezTo>
                  <a:cubicBezTo>
                    <a:pt x="453" y="929"/>
                    <a:pt x="310" y="786"/>
                    <a:pt x="310" y="619"/>
                  </a:cubicBezTo>
                  <a:cubicBezTo>
                    <a:pt x="310" y="453"/>
                    <a:pt x="453" y="310"/>
                    <a:pt x="620" y="310"/>
                  </a:cubicBezTo>
                  <a:close/>
                  <a:moveTo>
                    <a:pt x="2787" y="310"/>
                  </a:moveTo>
                  <a:cubicBezTo>
                    <a:pt x="2954" y="310"/>
                    <a:pt x="3097" y="453"/>
                    <a:pt x="3097" y="619"/>
                  </a:cubicBezTo>
                  <a:cubicBezTo>
                    <a:pt x="3097" y="786"/>
                    <a:pt x="2954" y="929"/>
                    <a:pt x="2787" y="929"/>
                  </a:cubicBezTo>
                  <a:cubicBezTo>
                    <a:pt x="2668" y="929"/>
                    <a:pt x="2358" y="786"/>
                    <a:pt x="2025" y="619"/>
                  </a:cubicBezTo>
                  <a:cubicBezTo>
                    <a:pt x="2358" y="453"/>
                    <a:pt x="2668" y="310"/>
                    <a:pt x="2787" y="310"/>
                  </a:cubicBezTo>
                  <a:close/>
                  <a:moveTo>
                    <a:pt x="620" y="0"/>
                  </a:moveTo>
                  <a:cubicBezTo>
                    <a:pt x="286" y="0"/>
                    <a:pt x="1" y="286"/>
                    <a:pt x="1" y="619"/>
                  </a:cubicBezTo>
                  <a:cubicBezTo>
                    <a:pt x="1" y="953"/>
                    <a:pt x="286" y="1239"/>
                    <a:pt x="620" y="1239"/>
                  </a:cubicBezTo>
                  <a:cubicBezTo>
                    <a:pt x="810" y="1239"/>
                    <a:pt x="1215" y="1048"/>
                    <a:pt x="1501" y="905"/>
                  </a:cubicBezTo>
                  <a:lnTo>
                    <a:pt x="1501" y="905"/>
                  </a:lnTo>
                  <a:cubicBezTo>
                    <a:pt x="1453" y="1072"/>
                    <a:pt x="1310" y="1262"/>
                    <a:pt x="1049" y="1405"/>
                  </a:cubicBezTo>
                  <a:cubicBezTo>
                    <a:pt x="953" y="1453"/>
                    <a:pt x="929" y="1524"/>
                    <a:pt x="977" y="1620"/>
                  </a:cubicBezTo>
                  <a:cubicBezTo>
                    <a:pt x="1001" y="1667"/>
                    <a:pt x="1049" y="1691"/>
                    <a:pt x="1096" y="1691"/>
                  </a:cubicBezTo>
                  <a:lnTo>
                    <a:pt x="1168" y="1691"/>
                  </a:lnTo>
                  <a:cubicBezTo>
                    <a:pt x="1430" y="1548"/>
                    <a:pt x="1596" y="1382"/>
                    <a:pt x="1715" y="1215"/>
                  </a:cubicBezTo>
                  <a:cubicBezTo>
                    <a:pt x="1811" y="1382"/>
                    <a:pt x="1977" y="1548"/>
                    <a:pt x="2239" y="1691"/>
                  </a:cubicBezTo>
                  <a:lnTo>
                    <a:pt x="2311" y="1691"/>
                  </a:lnTo>
                  <a:cubicBezTo>
                    <a:pt x="2358" y="1691"/>
                    <a:pt x="2406" y="1667"/>
                    <a:pt x="2430" y="1620"/>
                  </a:cubicBezTo>
                  <a:cubicBezTo>
                    <a:pt x="2477" y="1524"/>
                    <a:pt x="2454" y="1453"/>
                    <a:pt x="2358" y="1405"/>
                  </a:cubicBezTo>
                  <a:cubicBezTo>
                    <a:pt x="2096" y="1262"/>
                    <a:pt x="1953" y="1072"/>
                    <a:pt x="1906" y="905"/>
                  </a:cubicBezTo>
                  <a:lnTo>
                    <a:pt x="1906" y="905"/>
                  </a:lnTo>
                  <a:cubicBezTo>
                    <a:pt x="2192" y="1048"/>
                    <a:pt x="2596" y="1239"/>
                    <a:pt x="2787" y="1239"/>
                  </a:cubicBezTo>
                  <a:cubicBezTo>
                    <a:pt x="3120" y="1239"/>
                    <a:pt x="3406" y="953"/>
                    <a:pt x="3406" y="619"/>
                  </a:cubicBezTo>
                  <a:cubicBezTo>
                    <a:pt x="3406" y="286"/>
                    <a:pt x="3120" y="0"/>
                    <a:pt x="2787" y="0"/>
                  </a:cubicBezTo>
                  <a:cubicBezTo>
                    <a:pt x="2525" y="0"/>
                    <a:pt x="1930" y="310"/>
                    <a:pt x="1715" y="453"/>
                  </a:cubicBezTo>
                  <a:cubicBezTo>
                    <a:pt x="1477" y="310"/>
                    <a:pt x="882" y="0"/>
                    <a:pt x="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3829;p33">
            <a:extLst>
              <a:ext uri="{FF2B5EF4-FFF2-40B4-BE49-F238E27FC236}">
                <a16:creationId xmlns:a16="http://schemas.microsoft.com/office/drawing/2014/main" id="{DFCCE2E8-46C1-4D5F-B876-71E9979E5545}"/>
              </a:ext>
            </a:extLst>
          </p:cNvPr>
          <p:cNvGrpSpPr/>
          <p:nvPr/>
        </p:nvGrpSpPr>
        <p:grpSpPr>
          <a:xfrm>
            <a:off x="48894" y="3397165"/>
            <a:ext cx="652376" cy="652321"/>
            <a:chOff x="6168141" y="1723375"/>
            <a:chExt cx="749477" cy="690910"/>
          </a:xfrm>
        </p:grpSpPr>
        <p:sp>
          <p:nvSpPr>
            <p:cNvPr id="20" name="Google Shape;3830;p33">
              <a:extLst>
                <a:ext uri="{FF2B5EF4-FFF2-40B4-BE49-F238E27FC236}">
                  <a16:creationId xmlns:a16="http://schemas.microsoft.com/office/drawing/2014/main" id="{5EFF6759-FDF6-4FAB-A97A-F0604F2952D4}"/>
                </a:ext>
              </a:extLst>
            </p:cNvPr>
            <p:cNvSpPr/>
            <p:nvPr/>
          </p:nvSpPr>
          <p:spPr>
            <a:xfrm>
              <a:off x="6507040" y="1723375"/>
              <a:ext cx="202598" cy="346385"/>
            </a:xfrm>
            <a:custGeom>
              <a:avLst/>
              <a:gdLst/>
              <a:ahLst/>
              <a:cxnLst/>
              <a:rect l="l" t="t" r="r" b="b"/>
              <a:pathLst>
                <a:path w="56434" h="96486" extrusionOk="0">
                  <a:moveTo>
                    <a:pt x="39646" y="10062"/>
                  </a:moveTo>
                  <a:cubicBezTo>
                    <a:pt x="40347" y="10062"/>
                    <a:pt x="41059" y="10181"/>
                    <a:pt x="41754" y="10434"/>
                  </a:cubicBezTo>
                  <a:cubicBezTo>
                    <a:pt x="44984" y="11641"/>
                    <a:pt x="46680" y="15197"/>
                    <a:pt x="45473" y="18459"/>
                  </a:cubicBezTo>
                  <a:cubicBezTo>
                    <a:pt x="44554" y="20986"/>
                    <a:pt x="42177" y="22554"/>
                    <a:pt x="39624" y="22554"/>
                  </a:cubicBezTo>
                  <a:cubicBezTo>
                    <a:pt x="38914" y="22554"/>
                    <a:pt x="38191" y="22433"/>
                    <a:pt x="37481" y="22177"/>
                  </a:cubicBezTo>
                  <a:cubicBezTo>
                    <a:pt x="34252" y="21003"/>
                    <a:pt x="32588" y="17415"/>
                    <a:pt x="33762" y="14186"/>
                  </a:cubicBezTo>
                  <a:cubicBezTo>
                    <a:pt x="34684" y="11652"/>
                    <a:pt x="37091" y="10062"/>
                    <a:pt x="39646" y="10062"/>
                  </a:cubicBezTo>
                  <a:close/>
                  <a:moveTo>
                    <a:pt x="39627" y="0"/>
                  </a:moveTo>
                  <a:cubicBezTo>
                    <a:pt x="37267" y="0"/>
                    <a:pt x="34917" y="512"/>
                    <a:pt x="32719" y="1529"/>
                  </a:cubicBezTo>
                  <a:cubicBezTo>
                    <a:pt x="28772" y="3356"/>
                    <a:pt x="25803" y="6650"/>
                    <a:pt x="24303" y="10728"/>
                  </a:cubicBezTo>
                  <a:cubicBezTo>
                    <a:pt x="24172" y="11087"/>
                    <a:pt x="24042" y="11446"/>
                    <a:pt x="23944" y="11870"/>
                  </a:cubicBezTo>
                  <a:lnTo>
                    <a:pt x="555" y="85558"/>
                  </a:lnTo>
                  <a:cubicBezTo>
                    <a:pt x="1" y="87221"/>
                    <a:pt x="882" y="88983"/>
                    <a:pt x="2545" y="89603"/>
                  </a:cubicBezTo>
                  <a:lnTo>
                    <a:pt x="20943" y="96290"/>
                  </a:lnTo>
                  <a:cubicBezTo>
                    <a:pt x="21302" y="96420"/>
                    <a:pt x="21660" y="96486"/>
                    <a:pt x="22052" y="96486"/>
                  </a:cubicBezTo>
                  <a:cubicBezTo>
                    <a:pt x="23324" y="96486"/>
                    <a:pt x="24531" y="95735"/>
                    <a:pt x="25053" y="94463"/>
                  </a:cubicBezTo>
                  <a:lnTo>
                    <a:pt x="54509" y="22993"/>
                  </a:lnTo>
                  <a:cubicBezTo>
                    <a:pt x="54672" y="22569"/>
                    <a:pt x="54835" y="22243"/>
                    <a:pt x="54965" y="21884"/>
                  </a:cubicBezTo>
                  <a:cubicBezTo>
                    <a:pt x="56433" y="17806"/>
                    <a:pt x="56238" y="13370"/>
                    <a:pt x="54411" y="9423"/>
                  </a:cubicBezTo>
                  <a:cubicBezTo>
                    <a:pt x="52551" y="5476"/>
                    <a:pt x="49290" y="2475"/>
                    <a:pt x="45212" y="975"/>
                  </a:cubicBezTo>
                  <a:cubicBezTo>
                    <a:pt x="43391" y="324"/>
                    <a:pt x="41506" y="0"/>
                    <a:pt x="39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31;p33">
              <a:extLst>
                <a:ext uri="{FF2B5EF4-FFF2-40B4-BE49-F238E27FC236}">
                  <a16:creationId xmlns:a16="http://schemas.microsoft.com/office/drawing/2014/main" id="{6005B3CE-B30F-4757-BE21-643AAC3C4D3B}"/>
                </a:ext>
              </a:extLst>
            </p:cNvPr>
            <p:cNvSpPr/>
            <p:nvPr/>
          </p:nvSpPr>
          <p:spPr>
            <a:xfrm>
              <a:off x="6507040" y="1731205"/>
              <a:ext cx="202598" cy="338555"/>
            </a:xfrm>
            <a:custGeom>
              <a:avLst/>
              <a:gdLst/>
              <a:ahLst/>
              <a:cxnLst/>
              <a:rect l="l" t="t" r="r" b="b"/>
              <a:pathLst>
                <a:path w="56434" h="94305" extrusionOk="0">
                  <a:moveTo>
                    <a:pt x="47756" y="0"/>
                  </a:moveTo>
                  <a:cubicBezTo>
                    <a:pt x="47985" y="392"/>
                    <a:pt x="48213" y="816"/>
                    <a:pt x="48409" y="1240"/>
                  </a:cubicBezTo>
                  <a:cubicBezTo>
                    <a:pt x="50268" y="5187"/>
                    <a:pt x="50464" y="9623"/>
                    <a:pt x="48963" y="13733"/>
                  </a:cubicBezTo>
                  <a:cubicBezTo>
                    <a:pt x="48833" y="14060"/>
                    <a:pt x="48702" y="14418"/>
                    <a:pt x="48507" y="14810"/>
                  </a:cubicBezTo>
                  <a:lnTo>
                    <a:pt x="19084" y="86313"/>
                  </a:lnTo>
                  <a:cubicBezTo>
                    <a:pt x="18562" y="87552"/>
                    <a:pt x="17355" y="88335"/>
                    <a:pt x="16050" y="88335"/>
                  </a:cubicBezTo>
                  <a:cubicBezTo>
                    <a:pt x="15691" y="88335"/>
                    <a:pt x="15300" y="88270"/>
                    <a:pt x="14941" y="88139"/>
                  </a:cubicBezTo>
                  <a:lnTo>
                    <a:pt x="686" y="82920"/>
                  </a:lnTo>
                  <a:lnTo>
                    <a:pt x="555" y="83377"/>
                  </a:lnTo>
                  <a:cubicBezTo>
                    <a:pt x="1" y="85040"/>
                    <a:pt x="882" y="86802"/>
                    <a:pt x="2545" y="87422"/>
                  </a:cubicBezTo>
                  <a:lnTo>
                    <a:pt x="20943" y="94109"/>
                  </a:lnTo>
                  <a:cubicBezTo>
                    <a:pt x="21302" y="94239"/>
                    <a:pt x="21660" y="94305"/>
                    <a:pt x="22052" y="94305"/>
                  </a:cubicBezTo>
                  <a:cubicBezTo>
                    <a:pt x="23324" y="94305"/>
                    <a:pt x="24531" y="93554"/>
                    <a:pt x="25053" y="92282"/>
                  </a:cubicBezTo>
                  <a:lnTo>
                    <a:pt x="54509" y="20812"/>
                  </a:lnTo>
                  <a:cubicBezTo>
                    <a:pt x="54672" y="20388"/>
                    <a:pt x="54835" y="20062"/>
                    <a:pt x="54965" y="19703"/>
                  </a:cubicBezTo>
                  <a:cubicBezTo>
                    <a:pt x="56433" y="15625"/>
                    <a:pt x="56238" y="11189"/>
                    <a:pt x="54411" y="7242"/>
                  </a:cubicBezTo>
                  <a:cubicBezTo>
                    <a:pt x="52976" y="4143"/>
                    <a:pt x="50660" y="1664"/>
                    <a:pt x="47756"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32;p33">
              <a:extLst>
                <a:ext uri="{FF2B5EF4-FFF2-40B4-BE49-F238E27FC236}">
                  <a16:creationId xmlns:a16="http://schemas.microsoft.com/office/drawing/2014/main" id="{DF656434-EDE3-4343-A020-89B9DD56E230}"/>
                </a:ext>
              </a:extLst>
            </p:cNvPr>
            <p:cNvSpPr/>
            <p:nvPr/>
          </p:nvSpPr>
          <p:spPr>
            <a:xfrm>
              <a:off x="6168141" y="2004411"/>
              <a:ext cx="749477" cy="386453"/>
            </a:xfrm>
            <a:custGeom>
              <a:avLst/>
              <a:gdLst/>
              <a:ahLst/>
              <a:cxnLst/>
              <a:rect l="l" t="t" r="r" b="b"/>
              <a:pathLst>
                <a:path w="208768" h="107647" extrusionOk="0">
                  <a:moveTo>
                    <a:pt x="3262" y="1"/>
                  </a:moveTo>
                  <a:cubicBezTo>
                    <a:pt x="1468" y="1"/>
                    <a:pt x="0" y="1469"/>
                    <a:pt x="0" y="3263"/>
                  </a:cubicBezTo>
                  <a:cubicBezTo>
                    <a:pt x="0" y="31153"/>
                    <a:pt x="10862" y="57346"/>
                    <a:pt x="30565" y="77081"/>
                  </a:cubicBezTo>
                  <a:cubicBezTo>
                    <a:pt x="50300" y="96784"/>
                    <a:pt x="76494" y="107646"/>
                    <a:pt x="104384" y="107646"/>
                  </a:cubicBezTo>
                  <a:cubicBezTo>
                    <a:pt x="132274" y="107646"/>
                    <a:pt x="158467" y="96784"/>
                    <a:pt x="178202" y="77081"/>
                  </a:cubicBezTo>
                  <a:cubicBezTo>
                    <a:pt x="197905" y="57346"/>
                    <a:pt x="208767" y="31153"/>
                    <a:pt x="208767" y="3263"/>
                  </a:cubicBezTo>
                  <a:cubicBezTo>
                    <a:pt x="208767" y="1469"/>
                    <a:pt x="207299" y="1"/>
                    <a:pt x="2055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33;p33">
              <a:extLst>
                <a:ext uri="{FF2B5EF4-FFF2-40B4-BE49-F238E27FC236}">
                  <a16:creationId xmlns:a16="http://schemas.microsoft.com/office/drawing/2014/main" id="{5792DB5D-DE26-433F-9C04-6E1E44D44B18}"/>
                </a:ext>
              </a:extLst>
            </p:cNvPr>
            <p:cNvSpPr/>
            <p:nvPr/>
          </p:nvSpPr>
          <p:spPr>
            <a:xfrm>
              <a:off x="6168141" y="2004411"/>
              <a:ext cx="398160" cy="386453"/>
            </a:xfrm>
            <a:custGeom>
              <a:avLst/>
              <a:gdLst/>
              <a:ahLst/>
              <a:cxnLst/>
              <a:rect l="l" t="t" r="r" b="b"/>
              <a:pathLst>
                <a:path w="110908" h="107647" extrusionOk="0">
                  <a:moveTo>
                    <a:pt x="3262" y="1"/>
                  </a:moveTo>
                  <a:cubicBezTo>
                    <a:pt x="1468" y="1"/>
                    <a:pt x="0" y="1469"/>
                    <a:pt x="0" y="3263"/>
                  </a:cubicBezTo>
                  <a:cubicBezTo>
                    <a:pt x="0" y="31153"/>
                    <a:pt x="10862" y="57346"/>
                    <a:pt x="30565" y="77081"/>
                  </a:cubicBezTo>
                  <a:cubicBezTo>
                    <a:pt x="50300" y="96784"/>
                    <a:pt x="76494" y="107646"/>
                    <a:pt x="104384" y="107646"/>
                  </a:cubicBezTo>
                  <a:cubicBezTo>
                    <a:pt x="106569" y="107646"/>
                    <a:pt x="108755" y="107581"/>
                    <a:pt x="110908" y="107450"/>
                  </a:cubicBezTo>
                  <a:cubicBezTo>
                    <a:pt x="85497" y="105885"/>
                    <a:pt x="61782" y="95251"/>
                    <a:pt x="43613" y="77081"/>
                  </a:cubicBezTo>
                  <a:cubicBezTo>
                    <a:pt x="23910" y="57346"/>
                    <a:pt x="13048" y="31153"/>
                    <a:pt x="13048" y="3263"/>
                  </a:cubicBezTo>
                  <a:cubicBezTo>
                    <a:pt x="13048" y="1469"/>
                    <a:pt x="14516" y="1"/>
                    <a:pt x="16310"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34;p33">
              <a:extLst>
                <a:ext uri="{FF2B5EF4-FFF2-40B4-BE49-F238E27FC236}">
                  <a16:creationId xmlns:a16="http://schemas.microsoft.com/office/drawing/2014/main" id="{69F4895E-737A-455E-AACD-F9C2FBA970BA}"/>
                </a:ext>
              </a:extLst>
            </p:cNvPr>
            <p:cNvSpPr/>
            <p:nvPr/>
          </p:nvSpPr>
          <p:spPr>
            <a:xfrm>
              <a:off x="6343796" y="2332307"/>
              <a:ext cx="398163" cy="81978"/>
            </a:xfrm>
            <a:custGeom>
              <a:avLst/>
              <a:gdLst/>
              <a:ahLst/>
              <a:cxnLst/>
              <a:rect l="l" t="t" r="r" b="b"/>
              <a:pathLst>
                <a:path w="110909" h="22835" extrusionOk="0">
                  <a:moveTo>
                    <a:pt x="1" y="0"/>
                  </a:moveTo>
                  <a:lnTo>
                    <a:pt x="1" y="19572"/>
                  </a:lnTo>
                  <a:cubicBezTo>
                    <a:pt x="1" y="21366"/>
                    <a:pt x="1469" y="22834"/>
                    <a:pt x="3263" y="22834"/>
                  </a:cubicBezTo>
                  <a:lnTo>
                    <a:pt x="107646" y="22834"/>
                  </a:lnTo>
                  <a:cubicBezTo>
                    <a:pt x="109440" y="22834"/>
                    <a:pt x="110908" y="21366"/>
                    <a:pt x="110908" y="19572"/>
                  </a:cubicBezTo>
                  <a:lnTo>
                    <a:pt x="1109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35;p33">
              <a:extLst>
                <a:ext uri="{FF2B5EF4-FFF2-40B4-BE49-F238E27FC236}">
                  <a16:creationId xmlns:a16="http://schemas.microsoft.com/office/drawing/2014/main" id="{ED93BFD3-E4EB-4B35-8520-DEB2CA012F1C}"/>
                </a:ext>
              </a:extLst>
            </p:cNvPr>
            <p:cNvSpPr/>
            <p:nvPr/>
          </p:nvSpPr>
          <p:spPr>
            <a:xfrm>
              <a:off x="6343796" y="2332307"/>
              <a:ext cx="398163" cy="81978"/>
            </a:xfrm>
            <a:custGeom>
              <a:avLst/>
              <a:gdLst/>
              <a:ahLst/>
              <a:cxnLst/>
              <a:rect l="l" t="t" r="r" b="b"/>
              <a:pathLst>
                <a:path w="110909" h="22835" extrusionOk="0">
                  <a:moveTo>
                    <a:pt x="1" y="0"/>
                  </a:moveTo>
                  <a:lnTo>
                    <a:pt x="1" y="19572"/>
                  </a:lnTo>
                  <a:cubicBezTo>
                    <a:pt x="1" y="21366"/>
                    <a:pt x="1469" y="22834"/>
                    <a:pt x="3263" y="22834"/>
                  </a:cubicBezTo>
                  <a:lnTo>
                    <a:pt x="16311" y="22834"/>
                  </a:lnTo>
                  <a:cubicBezTo>
                    <a:pt x="14517" y="22834"/>
                    <a:pt x="13049" y="21366"/>
                    <a:pt x="13049" y="19572"/>
                  </a:cubicBezTo>
                  <a:lnTo>
                    <a:pt x="13049" y="6524"/>
                  </a:lnTo>
                  <a:lnTo>
                    <a:pt x="110908" y="6524"/>
                  </a:lnTo>
                  <a:lnTo>
                    <a:pt x="11090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36;p33">
              <a:extLst>
                <a:ext uri="{FF2B5EF4-FFF2-40B4-BE49-F238E27FC236}">
                  <a16:creationId xmlns:a16="http://schemas.microsoft.com/office/drawing/2014/main" id="{5608478E-FDA4-41AD-AA85-997020C72FBE}"/>
                </a:ext>
              </a:extLst>
            </p:cNvPr>
            <p:cNvSpPr/>
            <p:nvPr/>
          </p:nvSpPr>
          <p:spPr>
            <a:xfrm>
              <a:off x="6250111" y="1806853"/>
              <a:ext cx="304479" cy="174108"/>
            </a:xfrm>
            <a:custGeom>
              <a:avLst/>
              <a:gdLst/>
              <a:ahLst/>
              <a:cxnLst/>
              <a:rect l="l" t="t" r="r" b="b"/>
              <a:pathLst>
                <a:path w="84813" h="48498" extrusionOk="0">
                  <a:moveTo>
                    <a:pt x="81551" y="1"/>
                  </a:moveTo>
                  <a:cubicBezTo>
                    <a:pt x="60413" y="1"/>
                    <a:pt x="40515" y="1697"/>
                    <a:pt x="25542" y="4829"/>
                  </a:cubicBezTo>
                  <a:cubicBezTo>
                    <a:pt x="8352" y="8417"/>
                    <a:pt x="1" y="13245"/>
                    <a:pt x="1" y="19573"/>
                  </a:cubicBezTo>
                  <a:cubicBezTo>
                    <a:pt x="1" y="25118"/>
                    <a:pt x="6460" y="29489"/>
                    <a:pt x="19703" y="32947"/>
                  </a:cubicBezTo>
                  <a:cubicBezTo>
                    <a:pt x="29261" y="35393"/>
                    <a:pt x="42015" y="37253"/>
                    <a:pt x="56238" y="38264"/>
                  </a:cubicBezTo>
                  <a:lnTo>
                    <a:pt x="50268" y="42602"/>
                  </a:lnTo>
                  <a:cubicBezTo>
                    <a:pt x="48963" y="43581"/>
                    <a:pt x="48539" y="45408"/>
                    <a:pt x="49355" y="46843"/>
                  </a:cubicBezTo>
                  <a:cubicBezTo>
                    <a:pt x="49956" y="47901"/>
                    <a:pt x="51086" y="48498"/>
                    <a:pt x="52232" y="48498"/>
                  </a:cubicBezTo>
                  <a:cubicBezTo>
                    <a:pt x="52887" y="48498"/>
                    <a:pt x="53547" y="48302"/>
                    <a:pt x="54117" y="47887"/>
                  </a:cubicBezTo>
                  <a:lnTo>
                    <a:pt x="66969" y="38492"/>
                  </a:lnTo>
                  <a:cubicBezTo>
                    <a:pt x="68535" y="37351"/>
                    <a:pt x="68731" y="35035"/>
                    <a:pt x="67426" y="33632"/>
                  </a:cubicBezTo>
                  <a:lnTo>
                    <a:pt x="57836" y="23455"/>
                  </a:lnTo>
                  <a:cubicBezTo>
                    <a:pt x="57189" y="22756"/>
                    <a:pt x="56319" y="22405"/>
                    <a:pt x="55450" y="22405"/>
                  </a:cubicBezTo>
                  <a:cubicBezTo>
                    <a:pt x="54655" y="22405"/>
                    <a:pt x="53860" y="22699"/>
                    <a:pt x="53237" y="23292"/>
                  </a:cubicBezTo>
                  <a:cubicBezTo>
                    <a:pt x="51899" y="24531"/>
                    <a:pt x="51834" y="26586"/>
                    <a:pt x="53073" y="27924"/>
                  </a:cubicBezTo>
                  <a:lnTo>
                    <a:pt x="56694" y="31773"/>
                  </a:lnTo>
                  <a:cubicBezTo>
                    <a:pt x="42896" y="30794"/>
                    <a:pt x="30533" y="29000"/>
                    <a:pt x="21334" y="26619"/>
                  </a:cubicBezTo>
                  <a:cubicBezTo>
                    <a:pt x="9037" y="23422"/>
                    <a:pt x="6525" y="20225"/>
                    <a:pt x="6525" y="19573"/>
                  </a:cubicBezTo>
                  <a:cubicBezTo>
                    <a:pt x="6525" y="18692"/>
                    <a:pt x="9983" y="14745"/>
                    <a:pt x="26847" y="11222"/>
                  </a:cubicBezTo>
                  <a:cubicBezTo>
                    <a:pt x="41428" y="8189"/>
                    <a:pt x="60870" y="6525"/>
                    <a:pt x="81551" y="6525"/>
                  </a:cubicBezTo>
                  <a:cubicBezTo>
                    <a:pt x="83345" y="6525"/>
                    <a:pt x="84813" y="5057"/>
                    <a:pt x="84813" y="3263"/>
                  </a:cubicBezTo>
                  <a:cubicBezTo>
                    <a:pt x="84813" y="1436"/>
                    <a:pt x="83345" y="1"/>
                    <a:pt x="81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37;p33">
              <a:extLst>
                <a:ext uri="{FF2B5EF4-FFF2-40B4-BE49-F238E27FC236}">
                  <a16:creationId xmlns:a16="http://schemas.microsoft.com/office/drawing/2014/main" id="{D2280230-6B1C-4395-85DF-511BF22C8C7E}"/>
                </a:ext>
              </a:extLst>
            </p:cNvPr>
            <p:cNvSpPr/>
            <p:nvPr/>
          </p:nvSpPr>
          <p:spPr>
            <a:xfrm>
              <a:off x="6681881" y="1805345"/>
              <a:ext cx="153763" cy="132787"/>
            </a:xfrm>
            <a:custGeom>
              <a:avLst/>
              <a:gdLst/>
              <a:ahLst/>
              <a:cxnLst/>
              <a:rect l="l" t="t" r="r" b="b"/>
              <a:pathLst>
                <a:path w="42831" h="36988" extrusionOk="0">
                  <a:moveTo>
                    <a:pt x="31389" y="0"/>
                  </a:moveTo>
                  <a:cubicBezTo>
                    <a:pt x="31128" y="0"/>
                    <a:pt x="30863" y="31"/>
                    <a:pt x="30598" y="95"/>
                  </a:cubicBezTo>
                  <a:lnTo>
                    <a:pt x="15527" y="3976"/>
                  </a:lnTo>
                  <a:cubicBezTo>
                    <a:pt x="13635" y="4466"/>
                    <a:pt x="12559" y="6553"/>
                    <a:pt x="13309" y="8380"/>
                  </a:cubicBezTo>
                  <a:lnTo>
                    <a:pt x="18398" y="20808"/>
                  </a:lnTo>
                  <a:cubicBezTo>
                    <a:pt x="18922" y="22070"/>
                    <a:pt x="20176" y="22828"/>
                    <a:pt x="21462" y="22828"/>
                  </a:cubicBezTo>
                  <a:cubicBezTo>
                    <a:pt x="21938" y="22828"/>
                    <a:pt x="22418" y="22725"/>
                    <a:pt x="22867" y="22505"/>
                  </a:cubicBezTo>
                  <a:cubicBezTo>
                    <a:pt x="24400" y="21754"/>
                    <a:pt x="25085" y="19895"/>
                    <a:pt x="24433" y="18329"/>
                  </a:cubicBezTo>
                  <a:lnTo>
                    <a:pt x="22312" y="13143"/>
                  </a:lnTo>
                  <a:lnTo>
                    <a:pt x="22312" y="13143"/>
                  </a:lnTo>
                  <a:cubicBezTo>
                    <a:pt x="33827" y="16242"/>
                    <a:pt x="36306" y="19275"/>
                    <a:pt x="36306" y="19993"/>
                  </a:cubicBezTo>
                  <a:cubicBezTo>
                    <a:pt x="36306" y="21167"/>
                    <a:pt x="30369" y="26843"/>
                    <a:pt x="3034" y="30496"/>
                  </a:cubicBezTo>
                  <a:cubicBezTo>
                    <a:pt x="1240" y="30725"/>
                    <a:pt x="0" y="32356"/>
                    <a:pt x="229" y="34150"/>
                  </a:cubicBezTo>
                  <a:cubicBezTo>
                    <a:pt x="457" y="35781"/>
                    <a:pt x="1860" y="36988"/>
                    <a:pt x="3458" y="36988"/>
                  </a:cubicBezTo>
                  <a:cubicBezTo>
                    <a:pt x="3621" y="36988"/>
                    <a:pt x="3752" y="36988"/>
                    <a:pt x="3882" y="36955"/>
                  </a:cubicBezTo>
                  <a:cubicBezTo>
                    <a:pt x="29717" y="33497"/>
                    <a:pt x="42830" y="27789"/>
                    <a:pt x="42830" y="19993"/>
                  </a:cubicBezTo>
                  <a:cubicBezTo>
                    <a:pt x="42830" y="15002"/>
                    <a:pt x="37676" y="10990"/>
                    <a:pt x="27140" y="7728"/>
                  </a:cubicBezTo>
                  <a:lnTo>
                    <a:pt x="32229" y="6423"/>
                  </a:lnTo>
                  <a:cubicBezTo>
                    <a:pt x="33958" y="5966"/>
                    <a:pt x="35034" y="4205"/>
                    <a:pt x="34577" y="2443"/>
                  </a:cubicBezTo>
                  <a:cubicBezTo>
                    <a:pt x="34189" y="975"/>
                    <a:pt x="32860" y="0"/>
                    <a:pt x="31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5080;p55">
            <a:extLst>
              <a:ext uri="{FF2B5EF4-FFF2-40B4-BE49-F238E27FC236}">
                <a16:creationId xmlns:a16="http://schemas.microsoft.com/office/drawing/2014/main" id="{A6E09520-0F8D-4B2E-A4D2-CB2D2EEE04BD}"/>
              </a:ext>
            </a:extLst>
          </p:cNvPr>
          <p:cNvGrpSpPr/>
          <p:nvPr/>
        </p:nvGrpSpPr>
        <p:grpSpPr>
          <a:xfrm>
            <a:off x="8403866" y="3570279"/>
            <a:ext cx="691240" cy="523539"/>
            <a:chOff x="6117514" y="1551993"/>
            <a:chExt cx="383529" cy="335592"/>
          </a:xfrm>
        </p:grpSpPr>
        <p:sp>
          <p:nvSpPr>
            <p:cNvPr id="29" name="Google Shape;5081;p55">
              <a:extLst>
                <a:ext uri="{FF2B5EF4-FFF2-40B4-BE49-F238E27FC236}">
                  <a16:creationId xmlns:a16="http://schemas.microsoft.com/office/drawing/2014/main" id="{9026F500-B29B-4268-B69C-69483D61485B}"/>
                </a:ext>
              </a:extLst>
            </p:cNvPr>
            <p:cNvSpPr/>
            <p:nvPr/>
          </p:nvSpPr>
          <p:spPr>
            <a:xfrm>
              <a:off x="6303704" y="1647636"/>
              <a:ext cx="11164" cy="30612"/>
            </a:xfrm>
            <a:custGeom>
              <a:avLst/>
              <a:gdLst/>
              <a:ahLst/>
              <a:cxnLst/>
              <a:rect l="l" t="t" r="r" b="b"/>
              <a:pathLst>
                <a:path w="287" h="787" extrusionOk="0">
                  <a:moveTo>
                    <a:pt x="143" y="0"/>
                  </a:moveTo>
                  <a:cubicBezTo>
                    <a:pt x="48" y="0"/>
                    <a:pt x="0" y="72"/>
                    <a:pt x="0" y="167"/>
                  </a:cubicBezTo>
                  <a:lnTo>
                    <a:pt x="0" y="620"/>
                  </a:lnTo>
                  <a:cubicBezTo>
                    <a:pt x="0" y="715"/>
                    <a:pt x="48" y="786"/>
                    <a:pt x="143" y="786"/>
                  </a:cubicBezTo>
                  <a:cubicBezTo>
                    <a:pt x="239" y="786"/>
                    <a:pt x="286" y="715"/>
                    <a:pt x="286" y="620"/>
                  </a:cubicBezTo>
                  <a:lnTo>
                    <a:pt x="286" y="167"/>
                  </a:lnTo>
                  <a:cubicBezTo>
                    <a:pt x="286" y="72"/>
                    <a:pt x="239"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082;p55">
              <a:extLst>
                <a:ext uri="{FF2B5EF4-FFF2-40B4-BE49-F238E27FC236}">
                  <a16:creationId xmlns:a16="http://schemas.microsoft.com/office/drawing/2014/main" id="{B2A78220-C9EE-4FF8-A249-0810881F4CA2}"/>
                </a:ext>
              </a:extLst>
            </p:cNvPr>
            <p:cNvSpPr/>
            <p:nvPr/>
          </p:nvSpPr>
          <p:spPr>
            <a:xfrm>
              <a:off x="6265743" y="1617998"/>
              <a:ext cx="86158" cy="36175"/>
            </a:xfrm>
            <a:custGeom>
              <a:avLst/>
              <a:gdLst/>
              <a:ahLst/>
              <a:cxnLst/>
              <a:rect l="l" t="t" r="r" b="b"/>
              <a:pathLst>
                <a:path w="2215" h="930" extrusionOk="0">
                  <a:moveTo>
                    <a:pt x="191" y="0"/>
                  </a:moveTo>
                  <a:cubicBezTo>
                    <a:pt x="71" y="0"/>
                    <a:pt x="0" y="167"/>
                    <a:pt x="95" y="262"/>
                  </a:cubicBezTo>
                  <a:lnTo>
                    <a:pt x="691" y="881"/>
                  </a:lnTo>
                  <a:cubicBezTo>
                    <a:pt x="738" y="905"/>
                    <a:pt x="762" y="929"/>
                    <a:pt x="810" y="929"/>
                  </a:cubicBezTo>
                  <a:lnTo>
                    <a:pt x="1429" y="929"/>
                  </a:lnTo>
                  <a:cubicBezTo>
                    <a:pt x="1477" y="929"/>
                    <a:pt x="1500" y="905"/>
                    <a:pt x="1524" y="881"/>
                  </a:cubicBezTo>
                  <a:lnTo>
                    <a:pt x="2143" y="262"/>
                  </a:lnTo>
                  <a:cubicBezTo>
                    <a:pt x="2191" y="215"/>
                    <a:pt x="2215" y="167"/>
                    <a:pt x="2191" y="96"/>
                  </a:cubicBezTo>
                  <a:cubicBezTo>
                    <a:pt x="2167" y="48"/>
                    <a:pt x="2096" y="0"/>
                    <a:pt x="20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083;p55">
              <a:extLst>
                <a:ext uri="{FF2B5EF4-FFF2-40B4-BE49-F238E27FC236}">
                  <a16:creationId xmlns:a16="http://schemas.microsoft.com/office/drawing/2014/main" id="{AC6EB9FF-E776-4DB8-9E06-E76D23D56867}"/>
                </a:ext>
              </a:extLst>
            </p:cNvPr>
            <p:cNvSpPr/>
            <p:nvPr/>
          </p:nvSpPr>
          <p:spPr>
            <a:xfrm>
              <a:off x="6265743" y="1617998"/>
              <a:ext cx="49128" cy="36175"/>
            </a:xfrm>
            <a:custGeom>
              <a:avLst/>
              <a:gdLst/>
              <a:ahLst/>
              <a:cxnLst/>
              <a:rect l="l" t="t" r="r" b="b"/>
              <a:pathLst>
                <a:path w="1263" h="930" extrusionOk="0">
                  <a:moveTo>
                    <a:pt x="191" y="0"/>
                  </a:moveTo>
                  <a:cubicBezTo>
                    <a:pt x="71" y="0"/>
                    <a:pt x="0" y="167"/>
                    <a:pt x="95" y="262"/>
                  </a:cubicBezTo>
                  <a:lnTo>
                    <a:pt x="691" y="881"/>
                  </a:lnTo>
                  <a:cubicBezTo>
                    <a:pt x="738" y="905"/>
                    <a:pt x="762" y="929"/>
                    <a:pt x="810" y="929"/>
                  </a:cubicBezTo>
                  <a:lnTo>
                    <a:pt x="1262" y="929"/>
                  </a:lnTo>
                  <a:cubicBezTo>
                    <a:pt x="1238" y="929"/>
                    <a:pt x="1191" y="905"/>
                    <a:pt x="1167" y="881"/>
                  </a:cubicBezTo>
                  <a:lnTo>
                    <a:pt x="548" y="262"/>
                  </a:lnTo>
                  <a:cubicBezTo>
                    <a:pt x="452" y="167"/>
                    <a:pt x="524" y="0"/>
                    <a:pt x="667"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084;p55">
              <a:extLst>
                <a:ext uri="{FF2B5EF4-FFF2-40B4-BE49-F238E27FC236}">
                  <a16:creationId xmlns:a16="http://schemas.microsoft.com/office/drawing/2014/main" id="{94FD4090-AA08-466B-A87D-626C15C9B43D}"/>
                </a:ext>
              </a:extLst>
            </p:cNvPr>
            <p:cNvSpPr/>
            <p:nvPr/>
          </p:nvSpPr>
          <p:spPr>
            <a:xfrm>
              <a:off x="6159209" y="1666150"/>
              <a:ext cx="300172" cy="155668"/>
            </a:xfrm>
            <a:custGeom>
              <a:avLst/>
              <a:gdLst/>
              <a:ahLst/>
              <a:cxnLst/>
              <a:rect l="l" t="t" r="r" b="b"/>
              <a:pathLst>
                <a:path w="7717" h="4002" extrusionOk="0">
                  <a:moveTo>
                    <a:pt x="3858" y="1"/>
                  </a:moveTo>
                  <a:cubicBezTo>
                    <a:pt x="1739" y="1"/>
                    <a:pt x="0" y="1715"/>
                    <a:pt x="0" y="3835"/>
                  </a:cubicBezTo>
                  <a:cubicBezTo>
                    <a:pt x="0" y="3930"/>
                    <a:pt x="72" y="4001"/>
                    <a:pt x="167" y="4001"/>
                  </a:cubicBezTo>
                  <a:lnTo>
                    <a:pt x="7550" y="4001"/>
                  </a:lnTo>
                  <a:cubicBezTo>
                    <a:pt x="7645" y="4001"/>
                    <a:pt x="7716" y="3930"/>
                    <a:pt x="7716" y="3835"/>
                  </a:cubicBezTo>
                  <a:cubicBezTo>
                    <a:pt x="7716" y="1715"/>
                    <a:pt x="5978" y="1"/>
                    <a:pt x="38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085;p55">
              <a:extLst>
                <a:ext uri="{FF2B5EF4-FFF2-40B4-BE49-F238E27FC236}">
                  <a16:creationId xmlns:a16="http://schemas.microsoft.com/office/drawing/2014/main" id="{F93E4126-AEF5-4968-B822-4B67DECA8FA0}"/>
                </a:ext>
              </a:extLst>
            </p:cNvPr>
            <p:cNvSpPr/>
            <p:nvPr/>
          </p:nvSpPr>
          <p:spPr>
            <a:xfrm>
              <a:off x="6159209" y="1666150"/>
              <a:ext cx="162125" cy="155668"/>
            </a:xfrm>
            <a:custGeom>
              <a:avLst/>
              <a:gdLst/>
              <a:ahLst/>
              <a:cxnLst/>
              <a:rect l="l" t="t" r="r" b="b"/>
              <a:pathLst>
                <a:path w="4168" h="4002" extrusionOk="0">
                  <a:moveTo>
                    <a:pt x="3858" y="1"/>
                  </a:moveTo>
                  <a:cubicBezTo>
                    <a:pt x="1739" y="1"/>
                    <a:pt x="0" y="1715"/>
                    <a:pt x="0" y="3835"/>
                  </a:cubicBezTo>
                  <a:cubicBezTo>
                    <a:pt x="0" y="3930"/>
                    <a:pt x="72" y="4001"/>
                    <a:pt x="167" y="4001"/>
                  </a:cubicBezTo>
                  <a:lnTo>
                    <a:pt x="786" y="4001"/>
                  </a:lnTo>
                  <a:cubicBezTo>
                    <a:pt x="691" y="4001"/>
                    <a:pt x="620" y="3930"/>
                    <a:pt x="620" y="3835"/>
                  </a:cubicBezTo>
                  <a:cubicBezTo>
                    <a:pt x="620" y="1834"/>
                    <a:pt x="2191" y="167"/>
                    <a:pt x="416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086;p55">
              <a:extLst>
                <a:ext uri="{FF2B5EF4-FFF2-40B4-BE49-F238E27FC236}">
                  <a16:creationId xmlns:a16="http://schemas.microsoft.com/office/drawing/2014/main" id="{A167388C-7B02-44B5-B3F1-35FAD011F8D0}"/>
                </a:ext>
              </a:extLst>
            </p:cNvPr>
            <p:cNvSpPr/>
            <p:nvPr/>
          </p:nvSpPr>
          <p:spPr>
            <a:xfrm>
              <a:off x="6117514" y="1809712"/>
              <a:ext cx="383529" cy="77873"/>
            </a:xfrm>
            <a:custGeom>
              <a:avLst/>
              <a:gdLst/>
              <a:ahLst/>
              <a:cxnLst/>
              <a:rect l="l" t="t" r="r" b="b"/>
              <a:pathLst>
                <a:path w="9860" h="2002" extrusionOk="0">
                  <a:moveTo>
                    <a:pt x="167" y="1"/>
                  </a:moveTo>
                  <a:cubicBezTo>
                    <a:pt x="96" y="1"/>
                    <a:pt x="25" y="49"/>
                    <a:pt x="1" y="120"/>
                  </a:cubicBezTo>
                  <a:cubicBezTo>
                    <a:pt x="1" y="191"/>
                    <a:pt x="25" y="263"/>
                    <a:pt x="96" y="287"/>
                  </a:cubicBezTo>
                  <a:lnTo>
                    <a:pt x="1739" y="1192"/>
                  </a:lnTo>
                  <a:lnTo>
                    <a:pt x="2168" y="1716"/>
                  </a:lnTo>
                  <a:cubicBezTo>
                    <a:pt x="2311" y="1906"/>
                    <a:pt x="2525" y="2001"/>
                    <a:pt x="2763" y="2001"/>
                  </a:cubicBezTo>
                  <a:lnTo>
                    <a:pt x="7097" y="2001"/>
                  </a:lnTo>
                  <a:cubicBezTo>
                    <a:pt x="7336" y="2001"/>
                    <a:pt x="7550" y="1906"/>
                    <a:pt x="7693" y="1716"/>
                  </a:cubicBezTo>
                  <a:lnTo>
                    <a:pt x="8098" y="1192"/>
                  </a:lnTo>
                  <a:lnTo>
                    <a:pt x="9765" y="287"/>
                  </a:lnTo>
                  <a:cubicBezTo>
                    <a:pt x="9836" y="263"/>
                    <a:pt x="9860" y="191"/>
                    <a:pt x="9860" y="120"/>
                  </a:cubicBezTo>
                  <a:cubicBezTo>
                    <a:pt x="9836" y="49"/>
                    <a:pt x="9765" y="1"/>
                    <a:pt x="9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087;p55">
              <a:extLst>
                <a:ext uri="{FF2B5EF4-FFF2-40B4-BE49-F238E27FC236}">
                  <a16:creationId xmlns:a16="http://schemas.microsoft.com/office/drawing/2014/main" id="{7BE4DADB-3B0C-4245-98FE-0F74166CDDCD}"/>
                </a:ext>
              </a:extLst>
            </p:cNvPr>
            <p:cNvSpPr/>
            <p:nvPr/>
          </p:nvSpPr>
          <p:spPr>
            <a:xfrm>
              <a:off x="6117514" y="1809712"/>
              <a:ext cx="335374" cy="77873"/>
            </a:xfrm>
            <a:custGeom>
              <a:avLst/>
              <a:gdLst/>
              <a:ahLst/>
              <a:cxnLst/>
              <a:rect l="l" t="t" r="r" b="b"/>
              <a:pathLst>
                <a:path w="8622" h="2002" extrusionOk="0">
                  <a:moveTo>
                    <a:pt x="167" y="1"/>
                  </a:moveTo>
                  <a:cubicBezTo>
                    <a:pt x="96" y="1"/>
                    <a:pt x="25" y="49"/>
                    <a:pt x="1" y="120"/>
                  </a:cubicBezTo>
                  <a:cubicBezTo>
                    <a:pt x="1" y="191"/>
                    <a:pt x="25" y="263"/>
                    <a:pt x="96" y="287"/>
                  </a:cubicBezTo>
                  <a:lnTo>
                    <a:pt x="1692" y="1168"/>
                  </a:lnTo>
                  <a:lnTo>
                    <a:pt x="1739" y="1192"/>
                  </a:lnTo>
                  <a:lnTo>
                    <a:pt x="1763" y="1192"/>
                  </a:lnTo>
                  <a:lnTo>
                    <a:pt x="2168" y="1716"/>
                  </a:lnTo>
                  <a:cubicBezTo>
                    <a:pt x="2311" y="1906"/>
                    <a:pt x="2525" y="2001"/>
                    <a:pt x="2763" y="2001"/>
                  </a:cubicBezTo>
                  <a:lnTo>
                    <a:pt x="3525" y="2001"/>
                  </a:lnTo>
                  <a:cubicBezTo>
                    <a:pt x="3287" y="2001"/>
                    <a:pt x="3073" y="1906"/>
                    <a:pt x="2930" y="1716"/>
                  </a:cubicBezTo>
                  <a:lnTo>
                    <a:pt x="2525" y="1192"/>
                  </a:lnTo>
                  <a:lnTo>
                    <a:pt x="8121" y="1192"/>
                  </a:lnTo>
                  <a:lnTo>
                    <a:pt x="8622" y="930"/>
                  </a:lnTo>
                  <a:lnTo>
                    <a:pt x="2025" y="930"/>
                  </a:lnTo>
                  <a:lnTo>
                    <a:pt x="858" y="287"/>
                  </a:lnTo>
                  <a:cubicBezTo>
                    <a:pt x="787" y="263"/>
                    <a:pt x="763" y="191"/>
                    <a:pt x="787" y="120"/>
                  </a:cubicBezTo>
                  <a:cubicBezTo>
                    <a:pt x="787" y="49"/>
                    <a:pt x="858" y="1"/>
                    <a:pt x="929"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088;p55">
              <a:extLst>
                <a:ext uri="{FF2B5EF4-FFF2-40B4-BE49-F238E27FC236}">
                  <a16:creationId xmlns:a16="http://schemas.microsoft.com/office/drawing/2014/main" id="{08F4A84D-EAC7-46A8-9676-4C4BFC2F84B4}"/>
                </a:ext>
              </a:extLst>
            </p:cNvPr>
            <p:cNvSpPr/>
            <p:nvPr/>
          </p:nvSpPr>
          <p:spPr>
            <a:xfrm>
              <a:off x="6299076" y="1551993"/>
              <a:ext cx="23183" cy="48427"/>
            </a:xfrm>
            <a:custGeom>
              <a:avLst/>
              <a:gdLst/>
              <a:ahLst/>
              <a:cxnLst/>
              <a:rect l="l" t="t" r="r" b="b"/>
              <a:pathLst>
                <a:path w="596" h="1245" extrusionOk="0">
                  <a:moveTo>
                    <a:pt x="262" y="1"/>
                  </a:moveTo>
                  <a:cubicBezTo>
                    <a:pt x="221" y="1"/>
                    <a:pt x="179" y="18"/>
                    <a:pt x="143" y="54"/>
                  </a:cubicBezTo>
                  <a:cubicBezTo>
                    <a:pt x="96" y="102"/>
                    <a:pt x="96" y="221"/>
                    <a:pt x="143" y="268"/>
                  </a:cubicBezTo>
                  <a:cubicBezTo>
                    <a:pt x="262" y="388"/>
                    <a:pt x="286" y="435"/>
                    <a:pt x="286" y="459"/>
                  </a:cubicBezTo>
                  <a:cubicBezTo>
                    <a:pt x="286" y="507"/>
                    <a:pt x="238" y="554"/>
                    <a:pt x="191" y="602"/>
                  </a:cubicBezTo>
                  <a:cubicBezTo>
                    <a:pt x="96" y="673"/>
                    <a:pt x="24" y="769"/>
                    <a:pt x="0" y="911"/>
                  </a:cubicBezTo>
                  <a:cubicBezTo>
                    <a:pt x="0" y="1007"/>
                    <a:pt x="48" y="1102"/>
                    <a:pt x="143" y="1197"/>
                  </a:cubicBezTo>
                  <a:cubicBezTo>
                    <a:pt x="191" y="1221"/>
                    <a:pt x="215" y="1245"/>
                    <a:pt x="262" y="1245"/>
                  </a:cubicBezTo>
                  <a:cubicBezTo>
                    <a:pt x="310" y="1245"/>
                    <a:pt x="334" y="1221"/>
                    <a:pt x="381" y="1197"/>
                  </a:cubicBezTo>
                  <a:cubicBezTo>
                    <a:pt x="429" y="1126"/>
                    <a:pt x="429" y="1031"/>
                    <a:pt x="381" y="983"/>
                  </a:cubicBezTo>
                  <a:cubicBezTo>
                    <a:pt x="334" y="935"/>
                    <a:pt x="310" y="911"/>
                    <a:pt x="310" y="911"/>
                  </a:cubicBezTo>
                  <a:cubicBezTo>
                    <a:pt x="334" y="888"/>
                    <a:pt x="381" y="840"/>
                    <a:pt x="405" y="816"/>
                  </a:cubicBezTo>
                  <a:cubicBezTo>
                    <a:pt x="477" y="745"/>
                    <a:pt x="596" y="626"/>
                    <a:pt x="596" y="459"/>
                  </a:cubicBezTo>
                  <a:cubicBezTo>
                    <a:pt x="596" y="340"/>
                    <a:pt x="524" y="197"/>
                    <a:pt x="381" y="54"/>
                  </a:cubicBezTo>
                  <a:cubicBezTo>
                    <a:pt x="346" y="18"/>
                    <a:pt x="30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089;p55">
              <a:extLst>
                <a:ext uri="{FF2B5EF4-FFF2-40B4-BE49-F238E27FC236}">
                  <a16:creationId xmlns:a16="http://schemas.microsoft.com/office/drawing/2014/main" id="{9580776C-2074-40EF-B6C0-6CF68DE4AC8E}"/>
                </a:ext>
              </a:extLst>
            </p:cNvPr>
            <p:cNvSpPr/>
            <p:nvPr/>
          </p:nvSpPr>
          <p:spPr>
            <a:xfrm>
              <a:off x="6267571" y="1551993"/>
              <a:ext cx="22288" cy="48427"/>
            </a:xfrm>
            <a:custGeom>
              <a:avLst/>
              <a:gdLst/>
              <a:ahLst/>
              <a:cxnLst/>
              <a:rect l="l" t="t" r="r" b="b"/>
              <a:pathLst>
                <a:path w="573" h="1245" extrusionOk="0">
                  <a:moveTo>
                    <a:pt x="242" y="1"/>
                  </a:moveTo>
                  <a:cubicBezTo>
                    <a:pt x="203" y="1"/>
                    <a:pt x="167" y="18"/>
                    <a:pt x="144" y="54"/>
                  </a:cubicBezTo>
                  <a:cubicBezTo>
                    <a:pt x="72" y="102"/>
                    <a:pt x="72" y="221"/>
                    <a:pt x="144" y="268"/>
                  </a:cubicBezTo>
                  <a:cubicBezTo>
                    <a:pt x="263" y="388"/>
                    <a:pt x="263" y="435"/>
                    <a:pt x="263" y="459"/>
                  </a:cubicBezTo>
                  <a:cubicBezTo>
                    <a:pt x="263" y="507"/>
                    <a:pt x="215" y="554"/>
                    <a:pt x="167" y="602"/>
                  </a:cubicBezTo>
                  <a:cubicBezTo>
                    <a:pt x="96" y="673"/>
                    <a:pt x="1" y="769"/>
                    <a:pt x="1" y="911"/>
                  </a:cubicBezTo>
                  <a:cubicBezTo>
                    <a:pt x="1" y="1007"/>
                    <a:pt x="48" y="1102"/>
                    <a:pt x="144" y="1197"/>
                  </a:cubicBezTo>
                  <a:cubicBezTo>
                    <a:pt x="167" y="1221"/>
                    <a:pt x="215" y="1245"/>
                    <a:pt x="239" y="1245"/>
                  </a:cubicBezTo>
                  <a:cubicBezTo>
                    <a:pt x="286" y="1245"/>
                    <a:pt x="334" y="1221"/>
                    <a:pt x="358" y="1197"/>
                  </a:cubicBezTo>
                  <a:cubicBezTo>
                    <a:pt x="405" y="1126"/>
                    <a:pt x="405" y="1031"/>
                    <a:pt x="358" y="983"/>
                  </a:cubicBezTo>
                  <a:cubicBezTo>
                    <a:pt x="310" y="935"/>
                    <a:pt x="310" y="911"/>
                    <a:pt x="310" y="911"/>
                  </a:cubicBezTo>
                  <a:cubicBezTo>
                    <a:pt x="310" y="888"/>
                    <a:pt x="358" y="840"/>
                    <a:pt x="382" y="816"/>
                  </a:cubicBezTo>
                  <a:cubicBezTo>
                    <a:pt x="453" y="745"/>
                    <a:pt x="572" y="626"/>
                    <a:pt x="572" y="459"/>
                  </a:cubicBezTo>
                  <a:cubicBezTo>
                    <a:pt x="572" y="340"/>
                    <a:pt x="501" y="197"/>
                    <a:pt x="358" y="54"/>
                  </a:cubicBezTo>
                  <a:cubicBezTo>
                    <a:pt x="322" y="18"/>
                    <a:pt x="280"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090;p55">
              <a:extLst>
                <a:ext uri="{FF2B5EF4-FFF2-40B4-BE49-F238E27FC236}">
                  <a16:creationId xmlns:a16="http://schemas.microsoft.com/office/drawing/2014/main" id="{AFB61BD0-7D37-4C2E-9A75-A10AFF155F45}"/>
                </a:ext>
              </a:extLst>
            </p:cNvPr>
            <p:cNvSpPr/>
            <p:nvPr/>
          </p:nvSpPr>
          <p:spPr>
            <a:xfrm>
              <a:off x="6333342" y="1551993"/>
              <a:ext cx="22288" cy="48427"/>
            </a:xfrm>
            <a:custGeom>
              <a:avLst/>
              <a:gdLst/>
              <a:ahLst/>
              <a:cxnLst/>
              <a:rect l="l" t="t" r="r" b="b"/>
              <a:pathLst>
                <a:path w="573" h="1245" extrusionOk="0">
                  <a:moveTo>
                    <a:pt x="242" y="1"/>
                  </a:moveTo>
                  <a:cubicBezTo>
                    <a:pt x="203" y="1"/>
                    <a:pt x="167" y="18"/>
                    <a:pt x="143" y="54"/>
                  </a:cubicBezTo>
                  <a:cubicBezTo>
                    <a:pt x="72" y="102"/>
                    <a:pt x="72" y="221"/>
                    <a:pt x="143" y="268"/>
                  </a:cubicBezTo>
                  <a:cubicBezTo>
                    <a:pt x="262" y="388"/>
                    <a:pt x="262" y="435"/>
                    <a:pt x="262" y="459"/>
                  </a:cubicBezTo>
                  <a:cubicBezTo>
                    <a:pt x="262" y="507"/>
                    <a:pt x="215" y="554"/>
                    <a:pt x="167" y="602"/>
                  </a:cubicBezTo>
                  <a:cubicBezTo>
                    <a:pt x="96" y="673"/>
                    <a:pt x="0" y="769"/>
                    <a:pt x="0" y="911"/>
                  </a:cubicBezTo>
                  <a:cubicBezTo>
                    <a:pt x="0" y="1007"/>
                    <a:pt x="48" y="1102"/>
                    <a:pt x="143" y="1197"/>
                  </a:cubicBezTo>
                  <a:cubicBezTo>
                    <a:pt x="167" y="1221"/>
                    <a:pt x="215" y="1245"/>
                    <a:pt x="239" y="1245"/>
                  </a:cubicBezTo>
                  <a:cubicBezTo>
                    <a:pt x="286" y="1245"/>
                    <a:pt x="334" y="1221"/>
                    <a:pt x="358" y="1197"/>
                  </a:cubicBezTo>
                  <a:cubicBezTo>
                    <a:pt x="405" y="1126"/>
                    <a:pt x="405" y="1031"/>
                    <a:pt x="358" y="983"/>
                  </a:cubicBezTo>
                  <a:cubicBezTo>
                    <a:pt x="310" y="935"/>
                    <a:pt x="310" y="911"/>
                    <a:pt x="310" y="911"/>
                  </a:cubicBezTo>
                  <a:cubicBezTo>
                    <a:pt x="310" y="888"/>
                    <a:pt x="358" y="840"/>
                    <a:pt x="382" y="816"/>
                  </a:cubicBezTo>
                  <a:cubicBezTo>
                    <a:pt x="453" y="745"/>
                    <a:pt x="572" y="626"/>
                    <a:pt x="572" y="459"/>
                  </a:cubicBezTo>
                  <a:cubicBezTo>
                    <a:pt x="572" y="340"/>
                    <a:pt x="501" y="197"/>
                    <a:pt x="358" y="54"/>
                  </a:cubicBezTo>
                  <a:cubicBezTo>
                    <a:pt x="322" y="18"/>
                    <a:pt x="280"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Audio 1">
            <a:hlinkClick r:id="" action="ppaction://media"/>
            <a:extLst>
              <a:ext uri="{FF2B5EF4-FFF2-40B4-BE49-F238E27FC236}">
                <a16:creationId xmlns:a16="http://schemas.microsoft.com/office/drawing/2014/main" id="{5EC712D4-DD54-413C-A9AF-9AFD160B541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55038" y="455453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7469"/>
    </mc:Choice>
    <mc:Fallback xmlns="">
      <p:transition spd="slow" advTm="107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0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0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405">
                                            <p:txEl>
                                              <p:pRg st="3" end="3"/>
                                            </p:txEl>
                                          </p:spTgt>
                                        </p:tgtEl>
                                        <p:attrNameLst>
                                          <p:attrName>style.visibility</p:attrName>
                                        </p:attrNameLst>
                                      </p:cBhvr>
                                      <p:to>
                                        <p:strVal val="visible"/>
                                      </p:to>
                                    </p:set>
                                    <p:animEffect transition="in" filter="barn(inVertical)">
                                      <p:cBhvr>
                                        <p:cTn id="23" dur="500"/>
                                        <p:tgtEl>
                                          <p:spTgt spid="440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405">
                                            <p:txEl>
                                              <p:pRg st="4" end="4"/>
                                            </p:txEl>
                                          </p:spTgt>
                                        </p:tgtEl>
                                        <p:attrNameLst>
                                          <p:attrName>style.visibility</p:attrName>
                                        </p:attrNameLst>
                                      </p:cBhvr>
                                      <p:to>
                                        <p:strVal val="visible"/>
                                      </p:to>
                                    </p:set>
                                    <p:animEffect transition="in" filter="barn(inVertical)">
                                      <p:cBhvr>
                                        <p:cTn id="28" dur="500"/>
                                        <p:tgtEl>
                                          <p:spTgt spid="440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405">
                                            <p:txEl>
                                              <p:pRg st="5" end="5"/>
                                            </p:txEl>
                                          </p:spTgt>
                                        </p:tgtEl>
                                        <p:attrNameLst>
                                          <p:attrName>style.visibility</p:attrName>
                                        </p:attrNameLst>
                                      </p:cBhvr>
                                      <p:to>
                                        <p:strVal val="visible"/>
                                      </p:to>
                                    </p:set>
                                    <p:animEffect transition="in" filter="barn(inVertical)">
                                      <p:cBhvr>
                                        <p:cTn id="33" dur="500"/>
                                        <p:tgtEl>
                                          <p:spTgt spid="440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405">
                                            <p:txEl>
                                              <p:pRg st="6" end="6"/>
                                            </p:txEl>
                                          </p:spTgt>
                                        </p:tgtEl>
                                        <p:attrNameLst>
                                          <p:attrName>style.visibility</p:attrName>
                                        </p:attrNameLst>
                                      </p:cBhvr>
                                      <p:to>
                                        <p:strVal val="visible"/>
                                      </p:to>
                                    </p:set>
                                    <p:animEffect transition="in" filter="barn(inVertical)">
                                      <p:cBhvr>
                                        <p:cTn id="38" dur="500"/>
                                        <p:tgtEl>
                                          <p:spTgt spid="44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31"/>
        <p:cNvGrpSpPr/>
        <p:nvPr/>
      </p:nvGrpSpPr>
      <p:grpSpPr>
        <a:xfrm>
          <a:off x="0" y="0"/>
          <a:ext cx="0" cy="0"/>
          <a:chOff x="0" y="0"/>
          <a:chExt cx="0" cy="0"/>
        </a:xfrm>
      </p:grpSpPr>
      <p:pic>
        <p:nvPicPr>
          <p:cNvPr id="3076" name="Picture 4" descr="Strawberry pavlova cake Strawberry pavlova cake pavlovas stock pictures, royalty-free photos &amp; images">
            <a:extLst>
              <a:ext uri="{FF2B5EF4-FFF2-40B4-BE49-F238E27FC236}">
                <a16:creationId xmlns:a16="http://schemas.microsoft.com/office/drawing/2014/main" id="{DDCD84E0-8947-49DD-94AD-A31AC0D648F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r="22530" b="4093"/>
          <a:stretch/>
        </p:blipFill>
        <p:spPr bwMode="auto">
          <a:xfrm>
            <a:off x="4821392" y="1746847"/>
            <a:ext cx="1513796" cy="1249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132" name="Google Shape;4132;p43"/>
          <p:cNvSpPr txBox="1">
            <a:spLocks noGrp="1"/>
          </p:cNvSpPr>
          <p:nvPr>
            <p:ph type="title"/>
          </p:nvPr>
        </p:nvSpPr>
        <p:spPr>
          <a:xfrm>
            <a:off x="713100" y="310800"/>
            <a:ext cx="77178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accent2">
                    <a:lumMod val="60000"/>
                    <a:lumOff val="40000"/>
                  </a:schemeClr>
                </a:solidFill>
              </a:rPr>
              <a:t>What you will be assessed on</a:t>
            </a:r>
            <a:endParaRPr sz="3200" dirty="0">
              <a:solidFill>
                <a:schemeClr val="accent2">
                  <a:lumMod val="60000"/>
                  <a:lumOff val="40000"/>
                </a:schemeClr>
              </a:solidFill>
            </a:endParaRPr>
          </a:p>
        </p:txBody>
      </p:sp>
      <p:sp>
        <p:nvSpPr>
          <p:cNvPr id="4133" name="Google Shape;4133;p43"/>
          <p:cNvSpPr txBox="1">
            <a:spLocks noGrp="1"/>
          </p:cNvSpPr>
          <p:nvPr>
            <p:ph type="subTitle" idx="4294967295"/>
          </p:nvPr>
        </p:nvSpPr>
        <p:spPr>
          <a:xfrm>
            <a:off x="794009" y="1171552"/>
            <a:ext cx="2089800" cy="403200"/>
          </a:xfrm>
          <a:prstGeom prst="rect">
            <a:avLst/>
          </a:prstGeom>
        </p:spPr>
        <p:txBody>
          <a:bodyPr spcFirstLastPara="1" wrap="square" lIns="91425" tIns="91425" rIns="91425" bIns="91425" anchor="t" anchorCtr="0">
            <a:noAutofit/>
          </a:bodyPr>
          <a:lstStyle/>
          <a:p>
            <a:pPr marL="0" lvl="0" indent="0" algn="r" rtl="0">
              <a:lnSpc>
                <a:spcPct val="100000"/>
              </a:lnSpc>
              <a:spcBef>
                <a:spcPts val="0"/>
              </a:spcBef>
              <a:buNone/>
            </a:pPr>
            <a:r>
              <a:rPr lang="en" sz="2200" b="1">
                <a:solidFill>
                  <a:schemeClr val="accent1">
                    <a:lumMod val="75000"/>
                  </a:schemeClr>
                </a:solidFill>
                <a:latin typeface="Itim"/>
                <a:ea typeface="Itim"/>
                <a:cs typeface="Itim"/>
                <a:sym typeface="Itim"/>
              </a:rPr>
              <a:t>Skills and techniques</a:t>
            </a:r>
            <a:endParaRPr sz="2200" b="1">
              <a:solidFill>
                <a:schemeClr val="accent1">
                  <a:lumMod val="75000"/>
                </a:schemeClr>
              </a:solidFill>
              <a:latin typeface="Itim"/>
              <a:ea typeface="Itim"/>
              <a:cs typeface="Itim"/>
              <a:sym typeface="Itim"/>
            </a:endParaRPr>
          </a:p>
        </p:txBody>
      </p:sp>
      <p:sp>
        <p:nvSpPr>
          <p:cNvPr id="4134" name="Google Shape;4134;p43"/>
          <p:cNvSpPr txBox="1">
            <a:spLocks noGrp="1"/>
          </p:cNvSpPr>
          <p:nvPr>
            <p:ph type="subTitle" idx="4294967295"/>
          </p:nvPr>
        </p:nvSpPr>
        <p:spPr>
          <a:xfrm>
            <a:off x="316006" y="1889024"/>
            <a:ext cx="2779771" cy="6198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a:t>Includes correct techniques for chopping, slicing, dicing, shaping, rubbing in, rolling, whisking, portioning,                         working in an organised manner </a:t>
            </a:r>
            <a:endParaRPr/>
          </a:p>
        </p:txBody>
      </p:sp>
      <p:sp>
        <p:nvSpPr>
          <p:cNvPr id="4135" name="Google Shape;4135;p43"/>
          <p:cNvSpPr txBox="1">
            <a:spLocks noGrp="1"/>
          </p:cNvSpPr>
          <p:nvPr>
            <p:ph type="subTitle" idx="4294967295"/>
          </p:nvPr>
        </p:nvSpPr>
        <p:spPr>
          <a:xfrm>
            <a:off x="6356763" y="1308489"/>
            <a:ext cx="2089800" cy="403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200" b="1">
                <a:solidFill>
                  <a:schemeClr val="accent1">
                    <a:lumMod val="75000"/>
                  </a:schemeClr>
                </a:solidFill>
                <a:latin typeface="Itim"/>
                <a:ea typeface="Itim"/>
                <a:cs typeface="Itim"/>
                <a:sym typeface="Itim"/>
              </a:rPr>
              <a:t>Service</a:t>
            </a:r>
            <a:endParaRPr sz="2200" b="1">
              <a:solidFill>
                <a:schemeClr val="accent1">
                  <a:lumMod val="75000"/>
                </a:schemeClr>
              </a:solidFill>
              <a:latin typeface="Itim"/>
              <a:ea typeface="Itim"/>
              <a:cs typeface="Itim"/>
              <a:sym typeface="Itim"/>
            </a:endParaRPr>
          </a:p>
        </p:txBody>
      </p:sp>
      <p:sp>
        <p:nvSpPr>
          <p:cNvPr id="4136" name="Google Shape;4136;p43"/>
          <p:cNvSpPr txBox="1">
            <a:spLocks noGrp="1"/>
          </p:cNvSpPr>
          <p:nvPr>
            <p:ph type="subTitle" idx="4294967295"/>
          </p:nvPr>
        </p:nvSpPr>
        <p:spPr>
          <a:xfrm>
            <a:off x="6341100" y="1746847"/>
            <a:ext cx="2486894" cy="619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buNone/>
            </a:pPr>
            <a:r>
              <a:rPr lang="en-GB"/>
              <a:t>Service includes:  Appropriate serving plate and food temperature  Appearance </a:t>
            </a:r>
          </a:p>
          <a:p>
            <a:pPr marL="0" lvl="0" indent="0" algn="l" rtl="0">
              <a:lnSpc>
                <a:spcPct val="100000"/>
              </a:lnSpc>
              <a:spcBef>
                <a:spcPts val="0"/>
              </a:spcBef>
              <a:buNone/>
            </a:pPr>
            <a:r>
              <a:rPr lang="en-GB"/>
              <a:t>Flavour  </a:t>
            </a:r>
          </a:p>
          <a:p>
            <a:pPr marL="0" lvl="0" indent="0" algn="l" rtl="0">
              <a:lnSpc>
                <a:spcPct val="100000"/>
              </a:lnSpc>
              <a:spcBef>
                <a:spcPts val="0"/>
              </a:spcBef>
              <a:buNone/>
            </a:pPr>
            <a:r>
              <a:rPr lang="en-GB"/>
              <a:t>Texture </a:t>
            </a:r>
          </a:p>
          <a:p>
            <a:pPr marL="0" lvl="0" indent="0" algn="l" rtl="0">
              <a:lnSpc>
                <a:spcPct val="100000"/>
              </a:lnSpc>
              <a:spcBef>
                <a:spcPts val="0"/>
              </a:spcBef>
              <a:buNone/>
            </a:pPr>
            <a:r>
              <a:rPr lang="en-GB"/>
              <a:t>Garnish</a:t>
            </a:r>
          </a:p>
        </p:txBody>
      </p:sp>
      <p:sp>
        <p:nvSpPr>
          <p:cNvPr id="4137" name="Google Shape;4137;p43"/>
          <p:cNvSpPr txBox="1">
            <a:spLocks noGrp="1"/>
          </p:cNvSpPr>
          <p:nvPr>
            <p:ph type="subTitle" idx="4294967295"/>
          </p:nvPr>
        </p:nvSpPr>
        <p:spPr>
          <a:xfrm>
            <a:off x="369794" y="3219988"/>
            <a:ext cx="2433106" cy="4032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sz="2200" b="1">
                <a:solidFill>
                  <a:schemeClr val="accent1">
                    <a:lumMod val="75000"/>
                  </a:schemeClr>
                </a:solidFill>
                <a:latin typeface="Itim"/>
                <a:ea typeface="Itim"/>
                <a:cs typeface="Itim"/>
                <a:sym typeface="Itim"/>
              </a:rPr>
              <a:t>Cookery processes</a:t>
            </a:r>
            <a:endParaRPr sz="2200" b="1">
              <a:solidFill>
                <a:schemeClr val="accent1">
                  <a:lumMod val="75000"/>
                </a:schemeClr>
              </a:solidFill>
              <a:latin typeface="Itim"/>
              <a:ea typeface="Itim"/>
              <a:cs typeface="Itim"/>
              <a:sym typeface="Itim"/>
            </a:endParaRPr>
          </a:p>
        </p:txBody>
      </p:sp>
      <p:sp>
        <p:nvSpPr>
          <p:cNvPr id="4138" name="Google Shape;4138;p43"/>
          <p:cNvSpPr txBox="1">
            <a:spLocks noGrp="1"/>
          </p:cNvSpPr>
          <p:nvPr>
            <p:ph type="subTitle" idx="4294967295"/>
          </p:nvPr>
        </p:nvSpPr>
        <p:spPr>
          <a:xfrm>
            <a:off x="672951" y="3706314"/>
            <a:ext cx="2231808" cy="6198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None/>
            </a:pPr>
            <a:r>
              <a:rPr lang="en" dirty="0"/>
              <a:t>E.g. boiling, simmering, grilling, stewing, baking.</a:t>
            </a:r>
            <a:endParaRPr dirty="0"/>
          </a:p>
        </p:txBody>
      </p:sp>
      <p:sp>
        <p:nvSpPr>
          <p:cNvPr id="4139" name="Google Shape;4139;p43"/>
          <p:cNvSpPr txBox="1">
            <a:spLocks noGrp="1"/>
          </p:cNvSpPr>
          <p:nvPr>
            <p:ph type="subTitle" idx="4294967295"/>
          </p:nvPr>
        </p:nvSpPr>
        <p:spPr>
          <a:xfrm>
            <a:off x="6341100" y="3303114"/>
            <a:ext cx="2607918" cy="403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GB" sz="2200" b="1" dirty="0">
                <a:solidFill>
                  <a:schemeClr val="accent1">
                    <a:lumMod val="75000"/>
                  </a:schemeClr>
                </a:solidFill>
                <a:latin typeface="Itim"/>
                <a:ea typeface="Itim"/>
                <a:cs typeface="Itim"/>
                <a:sym typeface="Itim"/>
              </a:rPr>
              <a:t>Professional practice</a:t>
            </a:r>
            <a:endParaRPr sz="2200" b="1" dirty="0">
              <a:solidFill>
                <a:schemeClr val="accent1">
                  <a:lumMod val="75000"/>
                </a:schemeClr>
              </a:solidFill>
              <a:latin typeface="Itim"/>
              <a:ea typeface="Itim"/>
              <a:cs typeface="Itim"/>
              <a:sym typeface="Itim"/>
            </a:endParaRPr>
          </a:p>
        </p:txBody>
      </p:sp>
      <p:sp>
        <p:nvSpPr>
          <p:cNvPr id="4140" name="Google Shape;4140;p43"/>
          <p:cNvSpPr txBox="1">
            <a:spLocks noGrp="1"/>
          </p:cNvSpPr>
          <p:nvPr>
            <p:ph type="subTitle" idx="4294967295"/>
          </p:nvPr>
        </p:nvSpPr>
        <p:spPr>
          <a:xfrm>
            <a:off x="6410197" y="3768860"/>
            <a:ext cx="2486894" cy="619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buNone/>
            </a:pPr>
            <a:r>
              <a:rPr lang="en"/>
              <a:t>Weighing and measuring</a:t>
            </a:r>
          </a:p>
          <a:p>
            <a:pPr marL="0" lvl="0" indent="0" algn="l" rtl="0">
              <a:lnSpc>
                <a:spcPct val="100000"/>
              </a:lnSpc>
              <a:spcBef>
                <a:spcPts val="0"/>
              </a:spcBef>
              <a:buNone/>
            </a:pPr>
            <a:r>
              <a:rPr lang="en"/>
              <a:t>Hygiene</a:t>
            </a:r>
          </a:p>
          <a:p>
            <a:pPr marL="0" lvl="0" indent="0" algn="l" rtl="0">
              <a:lnSpc>
                <a:spcPct val="100000"/>
              </a:lnSpc>
              <a:spcBef>
                <a:spcPts val="0"/>
              </a:spcBef>
              <a:buNone/>
            </a:pPr>
            <a:r>
              <a:rPr lang="en"/>
              <a:t>Safety</a:t>
            </a:r>
            <a:endParaRPr/>
          </a:p>
        </p:txBody>
      </p:sp>
      <p:grpSp>
        <p:nvGrpSpPr>
          <p:cNvPr id="4145" name="Google Shape;4145;p43"/>
          <p:cNvGrpSpPr/>
          <p:nvPr/>
        </p:nvGrpSpPr>
        <p:grpSpPr>
          <a:xfrm flipH="1">
            <a:off x="7812076" y="484982"/>
            <a:ext cx="547211" cy="657674"/>
            <a:chOff x="7700189" y="812975"/>
            <a:chExt cx="392886" cy="472196"/>
          </a:xfrm>
        </p:grpSpPr>
        <p:sp>
          <p:nvSpPr>
            <p:cNvPr id="4146" name="Google Shape;4146;p43"/>
            <p:cNvSpPr/>
            <p:nvPr/>
          </p:nvSpPr>
          <p:spPr>
            <a:xfrm>
              <a:off x="7788272" y="812975"/>
              <a:ext cx="304803" cy="294228"/>
            </a:xfrm>
            <a:custGeom>
              <a:avLst/>
              <a:gdLst/>
              <a:ahLst/>
              <a:cxnLst/>
              <a:rect l="l" t="t" r="r" b="b"/>
              <a:pathLst>
                <a:path w="20522" h="19810" extrusionOk="0">
                  <a:moveTo>
                    <a:pt x="1069" y="9134"/>
                  </a:moveTo>
                  <a:cubicBezTo>
                    <a:pt x="475" y="10083"/>
                    <a:pt x="1" y="11150"/>
                    <a:pt x="1" y="12218"/>
                  </a:cubicBezTo>
                  <a:cubicBezTo>
                    <a:pt x="1" y="13879"/>
                    <a:pt x="1069" y="15302"/>
                    <a:pt x="2017" y="16607"/>
                  </a:cubicBezTo>
                  <a:cubicBezTo>
                    <a:pt x="3085" y="17912"/>
                    <a:pt x="4271" y="19335"/>
                    <a:pt x="5813" y="19691"/>
                  </a:cubicBezTo>
                  <a:cubicBezTo>
                    <a:pt x="7118" y="19810"/>
                    <a:pt x="8423" y="19335"/>
                    <a:pt x="9609" y="18742"/>
                  </a:cubicBezTo>
                  <a:cubicBezTo>
                    <a:pt x="11388" y="17912"/>
                    <a:pt x="13168" y="17081"/>
                    <a:pt x="14947" y="16251"/>
                  </a:cubicBezTo>
                  <a:cubicBezTo>
                    <a:pt x="16489" y="15658"/>
                    <a:pt x="18031" y="14828"/>
                    <a:pt x="18980" y="13641"/>
                  </a:cubicBezTo>
                  <a:cubicBezTo>
                    <a:pt x="20522" y="11506"/>
                    <a:pt x="20047" y="8304"/>
                    <a:pt x="18268" y="6169"/>
                  </a:cubicBezTo>
                  <a:cubicBezTo>
                    <a:pt x="13168" y="0"/>
                    <a:pt x="4746" y="3203"/>
                    <a:pt x="1069"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3"/>
            <p:cNvSpPr/>
            <p:nvPr/>
          </p:nvSpPr>
          <p:spPr>
            <a:xfrm>
              <a:off x="7703710" y="1149501"/>
              <a:ext cx="77530" cy="77530"/>
            </a:xfrm>
            <a:custGeom>
              <a:avLst/>
              <a:gdLst/>
              <a:ahLst/>
              <a:cxnLst/>
              <a:rect l="l" t="t" r="r" b="b"/>
              <a:pathLst>
                <a:path w="5220" h="5220" extrusionOk="0">
                  <a:moveTo>
                    <a:pt x="2966" y="238"/>
                  </a:moveTo>
                  <a:cubicBezTo>
                    <a:pt x="1542" y="0"/>
                    <a:pt x="0" y="1305"/>
                    <a:pt x="238" y="2847"/>
                  </a:cubicBezTo>
                  <a:cubicBezTo>
                    <a:pt x="356" y="4271"/>
                    <a:pt x="2135" y="5220"/>
                    <a:pt x="3440" y="4626"/>
                  </a:cubicBezTo>
                  <a:cubicBezTo>
                    <a:pt x="4745" y="4033"/>
                    <a:pt x="5220" y="2017"/>
                    <a:pt x="4152"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3"/>
            <p:cNvSpPr/>
            <p:nvPr/>
          </p:nvSpPr>
          <p:spPr>
            <a:xfrm>
              <a:off x="7901041" y="857016"/>
              <a:ext cx="151525" cy="72257"/>
            </a:xfrm>
            <a:custGeom>
              <a:avLst/>
              <a:gdLst/>
              <a:ahLst/>
              <a:cxnLst/>
              <a:rect l="l" t="t" r="r" b="b"/>
              <a:pathLst>
                <a:path w="10202" h="4865" extrusionOk="0">
                  <a:moveTo>
                    <a:pt x="1" y="1543"/>
                  </a:moveTo>
                  <a:cubicBezTo>
                    <a:pt x="1" y="1543"/>
                    <a:pt x="3322" y="1"/>
                    <a:pt x="6287" y="1068"/>
                  </a:cubicBezTo>
                  <a:cubicBezTo>
                    <a:pt x="9253" y="2136"/>
                    <a:pt x="10202" y="4864"/>
                    <a:pt x="10202" y="4864"/>
                  </a:cubicBezTo>
                  <a:cubicBezTo>
                    <a:pt x="10202" y="4864"/>
                    <a:pt x="7592" y="119"/>
                    <a:pt x="1" y="15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3"/>
            <p:cNvSpPr/>
            <p:nvPr/>
          </p:nvSpPr>
          <p:spPr>
            <a:xfrm>
              <a:off x="8061372" y="948634"/>
              <a:ext cx="15877" cy="37012"/>
            </a:xfrm>
            <a:custGeom>
              <a:avLst/>
              <a:gdLst/>
              <a:ahLst/>
              <a:cxnLst/>
              <a:rect l="l" t="t" r="r" b="b"/>
              <a:pathLst>
                <a:path w="1069" h="2492" extrusionOk="0">
                  <a:moveTo>
                    <a:pt x="357" y="1"/>
                  </a:moveTo>
                  <a:cubicBezTo>
                    <a:pt x="357" y="1"/>
                    <a:pt x="1068" y="1899"/>
                    <a:pt x="1" y="2492"/>
                  </a:cubicBezTo>
                  <a:cubicBezTo>
                    <a:pt x="1" y="2492"/>
                    <a:pt x="594" y="1187"/>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3"/>
            <p:cNvSpPr/>
            <p:nvPr/>
          </p:nvSpPr>
          <p:spPr>
            <a:xfrm>
              <a:off x="7737190" y="1156542"/>
              <a:ext cx="26437" cy="19397"/>
            </a:xfrm>
            <a:custGeom>
              <a:avLst/>
              <a:gdLst/>
              <a:ahLst/>
              <a:cxnLst/>
              <a:rect l="l" t="t" r="r" b="b"/>
              <a:pathLst>
                <a:path w="1780" h="1306" extrusionOk="0">
                  <a:moveTo>
                    <a:pt x="0" y="357"/>
                  </a:moveTo>
                  <a:cubicBezTo>
                    <a:pt x="0" y="357"/>
                    <a:pt x="1542" y="1"/>
                    <a:pt x="1779" y="1306"/>
                  </a:cubicBezTo>
                  <a:cubicBezTo>
                    <a:pt x="1779" y="1306"/>
                    <a:pt x="1186" y="713"/>
                    <a:pt x="0" y="3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3"/>
            <p:cNvSpPr/>
            <p:nvPr/>
          </p:nvSpPr>
          <p:spPr>
            <a:xfrm>
              <a:off x="7700189" y="1232311"/>
              <a:ext cx="49340" cy="52860"/>
            </a:xfrm>
            <a:custGeom>
              <a:avLst/>
              <a:gdLst/>
              <a:ahLst/>
              <a:cxnLst/>
              <a:rect l="l" t="t" r="r" b="b"/>
              <a:pathLst>
                <a:path w="3322" h="3559" extrusionOk="0">
                  <a:moveTo>
                    <a:pt x="237" y="1780"/>
                  </a:moveTo>
                  <a:cubicBezTo>
                    <a:pt x="119" y="831"/>
                    <a:pt x="1424" y="0"/>
                    <a:pt x="2254" y="356"/>
                  </a:cubicBezTo>
                  <a:cubicBezTo>
                    <a:pt x="3203" y="831"/>
                    <a:pt x="3321" y="2136"/>
                    <a:pt x="2610" y="2847"/>
                  </a:cubicBezTo>
                  <a:cubicBezTo>
                    <a:pt x="1898" y="3559"/>
                    <a:pt x="593" y="3440"/>
                    <a:pt x="0" y="26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3"/>
            <p:cNvSpPr/>
            <p:nvPr/>
          </p:nvSpPr>
          <p:spPr>
            <a:xfrm>
              <a:off x="7716038" y="1235831"/>
              <a:ext cx="29972" cy="22917"/>
            </a:xfrm>
            <a:custGeom>
              <a:avLst/>
              <a:gdLst/>
              <a:ahLst/>
              <a:cxnLst/>
              <a:rect l="l" t="t" r="r" b="b"/>
              <a:pathLst>
                <a:path w="2018" h="1543" extrusionOk="0">
                  <a:moveTo>
                    <a:pt x="1" y="594"/>
                  </a:moveTo>
                  <a:cubicBezTo>
                    <a:pt x="1" y="594"/>
                    <a:pt x="475" y="1"/>
                    <a:pt x="1305" y="356"/>
                  </a:cubicBezTo>
                  <a:cubicBezTo>
                    <a:pt x="2017" y="712"/>
                    <a:pt x="1780" y="1543"/>
                    <a:pt x="1780" y="1543"/>
                  </a:cubicBezTo>
                  <a:cubicBezTo>
                    <a:pt x="1780" y="1543"/>
                    <a:pt x="1543" y="950"/>
                    <a:pt x="1068" y="594"/>
                  </a:cubicBezTo>
                  <a:cubicBezTo>
                    <a:pt x="594" y="238"/>
                    <a:pt x="1" y="594"/>
                    <a:pt x="1"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3" name="Google Shape;4153;p43"/>
          <p:cNvGrpSpPr/>
          <p:nvPr/>
        </p:nvGrpSpPr>
        <p:grpSpPr>
          <a:xfrm>
            <a:off x="556798" y="397037"/>
            <a:ext cx="547199" cy="780823"/>
            <a:chOff x="225305" y="215015"/>
            <a:chExt cx="411180" cy="586732"/>
          </a:xfrm>
        </p:grpSpPr>
        <p:sp>
          <p:nvSpPr>
            <p:cNvPr id="4154" name="Google Shape;4154;p43"/>
            <p:cNvSpPr/>
            <p:nvPr/>
          </p:nvSpPr>
          <p:spPr>
            <a:xfrm>
              <a:off x="369444" y="339429"/>
              <a:ext cx="267042" cy="268363"/>
            </a:xfrm>
            <a:custGeom>
              <a:avLst/>
              <a:gdLst/>
              <a:ahLst/>
              <a:cxnLst/>
              <a:rect l="l" t="t" r="r" b="b"/>
              <a:pathLst>
                <a:path w="23843" h="23961" extrusionOk="0">
                  <a:moveTo>
                    <a:pt x="1780" y="9845"/>
                  </a:moveTo>
                  <a:cubicBezTo>
                    <a:pt x="593" y="11862"/>
                    <a:pt x="0" y="14234"/>
                    <a:pt x="593" y="16607"/>
                  </a:cubicBezTo>
                  <a:cubicBezTo>
                    <a:pt x="1542" y="20402"/>
                    <a:pt x="5457" y="22775"/>
                    <a:pt x="9371" y="23486"/>
                  </a:cubicBezTo>
                  <a:cubicBezTo>
                    <a:pt x="12218" y="23961"/>
                    <a:pt x="15183" y="23724"/>
                    <a:pt x="17793" y="22419"/>
                  </a:cubicBezTo>
                  <a:cubicBezTo>
                    <a:pt x="21470" y="20640"/>
                    <a:pt x="23842" y="16607"/>
                    <a:pt x="23724" y="12574"/>
                  </a:cubicBezTo>
                  <a:cubicBezTo>
                    <a:pt x="23605" y="8422"/>
                    <a:pt x="20996" y="4508"/>
                    <a:pt x="17318" y="2847"/>
                  </a:cubicBezTo>
                  <a:cubicBezTo>
                    <a:pt x="10913" y="0"/>
                    <a:pt x="4982" y="4270"/>
                    <a:pt x="1780" y="9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43"/>
            <p:cNvSpPr/>
            <p:nvPr/>
          </p:nvSpPr>
          <p:spPr>
            <a:xfrm>
              <a:off x="479762" y="215015"/>
              <a:ext cx="55810" cy="59797"/>
            </a:xfrm>
            <a:custGeom>
              <a:avLst/>
              <a:gdLst/>
              <a:ahLst/>
              <a:cxnLst/>
              <a:rect l="l" t="t" r="r" b="b"/>
              <a:pathLst>
                <a:path w="4983" h="5339" extrusionOk="0">
                  <a:moveTo>
                    <a:pt x="356" y="2610"/>
                  </a:moveTo>
                  <a:cubicBezTo>
                    <a:pt x="238" y="1186"/>
                    <a:pt x="2017" y="0"/>
                    <a:pt x="3322" y="593"/>
                  </a:cubicBezTo>
                  <a:cubicBezTo>
                    <a:pt x="4627" y="1305"/>
                    <a:pt x="4982" y="3322"/>
                    <a:pt x="3915" y="4271"/>
                  </a:cubicBezTo>
                  <a:cubicBezTo>
                    <a:pt x="2847" y="5338"/>
                    <a:pt x="949" y="5101"/>
                    <a:pt x="1" y="39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43"/>
            <p:cNvSpPr/>
            <p:nvPr/>
          </p:nvSpPr>
          <p:spPr>
            <a:xfrm>
              <a:off x="388091" y="635673"/>
              <a:ext cx="170061" cy="166074"/>
            </a:xfrm>
            <a:custGeom>
              <a:avLst/>
              <a:gdLst/>
              <a:ahLst/>
              <a:cxnLst/>
              <a:rect l="l" t="t" r="r" b="b"/>
              <a:pathLst>
                <a:path w="15184" h="14828" extrusionOk="0">
                  <a:moveTo>
                    <a:pt x="712" y="6880"/>
                  </a:moveTo>
                  <a:cubicBezTo>
                    <a:pt x="356" y="7474"/>
                    <a:pt x="0" y="8304"/>
                    <a:pt x="0" y="9134"/>
                  </a:cubicBezTo>
                  <a:cubicBezTo>
                    <a:pt x="0" y="10320"/>
                    <a:pt x="712" y="11388"/>
                    <a:pt x="1424" y="12337"/>
                  </a:cubicBezTo>
                  <a:cubicBezTo>
                    <a:pt x="2254" y="13404"/>
                    <a:pt x="3084" y="14353"/>
                    <a:pt x="4270" y="14591"/>
                  </a:cubicBezTo>
                  <a:cubicBezTo>
                    <a:pt x="5219" y="14828"/>
                    <a:pt x="6168" y="14353"/>
                    <a:pt x="7117" y="13998"/>
                  </a:cubicBezTo>
                  <a:cubicBezTo>
                    <a:pt x="8422" y="13286"/>
                    <a:pt x="9727" y="12693"/>
                    <a:pt x="11032" y="12100"/>
                  </a:cubicBezTo>
                  <a:cubicBezTo>
                    <a:pt x="12218" y="11625"/>
                    <a:pt x="13285" y="11032"/>
                    <a:pt x="13997" y="10083"/>
                  </a:cubicBezTo>
                  <a:cubicBezTo>
                    <a:pt x="15183" y="8541"/>
                    <a:pt x="14827" y="6169"/>
                    <a:pt x="13523" y="4627"/>
                  </a:cubicBezTo>
                  <a:cubicBezTo>
                    <a:pt x="9727" y="1"/>
                    <a:pt x="3440" y="2373"/>
                    <a:pt x="712" y="68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43"/>
            <p:cNvSpPr/>
            <p:nvPr/>
          </p:nvSpPr>
          <p:spPr>
            <a:xfrm>
              <a:off x="450536" y="659588"/>
              <a:ext cx="85030" cy="41194"/>
            </a:xfrm>
            <a:custGeom>
              <a:avLst/>
              <a:gdLst/>
              <a:ahLst/>
              <a:cxnLst/>
              <a:rect l="l" t="t" r="r" b="b"/>
              <a:pathLst>
                <a:path w="7592" h="3678" extrusionOk="0">
                  <a:moveTo>
                    <a:pt x="0" y="1187"/>
                  </a:moveTo>
                  <a:cubicBezTo>
                    <a:pt x="0" y="1187"/>
                    <a:pt x="2491" y="1"/>
                    <a:pt x="4626" y="831"/>
                  </a:cubicBezTo>
                  <a:cubicBezTo>
                    <a:pt x="6880" y="1661"/>
                    <a:pt x="7592" y="3678"/>
                    <a:pt x="7592" y="3678"/>
                  </a:cubicBezTo>
                  <a:cubicBezTo>
                    <a:pt x="7592" y="3678"/>
                    <a:pt x="5694" y="119"/>
                    <a:pt x="0" y="11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43"/>
            <p:cNvSpPr/>
            <p:nvPr/>
          </p:nvSpPr>
          <p:spPr>
            <a:xfrm>
              <a:off x="540883" y="712738"/>
              <a:ext cx="7974" cy="19936"/>
            </a:xfrm>
            <a:custGeom>
              <a:avLst/>
              <a:gdLst/>
              <a:ahLst/>
              <a:cxnLst/>
              <a:rect l="l" t="t" r="r" b="b"/>
              <a:pathLst>
                <a:path w="712" h="1780" extrusionOk="0">
                  <a:moveTo>
                    <a:pt x="237" y="0"/>
                  </a:moveTo>
                  <a:cubicBezTo>
                    <a:pt x="237" y="0"/>
                    <a:pt x="712" y="1305"/>
                    <a:pt x="0" y="1780"/>
                  </a:cubicBezTo>
                  <a:cubicBezTo>
                    <a:pt x="0" y="1780"/>
                    <a:pt x="356" y="831"/>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43"/>
            <p:cNvSpPr/>
            <p:nvPr/>
          </p:nvSpPr>
          <p:spPr>
            <a:xfrm>
              <a:off x="455803" y="358023"/>
              <a:ext cx="166074" cy="104966"/>
            </a:xfrm>
            <a:custGeom>
              <a:avLst/>
              <a:gdLst/>
              <a:ahLst/>
              <a:cxnLst/>
              <a:rect l="l" t="t" r="r" b="b"/>
              <a:pathLst>
                <a:path w="14828" h="9372" extrusionOk="0">
                  <a:moveTo>
                    <a:pt x="0" y="3085"/>
                  </a:moveTo>
                  <a:cubicBezTo>
                    <a:pt x="0" y="3085"/>
                    <a:pt x="3322" y="1"/>
                    <a:pt x="8541" y="1424"/>
                  </a:cubicBezTo>
                  <a:cubicBezTo>
                    <a:pt x="13879" y="2966"/>
                    <a:pt x="14828" y="9372"/>
                    <a:pt x="14828" y="9372"/>
                  </a:cubicBezTo>
                  <a:cubicBezTo>
                    <a:pt x="14828" y="9372"/>
                    <a:pt x="13523" y="3559"/>
                    <a:pt x="8659" y="2492"/>
                  </a:cubicBezTo>
                  <a:cubicBezTo>
                    <a:pt x="3678" y="1424"/>
                    <a:pt x="0" y="3085"/>
                    <a:pt x="0" y="30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43"/>
            <p:cNvSpPr/>
            <p:nvPr/>
          </p:nvSpPr>
          <p:spPr>
            <a:xfrm>
              <a:off x="498367" y="220324"/>
              <a:ext cx="33219" cy="25256"/>
            </a:xfrm>
            <a:custGeom>
              <a:avLst/>
              <a:gdLst/>
              <a:ahLst/>
              <a:cxnLst/>
              <a:rect l="l" t="t" r="r" b="b"/>
              <a:pathLst>
                <a:path w="2966" h="2255" extrusionOk="0">
                  <a:moveTo>
                    <a:pt x="0" y="831"/>
                  </a:moveTo>
                  <a:cubicBezTo>
                    <a:pt x="0" y="831"/>
                    <a:pt x="712" y="1"/>
                    <a:pt x="1779" y="475"/>
                  </a:cubicBezTo>
                  <a:cubicBezTo>
                    <a:pt x="2966" y="1068"/>
                    <a:pt x="2491" y="2255"/>
                    <a:pt x="2491" y="2255"/>
                  </a:cubicBezTo>
                  <a:cubicBezTo>
                    <a:pt x="2491" y="2255"/>
                    <a:pt x="2135" y="1306"/>
                    <a:pt x="1424" y="831"/>
                  </a:cubicBezTo>
                  <a:cubicBezTo>
                    <a:pt x="712" y="357"/>
                    <a:pt x="0" y="831"/>
                    <a:pt x="0"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43"/>
            <p:cNvSpPr/>
            <p:nvPr/>
          </p:nvSpPr>
          <p:spPr>
            <a:xfrm>
              <a:off x="225305" y="251747"/>
              <a:ext cx="54477" cy="59797"/>
            </a:xfrm>
            <a:custGeom>
              <a:avLst/>
              <a:gdLst/>
              <a:ahLst/>
              <a:cxnLst/>
              <a:rect l="l" t="t" r="r" b="b"/>
              <a:pathLst>
                <a:path w="4864" h="5339" extrusionOk="0">
                  <a:moveTo>
                    <a:pt x="356" y="2729"/>
                  </a:moveTo>
                  <a:cubicBezTo>
                    <a:pt x="119" y="1306"/>
                    <a:pt x="2017" y="1"/>
                    <a:pt x="3322" y="713"/>
                  </a:cubicBezTo>
                  <a:cubicBezTo>
                    <a:pt x="4627" y="1306"/>
                    <a:pt x="4864" y="3322"/>
                    <a:pt x="3796" y="4390"/>
                  </a:cubicBezTo>
                  <a:cubicBezTo>
                    <a:pt x="2729" y="5339"/>
                    <a:pt x="831" y="5101"/>
                    <a:pt x="1" y="40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43"/>
            <p:cNvSpPr/>
            <p:nvPr/>
          </p:nvSpPr>
          <p:spPr>
            <a:xfrm>
              <a:off x="242577" y="257067"/>
              <a:ext cx="33230" cy="25245"/>
            </a:xfrm>
            <a:custGeom>
              <a:avLst/>
              <a:gdLst/>
              <a:ahLst/>
              <a:cxnLst/>
              <a:rect l="l" t="t" r="r" b="b"/>
              <a:pathLst>
                <a:path w="2967" h="2254" extrusionOk="0">
                  <a:moveTo>
                    <a:pt x="1" y="831"/>
                  </a:moveTo>
                  <a:cubicBezTo>
                    <a:pt x="1" y="831"/>
                    <a:pt x="712" y="0"/>
                    <a:pt x="1898" y="593"/>
                  </a:cubicBezTo>
                  <a:cubicBezTo>
                    <a:pt x="2966" y="1068"/>
                    <a:pt x="2492" y="2254"/>
                    <a:pt x="2492" y="2254"/>
                  </a:cubicBezTo>
                  <a:cubicBezTo>
                    <a:pt x="2492" y="2254"/>
                    <a:pt x="2136" y="1424"/>
                    <a:pt x="1424" y="949"/>
                  </a:cubicBezTo>
                  <a:cubicBezTo>
                    <a:pt x="831" y="356"/>
                    <a:pt x="1" y="831"/>
                    <a:pt x="1"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88BC5452-A478-4E68-A6C5-E3D328275798}"/>
              </a:ext>
            </a:extLst>
          </p:cNvPr>
          <p:cNvPicPr>
            <a:picLocks noChangeAspect="1"/>
          </p:cNvPicPr>
          <p:nvPr/>
        </p:nvPicPr>
        <p:blipFill>
          <a:blip r:embed="rId7"/>
          <a:stretch>
            <a:fillRect/>
          </a:stretch>
        </p:blipFill>
        <p:spPr>
          <a:xfrm>
            <a:off x="3145610" y="1746847"/>
            <a:ext cx="1513796" cy="1249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4" name="Picture 2" descr="Image of Bolognese sauce cooking in frying pan, wooden spoon Photo showing a rich tomato Bolognese sauce simmering away on a cooker, in a large frying pan and being stirred with a wooden spoon as it reduces.  This pasta sauce is being prepared for a traditional spaghetti Bolognese meal and is made with lean beef mince, as part of a healthy eating plan. simmering stock pictures, royalty-free photos &amp; images">
            <a:extLst>
              <a:ext uri="{FF2B5EF4-FFF2-40B4-BE49-F238E27FC236}">
                <a16:creationId xmlns:a16="http://schemas.microsoft.com/office/drawing/2014/main" id="{A2F039F1-E776-49AE-9EBB-FBD7749DFD3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374" r="6849"/>
          <a:stretch/>
        </p:blipFill>
        <p:spPr bwMode="auto">
          <a:xfrm>
            <a:off x="3145610" y="3171726"/>
            <a:ext cx="1513796" cy="1247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80" name="Picture 8" descr="Food safety, nutrition, and wellness during COVID-19 | The Nutrition Source  | Harvard T.H. Chan School of Public Health">
            <a:extLst>
              <a:ext uri="{FF2B5EF4-FFF2-40B4-BE49-F238E27FC236}">
                <a16:creationId xmlns:a16="http://schemas.microsoft.com/office/drawing/2014/main" id="{CF18B4E8-06E8-4418-8C8B-F4CCB5F714E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81" r="15890"/>
          <a:stretch/>
        </p:blipFill>
        <p:spPr bwMode="auto">
          <a:xfrm>
            <a:off x="4843649" y="3168006"/>
            <a:ext cx="1513796" cy="1243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27E71644-FDFB-4DCA-94A8-9AE991B54B2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55038" y="455453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5660"/>
    </mc:Choice>
    <mc:Fallback xmlns="">
      <p:transition spd="slow" advTm="45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3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134">
                                            <p:txEl>
                                              <p:pRg st="0" end="0"/>
                                            </p:txEl>
                                          </p:spTgt>
                                        </p:tgtEl>
                                        <p:attrNameLst>
                                          <p:attrName>style.visibility</p:attrName>
                                        </p:attrNameLst>
                                      </p:cBhvr>
                                      <p:to>
                                        <p:strVal val="visible"/>
                                      </p:to>
                                    </p:set>
                                    <p:animEffect transition="in" filter="fade">
                                      <p:cBhvr>
                                        <p:cTn id="15" dur="1000"/>
                                        <p:tgtEl>
                                          <p:spTgt spid="4134">
                                            <p:txEl>
                                              <p:pRg st="0" end="0"/>
                                            </p:txEl>
                                          </p:spTgt>
                                        </p:tgtEl>
                                      </p:cBhvr>
                                    </p:animEffect>
                                    <p:anim calcmode="lin" valueType="num">
                                      <p:cBhvr>
                                        <p:cTn id="16" dur="1000" fill="hold"/>
                                        <p:tgtEl>
                                          <p:spTgt spid="413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134">
                                            <p:txEl>
                                              <p:pRg st="0" end="0"/>
                                            </p:txEl>
                                          </p:spTgt>
                                        </p:tgtEl>
                                        <p:attrNameLst>
                                          <p:attrName>ppt_y</p:attrName>
                                        </p:attrNameLst>
                                      </p:cBhvr>
                                      <p:tavLst>
                                        <p:tav tm="0">
                                          <p:val>
                                            <p:strVal val="#ppt_y+.1"/>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137">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07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138">
                                            <p:txEl>
                                              <p:pRg st="0" end="0"/>
                                            </p:txEl>
                                          </p:spTgt>
                                        </p:tgtEl>
                                        <p:attrNameLst>
                                          <p:attrName>style.visibility</p:attrName>
                                        </p:attrNameLst>
                                      </p:cBhvr>
                                      <p:to>
                                        <p:strVal val="visible"/>
                                      </p:to>
                                    </p:set>
                                    <p:animEffect transition="in" filter="fade">
                                      <p:cBhvr>
                                        <p:cTn id="30" dur="1000"/>
                                        <p:tgtEl>
                                          <p:spTgt spid="4138">
                                            <p:txEl>
                                              <p:pRg st="0" end="0"/>
                                            </p:txEl>
                                          </p:spTgt>
                                        </p:tgtEl>
                                      </p:cBhvr>
                                    </p:animEffect>
                                    <p:anim calcmode="lin" valueType="num">
                                      <p:cBhvr>
                                        <p:cTn id="31" dur="1000" fill="hold"/>
                                        <p:tgtEl>
                                          <p:spTgt spid="4138">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41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35">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136">
                                            <p:txEl>
                                              <p:pRg st="0" end="0"/>
                                            </p:txEl>
                                          </p:spTgt>
                                        </p:tgtEl>
                                        <p:attrNameLst>
                                          <p:attrName>style.visibility</p:attrName>
                                        </p:attrNameLst>
                                      </p:cBhvr>
                                      <p:to>
                                        <p:strVal val="visible"/>
                                      </p:to>
                                    </p:set>
                                    <p:animEffect transition="in" filter="fade">
                                      <p:cBhvr>
                                        <p:cTn id="43" dur="1000"/>
                                        <p:tgtEl>
                                          <p:spTgt spid="4136">
                                            <p:txEl>
                                              <p:pRg st="0" end="0"/>
                                            </p:txEl>
                                          </p:spTgt>
                                        </p:tgtEl>
                                      </p:cBhvr>
                                    </p:animEffect>
                                    <p:anim calcmode="lin" valueType="num">
                                      <p:cBhvr>
                                        <p:cTn id="44" dur="1000" fill="hold"/>
                                        <p:tgtEl>
                                          <p:spTgt spid="413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41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136">
                                            <p:txEl>
                                              <p:pRg st="1" end="1"/>
                                            </p:txEl>
                                          </p:spTgt>
                                        </p:tgtEl>
                                        <p:attrNameLst>
                                          <p:attrName>style.visibility</p:attrName>
                                        </p:attrNameLst>
                                      </p:cBhvr>
                                      <p:to>
                                        <p:strVal val="visible"/>
                                      </p:to>
                                    </p:set>
                                    <p:animEffect transition="in" filter="fade">
                                      <p:cBhvr>
                                        <p:cTn id="50" dur="1000"/>
                                        <p:tgtEl>
                                          <p:spTgt spid="4136">
                                            <p:txEl>
                                              <p:pRg st="1" end="1"/>
                                            </p:txEl>
                                          </p:spTgt>
                                        </p:tgtEl>
                                      </p:cBhvr>
                                    </p:animEffect>
                                    <p:anim calcmode="lin" valueType="num">
                                      <p:cBhvr>
                                        <p:cTn id="51" dur="1000" fill="hold"/>
                                        <p:tgtEl>
                                          <p:spTgt spid="4136">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413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136">
                                            <p:txEl>
                                              <p:pRg st="2" end="2"/>
                                            </p:txEl>
                                          </p:spTgt>
                                        </p:tgtEl>
                                        <p:attrNameLst>
                                          <p:attrName>style.visibility</p:attrName>
                                        </p:attrNameLst>
                                      </p:cBhvr>
                                      <p:to>
                                        <p:strVal val="visible"/>
                                      </p:to>
                                    </p:set>
                                    <p:animEffect transition="in" filter="fade">
                                      <p:cBhvr>
                                        <p:cTn id="57" dur="1000"/>
                                        <p:tgtEl>
                                          <p:spTgt spid="4136">
                                            <p:txEl>
                                              <p:pRg st="2" end="2"/>
                                            </p:txEl>
                                          </p:spTgt>
                                        </p:tgtEl>
                                      </p:cBhvr>
                                    </p:animEffect>
                                    <p:anim calcmode="lin" valueType="num">
                                      <p:cBhvr>
                                        <p:cTn id="58" dur="1000" fill="hold"/>
                                        <p:tgtEl>
                                          <p:spTgt spid="4136">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413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136">
                                            <p:txEl>
                                              <p:pRg st="3" end="3"/>
                                            </p:txEl>
                                          </p:spTgt>
                                        </p:tgtEl>
                                        <p:attrNameLst>
                                          <p:attrName>style.visibility</p:attrName>
                                        </p:attrNameLst>
                                      </p:cBhvr>
                                      <p:to>
                                        <p:strVal val="visible"/>
                                      </p:to>
                                    </p:set>
                                    <p:animEffect transition="in" filter="fade">
                                      <p:cBhvr>
                                        <p:cTn id="64" dur="1000"/>
                                        <p:tgtEl>
                                          <p:spTgt spid="4136">
                                            <p:txEl>
                                              <p:pRg st="3" end="3"/>
                                            </p:txEl>
                                          </p:spTgt>
                                        </p:tgtEl>
                                      </p:cBhvr>
                                    </p:animEffect>
                                    <p:anim calcmode="lin" valueType="num">
                                      <p:cBhvr>
                                        <p:cTn id="65" dur="1000" fill="hold"/>
                                        <p:tgtEl>
                                          <p:spTgt spid="4136">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413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39">
                                            <p:txEl>
                                              <p:pRg st="0" end="0"/>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8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140">
                                            <p:txEl>
                                              <p:pRg st="0" end="0"/>
                                            </p:txEl>
                                          </p:spTgt>
                                        </p:tgtEl>
                                        <p:attrNameLst>
                                          <p:attrName>style.visibility</p:attrName>
                                        </p:attrNameLst>
                                      </p:cBhvr>
                                      <p:to>
                                        <p:strVal val="visible"/>
                                      </p:to>
                                    </p:set>
                                    <p:animEffect transition="in" filter="fade">
                                      <p:cBhvr>
                                        <p:cTn id="77" dur="1000"/>
                                        <p:tgtEl>
                                          <p:spTgt spid="4140">
                                            <p:txEl>
                                              <p:pRg st="0" end="0"/>
                                            </p:txEl>
                                          </p:spTgt>
                                        </p:tgtEl>
                                      </p:cBhvr>
                                    </p:animEffect>
                                    <p:anim calcmode="lin" valueType="num">
                                      <p:cBhvr>
                                        <p:cTn id="78" dur="1000" fill="hold"/>
                                        <p:tgtEl>
                                          <p:spTgt spid="4140">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41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140">
                                            <p:txEl>
                                              <p:pRg st="1" end="1"/>
                                            </p:txEl>
                                          </p:spTgt>
                                        </p:tgtEl>
                                        <p:attrNameLst>
                                          <p:attrName>style.visibility</p:attrName>
                                        </p:attrNameLst>
                                      </p:cBhvr>
                                      <p:to>
                                        <p:strVal val="visible"/>
                                      </p:to>
                                    </p:set>
                                    <p:animEffect transition="in" filter="fade">
                                      <p:cBhvr>
                                        <p:cTn id="84" dur="1000"/>
                                        <p:tgtEl>
                                          <p:spTgt spid="4140">
                                            <p:txEl>
                                              <p:pRg st="1" end="1"/>
                                            </p:txEl>
                                          </p:spTgt>
                                        </p:tgtEl>
                                      </p:cBhvr>
                                    </p:animEffect>
                                    <p:anim calcmode="lin" valueType="num">
                                      <p:cBhvr>
                                        <p:cTn id="85" dur="1000" fill="hold"/>
                                        <p:tgtEl>
                                          <p:spTgt spid="4140">
                                            <p:txEl>
                                              <p:pRg st="1" end="1"/>
                                            </p:txEl>
                                          </p:spTgt>
                                        </p:tgtEl>
                                        <p:attrNameLst>
                                          <p:attrName>ppt_x</p:attrName>
                                        </p:attrNameLst>
                                      </p:cBhvr>
                                      <p:tavLst>
                                        <p:tav tm="0">
                                          <p:val>
                                            <p:strVal val="#ppt_x"/>
                                          </p:val>
                                        </p:tav>
                                        <p:tav tm="100000">
                                          <p:val>
                                            <p:strVal val="#ppt_x"/>
                                          </p:val>
                                        </p:tav>
                                      </p:tavLst>
                                    </p:anim>
                                    <p:anim calcmode="lin" valueType="num">
                                      <p:cBhvr>
                                        <p:cTn id="86" dur="1000" fill="hold"/>
                                        <p:tgtEl>
                                          <p:spTgt spid="414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140">
                                            <p:txEl>
                                              <p:pRg st="2" end="2"/>
                                            </p:txEl>
                                          </p:spTgt>
                                        </p:tgtEl>
                                        <p:attrNameLst>
                                          <p:attrName>style.visibility</p:attrName>
                                        </p:attrNameLst>
                                      </p:cBhvr>
                                      <p:to>
                                        <p:strVal val="visible"/>
                                      </p:to>
                                    </p:set>
                                    <p:animEffect transition="in" filter="fade">
                                      <p:cBhvr>
                                        <p:cTn id="91" dur="1000"/>
                                        <p:tgtEl>
                                          <p:spTgt spid="4140">
                                            <p:txEl>
                                              <p:pRg st="2" end="2"/>
                                            </p:txEl>
                                          </p:spTgt>
                                        </p:tgtEl>
                                      </p:cBhvr>
                                    </p:animEffect>
                                    <p:anim calcmode="lin" valueType="num">
                                      <p:cBhvr>
                                        <p:cTn id="92" dur="1000" fill="hold"/>
                                        <p:tgtEl>
                                          <p:spTgt spid="4140">
                                            <p:txEl>
                                              <p:pRg st="2" end="2"/>
                                            </p:txEl>
                                          </p:spTgt>
                                        </p:tgtEl>
                                        <p:attrNameLst>
                                          <p:attrName>ppt_x</p:attrName>
                                        </p:attrNameLst>
                                      </p:cBhvr>
                                      <p:tavLst>
                                        <p:tav tm="0">
                                          <p:val>
                                            <p:strVal val="#ppt_x"/>
                                          </p:val>
                                        </p:tav>
                                        <p:tav tm="100000">
                                          <p:val>
                                            <p:strVal val="#ppt_x"/>
                                          </p:val>
                                        </p:tav>
                                      </p:tavLst>
                                    </p:anim>
                                    <p:anim calcmode="lin" valueType="num">
                                      <p:cBhvr>
                                        <p:cTn id="93" dur="1000" fill="hold"/>
                                        <p:tgtEl>
                                          <p:spTgt spid="414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4" fill="hold" display="0">
                  <p:stCondLst>
                    <p:cond delay="indefinite"/>
                  </p:stCondLst>
                  <p:endCondLst>
                    <p:cond evt="onStopAudio" delay="0">
                      <p:tgtEl>
                        <p:sldTgt/>
                      </p:tgtEl>
                    </p:cond>
                  </p:endCondLst>
                </p:cTn>
                <p:tgtEl>
                  <p:spTgt spid="3"/>
                </p:tgtEl>
              </p:cMediaNode>
            </p:audio>
          </p:childTnLst>
        </p:cTn>
      </p:par>
    </p:tnLst>
    <p:bldLst>
      <p:bldP spid="4133" grpId="0" build="p"/>
      <p:bldP spid="4134" grpId="0" build="p"/>
      <p:bldP spid="4135" grpId="0" build="p"/>
      <p:bldP spid="4136" grpId="0" build="p"/>
      <p:bldP spid="4137" grpId="0" build="p"/>
      <p:bldP spid="4138" grpId="0" build="p"/>
      <p:bldP spid="4139" grpId="0" build="p"/>
      <p:bldP spid="41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90"/>
        <p:cNvGrpSpPr/>
        <p:nvPr/>
      </p:nvGrpSpPr>
      <p:grpSpPr>
        <a:xfrm>
          <a:off x="0" y="0"/>
          <a:ext cx="0" cy="0"/>
          <a:chOff x="0" y="0"/>
          <a:chExt cx="0" cy="0"/>
        </a:xfrm>
      </p:grpSpPr>
      <p:grpSp>
        <p:nvGrpSpPr>
          <p:cNvPr id="3893" name="Google Shape;3893;p36"/>
          <p:cNvGrpSpPr/>
          <p:nvPr/>
        </p:nvGrpSpPr>
        <p:grpSpPr>
          <a:xfrm>
            <a:off x="4773549" y="4702829"/>
            <a:ext cx="255050" cy="249125"/>
            <a:chOff x="4960875" y="117925"/>
            <a:chExt cx="255050" cy="249125"/>
          </a:xfrm>
        </p:grpSpPr>
        <p:sp>
          <p:nvSpPr>
            <p:cNvPr id="3894" name="Google Shape;3894;p36"/>
            <p:cNvSpPr/>
            <p:nvPr/>
          </p:nvSpPr>
          <p:spPr>
            <a:xfrm flipH="1">
              <a:off x="4960875" y="117925"/>
              <a:ext cx="255050" cy="249125"/>
            </a:xfrm>
            <a:custGeom>
              <a:avLst/>
              <a:gdLst/>
              <a:ahLst/>
              <a:cxnLst/>
              <a:rect l="l" t="t" r="r" b="b"/>
              <a:pathLst>
                <a:path w="10202" h="9965" extrusionOk="0">
                  <a:moveTo>
                    <a:pt x="475" y="4626"/>
                  </a:moveTo>
                  <a:cubicBezTo>
                    <a:pt x="237" y="5101"/>
                    <a:pt x="0" y="5575"/>
                    <a:pt x="0" y="6168"/>
                  </a:cubicBezTo>
                  <a:cubicBezTo>
                    <a:pt x="0" y="6880"/>
                    <a:pt x="475" y="7710"/>
                    <a:pt x="1068" y="8304"/>
                  </a:cubicBezTo>
                  <a:cubicBezTo>
                    <a:pt x="1542" y="9015"/>
                    <a:pt x="2135" y="9727"/>
                    <a:pt x="2966" y="9846"/>
                  </a:cubicBezTo>
                  <a:cubicBezTo>
                    <a:pt x="3559" y="9964"/>
                    <a:pt x="4152" y="9608"/>
                    <a:pt x="4745" y="9371"/>
                  </a:cubicBezTo>
                  <a:cubicBezTo>
                    <a:pt x="5694" y="9015"/>
                    <a:pt x="6643" y="8541"/>
                    <a:pt x="7473" y="8185"/>
                  </a:cubicBezTo>
                  <a:cubicBezTo>
                    <a:pt x="8185" y="7829"/>
                    <a:pt x="9015" y="7473"/>
                    <a:pt x="9490" y="6762"/>
                  </a:cubicBezTo>
                  <a:cubicBezTo>
                    <a:pt x="10201" y="5694"/>
                    <a:pt x="9964" y="4152"/>
                    <a:pt x="9134" y="3084"/>
                  </a:cubicBezTo>
                  <a:cubicBezTo>
                    <a:pt x="6643" y="0"/>
                    <a:pt x="2372" y="1542"/>
                    <a:pt x="475" y="46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36"/>
            <p:cNvSpPr/>
            <p:nvPr/>
          </p:nvSpPr>
          <p:spPr>
            <a:xfrm flipH="1">
              <a:off x="4993500" y="153500"/>
              <a:ext cx="127550" cy="62300"/>
            </a:xfrm>
            <a:custGeom>
              <a:avLst/>
              <a:gdLst/>
              <a:ahLst/>
              <a:cxnLst/>
              <a:rect l="l" t="t" r="r" b="b"/>
              <a:pathLst>
                <a:path w="5102" h="2492" extrusionOk="0">
                  <a:moveTo>
                    <a:pt x="1" y="831"/>
                  </a:moveTo>
                  <a:cubicBezTo>
                    <a:pt x="1" y="831"/>
                    <a:pt x="1662" y="1"/>
                    <a:pt x="3085" y="594"/>
                  </a:cubicBezTo>
                  <a:cubicBezTo>
                    <a:pt x="4627" y="1187"/>
                    <a:pt x="5101" y="2492"/>
                    <a:pt x="5101" y="2492"/>
                  </a:cubicBezTo>
                  <a:cubicBezTo>
                    <a:pt x="5101" y="2492"/>
                    <a:pt x="3797" y="119"/>
                    <a:pt x="1"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36"/>
            <p:cNvSpPr/>
            <p:nvPr/>
          </p:nvSpPr>
          <p:spPr>
            <a:xfrm flipH="1">
              <a:off x="4972750" y="233575"/>
              <a:ext cx="14850" cy="29675"/>
            </a:xfrm>
            <a:custGeom>
              <a:avLst/>
              <a:gdLst/>
              <a:ahLst/>
              <a:cxnLst/>
              <a:rect l="l" t="t" r="r" b="b"/>
              <a:pathLst>
                <a:path w="594" h="1187" extrusionOk="0">
                  <a:moveTo>
                    <a:pt x="238" y="0"/>
                  </a:moveTo>
                  <a:cubicBezTo>
                    <a:pt x="238" y="0"/>
                    <a:pt x="594" y="949"/>
                    <a:pt x="1" y="1187"/>
                  </a:cubicBezTo>
                  <a:cubicBezTo>
                    <a:pt x="1" y="1187"/>
                    <a:pt x="357" y="593"/>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3820;p33">
            <a:extLst>
              <a:ext uri="{FF2B5EF4-FFF2-40B4-BE49-F238E27FC236}">
                <a16:creationId xmlns:a16="http://schemas.microsoft.com/office/drawing/2014/main" id="{3A59EADE-9E88-4961-839C-FC15C694C75E}"/>
              </a:ext>
            </a:extLst>
          </p:cNvPr>
          <p:cNvSpPr txBox="1">
            <a:spLocks/>
          </p:cNvSpPr>
          <p:nvPr/>
        </p:nvSpPr>
        <p:spPr>
          <a:xfrm>
            <a:off x="1597726" y="-79504"/>
            <a:ext cx="5342022" cy="749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Itim"/>
              <a:buNone/>
              <a:defRPr sz="30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4200"/>
              <a:buFont typeface="Itim"/>
              <a:buNone/>
              <a:defRPr sz="42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4200"/>
              <a:buFont typeface="Itim"/>
              <a:buNone/>
              <a:defRPr sz="42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4200"/>
              <a:buFont typeface="Itim"/>
              <a:buNone/>
              <a:defRPr sz="42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4200"/>
              <a:buFont typeface="Itim"/>
              <a:buNone/>
              <a:defRPr sz="42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4200"/>
              <a:buFont typeface="Itim"/>
              <a:buNone/>
              <a:defRPr sz="42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4200"/>
              <a:buFont typeface="Itim"/>
              <a:buNone/>
              <a:defRPr sz="42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4200"/>
              <a:buFont typeface="Itim"/>
              <a:buNone/>
              <a:defRPr sz="42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4200"/>
              <a:buFont typeface="Itim"/>
              <a:buNone/>
              <a:defRPr sz="4200" b="1" i="0" u="none" strike="noStrike" cap="none">
                <a:solidFill>
                  <a:schemeClr val="dk1"/>
                </a:solidFill>
                <a:latin typeface="Itim"/>
                <a:ea typeface="Itim"/>
                <a:cs typeface="Itim"/>
                <a:sym typeface="Itim"/>
              </a:defRPr>
            </a:lvl9pPr>
          </a:lstStyle>
          <a:p>
            <a:pPr algn="ctr"/>
            <a:r>
              <a:rPr lang="en-GB">
                <a:solidFill>
                  <a:schemeClr val="accent2">
                    <a:lumMod val="60000"/>
                    <a:lumOff val="40000"/>
                  </a:schemeClr>
                </a:solidFill>
              </a:rPr>
              <a:t>How to Prepare</a:t>
            </a:r>
          </a:p>
        </p:txBody>
      </p:sp>
      <p:sp>
        <p:nvSpPr>
          <p:cNvPr id="9" name="Google Shape;4405;p48">
            <a:extLst>
              <a:ext uri="{FF2B5EF4-FFF2-40B4-BE49-F238E27FC236}">
                <a16:creationId xmlns:a16="http://schemas.microsoft.com/office/drawing/2014/main" id="{8750111B-E560-4BE9-9527-99019A9338C3}"/>
              </a:ext>
            </a:extLst>
          </p:cNvPr>
          <p:cNvSpPr txBox="1">
            <a:spLocks/>
          </p:cNvSpPr>
          <p:nvPr/>
        </p:nvSpPr>
        <p:spPr>
          <a:xfrm>
            <a:off x="1475693" y="734232"/>
            <a:ext cx="6488691" cy="4211640"/>
          </a:xfrm>
          <a:prstGeom prst="rect">
            <a:avLst/>
          </a:prstGeom>
          <a:solidFill>
            <a:schemeClr val="accent6"/>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Aft>
                <a:spcPts val="600"/>
              </a:spcAft>
              <a:buFont typeface="Wingdings" panose="05000000000000000000" pitchFamily="2" charset="2"/>
              <a:buChar char="§"/>
            </a:pPr>
            <a:r>
              <a:rPr lang="en-GB"/>
              <a:t>You will have a chance to practice making all three dishes on one separate occasion in class – but only once per dish</a:t>
            </a:r>
          </a:p>
          <a:p>
            <a:pPr marL="285750" indent="-285750">
              <a:spcAft>
                <a:spcPts val="600"/>
              </a:spcAft>
              <a:buFont typeface="Wingdings" panose="05000000000000000000" pitchFamily="2" charset="2"/>
              <a:buChar char="§"/>
            </a:pPr>
            <a:r>
              <a:rPr lang="en-GB"/>
              <a:t>Take notes during </a:t>
            </a:r>
            <a:r>
              <a:rPr lang="en-GB" b="1">
                <a:solidFill>
                  <a:schemeClr val="accent1">
                    <a:lumMod val="75000"/>
                  </a:schemeClr>
                </a:solidFill>
              </a:rPr>
              <a:t>demonstrations </a:t>
            </a:r>
            <a:endParaRPr lang="en-GB" b="1"/>
          </a:p>
          <a:p>
            <a:pPr marL="285750" indent="-285750">
              <a:spcAft>
                <a:spcPts val="600"/>
              </a:spcAft>
              <a:buFont typeface="Wingdings" panose="05000000000000000000" pitchFamily="2" charset="2"/>
              <a:buChar char="§"/>
            </a:pPr>
            <a:r>
              <a:rPr lang="en-GB"/>
              <a:t>You will really need to practice </a:t>
            </a:r>
            <a:r>
              <a:rPr lang="en-GB">
                <a:solidFill>
                  <a:schemeClr val="tx1"/>
                </a:solidFill>
              </a:rPr>
              <a:t>on your own </a:t>
            </a:r>
            <a:r>
              <a:rPr lang="en-GB" b="1">
                <a:solidFill>
                  <a:schemeClr val="accent1">
                    <a:lumMod val="75000"/>
                  </a:schemeClr>
                </a:solidFill>
              </a:rPr>
              <a:t>at home making a three course meal in 2hrs 30mins.</a:t>
            </a:r>
          </a:p>
          <a:p>
            <a:pPr marL="285750" indent="-285750">
              <a:spcAft>
                <a:spcPts val="600"/>
              </a:spcAft>
              <a:buFont typeface="Wingdings" panose="05000000000000000000" pitchFamily="2" charset="2"/>
              <a:buChar char="§"/>
            </a:pPr>
            <a:r>
              <a:rPr lang="en-GB">
                <a:solidFill>
                  <a:schemeClr val="tx1"/>
                </a:solidFill>
              </a:rPr>
              <a:t>You should practice making </a:t>
            </a:r>
            <a:r>
              <a:rPr lang="en-GB" b="1">
                <a:solidFill>
                  <a:schemeClr val="accent1">
                    <a:lumMod val="75000"/>
                  </a:schemeClr>
                </a:solidFill>
              </a:rPr>
              <a:t>3 similar meals </a:t>
            </a:r>
          </a:p>
          <a:p>
            <a:pPr marL="285750" indent="-285750">
              <a:spcAft>
                <a:spcPts val="600"/>
              </a:spcAft>
              <a:buFont typeface="Wingdings" panose="05000000000000000000" pitchFamily="2" charset="2"/>
              <a:buChar char="§"/>
            </a:pPr>
            <a:r>
              <a:rPr lang="en-GB">
                <a:solidFill>
                  <a:schemeClr val="tx1"/>
                </a:solidFill>
              </a:rPr>
              <a:t>Try </a:t>
            </a:r>
            <a:r>
              <a:rPr lang="en-GB" b="1">
                <a:solidFill>
                  <a:schemeClr val="accent1">
                    <a:lumMod val="75000"/>
                  </a:schemeClr>
                </a:solidFill>
              </a:rPr>
              <a:t>timing yourself </a:t>
            </a:r>
            <a:r>
              <a:rPr lang="en-GB">
                <a:solidFill>
                  <a:schemeClr val="tx1"/>
                </a:solidFill>
              </a:rPr>
              <a:t>during practical sessions at school</a:t>
            </a:r>
          </a:p>
          <a:p>
            <a:pPr marL="285750" indent="-285750">
              <a:spcAft>
                <a:spcPts val="600"/>
              </a:spcAft>
              <a:buFont typeface="Wingdings" panose="05000000000000000000" pitchFamily="2" charset="2"/>
              <a:buChar char="§"/>
            </a:pPr>
            <a:r>
              <a:rPr lang="en-GB" b="1">
                <a:solidFill>
                  <a:schemeClr val="accent1">
                    <a:lumMod val="75000"/>
                  </a:schemeClr>
                </a:solidFill>
              </a:rPr>
              <a:t>Get into the habit of being more organised in practical session in class, </a:t>
            </a:r>
            <a:r>
              <a:rPr lang="en-GB">
                <a:solidFill>
                  <a:schemeClr val="tx1"/>
                </a:solidFill>
              </a:rPr>
              <a:t>e.g. ensure you have all equipment and ingredients before starting to make a dish in class; </a:t>
            </a:r>
          </a:p>
          <a:p>
            <a:pPr>
              <a:spcAft>
                <a:spcPts val="600"/>
              </a:spcAft>
            </a:pPr>
            <a:r>
              <a:rPr lang="en-GB">
                <a:solidFill>
                  <a:schemeClr val="tx1"/>
                </a:solidFill>
              </a:rPr>
              <a:t>       - Ask about dish to made beforehand and write out all the </a:t>
            </a:r>
            <a:r>
              <a:rPr lang="en-GB" b="1">
                <a:solidFill>
                  <a:schemeClr val="accent1">
                    <a:lumMod val="75000"/>
                  </a:schemeClr>
                </a:solidFill>
              </a:rPr>
              <a:t>equipment</a:t>
            </a:r>
            <a:r>
              <a:rPr lang="en-GB">
                <a:solidFill>
                  <a:schemeClr val="tx1"/>
                </a:solidFill>
              </a:rPr>
              <a:t>       you will need; </a:t>
            </a:r>
          </a:p>
          <a:p>
            <a:pPr>
              <a:spcAft>
                <a:spcPts val="600"/>
              </a:spcAft>
            </a:pPr>
            <a:r>
              <a:rPr lang="en-GB">
                <a:solidFill>
                  <a:schemeClr val="tx1"/>
                </a:solidFill>
              </a:rPr>
              <a:t>      - Aim to </a:t>
            </a:r>
            <a:r>
              <a:rPr lang="en-GB" b="1">
                <a:solidFill>
                  <a:schemeClr val="accent1">
                    <a:lumMod val="75000"/>
                  </a:schemeClr>
                </a:solidFill>
              </a:rPr>
              <a:t>increase speed</a:t>
            </a:r>
            <a:r>
              <a:rPr lang="en-GB">
                <a:solidFill>
                  <a:schemeClr val="tx1"/>
                </a:solidFill>
              </a:rPr>
              <a:t>– try to be finished with 5 then 10 minutes to spare. </a:t>
            </a:r>
          </a:p>
          <a:p>
            <a:r>
              <a:rPr lang="en-GB">
                <a:solidFill>
                  <a:schemeClr val="tx1"/>
                </a:solidFill>
              </a:rPr>
              <a:t>Links to cookery videos</a:t>
            </a:r>
          </a:p>
          <a:p>
            <a:pPr marL="285750" indent="-285750">
              <a:buFont typeface="Arial" panose="020B0604020202020204" pitchFamily="34" charset="0"/>
              <a:buChar char="•"/>
            </a:pPr>
            <a:r>
              <a:rPr lang="en-GB" err="1">
                <a:solidFill>
                  <a:schemeClr val="tx1"/>
                </a:solidFill>
                <a:hlinkClick r:id="rId6"/>
              </a:rPr>
              <a:t>SQA</a:t>
            </a:r>
            <a:r>
              <a:rPr lang="en-GB">
                <a:solidFill>
                  <a:schemeClr val="tx1"/>
                </a:solidFill>
                <a:hlinkClick r:id="rId6"/>
              </a:rPr>
              <a:t> videos</a:t>
            </a:r>
            <a:r>
              <a:rPr lang="en-GB">
                <a:solidFill>
                  <a:schemeClr val="tx1"/>
                </a:solidFill>
              </a:rPr>
              <a:t> – click this link to </a:t>
            </a:r>
            <a:r>
              <a:rPr lang="en-GB" err="1">
                <a:solidFill>
                  <a:schemeClr val="tx1"/>
                </a:solidFill>
              </a:rPr>
              <a:t>SQA</a:t>
            </a:r>
            <a:r>
              <a:rPr lang="en-GB">
                <a:solidFill>
                  <a:schemeClr val="tx1"/>
                </a:solidFill>
              </a:rPr>
              <a:t> website for skills demonstration videos</a:t>
            </a:r>
          </a:p>
          <a:p>
            <a:pPr marL="285750" indent="-285750">
              <a:buFont typeface="Arial" panose="020B0604020202020204" pitchFamily="34" charset="0"/>
              <a:buChar char="•"/>
            </a:pPr>
            <a:r>
              <a:rPr lang="en-GB">
                <a:solidFill>
                  <a:schemeClr val="tx1"/>
                </a:solidFill>
                <a:hlinkClick r:id="rId7"/>
              </a:rPr>
              <a:t>Food a fact of life cookery videos </a:t>
            </a:r>
            <a:endParaRPr lang="en-GB">
              <a:solidFill>
                <a:schemeClr val="tx1"/>
              </a:solidFill>
            </a:endParaRPr>
          </a:p>
          <a:p>
            <a:pPr marL="285750" indent="-285750">
              <a:buFont typeface="Arial" panose="020B0604020202020204" pitchFamily="34" charset="0"/>
              <a:buChar char="•"/>
            </a:pPr>
            <a:r>
              <a:rPr lang="en-GB">
                <a:hlinkClick r:id="rId8"/>
              </a:rPr>
              <a:t>Gary McLean </a:t>
            </a:r>
            <a:r>
              <a:rPr lang="en-GB" err="1">
                <a:hlinkClick r:id="rId8"/>
              </a:rPr>
              <a:t>SQA</a:t>
            </a:r>
            <a:r>
              <a:rPr lang="en-GB">
                <a:hlinkClick r:id="rId8"/>
              </a:rPr>
              <a:t> </a:t>
            </a:r>
            <a:r>
              <a:rPr lang="en-GB"/>
              <a:t>- Gary MacLean, Senior Lecturer at City of Glasgow College and Scotland’s national chef shares some cookery skills. </a:t>
            </a:r>
          </a:p>
        </p:txBody>
      </p:sp>
      <p:grpSp>
        <p:nvGrpSpPr>
          <p:cNvPr id="10" name="Google Shape;4766;p55">
            <a:extLst>
              <a:ext uri="{FF2B5EF4-FFF2-40B4-BE49-F238E27FC236}">
                <a16:creationId xmlns:a16="http://schemas.microsoft.com/office/drawing/2014/main" id="{D6ED16D8-DCCB-44E3-BA6C-947BF59FB462}"/>
              </a:ext>
            </a:extLst>
          </p:cNvPr>
          <p:cNvGrpSpPr/>
          <p:nvPr/>
        </p:nvGrpSpPr>
        <p:grpSpPr>
          <a:xfrm>
            <a:off x="521620" y="1690305"/>
            <a:ext cx="743925" cy="757262"/>
            <a:chOff x="6117514" y="3807862"/>
            <a:chExt cx="383512" cy="382631"/>
          </a:xfrm>
        </p:grpSpPr>
        <p:sp>
          <p:nvSpPr>
            <p:cNvPr id="11" name="Google Shape;4767;p55">
              <a:extLst>
                <a:ext uri="{FF2B5EF4-FFF2-40B4-BE49-F238E27FC236}">
                  <a16:creationId xmlns:a16="http://schemas.microsoft.com/office/drawing/2014/main" id="{286563E5-2266-4B8A-9DAE-2464A747D53E}"/>
                </a:ext>
              </a:extLst>
            </p:cNvPr>
            <p:cNvSpPr/>
            <p:nvPr/>
          </p:nvSpPr>
          <p:spPr>
            <a:xfrm>
              <a:off x="6261075" y="3807862"/>
              <a:ext cx="96388" cy="77873"/>
            </a:xfrm>
            <a:custGeom>
              <a:avLst/>
              <a:gdLst/>
              <a:ahLst/>
              <a:cxnLst/>
              <a:rect l="l" t="t" r="r" b="b"/>
              <a:pathLst>
                <a:path w="2478" h="2002" extrusionOk="0">
                  <a:moveTo>
                    <a:pt x="1239" y="1"/>
                  </a:moveTo>
                  <a:cubicBezTo>
                    <a:pt x="549" y="1"/>
                    <a:pt x="1" y="549"/>
                    <a:pt x="1" y="1215"/>
                  </a:cubicBezTo>
                  <a:lnTo>
                    <a:pt x="1" y="1835"/>
                  </a:lnTo>
                  <a:cubicBezTo>
                    <a:pt x="1" y="1930"/>
                    <a:pt x="72" y="2001"/>
                    <a:pt x="168" y="2001"/>
                  </a:cubicBezTo>
                  <a:cubicBezTo>
                    <a:pt x="239" y="2001"/>
                    <a:pt x="311" y="1930"/>
                    <a:pt x="311" y="1835"/>
                  </a:cubicBezTo>
                  <a:lnTo>
                    <a:pt x="311" y="1215"/>
                  </a:lnTo>
                  <a:cubicBezTo>
                    <a:pt x="311" y="715"/>
                    <a:pt x="739" y="310"/>
                    <a:pt x="1239" y="310"/>
                  </a:cubicBezTo>
                  <a:cubicBezTo>
                    <a:pt x="1739" y="310"/>
                    <a:pt x="2168" y="715"/>
                    <a:pt x="2168" y="1215"/>
                  </a:cubicBezTo>
                  <a:lnTo>
                    <a:pt x="2168" y="1835"/>
                  </a:lnTo>
                  <a:cubicBezTo>
                    <a:pt x="2168" y="1930"/>
                    <a:pt x="2240" y="2001"/>
                    <a:pt x="2311" y="2001"/>
                  </a:cubicBezTo>
                  <a:cubicBezTo>
                    <a:pt x="2406" y="2001"/>
                    <a:pt x="2478" y="1930"/>
                    <a:pt x="2478" y="1835"/>
                  </a:cubicBezTo>
                  <a:lnTo>
                    <a:pt x="2478" y="1215"/>
                  </a:lnTo>
                  <a:cubicBezTo>
                    <a:pt x="2478" y="549"/>
                    <a:pt x="1930" y="1"/>
                    <a:pt x="1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768;p55">
              <a:extLst>
                <a:ext uri="{FF2B5EF4-FFF2-40B4-BE49-F238E27FC236}">
                  <a16:creationId xmlns:a16="http://schemas.microsoft.com/office/drawing/2014/main" id="{13050772-E486-4F3C-995F-7E2D25D14A51}"/>
                </a:ext>
              </a:extLst>
            </p:cNvPr>
            <p:cNvSpPr/>
            <p:nvPr/>
          </p:nvSpPr>
          <p:spPr>
            <a:xfrm>
              <a:off x="6404676" y="3969043"/>
              <a:ext cx="96349" cy="131590"/>
            </a:xfrm>
            <a:custGeom>
              <a:avLst/>
              <a:gdLst/>
              <a:ahLst/>
              <a:cxnLst/>
              <a:rect l="l" t="t" r="r" b="b"/>
              <a:pathLst>
                <a:path w="2477" h="3383" extrusionOk="0">
                  <a:moveTo>
                    <a:pt x="167" y="0"/>
                  </a:moveTo>
                  <a:cubicBezTo>
                    <a:pt x="72" y="0"/>
                    <a:pt x="0" y="72"/>
                    <a:pt x="0" y="167"/>
                  </a:cubicBezTo>
                  <a:cubicBezTo>
                    <a:pt x="0" y="239"/>
                    <a:pt x="72" y="310"/>
                    <a:pt x="167" y="310"/>
                  </a:cubicBezTo>
                  <a:cubicBezTo>
                    <a:pt x="667" y="310"/>
                    <a:pt x="1096" y="715"/>
                    <a:pt x="1096" y="1239"/>
                  </a:cubicBezTo>
                  <a:lnTo>
                    <a:pt x="1096" y="2168"/>
                  </a:lnTo>
                  <a:cubicBezTo>
                    <a:pt x="1096" y="2477"/>
                    <a:pt x="1215" y="2787"/>
                    <a:pt x="1453" y="3025"/>
                  </a:cubicBezTo>
                  <a:cubicBezTo>
                    <a:pt x="1691" y="3263"/>
                    <a:pt x="1977" y="3382"/>
                    <a:pt x="2310" y="3382"/>
                  </a:cubicBezTo>
                  <a:cubicBezTo>
                    <a:pt x="2405" y="3382"/>
                    <a:pt x="2477" y="3311"/>
                    <a:pt x="2477" y="3239"/>
                  </a:cubicBezTo>
                  <a:cubicBezTo>
                    <a:pt x="2477" y="3144"/>
                    <a:pt x="2405" y="3073"/>
                    <a:pt x="2310" y="3073"/>
                  </a:cubicBezTo>
                  <a:cubicBezTo>
                    <a:pt x="2072" y="3073"/>
                    <a:pt x="1834" y="2977"/>
                    <a:pt x="1667" y="2811"/>
                  </a:cubicBezTo>
                  <a:cubicBezTo>
                    <a:pt x="1501" y="2644"/>
                    <a:pt x="1405" y="2406"/>
                    <a:pt x="1405" y="2168"/>
                  </a:cubicBezTo>
                  <a:lnTo>
                    <a:pt x="1405" y="1239"/>
                  </a:lnTo>
                  <a:cubicBezTo>
                    <a:pt x="1405" y="548"/>
                    <a:pt x="834" y="0"/>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769;p55">
              <a:extLst>
                <a:ext uri="{FF2B5EF4-FFF2-40B4-BE49-F238E27FC236}">
                  <a16:creationId xmlns:a16="http://schemas.microsoft.com/office/drawing/2014/main" id="{5932B030-5F3D-4BBE-8DBE-BBD19F2BAC22}"/>
                </a:ext>
              </a:extLst>
            </p:cNvPr>
            <p:cNvSpPr/>
            <p:nvPr/>
          </p:nvSpPr>
          <p:spPr>
            <a:xfrm>
              <a:off x="6117514" y="3969043"/>
              <a:ext cx="96388" cy="131590"/>
            </a:xfrm>
            <a:custGeom>
              <a:avLst/>
              <a:gdLst/>
              <a:ahLst/>
              <a:cxnLst/>
              <a:rect l="l" t="t" r="r" b="b"/>
              <a:pathLst>
                <a:path w="2478" h="3383" extrusionOk="0">
                  <a:moveTo>
                    <a:pt x="2311" y="0"/>
                  </a:moveTo>
                  <a:cubicBezTo>
                    <a:pt x="1644" y="0"/>
                    <a:pt x="1072" y="548"/>
                    <a:pt x="1072" y="1239"/>
                  </a:cubicBezTo>
                  <a:lnTo>
                    <a:pt x="1072" y="2168"/>
                  </a:lnTo>
                  <a:cubicBezTo>
                    <a:pt x="1072" y="2406"/>
                    <a:pt x="977" y="2644"/>
                    <a:pt x="810" y="2811"/>
                  </a:cubicBezTo>
                  <a:cubicBezTo>
                    <a:pt x="644" y="2977"/>
                    <a:pt x="406" y="3073"/>
                    <a:pt x="167" y="3073"/>
                  </a:cubicBezTo>
                  <a:cubicBezTo>
                    <a:pt x="72" y="3073"/>
                    <a:pt x="1" y="3144"/>
                    <a:pt x="1" y="3239"/>
                  </a:cubicBezTo>
                  <a:cubicBezTo>
                    <a:pt x="1" y="3311"/>
                    <a:pt x="72" y="3382"/>
                    <a:pt x="167" y="3382"/>
                  </a:cubicBezTo>
                  <a:cubicBezTo>
                    <a:pt x="501" y="3382"/>
                    <a:pt x="787" y="3263"/>
                    <a:pt x="1025" y="3025"/>
                  </a:cubicBezTo>
                  <a:cubicBezTo>
                    <a:pt x="1263" y="2787"/>
                    <a:pt x="1382" y="2477"/>
                    <a:pt x="1382" y="2168"/>
                  </a:cubicBezTo>
                  <a:lnTo>
                    <a:pt x="1382" y="1239"/>
                  </a:lnTo>
                  <a:cubicBezTo>
                    <a:pt x="1382" y="715"/>
                    <a:pt x="1811" y="310"/>
                    <a:pt x="2311" y="310"/>
                  </a:cubicBezTo>
                  <a:cubicBezTo>
                    <a:pt x="2406" y="310"/>
                    <a:pt x="2477" y="239"/>
                    <a:pt x="2477" y="167"/>
                  </a:cubicBezTo>
                  <a:cubicBezTo>
                    <a:pt x="2477" y="72"/>
                    <a:pt x="2406" y="0"/>
                    <a:pt x="23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770;p55">
              <a:extLst>
                <a:ext uri="{FF2B5EF4-FFF2-40B4-BE49-F238E27FC236}">
                  <a16:creationId xmlns:a16="http://schemas.microsoft.com/office/drawing/2014/main" id="{536F0837-ECDB-4521-BFE2-77B766CDDAC8}"/>
                </a:ext>
              </a:extLst>
            </p:cNvPr>
            <p:cNvSpPr/>
            <p:nvPr/>
          </p:nvSpPr>
          <p:spPr>
            <a:xfrm>
              <a:off x="6201799" y="3873634"/>
              <a:ext cx="214948" cy="316859"/>
            </a:xfrm>
            <a:custGeom>
              <a:avLst/>
              <a:gdLst/>
              <a:ahLst/>
              <a:cxnLst/>
              <a:rect l="l" t="t" r="r" b="b"/>
              <a:pathLst>
                <a:path w="5526" h="8146" extrusionOk="0">
                  <a:moveTo>
                    <a:pt x="1692" y="1"/>
                  </a:moveTo>
                  <a:cubicBezTo>
                    <a:pt x="1596" y="1"/>
                    <a:pt x="1525" y="72"/>
                    <a:pt x="1525" y="144"/>
                  </a:cubicBezTo>
                  <a:lnTo>
                    <a:pt x="1525" y="1072"/>
                  </a:lnTo>
                  <a:cubicBezTo>
                    <a:pt x="1525" y="1834"/>
                    <a:pt x="906" y="2453"/>
                    <a:pt x="144" y="2453"/>
                  </a:cubicBezTo>
                  <a:cubicBezTo>
                    <a:pt x="72" y="2453"/>
                    <a:pt x="1" y="2525"/>
                    <a:pt x="1" y="2620"/>
                  </a:cubicBezTo>
                  <a:lnTo>
                    <a:pt x="1" y="8002"/>
                  </a:lnTo>
                  <a:cubicBezTo>
                    <a:pt x="1" y="8074"/>
                    <a:pt x="72" y="8145"/>
                    <a:pt x="144" y="8145"/>
                  </a:cubicBezTo>
                  <a:lnTo>
                    <a:pt x="5383" y="8145"/>
                  </a:lnTo>
                  <a:cubicBezTo>
                    <a:pt x="5454" y="8145"/>
                    <a:pt x="5526" y="8074"/>
                    <a:pt x="5526" y="8002"/>
                  </a:cubicBezTo>
                  <a:lnTo>
                    <a:pt x="5526" y="2620"/>
                  </a:lnTo>
                  <a:cubicBezTo>
                    <a:pt x="5526" y="2525"/>
                    <a:pt x="5454" y="2453"/>
                    <a:pt x="5383" y="2453"/>
                  </a:cubicBezTo>
                  <a:cubicBezTo>
                    <a:pt x="4621" y="2453"/>
                    <a:pt x="4002" y="1834"/>
                    <a:pt x="4002" y="1072"/>
                  </a:cubicBezTo>
                  <a:lnTo>
                    <a:pt x="4002" y="144"/>
                  </a:lnTo>
                  <a:cubicBezTo>
                    <a:pt x="4002" y="72"/>
                    <a:pt x="3930" y="1"/>
                    <a:pt x="38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771;p55">
              <a:extLst>
                <a:ext uri="{FF2B5EF4-FFF2-40B4-BE49-F238E27FC236}">
                  <a16:creationId xmlns:a16="http://schemas.microsoft.com/office/drawing/2014/main" id="{223E64A6-17F2-405D-B03A-268DCA48D095}"/>
                </a:ext>
              </a:extLst>
            </p:cNvPr>
            <p:cNvSpPr/>
            <p:nvPr/>
          </p:nvSpPr>
          <p:spPr>
            <a:xfrm>
              <a:off x="6201799" y="3873634"/>
              <a:ext cx="83435" cy="316859"/>
            </a:xfrm>
            <a:custGeom>
              <a:avLst/>
              <a:gdLst/>
              <a:ahLst/>
              <a:cxnLst/>
              <a:rect l="l" t="t" r="r" b="b"/>
              <a:pathLst>
                <a:path w="2145" h="8146" extrusionOk="0">
                  <a:moveTo>
                    <a:pt x="1692" y="1"/>
                  </a:moveTo>
                  <a:cubicBezTo>
                    <a:pt x="1596" y="1"/>
                    <a:pt x="1525" y="72"/>
                    <a:pt x="1525" y="144"/>
                  </a:cubicBezTo>
                  <a:lnTo>
                    <a:pt x="1525" y="1072"/>
                  </a:lnTo>
                  <a:cubicBezTo>
                    <a:pt x="1525" y="1834"/>
                    <a:pt x="906" y="2453"/>
                    <a:pt x="144" y="2453"/>
                  </a:cubicBezTo>
                  <a:cubicBezTo>
                    <a:pt x="72" y="2453"/>
                    <a:pt x="1" y="2525"/>
                    <a:pt x="1" y="2620"/>
                  </a:cubicBezTo>
                  <a:lnTo>
                    <a:pt x="1" y="8002"/>
                  </a:lnTo>
                  <a:cubicBezTo>
                    <a:pt x="1" y="8074"/>
                    <a:pt x="72" y="8145"/>
                    <a:pt x="144" y="8145"/>
                  </a:cubicBezTo>
                  <a:lnTo>
                    <a:pt x="620" y="8145"/>
                  </a:lnTo>
                  <a:lnTo>
                    <a:pt x="620" y="2930"/>
                  </a:lnTo>
                  <a:cubicBezTo>
                    <a:pt x="620" y="2835"/>
                    <a:pt x="668" y="2763"/>
                    <a:pt x="763" y="2763"/>
                  </a:cubicBezTo>
                  <a:cubicBezTo>
                    <a:pt x="1525" y="2763"/>
                    <a:pt x="2144" y="2144"/>
                    <a:pt x="2144" y="1382"/>
                  </a:cubicBezTo>
                  <a:lnTo>
                    <a:pt x="2144"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72;p55">
              <a:extLst>
                <a:ext uri="{FF2B5EF4-FFF2-40B4-BE49-F238E27FC236}">
                  <a16:creationId xmlns:a16="http://schemas.microsoft.com/office/drawing/2014/main" id="{F59321D4-A118-4554-B985-4F9355B175B2}"/>
                </a:ext>
              </a:extLst>
            </p:cNvPr>
            <p:cNvSpPr/>
            <p:nvPr/>
          </p:nvSpPr>
          <p:spPr>
            <a:xfrm>
              <a:off x="6268504" y="3989774"/>
              <a:ext cx="81568" cy="63597"/>
            </a:xfrm>
            <a:custGeom>
              <a:avLst/>
              <a:gdLst/>
              <a:ahLst/>
              <a:cxnLst/>
              <a:rect l="l" t="t" r="r" b="b"/>
              <a:pathLst>
                <a:path w="2097" h="1635" extrusionOk="0">
                  <a:moveTo>
                    <a:pt x="602" y="0"/>
                  </a:moveTo>
                  <a:cubicBezTo>
                    <a:pt x="471" y="0"/>
                    <a:pt x="372" y="50"/>
                    <a:pt x="310" y="87"/>
                  </a:cubicBezTo>
                  <a:cubicBezTo>
                    <a:pt x="72" y="253"/>
                    <a:pt x="0" y="634"/>
                    <a:pt x="143" y="920"/>
                  </a:cubicBezTo>
                  <a:cubicBezTo>
                    <a:pt x="310" y="1277"/>
                    <a:pt x="905" y="1587"/>
                    <a:pt x="977" y="1611"/>
                  </a:cubicBezTo>
                  <a:cubicBezTo>
                    <a:pt x="1001" y="1611"/>
                    <a:pt x="1024" y="1635"/>
                    <a:pt x="1048" y="1635"/>
                  </a:cubicBezTo>
                  <a:cubicBezTo>
                    <a:pt x="1072" y="1635"/>
                    <a:pt x="1096" y="1611"/>
                    <a:pt x="1120" y="1611"/>
                  </a:cubicBezTo>
                  <a:cubicBezTo>
                    <a:pt x="1191" y="1587"/>
                    <a:pt x="1787" y="1277"/>
                    <a:pt x="1953" y="920"/>
                  </a:cubicBezTo>
                  <a:cubicBezTo>
                    <a:pt x="2096" y="634"/>
                    <a:pt x="2025" y="253"/>
                    <a:pt x="1787" y="87"/>
                  </a:cubicBezTo>
                  <a:cubicBezTo>
                    <a:pt x="1725" y="50"/>
                    <a:pt x="1625" y="0"/>
                    <a:pt x="1494" y="0"/>
                  </a:cubicBezTo>
                  <a:cubicBezTo>
                    <a:pt x="1372" y="0"/>
                    <a:pt x="1221" y="44"/>
                    <a:pt x="1048" y="182"/>
                  </a:cubicBezTo>
                  <a:cubicBezTo>
                    <a:pt x="876" y="44"/>
                    <a:pt x="725" y="0"/>
                    <a:pt x="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73;p55">
              <a:extLst>
                <a:ext uri="{FF2B5EF4-FFF2-40B4-BE49-F238E27FC236}">
                  <a16:creationId xmlns:a16="http://schemas.microsoft.com/office/drawing/2014/main" id="{7F7884F0-2F53-47F5-83FA-48B64CE3AF0F}"/>
                </a:ext>
              </a:extLst>
            </p:cNvPr>
            <p:cNvSpPr/>
            <p:nvPr/>
          </p:nvSpPr>
          <p:spPr>
            <a:xfrm>
              <a:off x="6243495" y="4065387"/>
              <a:ext cx="131590" cy="95454"/>
            </a:xfrm>
            <a:custGeom>
              <a:avLst/>
              <a:gdLst/>
              <a:ahLst/>
              <a:cxnLst/>
              <a:rect l="l" t="t" r="r" b="b"/>
              <a:pathLst>
                <a:path w="3383" h="2454" extrusionOk="0">
                  <a:moveTo>
                    <a:pt x="143" y="0"/>
                  </a:moveTo>
                  <a:cubicBezTo>
                    <a:pt x="72" y="0"/>
                    <a:pt x="0" y="72"/>
                    <a:pt x="0" y="143"/>
                  </a:cubicBezTo>
                  <a:lnTo>
                    <a:pt x="0" y="762"/>
                  </a:lnTo>
                  <a:cubicBezTo>
                    <a:pt x="0" y="1691"/>
                    <a:pt x="763" y="2453"/>
                    <a:pt x="1691" y="2453"/>
                  </a:cubicBezTo>
                  <a:cubicBezTo>
                    <a:pt x="2620" y="2453"/>
                    <a:pt x="3382" y="1691"/>
                    <a:pt x="3382" y="762"/>
                  </a:cubicBezTo>
                  <a:lnTo>
                    <a:pt x="3382" y="143"/>
                  </a:lnTo>
                  <a:cubicBezTo>
                    <a:pt x="3382" y="48"/>
                    <a:pt x="3311" y="0"/>
                    <a:pt x="3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74;p55">
              <a:extLst>
                <a:ext uri="{FF2B5EF4-FFF2-40B4-BE49-F238E27FC236}">
                  <a16:creationId xmlns:a16="http://schemas.microsoft.com/office/drawing/2014/main" id="{E7525955-A894-4CCE-A085-4A61EB9CA420}"/>
                </a:ext>
              </a:extLst>
            </p:cNvPr>
            <p:cNvSpPr/>
            <p:nvPr/>
          </p:nvSpPr>
          <p:spPr>
            <a:xfrm>
              <a:off x="6243495" y="4065387"/>
              <a:ext cx="77834" cy="95454"/>
            </a:xfrm>
            <a:custGeom>
              <a:avLst/>
              <a:gdLst/>
              <a:ahLst/>
              <a:cxnLst/>
              <a:rect l="l" t="t" r="r" b="b"/>
              <a:pathLst>
                <a:path w="2001" h="2454" extrusionOk="0">
                  <a:moveTo>
                    <a:pt x="143" y="0"/>
                  </a:moveTo>
                  <a:cubicBezTo>
                    <a:pt x="72" y="0"/>
                    <a:pt x="0" y="72"/>
                    <a:pt x="0" y="143"/>
                  </a:cubicBezTo>
                  <a:lnTo>
                    <a:pt x="0" y="762"/>
                  </a:lnTo>
                  <a:cubicBezTo>
                    <a:pt x="0" y="1691"/>
                    <a:pt x="763" y="2453"/>
                    <a:pt x="1691" y="2453"/>
                  </a:cubicBezTo>
                  <a:cubicBezTo>
                    <a:pt x="1787" y="2453"/>
                    <a:pt x="1906" y="2453"/>
                    <a:pt x="2001" y="2429"/>
                  </a:cubicBezTo>
                  <a:cubicBezTo>
                    <a:pt x="1215" y="2286"/>
                    <a:pt x="620" y="1596"/>
                    <a:pt x="620" y="762"/>
                  </a:cubicBezTo>
                  <a:lnTo>
                    <a:pt x="620" y="143"/>
                  </a:lnTo>
                  <a:cubicBezTo>
                    <a:pt x="620" y="48"/>
                    <a:pt x="691" y="0"/>
                    <a:pt x="763"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75;p55">
              <a:extLst>
                <a:ext uri="{FF2B5EF4-FFF2-40B4-BE49-F238E27FC236}">
                  <a16:creationId xmlns:a16="http://schemas.microsoft.com/office/drawing/2014/main" id="{5F8204CD-E9D3-44D0-9432-46221E4AF554}"/>
                </a:ext>
              </a:extLst>
            </p:cNvPr>
            <p:cNvSpPr/>
            <p:nvPr/>
          </p:nvSpPr>
          <p:spPr>
            <a:xfrm>
              <a:off x="6303704" y="4107977"/>
              <a:ext cx="11164" cy="11164"/>
            </a:xfrm>
            <a:custGeom>
              <a:avLst/>
              <a:gdLst/>
              <a:ahLst/>
              <a:cxnLst/>
              <a:rect l="l" t="t" r="r" b="b"/>
              <a:pathLst>
                <a:path w="287" h="287" extrusionOk="0">
                  <a:moveTo>
                    <a:pt x="143" y="1"/>
                  </a:moveTo>
                  <a:cubicBezTo>
                    <a:pt x="72" y="1"/>
                    <a:pt x="0" y="48"/>
                    <a:pt x="0" y="144"/>
                  </a:cubicBezTo>
                  <a:cubicBezTo>
                    <a:pt x="0" y="215"/>
                    <a:pt x="72" y="286"/>
                    <a:pt x="143" y="286"/>
                  </a:cubicBezTo>
                  <a:cubicBezTo>
                    <a:pt x="215" y="286"/>
                    <a:pt x="286" y="215"/>
                    <a:pt x="286" y="144"/>
                  </a:cubicBezTo>
                  <a:cubicBezTo>
                    <a:pt x="286" y="48"/>
                    <a:pt x="215"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776;p55">
              <a:extLst>
                <a:ext uri="{FF2B5EF4-FFF2-40B4-BE49-F238E27FC236}">
                  <a16:creationId xmlns:a16="http://schemas.microsoft.com/office/drawing/2014/main" id="{EE39BC89-C4D2-408A-8CF2-82E2FA6DF80A}"/>
                </a:ext>
              </a:extLst>
            </p:cNvPr>
            <p:cNvSpPr/>
            <p:nvPr/>
          </p:nvSpPr>
          <p:spPr>
            <a:xfrm>
              <a:off x="6326847" y="4107977"/>
              <a:ext cx="12097" cy="11164"/>
            </a:xfrm>
            <a:custGeom>
              <a:avLst/>
              <a:gdLst/>
              <a:ahLst/>
              <a:cxnLst/>
              <a:rect l="l" t="t" r="r" b="b"/>
              <a:pathLst>
                <a:path w="311" h="287" extrusionOk="0">
                  <a:moveTo>
                    <a:pt x="144" y="1"/>
                  </a:moveTo>
                  <a:cubicBezTo>
                    <a:pt x="72" y="1"/>
                    <a:pt x="1" y="48"/>
                    <a:pt x="1" y="144"/>
                  </a:cubicBezTo>
                  <a:cubicBezTo>
                    <a:pt x="1" y="215"/>
                    <a:pt x="72" y="286"/>
                    <a:pt x="144" y="286"/>
                  </a:cubicBezTo>
                  <a:cubicBezTo>
                    <a:pt x="239" y="286"/>
                    <a:pt x="310" y="215"/>
                    <a:pt x="310" y="144"/>
                  </a:cubicBezTo>
                  <a:cubicBezTo>
                    <a:pt x="310" y="48"/>
                    <a:pt x="239"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777;p55">
              <a:extLst>
                <a:ext uri="{FF2B5EF4-FFF2-40B4-BE49-F238E27FC236}">
                  <a16:creationId xmlns:a16="http://schemas.microsoft.com/office/drawing/2014/main" id="{653E311D-8262-4902-A943-49BBC738E433}"/>
                </a:ext>
              </a:extLst>
            </p:cNvPr>
            <p:cNvSpPr/>
            <p:nvPr/>
          </p:nvSpPr>
          <p:spPr>
            <a:xfrm>
              <a:off x="6279628" y="4107977"/>
              <a:ext cx="11125" cy="11164"/>
            </a:xfrm>
            <a:custGeom>
              <a:avLst/>
              <a:gdLst/>
              <a:ahLst/>
              <a:cxnLst/>
              <a:rect l="l" t="t" r="r" b="b"/>
              <a:pathLst>
                <a:path w="286" h="287" extrusionOk="0">
                  <a:moveTo>
                    <a:pt x="143" y="1"/>
                  </a:moveTo>
                  <a:cubicBezTo>
                    <a:pt x="48" y="1"/>
                    <a:pt x="0" y="48"/>
                    <a:pt x="0" y="144"/>
                  </a:cubicBezTo>
                  <a:cubicBezTo>
                    <a:pt x="0" y="215"/>
                    <a:pt x="48" y="286"/>
                    <a:pt x="143" y="286"/>
                  </a:cubicBezTo>
                  <a:cubicBezTo>
                    <a:pt x="215" y="286"/>
                    <a:pt x="286" y="215"/>
                    <a:pt x="286" y="144"/>
                  </a:cubicBezTo>
                  <a:cubicBezTo>
                    <a:pt x="286" y="48"/>
                    <a:pt x="215"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778;p55">
              <a:extLst>
                <a:ext uri="{FF2B5EF4-FFF2-40B4-BE49-F238E27FC236}">
                  <a16:creationId xmlns:a16="http://schemas.microsoft.com/office/drawing/2014/main" id="{A4AEFE76-19A3-4CAE-97D1-75A9AA42260B}"/>
                </a:ext>
              </a:extLst>
            </p:cNvPr>
            <p:cNvSpPr/>
            <p:nvPr/>
          </p:nvSpPr>
          <p:spPr>
            <a:xfrm>
              <a:off x="6292580" y="4089463"/>
              <a:ext cx="11164" cy="11164"/>
            </a:xfrm>
            <a:custGeom>
              <a:avLst/>
              <a:gdLst/>
              <a:ahLst/>
              <a:cxnLst/>
              <a:rect l="l" t="t" r="r" b="b"/>
              <a:pathLst>
                <a:path w="287" h="287" extrusionOk="0">
                  <a:moveTo>
                    <a:pt x="144" y="0"/>
                  </a:moveTo>
                  <a:cubicBezTo>
                    <a:pt x="72" y="0"/>
                    <a:pt x="1" y="72"/>
                    <a:pt x="1" y="143"/>
                  </a:cubicBezTo>
                  <a:cubicBezTo>
                    <a:pt x="1" y="239"/>
                    <a:pt x="72" y="286"/>
                    <a:pt x="144" y="286"/>
                  </a:cubicBezTo>
                  <a:cubicBezTo>
                    <a:pt x="215" y="286"/>
                    <a:pt x="286" y="239"/>
                    <a:pt x="286" y="143"/>
                  </a:cubicBezTo>
                  <a:cubicBezTo>
                    <a:pt x="286" y="72"/>
                    <a:pt x="215"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779;p55">
              <a:extLst>
                <a:ext uri="{FF2B5EF4-FFF2-40B4-BE49-F238E27FC236}">
                  <a16:creationId xmlns:a16="http://schemas.microsoft.com/office/drawing/2014/main" id="{CC2A7707-76EE-4E92-98DD-32F684341C7B}"/>
                </a:ext>
              </a:extLst>
            </p:cNvPr>
            <p:cNvSpPr/>
            <p:nvPr/>
          </p:nvSpPr>
          <p:spPr>
            <a:xfrm>
              <a:off x="6315723" y="4089463"/>
              <a:ext cx="11164" cy="11164"/>
            </a:xfrm>
            <a:custGeom>
              <a:avLst/>
              <a:gdLst/>
              <a:ahLst/>
              <a:cxnLst/>
              <a:rect l="l" t="t" r="r" b="b"/>
              <a:pathLst>
                <a:path w="287" h="287" extrusionOk="0">
                  <a:moveTo>
                    <a:pt x="144" y="0"/>
                  </a:moveTo>
                  <a:cubicBezTo>
                    <a:pt x="72" y="0"/>
                    <a:pt x="1" y="72"/>
                    <a:pt x="1" y="143"/>
                  </a:cubicBezTo>
                  <a:cubicBezTo>
                    <a:pt x="1" y="239"/>
                    <a:pt x="72" y="286"/>
                    <a:pt x="144" y="286"/>
                  </a:cubicBezTo>
                  <a:cubicBezTo>
                    <a:pt x="239" y="286"/>
                    <a:pt x="287" y="239"/>
                    <a:pt x="287" y="143"/>
                  </a:cubicBezTo>
                  <a:cubicBezTo>
                    <a:pt x="287" y="72"/>
                    <a:pt x="239"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780;p55">
              <a:extLst>
                <a:ext uri="{FF2B5EF4-FFF2-40B4-BE49-F238E27FC236}">
                  <a16:creationId xmlns:a16="http://schemas.microsoft.com/office/drawing/2014/main" id="{AEC89EA5-4276-43CB-9C09-7A0739DEE132}"/>
                </a:ext>
              </a:extLst>
            </p:cNvPr>
            <p:cNvSpPr/>
            <p:nvPr/>
          </p:nvSpPr>
          <p:spPr>
            <a:xfrm>
              <a:off x="6339838" y="4088529"/>
              <a:ext cx="11125" cy="12097"/>
            </a:xfrm>
            <a:custGeom>
              <a:avLst/>
              <a:gdLst/>
              <a:ahLst/>
              <a:cxnLst/>
              <a:rect l="l" t="t" r="r" b="b"/>
              <a:pathLst>
                <a:path w="286" h="311" extrusionOk="0">
                  <a:moveTo>
                    <a:pt x="143" y="1"/>
                  </a:moveTo>
                  <a:cubicBezTo>
                    <a:pt x="72" y="1"/>
                    <a:pt x="0" y="72"/>
                    <a:pt x="0" y="143"/>
                  </a:cubicBezTo>
                  <a:cubicBezTo>
                    <a:pt x="0" y="239"/>
                    <a:pt x="72" y="310"/>
                    <a:pt x="143" y="310"/>
                  </a:cubicBezTo>
                  <a:cubicBezTo>
                    <a:pt x="238" y="310"/>
                    <a:pt x="286" y="239"/>
                    <a:pt x="286" y="143"/>
                  </a:cubicBezTo>
                  <a:cubicBezTo>
                    <a:pt x="286" y="72"/>
                    <a:pt x="238"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781;p55">
              <a:extLst>
                <a:ext uri="{FF2B5EF4-FFF2-40B4-BE49-F238E27FC236}">
                  <a16:creationId xmlns:a16="http://schemas.microsoft.com/office/drawing/2014/main" id="{486245F2-6D97-420B-B278-113481561ECF}"/>
                </a:ext>
              </a:extLst>
            </p:cNvPr>
            <p:cNvSpPr/>
            <p:nvPr/>
          </p:nvSpPr>
          <p:spPr>
            <a:xfrm>
              <a:off x="6268504" y="4089463"/>
              <a:ext cx="11164" cy="11164"/>
            </a:xfrm>
            <a:custGeom>
              <a:avLst/>
              <a:gdLst/>
              <a:ahLst/>
              <a:cxnLst/>
              <a:rect l="l" t="t" r="r" b="b"/>
              <a:pathLst>
                <a:path w="287" h="287" extrusionOk="0">
                  <a:moveTo>
                    <a:pt x="143" y="0"/>
                  </a:moveTo>
                  <a:cubicBezTo>
                    <a:pt x="48" y="0"/>
                    <a:pt x="0" y="72"/>
                    <a:pt x="0" y="143"/>
                  </a:cubicBezTo>
                  <a:cubicBezTo>
                    <a:pt x="0" y="239"/>
                    <a:pt x="48" y="286"/>
                    <a:pt x="143" y="286"/>
                  </a:cubicBezTo>
                  <a:cubicBezTo>
                    <a:pt x="215" y="286"/>
                    <a:pt x="286" y="239"/>
                    <a:pt x="286" y="143"/>
                  </a:cubicBezTo>
                  <a:cubicBezTo>
                    <a:pt x="286" y="72"/>
                    <a:pt x="215"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782;p55">
              <a:extLst>
                <a:ext uri="{FF2B5EF4-FFF2-40B4-BE49-F238E27FC236}">
                  <a16:creationId xmlns:a16="http://schemas.microsoft.com/office/drawing/2014/main" id="{A440EA00-1FA0-43C4-A841-371E8077CFFF}"/>
                </a:ext>
              </a:extLst>
            </p:cNvPr>
            <p:cNvSpPr/>
            <p:nvPr/>
          </p:nvSpPr>
          <p:spPr>
            <a:xfrm>
              <a:off x="6292580" y="4125596"/>
              <a:ext cx="11164" cy="11125"/>
            </a:xfrm>
            <a:custGeom>
              <a:avLst/>
              <a:gdLst/>
              <a:ahLst/>
              <a:cxnLst/>
              <a:rect l="l" t="t" r="r" b="b"/>
              <a:pathLst>
                <a:path w="287" h="286" extrusionOk="0">
                  <a:moveTo>
                    <a:pt x="144" y="0"/>
                  </a:moveTo>
                  <a:cubicBezTo>
                    <a:pt x="72" y="0"/>
                    <a:pt x="1" y="72"/>
                    <a:pt x="1" y="143"/>
                  </a:cubicBezTo>
                  <a:cubicBezTo>
                    <a:pt x="1" y="214"/>
                    <a:pt x="72" y="286"/>
                    <a:pt x="144" y="286"/>
                  </a:cubicBezTo>
                  <a:cubicBezTo>
                    <a:pt x="215" y="286"/>
                    <a:pt x="286" y="214"/>
                    <a:pt x="286" y="143"/>
                  </a:cubicBezTo>
                  <a:cubicBezTo>
                    <a:pt x="286" y="72"/>
                    <a:pt x="215"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783;p55">
              <a:extLst>
                <a:ext uri="{FF2B5EF4-FFF2-40B4-BE49-F238E27FC236}">
                  <a16:creationId xmlns:a16="http://schemas.microsoft.com/office/drawing/2014/main" id="{45DB800C-5331-440D-BB0B-6558DC90CB76}"/>
                </a:ext>
              </a:extLst>
            </p:cNvPr>
            <p:cNvSpPr/>
            <p:nvPr/>
          </p:nvSpPr>
          <p:spPr>
            <a:xfrm>
              <a:off x="6315723" y="4125596"/>
              <a:ext cx="11164" cy="11125"/>
            </a:xfrm>
            <a:custGeom>
              <a:avLst/>
              <a:gdLst/>
              <a:ahLst/>
              <a:cxnLst/>
              <a:rect l="l" t="t" r="r" b="b"/>
              <a:pathLst>
                <a:path w="287" h="286" extrusionOk="0">
                  <a:moveTo>
                    <a:pt x="144" y="0"/>
                  </a:moveTo>
                  <a:cubicBezTo>
                    <a:pt x="72" y="0"/>
                    <a:pt x="1" y="72"/>
                    <a:pt x="1" y="143"/>
                  </a:cubicBezTo>
                  <a:cubicBezTo>
                    <a:pt x="1" y="214"/>
                    <a:pt x="72" y="286"/>
                    <a:pt x="144" y="286"/>
                  </a:cubicBezTo>
                  <a:cubicBezTo>
                    <a:pt x="239" y="286"/>
                    <a:pt x="287" y="214"/>
                    <a:pt x="287" y="143"/>
                  </a:cubicBezTo>
                  <a:cubicBezTo>
                    <a:pt x="287" y="72"/>
                    <a:pt x="239"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4839;p55">
            <a:extLst>
              <a:ext uri="{FF2B5EF4-FFF2-40B4-BE49-F238E27FC236}">
                <a16:creationId xmlns:a16="http://schemas.microsoft.com/office/drawing/2014/main" id="{DEA78863-91D4-40A2-81B2-8F56178923D1}"/>
              </a:ext>
            </a:extLst>
          </p:cNvPr>
          <p:cNvGrpSpPr/>
          <p:nvPr/>
        </p:nvGrpSpPr>
        <p:grpSpPr>
          <a:xfrm>
            <a:off x="665218" y="2897864"/>
            <a:ext cx="524920" cy="515693"/>
            <a:chOff x="6813223" y="3200410"/>
            <a:chExt cx="382589" cy="383170"/>
          </a:xfrm>
        </p:grpSpPr>
        <p:sp>
          <p:nvSpPr>
            <p:cNvPr id="29" name="Google Shape;4840;p55">
              <a:extLst>
                <a:ext uri="{FF2B5EF4-FFF2-40B4-BE49-F238E27FC236}">
                  <a16:creationId xmlns:a16="http://schemas.microsoft.com/office/drawing/2014/main" id="{9F2DC87E-FB73-4C78-B07E-A009DA64A40D}"/>
                </a:ext>
              </a:extLst>
            </p:cNvPr>
            <p:cNvSpPr/>
            <p:nvPr/>
          </p:nvSpPr>
          <p:spPr>
            <a:xfrm>
              <a:off x="6945661" y="3200410"/>
              <a:ext cx="12097" cy="95454"/>
            </a:xfrm>
            <a:custGeom>
              <a:avLst/>
              <a:gdLst/>
              <a:ahLst/>
              <a:cxnLst/>
              <a:rect l="l" t="t" r="r" b="b"/>
              <a:pathLst>
                <a:path w="311" h="2454" extrusionOk="0">
                  <a:moveTo>
                    <a:pt x="144" y="1"/>
                  </a:moveTo>
                  <a:cubicBezTo>
                    <a:pt x="72" y="1"/>
                    <a:pt x="1" y="72"/>
                    <a:pt x="1" y="144"/>
                  </a:cubicBezTo>
                  <a:lnTo>
                    <a:pt x="1" y="2311"/>
                  </a:lnTo>
                  <a:cubicBezTo>
                    <a:pt x="1" y="2382"/>
                    <a:pt x="72" y="2454"/>
                    <a:pt x="144" y="2454"/>
                  </a:cubicBezTo>
                  <a:cubicBezTo>
                    <a:pt x="239" y="2454"/>
                    <a:pt x="310" y="2382"/>
                    <a:pt x="310" y="2311"/>
                  </a:cubicBezTo>
                  <a:lnTo>
                    <a:pt x="310" y="144"/>
                  </a:lnTo>
                  <a:cubicBezTo>
                    <a:pt x="310" y="72"/>
                    <a:pt x="239" y="1"/>
                    <a:pt x="1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841;p55">
              <a:extLst>
                <a:ext uri="{FF2B5EF4-FFF2-40B4-BE49-F238E27FC236}">
                  <a16:creationId xmlns:a16="http://schemas.microsoft.com/office/drawing/2014/main" id="{2B126E64-980C-458C-BF9C-CEBC81105FDD}"/>
                </a:ext>
              </a:extLst>
            </p:cNvPr>
            <p:cNvSpPr/>
            <p:nvPr/>
          </p:nvSpPr>
          <p:spPr>
            <a:xfrm>
              <a:off x="6956785" y="3212468"/>
              <a:ext cx="66748" cy="47299"/>
            </a:xfrm>
            <a:custGeom>
              <a:avLst/>
              <a:gdLst/>
              <a:ahLst/>
              <a:cxnLst/>
              <a:rect l="l" t="t" r="r" b="b"/>
              <a:pathLst>
                <a:path w="1716" h="1216" extrusionOk="0">
                  <a:moveTo>
                    <a:pt x="858" y="1"/>
                  </a:moveTo>
                  <a:cubicBezTo>
                    <a:pt x="477" y="1"/>
                    <a:pt x="167" y="215"/>
                    <a:pt x="0" y="548"/>
                  </a:cubicBezTo>
                  <a:cubicBezTo>
                    <a:pt x="0" y="596"/>
                    <a:pt x="0" y="620"/>
                    <a:pt x="0" y="667"/>
                  </a:cubicBezTo>
                  <a:cubicBezTo>
                    <a:pt x="167" y="1001"/>
                    <a:pt x="477" y="1215"/>
                    <a:pt x="858" y="1215"/>
                  </a:cubicBezTo>
                  <a:cubicBezTo>
                    <a:pt x="1215" y="1215"/>
                    <a:pt x="1548" y="1001"/>
                    <a:pt x="1691" y="667"/>
                  </a:cubicBezTo>
                  <a:cubicBezTo>
                    <a:pt x="1715" y="620"/>
                    <a:pt x="1715" y="596"/>
                    <a:pt x="1691" y="548"/>
                  </a:cubicBezTo>
                  <a:cubicBezTo>
                    <a:pt x="1548" y="215"/>
                    <a:pt x="1215" y="1"/>
                    <a:pt x="8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842;p55">
              <a:extLst>
                <a:ext uri="{FF2B5EF4-FFF2-40B4-BE49-F238E27FC236}">
                  <a16:creationId xmlns:a16="http://schemas.microsoft.com/office/drawing/2014/main" id="{F008DB36-023D-4830-BA27-A78E907BC0F6}"/>
                </a:ext>
              </a:extLst>
            </p:cNvPr>
            <p:cNvSpPr/>
            <p:nvPr/>
          </p:nvSpPr>
          <p:spPr>
            <a:xfrm>
              <a:off x="6878061" y="3212468"/>
              <a:ext cx="66709" cy="47299"/>
            </a:xfrm>
            <a:custGeom>
              <a:avLst/>
              <a:gdLst/>
              <a:ahLst/>
              <a:cxnLst/>
              <a:rect l="l" t="t" r="r" b="b"/>
              <a:pathLst>
                <a:path w="1715" h="1216" extrusionOk="0">
                  <a:moveTo>
                    <a:pt x="858" y="1"/>
                  </a:moveTo>
                  <a:cubicBezTo>
                    <a:pt x="477" y="1"/>
                    <a:pt x="143" y="215"/>
                    <a:pt x="0" y="548"/>
                  </a:cubicBezTo>
                  <a:cubicBezTo>
                    <a:pt x="0" y="596"/>
                    <a:pt x="0" y="620"/>
                    <a:pt x="0" y="667"/>
                  </a:cubicBezTo>
                  <a:cubicBezTo>
                    <a:pt x="143" y="1001"/>
                    <a:pt x="477" y="1215"/>
                    <a:pt x="858" y="1215"/>
                  </a:cubicBezTo>
                  <a:cubicBezTo>
                    <a:pt x="1215" y="1215"/>
                    <a:pt x="1548" y="1001"/>
                    <a:pt x="1691" y="667"/>
                  </a:cubicBezTo>
                  <a:cubicBezTo>
                    <a:pt x="1715" y="620"/>
                    <a:pt x="1715" y="596"/>
                    <a:pt x="1691" y="548"/>
                  </a:cubicBezTo>
                  <a:cubicBezTo>
                    <a:pt x="1548" y="215"/>
                    <a:pt x="1215" y="1"/>
                    <a:pt x="8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843;p55">
              <a:extLst>
                <a:ext uri="{FF2B5EF4-FFF2-40B4-BE49-F238E27FC236}">
                  <a16:creationId xmlns:a16="http://schemas.microsoft.com/office/drawing/2014/main" id="{80E395FB-D5C8-4B24-B4D0-2F4D616FA271}"/>
                </a:ext>
              </a:extLst>
            </p:cNvPr>
            <p:cNvSpPr/>
            <p:nvPr/>
          </p:nvSpPr>
          <p:spPr>
            <a:xfrm>
              <a:off x="6813223" y="3270888"/>
              <a:ext cx="275161" cy="240814"/>
            </a:xfrm>
            <a:custGeom>
              <a:avLst/>
              <a:gdLst/>
              <a:ahLst/>
              <a:cxnLst/>
              <a:rect l="l" t="t" r="r" b="b"/>
              <a:pathLst>
                <a:path w="7074" h="6191" extrusionOk="0">
                  <a:moveTo>
                    <a:pt x="2268" y="0"/>
                  </a:moveTo>
                  <a:cubicBezTo>
                    <a:pt x="1859" y="0"/>
                    <a:pt x="1540" y="120"/>
                    <a:pt x="1310" y="261"/>
                  </a:cubicBezTo>
                  <a:cubicBezTo>
                    <a:pt x="881" y="499"/>
                    <a:pt x="548" y="928"/>
                    <a:pt x="310" y="1499"/>
                  </a:cubicBezTo>
                  <a:cubicBezTo>
                    <a:pt x="95" y="1999"/>
                    <a:pt x="0" y="2571"/>
                    <a:pt x="0" y="3142"/>
                  </a:cubicBezTo>
                  <a:cubicBezTo>
                    <a:pt x="0" y="4119"/>
                    <a:pt x="524" y="5119"/>
                    <a:pt x="1358" y="5714"/>
                  </a:cubicBezTo>
                  <a:cubicBezTo>
                    <a:pt x="1818" y="6032"/>
                    <a:pt x="2310" y="6191"/>
                    <a:pt x="2799" y="6191"/>
                  </a:cubicBezTo>
                  <a:cubicBezTo>
                    <a:pt x="3043" y="6191"/>
                    <a:pt x="3287" y="6151"/>
                    <a:pt x="3525" y="6072"/>
                  </a:cubicBezTo>
                  <a:cubicBezTo>
                    <a:pt x="3763" y="6143"/>
                    <a:pt x="4025" y="6191"/>
                    <a:pt x="4263" y="6191"/>
                  </a:cubicBezTo>
                  <a:cubicBezTo>
                    <a:pt x="4763" y="6191"/>
                    <a:pt x="5239" y="6024"/>
                    <a:pt x="5692" y="5714"/>
                  </a:cubicBezTo>
                  <a:cubicBezTo>
                    <a:pt x="6525" y="5119"/>
                    <a:pt x="7073" y="4119"/>
                    <a:pt x="7073" y="3142"/>
                  </a:cubicBezTo>
                  <a:cubicBezTo>
                    <a:pt x="7073" y="2571"/>
                    <a:pt x="6954" y="1999"/>
                    <a:pt x="6764" y="1499"/>
                  </a:cubicBezTo>
                  <a:cubicBezTo>
                    <a:pt x="6525" y="928"/>
                    <a:pt x="6168" y="499"/>
                    <a:pt x="5763" y="261"/>
                  </a:cubicBezTo>
                  <a:cubicBezTo>
                    <a:pt x="5533" y="120"/>
                    <a:pt x="5214" y="0"/>
                    <a:pt x="4802" y="0"/>
                  </a:cubicBezTo>
                  <a:cubicBezTo>
                    <a:pt x="4446" y="0"/>
                    <a:pt x="4021" y="90"/>
                    <a:pt x="3525" y="332"/>
                  </a:cubicBezTo>
                  <a:cubicBezTo>
                    <a:pt x="3039" y="90"/>
                    <a:pt x="2620" y="0"/>
                    <a:pt x="22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844;p55">
              <a:extLst>
                <a:ext uri="{FF2B5EF4-FFF2-40B4-BE49-F238E27FC236}">
                  <a16:creationId xmlns:a16="http://schemas.microsoft.com/office/drawing/2014/main" id="{3F8D5FAC-6ADC-4387-B511-D4A2256AE34D}"/>
                </a:ext>
              </a:extLst>
            </p:cNvPr>
            <p:cNvSpPr/>
            <p:nvPr/>
          </p:nvSpPr>
          <p:spPr>
            <a:xfrm>
              <a:off x="6813223" y="3270810"/>
              <a:ext cx="195499" cy="240892"/>
            </a:xfrm>
            <a:custGeom>
              <a:avLst/>
              <a:gdLst/>
              <a:ahLst/>
              <a:cxnLst/>
              <a:rect l="l" t="t" r="r" b="b"/>
              <a:pathLst>
                <a:path w="5026" h="6193" extrusionOk="0">
                  <a:moveTo>
                    <a:pt x="5025" y="6050"/>
                  </a:moveTo>
                  <a:cubicBezTo>
                    <a:pt x="5009" y="6055"/>
                    <a:pt x="4994" y="6061"/>
                    <a:pt x="4978" y="6066"/>
                  </a:cubicBezTo>
                  <a:lnTo>
                    <a:pt x="4978" y="6066"/>
                  </a:lnTo>
                  <a:cubicBezTo>
                    <a:pt x="4994" y="6063"/>
                    <a:pt x="5010" y="6057"/>
                    <a:pt x="5025" y="6050"/>
                  </a:cubicBezTo>
                  <a:close/>
                  <a:moveTo>
                    <a:pt x="2191" y="1"/>
                  </a:moveTo>
                  <a:lnTo>
                    <a:pt x="2191" y="1"/>
                  </a:lnTo>
                  <a:cubicBezTo>
                    <a:pt x="1810" y="25"/>
                    <a:pt x="1524" y="120"/>
                    <a:pt x="1310" y="263"/>
                  </a:cubicBezTo>
                  <a:cubicBezTo>
                    <a:pt x="881" y="501"/>
                    <a:pt x="548" y="930"/>
                    <a:pt x="310" y="1501"/>
                  </a:cubicBezTo>
                  <a:cubicBezTo>
                    <a:pt x="95" y="2001"/>
                    <a:pt x="0" y="2573"/>
                    <a:pt x="0" y="3144"/>
                  </a:cubicBezTo>
                  <a:cubicBezTo>
                    <a:pt x="0" y="4121"/>
                    <a:pt x="524" y="5121"/>
                    <a:pt x="1358" y="5716"/>
                  </a:cubicBezTo>
                  <a:cubicBezTo>
                    <a:pt x="1818" y="6034"/>
                    <a:pt x="2310" y="6193"/>
                    <a:pt x="2799" y="6193"/>
                  </a:cubicBezTo>
                  <a:cubicBezTo>
                    <a:pt x="3043" y="6193"/>
                    <a:pt x="3287" y="6153"/>
                    <a:pt x="3525" y="6074"/>
                  </a:cubicBezTo>
                  <a:cubicBezTo>
                    <a:pt x="3763" y="6145"/>
                    <a:pt x="4025" y="6193"/>
                    <a:pt x="4263" y="6193"/>
                  </a:cubicBezTo>
                  <a:cubicBezTo>
                    <a:pt x="4509" y="6193"/>
                    <a:pt x="4735" y="6150"/>
                    <a:pt x="4978" y="6066"/>
                  </a:cubicBezTo>
                  <a:lnTo>
                    <a:pt x="4978" y="6066"/>
                  </a:lnTo>
                  <a:cubicBezTo>
                    <a:pt x="4946" y="6074"/>
                    <a:pt x="4914" y="6074"/>
                    <a:pt x="4882" y="6074"/>
                  </a:cubicBezTo>
                  <a:cubicBezTo>
                    <a:pt x="4644" y="6074"/>
                    <a:pt x="4382" y="6026"/>
                    <a:pt x="4144" y="5954"/>
                  </a:cubicBezTo>
                  <a:cubicBezTo>
                    <a:pt x="3914" y="6031"/>
                    <a:pt x="3679" y="6068"/>
                    <a:pt x="3442" y="6068"/>
                  </a:cubicBezTo>
                  <a:cubicBezTo>
                    <a:pt x="2946" y="6068"/>
                    <a:pt x="2445" y="5904"/>
                    <a:pt x="1977" y="5597"/>
                  </a:cubicBezTo>
                  <a:cubicBezTo>
                    <a:pt x="1143" y="5002"/>
                    <a:pt x="619" y="4002"/>
                    <a:pt x="619" y="3001"/>
                  </a:cubicBezTo>
                  <a:cubicBezTo>
                    <a:pt x="619" y="2454"/>
                    <a:pt x="715" y="1882"/>
                    <a:pt x="929" y="1382"/>
                  </a:cubicBezTo>
                  <a:cubicBezTo>
                    <a:pt x="1167" y="811"/>
                    <a:pt x="1501" y="382"/>
                    <a:pt x="1929" y="144"/>
                  </a:cubicBezTo>
                  <a:cubicBezTo>
                    <a:pt x="2001" y="96"/>
                    <a:pt x="2096" y="48"/>
                    <a:pt x="2191"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845;p55">
              <a:extLst>
                <a:ext uri="{FF2B5EF4-FFF2-40B4-BE49-F238E27FC236}">
                  <a16:creationId xmlns:a16="http://schemas.microsoft.com/office/drawing/2014/main" id="{5606BC00-55CA-44D8-B727-2FF9AAF72779}"/>
                </a:ext>
              </a:extLst>
            </p:cNvPr>
            <p:cNvSpPr/>
            <p:nvPr/>
          </p:nvSpPr>
          <p:spPr>
            <a:xfrm>
              <a:off x="6920651" y="3342338"/>
              <a:ext cx="275161" cy="240698"/>
            </a:xfrm>
            <a:custGeom>
              <a:avLst/>
              <a:gdLst/>
              <a:ahLst/>
              <a:cxnLst/>
              <a:rect l="l" t="t" r="r" b="b"/>
              <a:pathLst>
                <a:path w="7074" h="6188" extrusionOk="0">
                  <a:moveTo>
                    <a:pt x="2254" y="0"/>
                  </a:moveTo>
                  <a:cubicBezTo>
                    <a:pt x="1850" y="0"/>
                    <a:pt x="1537" y="119"/>
                    <a:pt x="1311" y="258"/>
                  </a:cubicBezTo>
                  <a:cubicBezTo>
                    <a:pt x="906" y="519"/>
                    <a:pt x="548" y="948"/>
                    <a:pt x="310" y="1520"/>
                  </a:cubicBezTo>
                  <a:cubicBezTo>
                    <a:pt x="120" y="1996"/>
                    <a:pt x="1" y="2591"/>
                    <a:pt x="1" y="3139"/>
                  </a:cubicBezTo>
                  <a:cubicBezTo>
                    <a:pt x="1" y="4115"/>
                    <a:pt x="548" y="5139"/>
                    <a:pt x="1382" y="5711"/>
                  </a:cubicBezTo>
                  <a:cubicBezTo>
                    <a:pt x="1826" y="6029"/>
                    <a:pt x="2313" y="6187"/>
                    <a:pt x="2807" y="6187"/>
                  </a:cubicBezTo>
                  <a:cubicBezTo>
                    <a:pt x="3054" y="6187"/>
                    <a:pt x="3303" y="6148"/>
                    <a:pt x="3549" y="6068"/>
                  </a:cubicBezTo>
                  <a:cubicBezTo>
                    <a:pt x="3787" y="6163"/>
                    <a:pt x="4025" y="6187"/>
                    <a:pt x="4264" y="6187"/>
                  </a:cubicBezTo>
                  <a:cubicBezTo>
                    <a:pt x="4764" y="6187"/>
                    <a:pt x="5264" y="6044"/>
                    <a:pt x="5716" y="5711"/>
                  </a:cubicBezTo>
                  <a:cubicBezTo>
                    <a:pt x="6550" y="5139"/>
                    <a:pt x="7074" y="4115"/>
                    <a:pt x="7074" y="3139"/>
                  </a:cubicBezTo>
                  <a:cubicBezTo>
                    <a:pt x="7074" y="2591"/>
                    <a:pt x="6978" y="1996"/>
                    <a:pt x="6764" y="1520"/>
                  </a:cubicBezTo>
                  <a:cubicBezTo>
                    <a:pt x="6526" y="948"/>
                    <a:pt x="6192" y="519"/>
                    <a:pt x="5764" y="258"/>
                  </a:cubicBezTo>
                  <a:cubicBezTo>
                    <a:pt x="5537" y="119"/>
                    <a:pt x="5224" y="0"/>
                    <a:pt x="4824" y="0"/>
                  </a:cubicBezTo>
                  <a:cubicBezTo>
                    <a:pt x="4468" y="0"/>
                    <a:pt x="4043" y="95"/>
                    <a:pt x="3549" y="353"/>
                  </a:cubicBezTo>
                  <a:cubicBezTo>
                    <a:pt x="3044" y="95"/>
                    <a:pt x="2613" y="0"/>
                    <a:pt x="2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846;p55">
              <a:extLst>
                <a:ext uri="{FF2B5EF4-FFF2-40B4-BE49-F238E27FC236}">
                  <a16:creationId xmlns:a16="http://schemas.microsoft.com/office/drawing/2014/main" id="{EF49C2B8-EF30-40AA-9868-D3A8C49754D4}"/>
                </a:ext>
              </a:extLst>
            </p:cNvPr>
            <p:cNvSpPr/>
            <p:nvPr/>
          </p:nvSpPr>
          <p:spPr>
            <a:xfrm>
              <a:off x="6920651" y="3342727"/>
              <a:ext cx="126028" cy="240853"/>
            </a:xfrm>
            <a:custGeom>
              <a:avLst/>
              <a:gdLst/>
              <a:ahLst/>
              <a:cxnLst/>
              <a:rect l="l" t="t" r="r" b="b"/>
              <a:pathLst>
                <a:path w="3240" h="6192" extrusionOk="0">
                  <a:moveTo>
                    <a:pt x="2282" y="0"/>
                  </a:moveTo>
                  <a:cubicBezTo>
                    <a:pt x="1871" y="0"/>
                    <a:pt x="1537" y="124"/>
                    <a:pt x="1311" y="248"/>
                  </a:cubicBezTo>
                  <a:cubicBezTo>
                    <a:pt x="906" y="509"/>
                    <a:pt x="548" y="938"/>
                    <a:pt x="310" y="1510"/>
                  </a:cubicBezTo>
                  <a:cubicBezTo>
                    <a:pt x="120" y="1986"/>
                    <a:pt x="1" y="2581"/>
                    <a:pt x="1" y="3129"/>
                  </a:cubicBezTo>
                  <a:cubicBezTo>
                    <a:pt x="1" y="4105"/>
                    <a:pt x="548" y="5129"/>
                    <a:pt x="1382" y="5701"/>
                  </a:cubicBezTo>
                  <a:cubicBezTo>
                    <a:pt x="1832" y="6020"/>
                    <a:pt x="2327" y="6191"/>
                    <a:pt x="2831" y="6191"/>
                  </a:cubicBezTo>
                  <a:cubicBezTo>
                    <a:pt x="2967" y="6191"/>
                    <a:pt x="3103" y="6179"/>
                    <a:pt x="3239" y="6153"/>
                  </a:cubicBezTo>
                  <a:cubicBezTo>
                    <a:pt x="2811" y="6106"/>
                    <a:pt x="2382" y="5939"/>
                    <a:pt x="2001" y="5677"/>
                  </a:cubicBezTo>
                  <a:cubicBezTo>
                    <a:pt x="1168" y="5082"/>
                    <a:pt x="620" y="4082"/>
                    <a:pt x="620" y="3105"/>
                  </a:cubicBezTo>
                  <a:cubicBezTo>
                    <a:pt x="620" y="2534"/>
                    <a:pt x="739" y="1962"/>
                    <a:pt x="929" y="1462"/>
                  </a:cubicBezTo>
                  <a:cubicBezTo>
                    <a:pt x="1168" y="914"/>
                    <a:pt x="1501" y="462"/>
                    <a:pt x="1930" y="224"/>
                  </a:cubicBezTo>
                  <a:cubicBezTo>
                    <a:pt x="2073" y="128"/>
                    <a:pt x="2263" y="57"/>
                    <a:pt x="2477" y="9"/>
                  </a:cubicBezTo>
                  <a:cubicBezTo>
                    <a:pt x="2410" y="3"/>
                    <a:pt x="2345" y="0"/>
                    <a:pt x="2282"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847;p55">
              <a:extLst>
                <a:ext uri="{FF2B5EF4-FFF2-40B4-BE49-F238E27FC236}">
                  <a16:creationId xmlns:a16="http://schemas.microsoft.com/office/drawing/2014/main" id="{DE6A96BB-E702-4AB2-8E06-37108186DC44}"/>
                </a:ext>
              </a:extLst>
            </p:cNvPr>
            <p:cNvSpPr/>
            <p:nvPr/>
          </p:nvSpPr>
          <p:spPr>
            <a:xfrm>
              <a:off x="7003109" y="3420401"/>
              <a:ext cx="30612" cy="24039"/>
            </a:xfrm>
            <a:custGeom>
              <a:avLst/>
              <a:gdLst/>
              <a:ahLst/>
              <a:cxnLst/>
              <a:rect l="l" t="t" r="r" b="b"/>
              <a:pathLst>
                <a:path w="787" h="618" extrusionOk="0">
                  <a:moveTo>
                    <a:pt x="342" y="1"/>
                  </a:moveTo>
                  <a:cubicBezTo>
                    <a:pt x="208" y="1"/>
                    <a:pt x="87" y="89"/>
                    <a:pt x="48" y="227"/>
                  </a:cubicBezTo>
                  <a:cubicBezTo>
                    <a:pt x="0" y="394"/>
                    <a:pt x="95" y="560"/>
                    <a:pt x="262" y="608"/>
                  </a:cubicBezTo>
                  <a:cubicBezTo>
                    <a:pt x="282" y="615"/>
                    <a:pt x="304" y="618"/>
                    <a:pt x="328" y="618"/>
                  </a:cubicBezTo>
                  <a:cubicBezTo>
                    <a:pt x="475" y="618"/>
                    <a:pt x="680" y="506"/>
                    <a:pt x="762" y="465"/>
                  </a:cubicBezTo>
                  <a:cubicBezTo>
                    <a:pt x="786" y="465"/>
                    <a:pt x="786" y="441"/>
                    <a:pt x="762" y="418"/>
                  </a:cubicBezTo>
                  <a:cubicBezTo>
                    <a:pt x="715" y="322"/>
                    <a:pt x="572" y="60"/>
                    <a:pt x="429" y="13"/>
                  </a:cubicBezTo>
                  <a:cubicBezTo>
                    <a:pt x="400" y="4"/>
                    <a:pt x="371" y="1"/>
                    <a:pt x="3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848;p55">
              <a:extLst>
                <a:ext uri="{FF2B5EF4-FFF2-40B4-BE49-F238E27FC236}">
                  <a16:creationId xmlns:a16="http://schemas.microsoft.com/office/drawing/2014/main" id="{9C784EA2-FB86-4ECF-9A16-083ACF1DD5CF}"/>
                </a:ext>
              </a:extLst>
            </p:cNvPr>
            <p:cNvSpPr/>
            <p:nvPr/>
          </p:nvSpPr>
          <p:spPr>
            <a:xfrm>
              <a:off x="7003109" y="3470537"/>
              <a:ext cx="30612" cy="24039"/>
            </a:xfrm>
            <a:custGeom>
              <a:avLst/>
              <a:gdLst/>
              <a:ahLst/>
              <a:cxnLst/>
              <a:rect l="l" t="t" r="r" b="b"/>
              <a:pathLst>
                <a:path w="787" h="618" extrusionOk="0">
                  <a:moveTo>
                    <a:pt x="328" y="0"/>
                  </a:moveTo>
                  <a:cubicBezTo>
                    <a:pt x="304" y="0"/>
                    <a:pt x="282" y="3"/>
                    <a:pt x="262" y="10"/>
                  </a:cubicBezTo>
                  <a:cubicBezTo>
                    <a:pt x="95" y="57"/>
                    <a:pt x="0" y="224"/>
                    <a:pt x="48" y="391"/>
                  </a:cubicBezTo>
                  <a:cubicBezTo>
                    <a:pt x="87" y="528"/>
                    <a:pt x="208" y="617"/>
                    <a:pt x="342" y="617"/>
                  </a:cubicBezTo>
                  <a:cubicBezTo>
                    <a:pt x="371" y="617"/>
                    <a:pt x="400" y="613"/>
                    <a:pt x="429" y="605"/>
                  </a:cubicBezTo>
                  <a:cubicBezTo>
                    <a:pt x="572" y="557"/>
                    <a:pt x="715" y="296"/>
                    <a:pt x="762" y="200"/>
                  </a:cubicBezTo>
                  <a:cubicBezTo>
                    <a:pt x="786" y="200"/>
                    <a:pt x="786" y="176"/>
                    <a:pt x="762" y="153"/>
                  </a:cubicBezTo>
                  <a:cubicBezTo>
                    <a:pt x="680" y="112"/>
                    <a:pt x="475" y="0"/>
                    <a:pt x="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849;p55">
              <a:extLst>
                <a:ext uri="{FF2B5EF4-FFF2-40B4-BE49-F238E27FC236}">
                  <a16:creationId xmlns:a16="http://schemas.microsoft.com/office/drawing/2014/main" id="{948E9F72-46CE-40DF-83B0-FFE57DA87689}"/>
                </a:ext>
              </a:extLst>
            </p:cNvPr>
            <p:cNvSpPr/>
            <p:nvPr/>
          </p:nvSpPr>
          <p:spPr>
            <a:xfrm>
              <a:off x="7082766" y="3420401"/>
              <a:ext cx="30612" cy="24039"/>
            </a:xfrm>
            <a:custGeom>
              <a:avLst/>
              <a:gdLst/>
              <a:ahLst/>
              <a:cxnLst/>
              <a:rect l="l" t="t" r="r" b="b"/>
              <a:pathLst>
                <a:path w="787" h="618" extrusionOk="0">
                  <a:moveTo>
                    <a:pt x="444" y="1"/>
                  </a:moveTo>
                  <a:cubicBezTo>
                    <a:pt x="416" y="1"/>
                    <a:pt x="387" y="4"/>
                    <a:pt x="357" y="13"/>
                  </a:cubicBezTo>
                  <a:cubicBezTo>
                    <a:pt x="238" y="60"/>
                    <a:pt x="72" y="322"/>
                    <a:pt x="24" y="418"/>
                  </a:cubicBezTo>
                  <a:cubicBezTo>
                    <a:pt x="0" y="441"/>
                    <a:pt x="24" y="465"/>
                    <a:pt x="48" y="465"/>
                  </a:cubicBezTo>
                  <a:cubicBezTo>
                    <a:pt x="109" y="506"/>
                    <a:pt x="329" y="618"/>
                    <a:pt x="466" y="618"/>
                  </a:cubicBezTo>
                  <a:cubicBezTo>
                    <a:pt x="488" y="618"/>
                    <a:pt x="508" y="615"/>
                    <a:pt x="524" y="608"/>
                  </a:cubicBezTo>
                  <a:cubicBezTo>
                    <a:pt x="691" y="560"/>
                    <a:pt x="786" y="394"/>
                    <a:pt x="739" y="227"/>
                  </a:cubicBezTo>
                  <a:cubicBezTo>
                    <a:pt x="699" y="89"/>
                    <a:pt x="579" y="1"/>
                    <a:pt x="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850;p55">
              <a:extLst>
                <a:ext uri="{FF2B5EF4-FFF2-40B4-BE49-F238E27FC236}">
                  <a16:creationId xmlns:a16="http://schemas.microsoft.com/office/drawing/2014/main" id="{0D558741-672B-4213-8FF1-53E3A69ADD7D}"/>
                </a:ext>
              </a:extLst>
            </p:cNvPr>
            <p:cNvSpPr/>
            <p:nvPr/>
          </p:nvSpPr>
          <p:spPr>
            <a:xfrm>
              <a:off x="7082766" y="3470537"/>
              <a:ext cx="30612" cy="24039"/>
            </a:xfrm>
            <a:custGeom>
              <a:avLst/>
              <a:gdLst/>
              <a:ahLst/>
              <a:cxnLst/>
              <a:rect l="l" t="t" r="r" b="b"/>
              <a:pathLst>
                <a:path w="787" h="618" extrusionOk="0">
                  <a:moveTo>
                    <a:pt x="466" y="0"/>
                  </a:moveTo>
                  <a:cubicBezTo>
                    <a:pt x="329" y="0"/>
                    <a:pt x="109" y="112"/>
                    <a:pt x="48" y="153"/>
                  </a:cubicBezTo>
                  <a:cubicBezTo>
                    <a:pt x="24" y="176"/>
                    <a:pt x="0" y="200"/>
                    <a:pt x="24" y="200"/>
                  </a:cubicBezTo>
                  <a:cubicBezTo>
                    <a:pt x="72" y="296"/>
                    <a:pt x="238" y="557"/>
                    <a:pt x="357" y="605"/>
                  </a:cubicBezTo>
                  <a:cubicBezTo>
                    <a:pt x="387" y="613"/>
                    <a:pt x="416" y="617"/>
                    <a:pt x="444" y="617"/>
                  </a:cubicBezTo>
                  <a:cubicBezTo>
                    <a:pt x="579" y="617"/>
                    <a:pt x="699" y="528"/>
                    <a:pt x="739" y="391"/>
                  </a:cubicBezTo>
                  <a:cubicBezTo>
                    <a:pt x="786" y="224"/>
                    <a:pt x="691" y="57"/>
                    <a:pt x="524" y="10"/>
                  </a:cubicBezTo>
                  <a:cubicBezTo>
                    <a:pt x="508" y="3"/>
                    <a:pt x="488" y="0"/>
                    <a:pt x="4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4947;p55">
            <a:extLst>
              <a:ext uri="{FF2B5EF4-FFF2-40B4-BE49-F238E27FC236}">
                <a16:creationId xmlns:a16="http://schemas.microsoft.com/office/drawing/2014/main" id="{D43F7E89-7AA1-4D16-BFC0-AFFECBA8A915}"/>
              </a:ext>
            </a:extLst>
          </p:cNvPr>
          <p:cNvGrpSpPr/>
          <p:nvPr/>
        </p:nvGrpSpPr>
        <p:grpSpPr>
          <a:xfrm>
            <a:off x="8009505" y="1750491"/>
            <a:ext cx="518371" cy="495280"/>
            <a:chOff x="5433862" y="2627264"/>
            <a:chExt cx="383511" cy="383529"/>
          </a:xfrm>
        </p:grpSpPr>
        <p:sp>
          <p:nvSpPr>
            <p:cNvPr id="60" name="Google Shape;4948;p55">
              <a:extLst>
                <a:ext uri="{FF2B5EF4-FFF2-40B4-BE49-F238E27FC236}">
                  <a16:creationId xmlns:a16="http://schemas.microsoft.com/office/drawing/2014/main" id="{0AFC10AE-2846-4F8E-B0F7-5EC1B51508FA}"/>
                </a:ext>
              </a:extLst>
            </p:cNvPr>
            <p:cNvSpPr/>
            <p:nvPr/>
          </p:nvSpPr>
          <p:spPr>
            <a:xfrm>
              <a:off x="5523709" y="2627264"/>
              <a:ext cx="203823" cy="383529"/>
            </a:xfrm>
            <a:custGeom>
              <a:avLst/>
              <a:gdLst/>
              <a:ahLst/>
              <a:cxnLst/>
              <a:rect l="l" t="t" r="r" b="b"/>
              <a:pathLst>
                <a:path w="5240" h="9860" extrusionOk="0">
                  <a:moveTo>
                    <a:pt x="2620" y="0"/>
                  </a:moveTo>
                  <a:cubicBezTo>
                    <a:pt x="2025" y="0"/>
                    <a:pt x="1549" y="500"/>
                    <a:pt x="1549" y="1072"/>
                  </a:cubicBezTo>
                  <a:cubicBezTo>
                    <a:pt x="1549" y="1191"/>
                    <a:pt x="1573" y="1310"/>
                    <a:pt x="1596" y="1429"/>
                  </a:cubicBezTo>
                  <a:cubicBezTo>
                    <a:pt x="1168" y="1739"/>
                    <a:pt x="930" y="2239"/>
                    <a:pt x="930" y="2787"/>
                  </a:cubicBezTo>
                  <a:cubicBezTo>
                    <a:pt x="334" y="3287"/>
                    <a:pt x="1" y="4001"/>
                    <a:pt x="1" y="4787"/>
                  </a:cubicBezTo>
                  <a:cubicBezTo>
                    <a:pt x="1" y="5573"/>
                    <a:pt x="358" y="6287"/>
                    <a:pt x="953" y="6787"/>
                  </a:cubicBezTo>
                  <a:cubicBezTo>
                    <a:pt x="930" y="6883"/>
                    <a:pt x="930" y="6978"/>
                    <a:pt x="930" y="7073"/>
                  </a:cubicBezTo>
                  <a:cubicBezTo>
                    <a:pt x="930" y="7621"/>
                    <a:pt x="1168" y="8121"/>
                    <a:pt x="1596" y="8431"/>
                  </a:cubicBezTo>
                  <a:cubicBezTo>
                    <a:pt x="1573" y="8550"/>
                    <a:pt x="1549" y="8669"/>
                    <a:pt x="1549" y="8788"/>
                  </a:cubicBezTo>
                  <a:cubicBezTo>
                    <a:pt x="1549" y="9383"/>
                    <a:pt x="2025" y="9859"/>
                    <a:pt x="2620" y="9859"/>
                  </a:cubicBezTo>
                  <a:cubicBezTo>
                    <a:pt x="3216" y="9859"/>
                    <a:pt x="3692" y="9383"/>
                    <a:pt x="3692" y="8788"/>
                  </a:cubicBezTo>
                  <a:cubicBezTo>
                    <a:pt x="3692" y="8669"/>
                    <a:pt x="3668" y="8550"/>
                    <a:pt x="3644" y="8431"/>
                  </a:cubicBezTo>
                  <a:cubicBezTo>
                    <a:pt x="4073" y="8121"/>
                    <a:pt x="4311" y="7621"/>
                    <a:pt x="4311" y="7073"/>
                  </a:cubicBezTo>
                  <a:cubicBezTo>
                    <a:pt x="4311" y="6978"/>
                    <a:pt x="4311" y="6883"/>
                    <a:pt x="4287" y="6787"/>
                  </a:cubicBezTo>
                  <a:cubicBezTo>
                    <a:pt x="4883" y="6287"/>
                    <a:pt x="5240" y="5573"/>
                    <a:pt x="5240" y="4787"/>
                  </a:cubicBezTo>
                  <a:cubicBezTo>
                    <a:pt x="5240" y="4001"/>
                    <a:pt x="4907" y="3287"/>
                    <a:pt x="4311" y="2787"/>
                  </a:cubicBezTo>
                  <a:cubicBezTo>
                    <a:pt x="4311" y="2239"/>
                    <a:pt x="4073" y="1739"/>
                    <a:pt x="3644" y="1429"/>
                  </a:cubicBezTo>
                  <a:cubicBezTo>
                    <a:pt x="3668" y="1310"/>
                    <a:pt x="3692" y="1191"/>
                    <a:pt x="3692" y="1072"/>
                  </a:cubicBezTo>
                  <a:cubicBezTo>
                    <a:pt x="3692" y="477"/>
                    <a:pt x="3216" y="0"/>
                    <a:pt x="2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49;p55">
              <a:extLst>
                <a:ext uri="{FF2B5EF4-FFF2-40B4-BE49-F238E27FC236}">
                  <a16:creationId xmlns:a16="http://schemas.microsoft.com/office/drawing/2014/main" id="{29C3AB8A-78BB-4764-B4FF-6501A6F6EE83}"/>
                </a:ext>
              </a:extLst>
            </p:cNvPr>
            <p:cNvSpPr/>
            <p:nvPr/>
          </p:nvSpPr>
          <p:spPr>
            <a:xfrm>
              <a:off x="5523709" y="2753206"/>
              <a:ext cx="203823" cy="131590"/>
            </a:xfrm>
            <a:custGeom>
              <a:avLst/>
              <a:gdLst/>
              <a:ahLst/>
              <a:cxnLst/>
              <a:rect l="l" t="t" r="r" b="b"/>
              <a:pathLst>
                <a:path w="5240" h="3383" extrusionOk="0">
                  <a:moveTo>
                    <a:pt x="501" y="1"/>
                  </a:moveTo>
                  <a:cubicBezTo>
                    <a:pt x="191" y="430"/>
                    <a:pt x="1" y="977"/>
                    <a:pt x="1" y="1549"/>
                  </a:cubicBezTo>
                  <a:cubicBezTo>
                    <a:pt x="1" y="2240"/>
                    <a:pt x="287" y="2906"/>
                    <a:pt x="763" y="3383"/>
                  </a:cubicBezTo>
                  <a:lnTo>
                    <a:pt x="4478" y="3383"/>
                  </a:lnTo>
                  <a:cubicBezTo>
                    <a:pt x="4954" y="2906"/>
                    <a:pt x="5240" y="2240"/>
                    <a:pt x="5240" y="1549"/>
                  </a:cubicBezTo>
                  <a:cubicBezTo>
                    <a:pt x="5240" y="977"/>
                    <a:pt x="5049" y="430"/>
                    <a:pt x="4740"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950;p55">
              <a:extLst>
                <a:ext uri="{FF2B5EF4-FFF2-40B4-BE49-F238E27FC236}">
                  <a16:creationId xmlns:a16="http://schemas.microsoft.com/office/drawing/2014/main" id="{28252AD4-98B2-45CB-BDAE-506AB7742DDE}"/>
                </a:ext>
              </a:extLst>
            </p:cNvPr>
            <p:cNvSpPr/>
            <p:nvPr/>
          </p:nvSpPr>
          <p:spPr>
            <a:xfrm>
              <a:off x="5733043" y="2794901"/>
              <a:ext cx="84330" cy="48194"/>
            </a:xfrm>
            <a:custGeom>
              <a:avLst/>
              <a:gdLst/>
              <a:ahLst/>
              <a:cxnLst/>
              <a:rect l="l" t="t" r="r" b="b"/>
              <a:pathLst>
                <a:path w="2168" h="1239" extrusionOk="0">
                  <a:moveTo>
                    <a:pt x="1406" y="1"/>
                  </a:moveTo>
                  <a:cubicBezTo>
                    <a:pt x="1168" y="1"/>
                    <a:pt x="882" y="48"/>
                    <a:pt x="644" y="96"/>
                  </a:cubicBezTo>
                  <a:cubicBezTo>
                    <a:pt x="453" y="120"/>
                    <a:pt x="287" y="167"/>
                    <a:pt x="168" y="167"/>
                  </a:cubicBezTo>
                  <a:cubicBezTo>
                    <a:pt x="72" y="167"/>
                    <a:pt x="1" y="239"/>
                    <a:pt x="1" y="310"/>
                  </a:cubicBezTo>
                  <a:lnTo>
                    <a:pt x="1" y="929"/>
                  </a:lnTo>
                  <a:cubicBezTo>
                    <a:pt x="1" y="1025"/>
                    <a:pt x="72" y="1072"/>
                    <a:pt x="168" y="1072"/>
                  </a:cubicBezTo>
                  <a:cubicBezTo>
                    <a:pt x="287" y="1072"/>
                    <a:pt x="453" y="1120"/>
                    <a:pt x="644" y="1144"/>
                  </a:cubicBezTo>
                  <a:cubicBezTo>
                    <a:pt x="882" y="1191"/>
                    <a:pt x="1168" y="1239"/>
                    <a:pt x="1406" y="1239"/>
                  </a:cubicBezTo>
                  <a:cubicBezTo>
                    <a:pt x="1787" y="1239"/>
                    <a:pt x="2168" y="1025"/>
                    <a:pt x="2168" y="620"/>
                  </a:cubicBezTo>
                  <a:cubicBezTo>
                    <a:pt x="2168" y="215"/>
                    <a:pt x="1787" y="1"/>
                    <a:pt x="1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951;p55">
              <a:extLst>
                <a:ext uri="{FF2B5EF4-FFF2-40B4-BE49-F238E27FC236}">
                  <a16:creationId xmlns:a16="http://schemas.microsoft.com/office/drawing/2014/main" id="{44BE548C-06B0-47AA-8769-A93B6483C6C2}"/>
                </a:ext>
              </a:extLst>
            </p:cNvPr>
            <p:cNvSpPr/>
            <p:nvPr/>
          </p:nvSpPr>
          <p:spPr>
            <a:xfrm>
              <a:off x="5733043" y="2813416"/>
              <a:ext cx="84330" cy="29679"/>
            </a:xfrm>
            <a:custGeom>
              <a:avLst/>
              <a:gdLst/>
              <a:ahLst/>
              <a:cxnLst/>
              <a:rect l="l" t="t" r="r" b="b"/>
              <a:pathLst>
                <a:path w="2168" h="763" extrusionOk="0">
                  <a:moveTo>
                    <a:pt x="2144" y="1"/>
                  </a:moveTo>
                  <a:cubicBezTo>
                    <a:pt x="2049" y="287"/>
                    <a:pt x="1715" y="453"/>
                    <a:pt x="1406" y="453"/>
                  </a:cubicBezTo>
                  <a:cubicBezTo>
                    <a:pt x="1168" y="453"/>
                    <a:pt x="882" y="406"/>
                    <a:pt x="644" y="358"/>
                  </a:cubicBezTo>
                  <a:cubicBezTo>
                    <a:pt x="453" y="334"/>
                    <a:pt x="287" y="287"/>
                    <a:pt x="168" y="287"/>
                  </a:cubicBezTo>
                  <a:cubicBezTo>
                    <a:pt x="72" y="287"/>
                    <a:pt x="1" y="239"/>
                    <a:pt x="1" y="144"/>
                  </a:cubicBezTo>
                  <a:lnTo>
                    <a:pt x="1" y="453"/>
                  </a:lnTo>
                  <a:cubicBezTo>
                    <a:pt x="1" y="525"/>
                    <a:pt x="72" y="596"/>
                    <a:pt x="168" y="596"/>
                  </a:cubicBezTo>
                  <a:cubicBezTo>
                    <a:pt x="287" y="596"/>
                    <a:pt x="453" y="644"/>
                    <a:pt x="644" y="668"/>
                  </a:cubicBezTo>
                  <a:cubicBezTo>
                    <a:pt x="882" y="715"/>
                    <a:pt x="1168" y="763"/>
                    <a:pt x="1406" y="763"/>
                  </a:cubicBezTo>
                  <a:cubicBezTo>
                    <a:pt x="1787" y="763"/>
                    <a:pt x="2168" y="549"/>
                    <a:pt x="2168" y="144"/>
                  </a:cubicBezTo>
                  <a:cubicBezTo>
                    <a:pt x="2168" y="96"/>
                    <a:pt x="2168" y="49"/>
                    <a:pt x="2144"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952;p55">
              <a:extLst>
                <a:ext uri="{FF2B5EF4-FFF2-40B4-BE49-F238E27FC236}">
                  <a16:creationId xmlns:a16="http://schemas.microsoft.com/office/drawing/2014/main" id="{8527E358-10E3-457E-8CFA-5991D762D0AF}"/>
                </a:ext>
              </a:extLst>
            </p:cNvPr>
            <p:cNvSpPr/>
            <p:nvPr/>
          </p:nvSpPr>
          <p:spPr>
            <a:xfrm>
              <a:off x="5433862" y="2794901"/>
              <a:ext cx="84330" cy="48194"/>
            </a:xfrm>
            <a:custGeom>
              <a:avLst/>
              <a:gdLst/>
              <a:ahLst/>
              <a:cxnLst/>
              <a:rect l="l" t="t" r="r" b="b"/>
              <a:pathLst>
                <a:path w="2168" h="1239" extrusionOk="0">
                  <a:moveTo>
                    <a:pt x="787" y="1"/>
                  </a:moveTo>
                  <a:cubicBezTo>
                    <a:pt x="382" y="1"/>
                    <a:pt x="1" y="215"/>
                    <a:pt x="1" y="620"/>
                  </a:cubicBezTo>
                  <a:cubicBezTo>
                    <a:pt x="1" y="1025"/>
                    <a:pt x="382" y="1239"/>
                    <a:pt x="787" y="1239"/>
                  </a:cubicBezTo>
                  <a:cubicBezTo>
                    <a:pt x="1001" y="1239"/>
                    <a:pt x="1287" y="1191"/>
                    <a:pt x="1525" y="1144"/>
                  </a:cubicBezTo>
                  <a:cubicBezTo>
                    <a:pt x="1715" y="1120"/>
                    <a:pt x="1882" y="1072"/>
                    <a:pt x="2001" y="1072"/>
                  </a:cubicBezTo>
                  <a:cubicBezTo>
                    <a:pt x="2096" y="1072"/>
                    <a:pt x="2168" y="1001"/>
                    <a:pt x="2168" y="929"/>
                  </a:cubicBezTo>
                  <a:lnTo>
                    <a:pt x="2168" y="310"/>
                  </a:lnTo>
                  <a:cubicBezTo>
                    <a:pt x="2168" y="239"/>
                    <a:pt x="2096" y="167"/>
                    <a:pt x="2001" y="167"/>
                  </a:cubicBezTo>
                  <a:cubicBezTo>
                    <a:pt x="1882" y="167"/>
                    <a:pt x="1715" y="120"/>
                    <a:pt x="1525" y="96"/>
                  </a:cubicBezTo>
                  <a:cubicBezTo>
                    <a:pt x="1287" y="48"/>
                    <a:pt x="1001"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953;p55">
              <a:extLst>
                <a:ext uri="{FF2B5EF4-FFF2-40B4-BE49-F238E27FC236}">
                  <a16:creationId xmlns:a16="http://schemas.microsoft.com/office/drawing/2014/main" id="{182F7925-9E81-4DA1-8C0D-B301FEC265E2}"/>
                </a:ext>
              </a:extLst>
            </p:cNvPr>
            <p:cNvSpPr/>
            <p:nvPr/>
          </p:nvSpPr>
          <p:spPr>
            <a:xfrm>
              <a:off x="5433862" y="2813416"/>
              <a:ext cx="84330" cy="29679"/>
            </a:xfrm>
            <a:custGeom>
              <a:avLst/>
              <a:gdLst/>
              <a:ahLst/>
              <a:cxnLst/>
              <a:rect l="l" t="t" r="r" b="b"/>
              <a:pathLst>
                <a:path w="2168" h="763" extrusionOk="0">
                  <a:moveTo>
                    <a:pt x="25" y="1"/>
                  </a:moveTo>
                  <a:cubicBezTo>
                    <a:pt x="1" y="49"/>
                    <a:pt x="1" y="96"/>
                    <a:pt x="1" y="144"/>
                  </a:cubicBezTo>
                  <a:cubicBezTo>
                    <a:pt x="1" y="549"/>
                    <a:pt x="382" y="763"/>
                    <a:pt x="763" y="763"/>
                  </a:cubicBezTo>
                  <a:cubicBezTo>
                    <a:pt x="1001" y="763"/>
                    <a:pt x="1287" y="715"/>
                    <a:pt x="1525" y="668"/>
                  </a:cubicBezTo>
                  <a:cubicBezTo>
                    <a:pt x="1715" y="644"/>
                    <a:pt x="1882" y="596"/>
                    <a:pt x="2001" y="596"/>
                  </a:cubicBezTo>
                  <a:cubicBezTo>
                    <a:pt x="2096" y="596"/>
                    <a:pt x="2168" y="525"/>
                    <a:pt x="2168" y="453"/>
                  </a:cubicBezTo>
                  <a:lnTo>
                    <a:pt x="2168" y="144"/>
                  </a:lnTo>
                  <a:cubicBezTo>
                    <a:pt x="2168" y="239"/>
                    <a:pt x="2096" y="287"/>
                    <a:pt x="2001" y="287"/>
                  </a:cubicBezTo>
                  <a:cubicBezTo>
                    <a:pt x="1882" y="287"/>
                    <a:pt x="1715" y="334"/>
                    <a:pt x="1525" y="358"/>
                  </a:cubicBezTo>
                  <a:cubicBezTo>
                    <a:pt x="1287" y="406"/>
                    <a:pt x="1001" y="453"/>
                    <a:pt x="787" y="453"/>
                  </a:cubicBezTo>
                  <a:cubicBezTo>
                    <a:pt x="453" y="453"/>
                    <a:pt x="120" y="287"/>
                    <a:pt x="25"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954;p55">
              <a:extLst>
                <a:ext uri="{FF2B5EF4-FFF2-40B4-BE49-F238E27FC236}">
                  <a16:creationId xmlns:a16="http://schemas.microsoft.com/office/drawing/2014/main" id="{E8C17448-7F36-45E5-8E8D-E1694FE35145}"/>
                </a:ext>
              </a:extLst>
            </p:cNvPr>
            <p:cNvSpPr/>
            <p:nvPr/>
          </p:nvSpPr>
          <p:spPr>
            <a:xfrm>
              <a:off x="5506129" y="2765263"/>
              <a:ext cx="239025" cy="107513"/>
            </a:xfrm>
            <a:custGeom>
              <a:avLst/>
              <a:gdLst/>
              <a:ahLst/>
              <a:cxnLst/>
              <a:rect l="l" t="t" r="r" b="b"/>
              <a:pathLst>
                <a:path w="6145" h="2764" extrusionOk="0">
                  <a:moveTo>
                    <a:pt x="143" y="1"/>
                  </a:moveTo>
                  <a:cubicBezTo>
                    <a:pt x="72" y="1"/>
                    <a:pt x="0" y="72"/>
                    <a:pt x="0" y="143"/>
                  </a:cubicBezTo>
                  <a:lnTo>
                    <a:pt x="0" y="2620"/>
                  </a:lnTo>
                  <a:cubicBezTo>
                    <a:pt x="0" y="2692"/>
                    <a:pt x="72" y="2763"/>
                    <a:pt x="143" y="2763"/>
                  </a:cubicBezTo>
                  <a:lnTo>
                    <a:pt x="6002" y="2763"/>
                  </a:lnTo>
                  <a:cubicBezTo>
                    <a:pt x="6073" y="2763"/>
                    <a:pt x="6144" y="2692"/>
                    <a:pt x="6144" y="2620"/>
                  </a:cubicBezTo>
                  <a:lnTo>
                    <a:pt x="6144" y="143"/>
                  </a:lnTo>
                  <a:cubicBezTo>
                    <a:pt x="6144" y="72"/>
                    <a:pt x="6073" y="1"/>
                    <a:pt x="6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955;p55">
              <a:extLst>
                <a:ext uri="{FF2B5EF4-FFF2-40B4-BE49-F238E27FC236}">
                  <a16:creationId xmlns:a16="http://schemas.microsoft.com/office/drawing/2014/main" id="{01E6C013-4701-4288-A4DE-6CB1E9C735F4}"/>
                </a:ext>
              </a:extLst>
            </p:cNvPr>
            <p:cNvSpPr/>
            <p:nvPr/>
          </p:nvSpPr>
          <p:spPr>
            <a:xfrm>
              <a:off x="5506129" y="2848616"/>
              <a:ext cx="239025" cy="24155"/>
            </a:xfrm>
            <a:custGeom>
              <a:avLst/>
              <a:gdLst/>
              <a:ahLst/>
              <a:cxnLst/>
              <a:rect l="l" t="t" r="r" b="b"/>
              <a:pathLst>
                <a:path w="6145" h="621" extrusionOk="0">
                  <a:moveTo>
                    <a:pt x="0" y="1"/>
                  </a:moveTo>
                  <a:lnTo>
                    <a:pt x="0" y="477"/>
                  </a:lnTo>
                  <a:cubicBezTo>
                    <a:pt x="0" y="549"/>
                    <a:pt x="72" y="620"/>
                    <a:pt x="143" y="620"/>
                  </a:cubicBezTo>
                  <a:lnTo>
                    <a:pt x="6002" y="620"/>
                  </a:lnTo>
                  <a:cubicBezTo>
                    <a:pt x="6073" y="620"/>
                    <a:pt x="6144" y="549"/>
                    <a:pt x="6144" y="477"/>
                  </a:cubicBezTo>
                  <a:lnTo>
                    <a:pt x="6144" y="1"/>
                  </a:lnTo>
                  <a:cubicBezTo>
                    <a:pt x="6144" y="96"/>
                    <a:pt x="6073" y="168"/>
                    <a:pt x="6002" y="168"/>
                  </a:cubicBezTo>
                  <a:lnTo>
                    <a:pt x="143" y="168"/>
                  </a:lnTo>
                  <a:cubicBezTo>
                    <a:pt x="72" y="168"/>
                    <a:pt x="0" y="96"/>
                    <a:pt x="0"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5144;p55">
            <a:extLst>
              <a:ext uri="{FF2B5EF4-FFF2-40B4-BE49-F238E27FC236}">
                <a16:creationId xmlns:a16="http://schemas.microsoft.com/office/drawing/2014/main" id="{17DA77E6-D403-47A6-855C-30F23BAF65C3}"/>
              </a:ext>
            </a:extLst>
          </p:cNvPr>
          <p:cNvGrpSpPr/>
          <p:nvPr/>
        </p:nvGrpSpPr>
        <p:grpSpPr>
          <a:xfrm>
            <a:off x="9144000" y="3650724"/>
            <a:ext cx="550015" cy="598142"/>
            <a:chOff x="2681674" y="3807862"/>
            <a:chExt cx="383529" cy="382613"/>
          </a:xfrm>
        </p:grpSpPr>
        <p:sp>
          <p:nvSpPr>
            <p:cNvPr id="69" name="Google Shape;5145;p55">
              <a:extLst>
                <a:ext uri="{FF2B5EF4-FFF2-40B4-BE49-F238E27FC236}">
                  <a16:creationId xmlns:a16="http://schemas.microsoft.com/office/drawing/2014/main" id="{E8CBF60A-F257-4618-BC94-8FA91FE14E71}"/>
                </a:ext>
              </a:extLst>
            </p:cNvPr>
            <p:cNvSpPr/>
            <p:nvPr/>
          </p:nvSpPr>
          <p:spPr>
            <a:xfrm>
              <a:off x="2891007" y="3956986"/>
              <a:ext cx="168621" cy="191804"/>
            </a:xfrm>
            <a:custGeom>
              <a:avLst/>
              <a:gdLst/>
              <a:ahLst/>
              <a:cxnLst/>
              <a:rect l="l" t="t" r="r" b="b"/>
              <a:pathLst>
                <a:path w="4335" h="4931" extrusionOk="0">
                  <a:moveTo>
                    <a:pt x="644" y="1"/>
                  </a:moveTo>
                  <a:cubicBezTo>
                    <a:pt x="548" y="1"/>
                    <a:pt x="477" y="72"/>
                    <a:pt x="477" y="144"/>
                  </a:cubicBezTo>
                  <a:lnTo>
                    <a:pt x="24" y="4764"/>
                  </a:lnTo>
                  <a:cubicBezTo>
                    <a:pt x="1" y="4859"/>
                    <a:pt x="72" y="4930"/>
                    <a:pt x="167" y="4930"/>
                  </a:cubicBezTo>
                  <a:lnTo>
                    <a:pt x="4168" y="4930"/>
                  </a:lnTo>
                  <a:cubicBezTo>
                    <a:pt x="4263" y="4930"/>
                    <a:pt x="4335" y="4859"/>
                    <a:pt x="4335" y="4764"/>
                  </a:cubicBezTo>
                  <a:lnTo>
                    <a:pt x="3858" y="144"/>
                  </a:lnTo>
                  <a:cubicBezTo>
                    <a:pt x="3858" y="72"/>
                    <a:pt x="3787" y="1"/>
                    <a:pt x="37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146;p55">
              <a:extLst>
                <a:ext uri="{FF2B5EF4-FFF2-40B4-BE49-F238E27FC236}">
                  <a16:creationId xmlns:a16="http://schemas.microsoft.com/office/drawing/2014/main" id="{F6B9B603-0985-4934-9DDC-6A89C1649311}"/>
                </a:ext>
              </a:extLst>
            </p:cNvPr>
            <p:cNvSpPr/>
            <p:nvPr/>
          </p:nvSpPr>
          <p:spPr>
            <a:xfrm>
              <a:off x="2891007" y="3956986"/>
              <a:ext cx="48194" cy="191804"/>
            </a:xfrm>
            <a:custGeom>
              <a:avLst/>
              <a:gdLst/>
              <a:ahLst/>
              <a:cxnLst/>
              <a:rect l="l" t="t" r="r" b="b"/>
              <a:pathLst>
                <a:path w="1239" h="4931" extrusionOk="0">
                  <a:moveTo>
                    <a:pt x="620" y="1"/>
                  </a:moveTo>
                  <a:cubicBezTo>
                    <a:pt x="548" y="1"/>
                    <a:pt x="477" y="72"/>
                    <a:pt x="477" y="144"/>
                  </a:cubicBezTo>
                  <a:lnTo>
                    <a:pt x="24" y="4764"/>
                  </a:lnTo>
                  <a:cubicBezTo>
                    <a:pt x="1" y="4859"/>
                    <a:pt x="72" y="4930"/>
                    <a:pt x="167" y="4930"/>
                  </a:cubicBezTo>
                  <a:lnTo>
                    <a:pt x="786" y="4930"/>
                  </a:lnTo>
                  <a:cubicBezTo>
                    <a:pt x="691" y="4930"/>
                    <a:pt x="620" y="4859"/>
                    <a:pt x="644" y="4764"/>
                  </a:cubicBezTo>
                  <a:lnTo>
                    <a:pt x="1096" y="144"/>
                  </a:lnTo>
                  <a:cubicBezTo>
                    <a:pt x="1096" y="72"/>
                    <a:pt x="1167" y="1"/>
                    <a:pt x="1239"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147;p55">
              <a:extLst>
                <a:ext uri="{FF2B5EF4-FFF2-40B4-BE49-F238E27FC236}">
                  <a16:creationId xmlns:a16="http://schemas.microsoft.com/office/drawing/2014/main" id="{2000EFA6-A100-483D-B783-D6ABC0826392}"/>
                </a:ext>
              </a:extLst>
            </p:cNvPr>
            <p:cNvSpPr/>
            <p:nvPr/>
          </p:nvSpPr>
          <p:spPr>
            <a:xfrm>
              <a:off x="2909521" y="3891253"/>
              <a:ext cx="131590" cy="77834"/>
            </a:xfrm>
            <a:custGeom>
              <a:avLst/>
              <a:gdLst/>
              <a:ahLst/>
              <a:cxnLst/>
              <a:rect l="l" t="t" r="r" b="b"/>
              <a:pathLst>
                <a:path w="3383" h="2001" extrusionOk="0">
                  <a:moveTo>
                    <a:pt x="763" y="0"/>
                  </a:moveTo>
                  <a:cubicBezTo>
                    <a:pt x="334" y="0"/>
                    <a:pt x="1" y="357"/>
                    <a:pt x="1" y="762"/>
                  </a:cubicBezTo>
                  <a:lnTo>
                    <a:pt x="1" y="2000"/>
                  </a:lnTo>
                  <a:lnTo>
                    <a:pt x="3382" y="2000"/>
                  </a:lnTo>
                  <a:lnTo>
                    <a:pt x="3382" y="762"/>
                  </a:lnTo>
                  <a:cubicBezTo>
                    <a:pt x="3382" y="357"/>
                    <a:pt x="3049" y="0"/>
                    <a:pt x="2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148;p55">
              <a:extLst>
                <a:ext uri="{FF2B5EF4-FFF2-40B4-BE49-F238E27FC236}">
                  <a16:creationId xmlns:a16="http://schemas.microsoft.com/office/drawing/2014/main" id="{49D54953-D9F0-4FCB-A3B0-2F944026088B}"/>
                </a:ext>
              </a:extLst>
            </p:cNvPr>
            <p:cNvSpPr/>
            <p:nvPr/>
          </p:nvSpPr>
          <p:spPr>
            <a:xfrm>
              <a:off x="2909521" y="3891253"/>
              <a:ext cx="53795" cy="77834"/>
            </a:xfrm>
            <a:custGeom>
              <a:avLst/>
              <a:gdLst/>
              <a:ahLst/>
              <a:cxnLst/>
              <a:rect l="l" t="t" r="r" b="b"/>
              <a:pathLst>
                <a:path w="1383" h="2001" extrusionOk="0">
                  <a:moveTo>
                    <a:pt x="763" y="0"/>
                  </a:moveTo>
                  <a:cubicBezTo>
                    <a:pt x="358" y="0"/>
                    <a:pt x="1" y="357"/>
                    <a:pt x="1" y="762"/>
                  </a:cubicBezTo>
                  <a:lnTo>
                    <a:pt x="1" y="2000"/>
                  </a:lnTo>
                  <a:lnTo>
                    <a:pt x="620" y="2000"/>
                  </a:lnTo>
                  <a:lnTo>
                    <a:pt x="620" y="762"/>
                  </a:lnTo>
                  <a:cubicBezTo>
                    <a:pt x="620" y="357"/>
                    <a:pt x="953" y="0"/>
                    <a:pt x="1382"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149;p55">
              <a:extLst>
                <a:ext uri="{FF2B5EF4-FFF2-40B4-BE49-F238E27FC236}">
                  <a16:creationId xmlns:a16="http://schemas.microsoft.com/office/drawing/2014/main" id="{1056C2CF-8613-4380-B5D5-CBC0F56379AB}"/>
                </a:ext>
              </a:extLst>
            </p:cNvPr>
            <p:cNvSpPr/>
            <p:nvPr/>
          </p:nvSpPr>
          <p:spPr>
            <a:xfrm>
              <a:off x="2969731" y="3915329"/>
              <a:ext cx="12097" cy="12058"/>
            </a:xfrm>
            <a:custGeom>
              <a:avLst/>
              <a:gdLst/>
              <a:ahLst/>
              <a:cxnLst/>
              <a:rect l="l" t="t" r="r" b="b"/>
              <a:pathLst>
                <a:path w="311" h="310" extrusionOk="0">
                  <a:moveTo>
                    <a:pt x="167" y="0"/>
                  </a:moveTo>
                  <a:cubicBezTo>
                    <a:pt x="72" y="0"/>
                    <a:pt x="1" y="72"/>
                    <a:pt x="1" y="143"/>
                  </a:cubicBezTo>
                  <a:cubicBezTo>
                    <a:pt x="1" y="238"/>
                    <a:pt x="72" y="310"/>
                    <a:pt x="167" y="310"/>
                  </a:cubicBezTo>
                  <a:cubicBezTo>
                    <a:pt x="239" y="310"/>
                    <a:pt x="310" y="238"/>
                    <a:pt x="310" y="143"/>
                  </a:cubicBezTo>
                  <a:cubicBezTo>
                    <a:pt x="310" y="72"/>
                    <a:pt x="239"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150;p55">
              <a:extLst>
                <a:ext uri="{FF2B5EF4-FFF2-40B4-BE49-F238E27FC236}">
                  <a16:creationId xmlns:a16="http://schemas.microsoft.com/office/drawing/2014/main" id="{A38CC2C1-5459-452A-AB50-9D0DC29A8753}"/>
                </a:ext>
              </a:extLst>
            </p:cNvPr>
            <p:cNvSpPr/>
            <p:nvPr/>
          </p:nvSpPr>
          <p:spPr>
            <a:xfrm>
              <a:off x="2945655" y="4022758"/>
              <a:ext cx="59319" cy="84330"/>
            </a:xfrm>
            <a:custGeom>
              <a:avLst/>
              <a:gdLst/>
              <a:ahLst/>
              <a:cxnLst/>
              <a:rect l="l" t="t" r="r" b="b"/>
              <a:pathLst>
                <a:path w="1525" h="2168" extrusionOk="0">
                  <a:moveTo>
                    <a:pt x="620" y="1"/>
                  </a:moveTo>
                  <a:cubicBezTo>
                    <a:pt x="263" y="1"/>
                    <a:pt x="1" y="286"/>
                    <a:pt x="1" y="620"/>
                  </a:cubicBezTo>
                  <a:cubicBezTo>
                    <a:pt x="1" y="953"/>
                    <a:pt x="263" y="1239"/>
                    <a:pt x="620" y="1239"/>
                  </a:cubicBezTo>
                  <a:lnTo>
                    <a:pt x="929" y="1239"/>
                  </a:lnTo>
                  <a:cubicBezTo>
                    <a:pt x="1096" y="1239"/>
                    <a:pt x="1239" y="1382"/>
                    <a:pt x="1239" y="1549"/>
                  </a:cubicBezTo>
                  <a:cubicBezTo>
                    <a:pt x="1239" y="1715"/>
                    <a:pt x="1096" y="1858"/>
                    <a:pt x="929" y="1858"/>
                  </a:cubicBezTo>
                  <a:lnTo>
                    <a:pt x="143" y="1858"/>
                  </a:lnTo>
                  <a:cubicBezTo>
                    <a:pt x="72" y="1858"/>
                    <a:pt x="1" y="1930"/>
                    <a:pt x="1" y="2001"/>
                  </a:cubicBezTo>
                  <a:cubicBezTo>
                    <a:pt x="1" y="2096"/>
                    <a:pt x="72" y="2168"/>
                    <a:pt x="143" y="2168"/>
                  </a:cubicBezTo>
                  <a:lnTo>
                    <a:pt x="929" y="2168"/>
                  </a:lnTo>
                  <a:cubicBezTo>
                    <a:pt x="1263" y="2168"/>
                    <a:pt x="1525" y="1882"/>
                    <a:pt x="1525" y="1549"/>
                  </a:cubicBezTo>
                  <a:cubicBezTo>
                    <a:pt x="1525" y="1215"/>
                    <a:pt x="1263" y="929"/>
                    <a:pt x="929" y="929"/>
                  </a:cubicBezTo>
                  <a:lnTo>
                    <a:pt x="620" y="929"/>
                  </a:lnTo>
                  <a:cubicBezTo>
                    <a:pt x="453" y="929"/>
                    <a:pt x="310" y="787"/>
                    <a:pt x="310" y="620"/>
                  </a:cubicBezTo>
                  <a:cubicBezTo>
                    <a:pt x="310" y="453"/>
                    <a:pt x="453" y="310"/>
                    <a:pt x="620" y="310"/>
                  </a:cubicBezTo>
                  <a:lnTo>
                    <a:pt x="1382" y="310"/>
                  </a:lnTo>
                  <a:cubicBezTo>
                    <a:pt x="1477" y="310"/>
                    <a:pt x="1525" y="239"/>
                    <a:pt x="1525" y="167"/>
                  </a:cubicBezTo>
                  <a:cubicBezTo>
                    <a:pt x="1525" y="72"/>
                    <a:pt x="1477" y="1"/>
                    <a:pt x="1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151;p55">
              <a:extLst>
                <a:ext uri="{FF2B5EF4-FFF2-40B4-BE49-F238E27FC236}">
                  <a16:creationId xmlns:a16="http://schemas.microsoft.com/office/drawing/2014/main" id="{E5362393-547D-4F16-9C50-E19FC346CE83}"/>
                </a:ext>
              </a:extLst>
            </p:cNvPr>
            <p:cNvSpPr/>
            <p:nvPr/>
          </p:nvSpPr>
          <p:spPr>
            <a:xfrm>
              <a:off x="2688169" y="3956986"/>
              <a:ext cx="167687" cy="191804"/>
            </a:xfrm>
            <a:custGeom>
              <a:avLst/>
              <a:gdLst/>
              <a:ahLst/>
              <a:cxnLst/>
              <a:rect l="l" t="t" r="r" b="b"/>
              <a:pathLst>
                <a:path w="4311" h="4931" extrusionOk="0">
                  <a:moveTo>
                    <a:pt x="619" y="1"/>
                  </a:moveTo>
                  <a:cubicBezTo>
                    <a:pt x="524" y="1"/>
                    <a:pt x="476" y="72"/>
                    <a:pt x="453" y="144"/>
                  </a:cubicBezTo>
                  <a:lnTo>
                    <a:pt x="0" y="4764"/>
                  </a:lnTo>
                  <a:cubicBezTo>
                    <a:pt x="0" y="4859"/>
                    <a:pt x="72" y="4930"/>
                    <a:pt x="143" y="4930"/>
                  </a:cubicBezTo>
                  <a:lnTo>
                    <a:pt x="4144" y="4930"/>
                  </a:lnTo>
                  <a:cubicBezTo>
                    <a:pt x="4239" y="4930"/>
                    <a:pt x="4311" y="4859"/>
                    <a:pt x="4311" y="4764"/>
                  </a:cubicBezTo>
                  <a:lnTo>
                    <a:pt x="3834" y="144"/>
                  </a:lnTo>
                  <a:cubicBezTo>
                    <a:pt x="3834" y="72"/>
                    <a:pt x="3763" y="1"/>
                    <a:pt x="36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152;p55">
              <a:extLst>
                <a:ext uri="{FF2B5EF4-FFF2-40B4-BE49-F238E27FC236}">
                  <a16:creationId xmlns:a16="http://schemas.microsoft.com/office/drawing/2014/main" id="{B0B3453D-BCC9-488A-9A72-615B80426C6C}"/>
                </a:ext>
              </a:extLst>
            </p:cNvPr>
            <p:cNvSpPr/>
            <p:nvPr/>
          </p:nvSpPr>
          <p:spPr>
            <a:xfrm>
              <a:off x="2688169" y="3956986"/>
              <a:ext cx="48194" cy="191804"/>
            </a:xfrm>
            <a:custGeom>
              <a:avLst/>
              <a:gdLst/>
              <a:ahLst/>
              <a:cxnLst/>
              <a:rect l="l" t="t" r="r" b="b"/>
              <a:pathLst>
                <a:path w="1239" h="4931" extrusionOk="0">
                  <a:moveTo>
                    <a:pt x="619" y="1"/>
                  </a:moveTo>
                  <a:cubicBezTo>
                    <a:pt x="524" y="1"/>
                    <a:pt x="476" y="72"/>
                    <a:pt x="453" y="144"/>
                  </a:cubicBezTo>
                  <a:lnTo>
                    <a:pt x="0" y="4764"/>
                  </a:lnTo>
                  <a:cubicBezTo>
                    <a:pt x="0" y="4859"/>
                    <a:pt x="72" y="4930"/>
                    <a:pt x="143" y="4930"/>
                  </a:cubicBezTo>
                  <a:lnTo>
                    <a:pt x="762" y="4930"/>
                  </a:lnTo>
                  <a:cubicBezTo>
                    <a:pt x="667" y="4930"/>
                    <a:pt x="596" y="4859"/>
                    <a:pt x="619" y="4764"/>
                  </a:cubicBezTo>
                  <a:lnTo>
                    <a:pt x="1072" y="144"/>
                  </a:lnTo>
                  <a:cubicBezTo>
                    <a:pt x="1072" y="72"/>
                    <a:pt x="1143" y="1"/>
                    <a:pt x="1239"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153;p55">
              <a:extLst>
                <a:ext uri="{FF2B5EF4-FFF2-40B4-BE49-F238E27FC236}">
                  <a16:creationId xmlns:a16="http://schemas.microsoft.com/office/drawing/2014/main" id="{54FC560A-9DFC-4630-9CDF-A71538A5F68C}"/>
                </a:ext>
              </a:extLst>
            </p:cNvPr>
            <p:cNvSpPr/>
            <p:nvPr/>
          </p:nvSpPr>
          <p:spPr>
            <a:xfrm>
              <a:off x="2705750" y="3891253"/>
              <a:ext cx="131590" cy="77834"/>
            </a:xfrm>
            <a:custGeom>
              <a:avLst/>
              <a:gdLst/>
              <a:ahLst/>
              <a:cxnLst/>
              <a:rect l="l" t="t" r="r" b="b"/>
              <a:pathLst>
                <a:path w="3383" h="2001" extrusionOk="0">
                  <a:moveTo>
                    <a:pt x="787" y="0"/>
                  </a:moveTo>
                  <a:cubicBezTo>
                    <a:pt x="358" y="0"/>
                    <a:pt x="1" y="357"/>
                    <a:pt x="1" y="762"/>
                  </a:cubicBezTo>
                  <a:lnTo>
                    <a:pt x="1" y="2000"/>
                  </a:lnTo>
                  <a:lnTo>
                    <a:pt x="3382" y="2000"/>
                  </a:lnTo>
                  <a:lnTo>
                    <a:pt x="3382" y="762"/>
                  </a:lnTo>
                  <a:cubicBezTo>
                    <a:pt x="3382" y="357"/>
                    <a:pt x="3049" y="0"/>
                    <a:pt x="2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154;p55">
              <a:extLst>
                <a:ext uri="{FF2B5EF4-FFF2-40B4-BE49-F238E27FC236}">
                  <a16:creationId xmlns:a16="http://schemas.microsoft.com/office/drawing/2014/main" id="{AF5348A2-2148-43EF-B83F-D5880C22E20C}"/>
                </a:ext>
              </a:extLst>
            </p:cNvPr>
            <p:cNvSpPr/>
            <p:nvPr/>
          </p:nvSpPr>
          <p:spPr>
            <a:xfrm>
              <a:off x="2705750" y="3891253"/>
              <a:ext cx="53756" cy="77834"/>
            </a:xfrm>
            <a:custGeom>
              <a:avLst/>
              <a:gdLst/>
              <a:ahLst/>
              <a:cxnLst/>
              <a:rect l="l" t="t" r="r" b="b"/>
              <a:pathLst>
                <a:path w="1382" h="2001" extrusionOk="0">
                  <a:moveTo>
                    <a:pt x="787" y="0"/>
                  </a:moveTo>
                  <a:cubicBezTo>
                    <a:pt x="358" y="0"/>
                    <a:pt x="1" y="357"/>
                    <a:pt x="1" y="762"/>
                  </a:cubicBezTo>
                  <a:lnTo>
                    <a:pt x="1" y="2000"/>
                  </a:lnTo>
                  <a:lnTo>
                    <a:pt x="620" y="2000"/>
                  </a:lnTo>
                  <a:lnTo>
                    <a:pt x="620" y="762"/>
                  </a:lnTo>
                  <a:cubicBezTo>
                    <a:pt x="620" y="357"/>
                    <a:pt x="977" y="0"/>
                    <a:pt x="1382"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155;p55">
              <a:extLst>
                <a:ext uri="{FF2B5EF4-FFF2-40B4-BE49-F238E27FC236}">
                  <a16:creationId xmlns:a16="http://schemas.microsoft.com/office/drawing/2014/main" id="{161BE75A-1DDF-44DE-A12A-882AA4BA7C4F}"/>
                </a:ext>
              </a:extLst>
            </p:cNvPr>
            <p:cNvSpPr/>
            <p:nvPr/>
          </p:nvSpPr>
          <p:spPr>
            <a:xfrm>
              <a:off x="2766893" y="3915329"/>
              <a:ext cx="11164" cy="12058"/>
            </a:xfrm>
            <a:custGeom>
              <a:avLst/>
              <a:gdLst/>
              <a:ahLst/>
              <a:cxnLst/>
              <a:rect l="l" t="t" r="r" b="b"/>
              <a:pathLst>
                <a:path w="287" h="310" extrusionOk="0">
                  <a:moveTo>
                    <a:pt x="143" y="0"/>
                  </a:moveTo>
                  <a:cubicBezTo>
                    <a:pt x="48" y="0"/>
                    <a:pt x="0" y="72"/>
                    <a:pt x="0" y="143"/>
                  </a:cubicBezTo>
                  <a:cubicBezTo>
                    <a:pt x="0" y="238"/>
                    <a:pt x="48" y="310"/>
                    <a:pt x="143" y="310"/>
                  </a:cubicBezTo>
                  <a:cubicBezTo>
                    <a:pt x="215" y="310"/>
                    <a:pt x="286" y="238"/>
                    <a:pt x="286" y="143"/>
                  </a:cubicBezTo>
                  <a:cubicBezTo>
                    <a:pt x="286" y="72"/>
                    <a:pt x="215"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156;p55">
              <a:extLst>
                <a:ext uri="{FF2B5EF4-FFF2-40B4-BE49-F238E27FC236}">
                  <a16:creationId xmlns:a16="http://schemas.microsoft.com/office/drawing/2014/main" id="{5B53C9CF-94B0-45EC-A92F-3F791574503D}"/>
                </a:ext>
              </a:extLst>
            </p:cNvPr>
            <p:cNvSpPr/>
            <p:nvPr/>
          </p:nvSpPr>
          <p:spPr>
            <a:xfrm>
              <a:off x="2790969" y="3915329"/>
              <a:ext cx="11164" cy="11164"/>
            </a:xfrm>
            <a:custGeom>
              <a:avLst/>
              <a:gdLst/>
              <a:ahLst/>
              <a:cxnLst/>
              <a:rect l="l" t="t" r="r" b="b"/>
              <a:pathLst>
                <a:path w="287" h="287" extrusionOk="0">
                  <a:moveTo>
                    <a:pt x="143" y="0"/>
                  </a:moveTo>
                  <a:cubicBezTo>
                    <a:pt x="48" y="0"/>
                    <a:pt x="1" y="72"/>
                    <a:pt x="1" y="143"/>
                  </a:cubicBezTo>
                  <a:cubicBezTo>
                    <a:pt x="1" y="215"/>
                    <a:pt x="48" y="286"/>
                    <a:pt x="143" y="286"/>
                  </a:cubicBezTo>
                  <a:cubicBezTo>
                    <a:pt x="215" y="286"/>
                    <a:pt x="286" y="215"/>
                    <a:pt x="286" y="143"/>
                  </a:cubicBezTo>
                  <a:cubicBezTo>
                    <a:pt x="286" y="72"/>
                    <a:pt x="215"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157;p55">
              <a:extLst>
                <a:ext uri="{FF2B5EF4-FFF2-40B4-BE49-F238E27FC236}">
                  <a16:creationId xmlns:a16="http://schemas.microsoft.com/office/drawing/2014/main" id="{F11DC91C-FE25-4593-A78C-8A409DA593BF}"/>
                </a:ext>
              </a:extLst>
            </p:cNvPr>
            <p:cNvSpPr/>
            <p:nvPr/>
          </p:nvSpPr>
          <p:spPr>
            <a:xfrm>
              <a:off x="2807655" y="3933843"/>
              <a:ext cx="11164" cy="11164"/>
            </a:xfrm>
            <a:custGeom>
              <a:avLst/>
              <a:gdLst/>
              <a:ahLst/>
              <a:cxnLst/>
              <a:rect l="l" t="t" r="r" b="b"/>
              <a:pathLst>
                <a:path w="287" h="287" extrusionOk="0">
                  <a:moveTo>
                    <a:pt x="143" y="1"/>
                  </a:moveTo>
                  <a:cubicBezTo>
                    <a:pt x="72" y="1"/>
                    <a:pt x="0" y="72"/>
                    <a:pt x="0" y="143"/>
                  </a:cubicBezTo>
                  <a:cubicBezTo>
                    <a:pt x="0" y="239"/>
                    <a:pt x="72" y="286"/>
                    <a:pt x="143" y="286"/>
                  </a:cubicBezTo>
                  <a:cubicBezTo>
                    <a:pt x="238" y="286"/>
                    <a:pt x="286" y="239"/>
                    <a:pt x="286" y="143"/>
                  </a:cubicBezTo>
                  <a:cubicBezTo>
                    <a:pt x="286" y="72"/>
                    <a:pt x="238"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158;p55">
              <a:extLst>
                <a:ext uri="{FF2B5EF4-FFF2-40B4-BE49-F238E27FC236}">
                  <a16:creationId xmlns:a16="http://schemas.microsoft.com/office/drawing/2014/main" id="{B2C4A463-066A-41E6-A12B-FEF3140AA0D1}"/>
                </a:ext>
              </a:extLst>
            </p:cNvPr>
            <p:cNvSpPr/>
            <p:nvPr/>
          </p:nvSpPr>
          <p:spPr>
            <a:xfrm>
              <a:off x="2778911" y="3933843"/>
              <a:ext cx="11164" cy="11164"/>
            </a:xfrm>
            <a:custGeom>
              <a:avLst/>
              <a:gdLst/>
              <a:ahLst/>
              <a:cxnLst/>
              <a:rect l="l" t="t" r="r" b="b"/>
              <a:pathLst>
                <a:path w="287" h="287" extrusionOk="0">
                  <a:moveTo>
                    <a:pt x="144" y="1"/>
                  </a:moveTo>
                  <a:cubicBezTo>
                    <a:pt x="49" y="1"/>
                    <a:pt x="1" y="72"/>
                    <a:pt x="1" y="143"/>
                  </a:cubicBezTo>
                  <a:cubicBezTo>
                    <a:pt x="1" y="239"/>
                    <a:pt x="49" y="286"/>
                    <a:pt x="144" y="286"/>
                  </a:cubicBezTo>
                  <a:cubicBezTo>
                    <a:pt x="215" y="286"/>
                    <a:pt x="287" y="239"/>
                    <a:pt x="287" y="143"/>
                  </a:cubicBezTo>
                  <a:cubicBezTo>
                    <a:pt x="287" y="72"/>
                    <a:pt x="215"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159;p55">
              <a:extLst>
                <a:ext uri="{FF2B5EF4-FFF2-40B4-BE49-F238E27FC236}">
                  <a16:creationId xmlns:a16="http://schemas.microsoft.com/office/drawing/2014/main" id="{8A44CE21-7659-4DAA-9A33-469AEED97D29}"/>
                </a:ext>
              </a:extLst>
            </p:cNvPr>
            <p:cNvSpPr/>
            <p:nvPr/>
          </p:nvSpPr>
          <p:spPr>
            <a:xfrm>
              <a:off x="2753941" y="3933843"/>
              <a:ext cx="11125" cy="11164"/>
            </a:xfrm>
            <a:custGeom>
              <a:avLst/>
              <a:gdLst/>
              <a:ahLst/>
              <a:cxnLst/>
              <a:rect l="l" t="t" r="r" b="b"/>
              <a:pathLst>
                <a:path w="286" h="287" extrusionOk="0">
                  <a:moveTo>
                    <a:pt x="143" y="1"/>
                  </a:moveTo>
                  <a:cubicBezTo>
                    <a:pt x="71" y="1"/>
                    <a:pt x="0" y="72"/>
                    <a:pt x="0" y="143"/>
                  </a:cubicBezTo>
                  <a:cubicBezTo>
                    <a:pt x="0" y="239"/>
                    <a:pt x="71" y="286"/>
                    <a:pt x="143" y="286"/>
                  </a:cubicBezTo>
                  <a:cubicBezTo>
                    <a:pt x="214" y="286"/>
                    <a:pt x="286" y="239"/>
                    <a:pt x="286" y="143"/>
                  </a:cubicBezTo>
                  <a:cubicBezTo>
                    <a:pt x="286" y="72"/>
                    <a:pt x="214"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160;p55">
              <a:extLst>
                <a:ext uri="{FF2B5EF4-FFF2-40B4-BE49-F238E27FC236}">
                  <a16:creationId xmlns:a16="http://schemas.microsoft.com/office/drawing/2014/main" id="{300BA2F2-7EDD-4957-9A99-6D39FB29595F}"/>
                </a:ext>
              </a:extLst>
            </p:cNvPr>
            <p:cNvSpPr/>
            <p:nvPr/>
          </p:nvSpPr>
          <p:spPr>
            <a:xfrm>
              <a:off x="2724264" y="3933843"/>
              <a:ext cx="12097" cy="11164"/>
            </a:xfrm>
            <a:custGeom>
              <a:avLst/>
              <a:gdLst/>
              <a:ahLst/>
              <a:cxnLst/>
              <a:rect l="l" t="t" r="r" b="b"/>
              <a:pathLst>
                <a:path w="311" h="287" extrusionOk="0">
                  <a:moveTo>
                    <a:pt x="168" y="1"/>
                  </a:moveTo>
                  <a:cubicBezTo>
                    <a:pt x="72" y="1"/>
                    <a:pt x="1" y="72"/>
                    <a:pt x="1" y="143"/>
                  </a:cubicBezTo>
                  <a:cubicBezTo>
                    <a:pt x="1" y="239"/>
                    <a:pt x="72" y="286"/>
                    <a:pt x="168" y="286"/>
                  </a:cubicBezTo>
                  <a:cubicBezTo>
                    <a:pt x="239" y="286"/>
                    <a:pt x="311" y="239"/>
                    <a:pt x="311" y="143"/>
                  </a:cubicBezTo>
                  <a:cubicBezTo>
                    <a:pt x="311" y="72"/>
                    <a:pt x="239"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161;p55">
              <a:extLst>
                <a:ext uri="{FF2B5EF4-FFF2-40B4-BE49-F238E27FC236}">
                  <a16:creationId xmlns:a16="http://schemas.microsoft.com/office/drawing/2014/main" id="{093F2C40-7E21-451A-BBF9-17D746AB0471}"/>
                </a:ext>
              </a:extLst>
            </p:cNvPr>
            <p:cNvSpPr/>
            <p:nvPr/>
          </p:nvSpPr>
          <p:spPr>
            <a:xfrm>
              <a:off x="2742817" y="3915329"/>
              <a:ext cx="11125" cy="11164"/>
            </a:xfrm>
            <a:custGeom>
              <a:avLst/>
              <a:gdLst/>
              <a:ahLst/>
              <a:cxnLst/>
              <a:rect l="l" t="t" r="r" b="b"/>
              <a:pathLst>
                <a:path w="286" h="287" extrusionOk="0">
                  <a:moveTo>
                    <a:pt x="143" y="0"/>
                  </a:moveTo>
                  <a:cubicBezTo>
                    <a:pt x="72" y="0"/>
                    <a:pt x="0" y="72"/>
                    <a:pt x="0" y="143"/>
                  </a:cubicBezTo>
                  <a:cubicBezTo>
                    <a:pt x="0" y="215"/>
                    <a:pt x="72" y="286"/>
                    <a:pt x="143" y="286"/>
                  </a:cubicBezTo>
                  <a:cubicBezTo>
                    <a:pt x="215" y="286"/>
                    <a:pt x="286" y="215"/>
                    <a:pt x="286" y="143"/>
                  </a:cubicBezTo>
                  <a:cubicBezTo>
                    <a:pt x="286" y="72"/>
                    <a:pt x="215"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162;p55">
              <a:extLst>
                <a:ext uri="{FF2B5EF4-FFF2-40B4-BE49-F238E27FC236}">
                  <a16:creationId xmlns:a16="http://schemas.microsoft.com/office/drawing/2014/main" id="{E429227D-DBC9-40FA-B4FD-3D5BE73FC05A}"/>
                </a:ext>
              </a:extLst>
            </p:cNvPr>
            <p:cNvSpPr/>
            <p:nvPr/>
          </p:nvSpPr>
          <p:spPr>
            <a:xfrm>
              <a:off x="2748379" y="4022758"/>
              <a:ext cx="59319" cy="84330"/>
            </a:xfrm>
            <a:custGeom>
              <a:avLst/>
              <a:gdLst/>
              <a:ahLst/>
              <a:cxnLst/>
              <a:rect l="l" t="t" r="r" b="b"/>
              <a:pathLst>
                <a:path w="1525" h="2168" extrusionOk="0">
                  <a:moveTo>
                    <a:pt x="905" y="310"/>
                  </a:moveTo>
                  <a:cubicBezTo>
                    <a:pt x="1072" y="310"/>
                    <a:pt x="1215" y="453"/>
                    <a:pt x="1215" y="620"/>
                  </a:cubicBezTo>
                  <a:cubicBezTo>
                    <a:pt x="1215" y="787"/>
                    <a:pt x="1072" y="929"/>
                    <a:pt x="905" y="929"/>
                  </a:cubicBezTo>
                  <a:lnTo>
                    <a:pt x="286" y="929"/>
                  </a:lnTo>
                  <a:lnTo>
                    <a:pt x="286" y="310"/>
                  </a:lnTo>
                  <a:close/>
                  <a:moveTo>
                    <a:pt x="143" y="1"/>
                  </a:moveTo>
                  <a:cubicBezTo>
                    <a:pt x="48" y="1"/>
                    <a:pt x="0" y="72"/>
                    <a:pt x="0" y="167"/>
                  </a:cubicBezTo>
                  <a:lnTo>
                    <a:pt x="0" y="2001"/>
                  </a:lnTo>
                  <a:cubicBezTo>
                    <a:pt x="0" y="2096"/>
                    <a:pt x="48" y="2168"/>
                    <a:pt x="143" y="2168"/>
                  </a:cubicBezTo>
                  <a:cubicBezTo>
                    <a:pt x="238" y="2168"/>
                    <a:pt x="286" y="2096"/>
                    <a:pt x="286" y="2001"/>
                  </a:cubicBezTo>
                  <a:lnTo>
                    <a:pt x="286" y="1239"/>
                  </a:lnTo>
                  <a:lnTo>
                    <a:pt x="905" y="1239"/>
                  </a:lnTo>
                  <a:cubicBezTo>
                    <a:pt x="1262" y="1239"/>
                    <a:pt x="1524" y="953"/>
                    <a:pt x="1524" y="620"/>
                  </a:cubicBezTo>
                  <a:cubicBezTo>
                    <a:pt x="1524" y="286"/>
                    <a:pt x="1262" y="1"/>
                    <a:pt x="9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163;p55">
              <a:extLst>
                <a:ext uri="{FF2B5EF4-FFF2-40B4-BE49-F238E27FC236}">
                  <a16:creationId xmlns:a16="http://schemas.microsoft.com/office/drawing/2014/main" id="{ACFE1285-F40F-4B60-A8A1-D34D12D881D7}"/>
                </a:ext>
              </a:extLst>
            </p:cNvPr>
            <p:cNvSpPr/>
            <p:nvPr/>
          </p:nvSpPr>
          <p:spPr>
            <a:xfrm>
              <a:off x="2688169" y="3807862"/>
              <a:ext cx="371471" cy="370576"/>
            </a:xfrm>
            <a:custGeom>
              <a:avLst/>
              <a:gdLst/>
              <a:ahLst/>
              <a:cxnLst/>
              <a:rect l="l" t="t" r="r" b="b"/>
              <a:pathLst>
                <a:path w="9550" h="9527" extrusionOk="0">
                  <a:moveTo>
                    <a:pt x="5406" y="310"/>
                  </a:moveTo>
                  <a:cubicBezTo>
                    <a:pt x="5454" y="310"/>
                    <a:pt x="5501" y="334"/>
                    <a:pt x="5525" y="382"/>
                  </a:cubicBezTo>
                  <a:cubicBezTo>
                    <a:pt x="5549" y="429"/>
                    <a:pt x="5549" y="501"/>
                    <a:pt x="5525" y="549"/>
                  </a:cubicBezTo>
                  <a:lnTo>
                    <a:pt x="4763" y="1573"/>
                  </a:lnTo>
                  <a:lnTo>
                    <a:pt x="4025" y="549"/>
                  </a:lnTo>
                  <a:cubicBezTo>
                    <a:pt x="3977" y="501"/>
                    <a:pt x="3977" y="429"/>
                    <a:pt x="4001" y="382"/>
                  </a:cubicBezTo>
                  <a:cubicBezTo>
                    <a:pt x="4025" y="334"/>
                    <a:pt x="4072" y="310"/>
                    <a:pt x="4144" y="310"/>
                  </a:cubicBezTo>
                  <a:close/>
                  <a:moveTo>
                    <a:pt x="4144" y="1"/>
                  </a:moveTo>
                  <a:cubicBezTo>
                    <a:pt x="3977" y="1"/>
                    <a:pt x="3810" y="96"/>
                    <a:pt x="3739" y="239"/>
                  </a:cubicBezTo>
                  <a:cubicBezTo>
                    <a:pt x="3644" y="406"/>
                    <a:pt x="3668" y="596"/>
                    <a:pt x="3763" y="715"/>
                  </a:cubicBezTo>
                  <a:lnTo>
                    <a:pt x="4620" y="1882"/>
                  </a:lnTo>
                  <a:lnTo>
                    <a:pt x="4620" y="4764"/>
                  </a:lnTo>
                  <a:lnTo>
                    <a:pt x="143" y="4764"/>
                  </a:lnTo>
                  <a:cubicBezTo>
                    <a:pt x="72" y="4764"/>
                    <a:pt x="0" y="4835"/>
                    <a:pt x="0" y="4930"/>
                  </a:cubicBezTo>
                  <a:cubicBezTo>
                    <a:pt x="0" y="5002"/>
                    <a:pt x="72" y="5073"/>
                    <a:pt x="143" y="5073"/>
                  </a:cubicBezTo>
                  <a:lnTo>
                    <a:pt x="4620" y="5073"/>
                  </a:lnTo>
                  <a:lnTo>
                    <a:pt x="4620" y="9384"/>
                  </a:lnTo>
                  <a:cubicBezTo>
                    <a:pt x="4620" y="9479"/>
                    <a:pt x="4692" y="9527"/>
                    <a:pt x="4763" y="9527"/>
                  </a:cubicBezTo>
                  <a:cubicBezTo>
                    <a:pt x="4858" y="9527"/>
                    <a:pt x="4930" y="9479"/>
                    <a:pt x="4930" y="9384"/>
                  </a:cubicBezTo>
                  <a:lnTo>
                    <a:pt x="4930" y="5073"/>
                  </a:lnTo>
                  <a:lnTo>
                    <a:pt x="9383" y="5073"/>
                  </a:lnTo>
                  <a:cubicBezTo>
                    <a:pt x="9478" y="5073"/>
                    <a:pt x="9550" y="5002"/>
                    <a:pt x="9550" y="4930"/>
                  </a:cubicBezTo>
                  <a:cubicBezTo>
                    <a:pt x="9550" y="4835"/>
                    <a:pt x="9478" y="4764"/>
                    <a:pt x="9383" y="4764"/>
                  </a:cubicBezTo>
                  <a:lnTo>
                    <a:pt x="4930" y="4764"/>
                  </a:lnTo>
                  <a:lnTo>
                    <a:pt x="4930" y="1882"/>
                  </a:lnTo>
                  <a:lnTo>
                    <a:pt x="5763" y="715"/>
                  </a:lnTo>
                  <a:cubicBezTo>
                    <a:pt x="5882" y="596"/>
                    <a:pt x="5882" y="406"/>
                    <a:pt x="5811" y="239"/>
                  </a:cubicBezTo>
                  <a:cubicBezTo>
                    <a:pt x="5739" y="96"/>
                    <a:pt x="5573" y="1"/>
                    <a:pt x="5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164;p55">
              <a:extLst>
                <a:ext uri="{FF2B5EF4-FFF2-40B4-BE49-F238E27FC236}">
                  <a16:creationId xmlns:a16="http://schemas.microsoft.com/office/drawing/2014/main" id="{11F4B35A-057F-41EC-A613-5E849ED0FB68}"/>
                </a:ext>
              </a:extLst>
            </p:cNvPr>
            <p:cNvSpPr/>
            <p:nvPr/>
          </p:nvSpPr>
          <p:spPr>
            <a:xfrm>
              <a:off x="2681674" y="4160796"/>
              <a:ext cx="383529" cy="29679"/>
            </a:xfrm>
            <a:custGeom>
              <a:avLst/>
              <a:gdLst/>
              <a:ahLst/>
              <a:cxnLst/>
              <a:rect l="l" t="t" r="r" b="b"/>
              <a:pathLst>
                <a:path w="9860" h="763" extrusionOk="0">
                  <a:moveTo>
                    <a:pt x="167" y="0"/>
                  </a:moveTo>
                  <a:cubicBezTo>
                    <a:pt x="72" y="0"/>
                    <a:pt x="0" y="72"/>
                    <a:pt x="0" y="143"/>
                  </a:cubicBezTo>
                  <a:lnTo>
                    <a:pt x="0" y="619"/>
                  </a:lnTo>
                  <a:cubicBezTo>
                    <a:pt x="0" y="691"/>
                    <a:pt x="72" y="762"/>
                    <a:pt x="167" y="762"/>
                  </a:cubicBezTo>
                  <a:lnTo>
                    <a:pt x="9717" y="762"/>
                  </a:lnTo>
                  <a:cubicBezTo>
                    <a:pt x="9788" y="762"/>
                    <a:pt x="9860" y="691"/>
                    <a:pt x="9860" y="619"/>
                  </a:cubicBezTo>
                  <a:lnTo>
                    <a:pt x="9860" y="143"/>
                  </a:lnTo>
                  <a:cubicBezTo>
                    <a:pt x="9860" y="72"/>
                    <a:pt x="9788" y="0"/>
                    <a:pt x="9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Audio 2">
            <a:hlinkClick r:id="" action="ppaction://media"/>
            <a:extLst>
              <a:ext uri="{FF2B5EF4-FFF2-40B4-BE49-F238E27FC236}">
                <a16:creationId xmlns:a16="http://schemas.microsoft.com/office/drawing/2014/main" id="{CD314828-166C-42A0-AA4B-0FB25D81EF2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55038" y="455453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0690"/>
    </mc:Choice>
    <mc:Fallback xmlns="">
      <p:transition spd="slow" advTm="100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79"/>
        <p:cNvGrpSpPr/>
        <p:nvPr/>
      </p:nvGrpSpPr>
      <p:grpSpPr>
        <a:xfrm>
          <a:off x="0" y="0"/>
          <a:ext cx="0" cy="0"/>
          <a:chOff x="0" y="0"/>
          <a:chExt cx="0" cy="0"/>
        </a:xfrm>
      </p:grpSpPr>
      <p:sp>
        <p:nvSpPr>
          <p:cNvPr id="5480" name="Google Shape;5480;p56"/>
          <p:cNvSpPr txBox="1">
            <a:spLocks noGrp="1"/>
          </p:cNvSpPr>
          <p:nvPr>
            <p:ph type="title"/>
          </p:nvPr>
        </p:nvSpPr>
        <p:spPr>
          <a:xfrm>
            <a:off x="713100" y="922298"/>
            <a:ext cx="7717800" cy="749700"/>
          </a:xfrm>
          <a:prstGeom prst="rect">
            <a:avLst/>
          </a:prstGeom>
        </p:spPr>
        <p:txBody>
          <a:bodyPr spcFirstLastPara="1" wrap="square" lIns="91425" tIns="91425" rIns="91425" bIns="91425" anchor="ctr" anchorCtr="0">
            <a:noAutofit/>
          </a:bodyPr>
          <a:lstStyle/>
          <a:p>
            <a:pPr algn="ctr"/>
            <a:r>
              <a:rPr lang="en-GB">
                <a:solidFill>
                  <a:schemeClr val="accent2">
                    <a:lumMod val="60000"/>
                    <a:lumOff val="40000"/>
                  </a:schemeClr>
                </a:solidFill>
              </a:rPr>
              <a:t>Question Paper</a:t>
            </a:r>
          </a:p>
        </p:txBody>
      </p:sp>
      <p:sp>
        <p:nvSpPr>
          <p:cNvPr id="5481" name="Google Shape;5481;p56"/>
          <p:cNvSpPr txBox="1">
            <a:spLocks noGrp="1"/>
          </p:cNvSpPr>
          <p:nvPr>
            <p:ph type="subTitle" idx="1"/>
          </p:nvPr>
        </p:nvSpPr>
        <p:spPr>
          <a:xfrm>
            <a:off x="691015" y="1673248"/>
            <a:ext cx="5929681" cy="67606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b="1"/>
              <a:t>The question paper is to assess your knowledge and understanding of the areas covered in the course including: </a:t>
            </a:r>
          </a:p>
          <a:p>
            <a:pPr marL="0" lvl="0" indent="0" algn="l" rtl="0">
              <a:spcBef>
                <a:spcPts val="0"/>
              </a:spcBef>
              <a:spcAft>
                <a:spcPts val="0"/>
              </a:spcAft>
              <a:buNone/>
            </a:pPr>
            <a:endParaRPr/>
          </a:p>
        </p:txBody>
      </p:sp>
      <p:grpSp>
        <p:nvGrpSpPr>
          <p:cNvPr id="5482" name="Google Shape;5482;p56"/>
          <p:cNvGrpSpPr/>
          <p:nvPr/>
        </p:nvGrpSpPr>
        <p:grpSpPr>
          <a:xfrm>
            <a:off x="7161757" y="707548"/>
            <a:ext cx="1461475" cy="1255300"/>
            <a:chOff x="6764316" y="1569618"/>
            <a:chExt cx="1461475" cy="1255300"/>
          </a:xfrm>
        </p:grpSpPr>
        <p:sp>
          <p:nvSpPr>
            <p:cNvPr id="5483" name="Google Shape;5483;p56"/>
            <p:cNvSpPr/>
            <p:nvPr/>
          </p:nvSpPr>
          <p:spPr>
            <a:xfrm>
              <a:off x="6764316" y="1851393"/>
              <a:ext cx="719650" cy="973525"/>
            </a:xfrm>
            <a:custGeom>
              <a:avLst/>
              <a:gdLst/>
              <a:ahLst/>
              <a:cxnLst/>
              <a:rect l="l" t="t" r="r" b="b"/>
              <a:pathLst>
                <a:path w="28786" h="38941" extrusionOk="0">
                  <a:moveTo>
                    <a:pt x="23134" y="4535"/>
                  </a:moveTo>
                  <a:lnTo>
                    <a:pt x="23857" y="1"/>
                  </a:lnTo>
                  <a:lnTo>
                    <a:pt x="14393" y="1"/>
                  </a:lnTo>
                  <a:lnTo>
                    <a:pt x="4929" y="1"/>
                  </a:lnTo>
                  <a:lnTo>
                    <a:pt x="5652" y="4535"/>
                  </a:lnTo>
                  <a:cubicBezTo>
                    <a:pt x="1085" y="5620"/>
                    <a:pt x="0" y="10352"/>
                    <a:pt x="0" y="10352"/>
                  </a:cubicBezTo>
                  <a:lnTo>
                    <a:pt x="1380" y="35983"/>
                  </a:lnTo>
                  <a:cubicBezTo>
                    <a:pt x="1578" y="38283"/>
                    <a:pt x="3943" y="38940"/>
                    <a:pt x="3943" y="38940"/>
                  </a:cubicBezTo>
                  <a:lnTo>
                    <a:pt x="14393" y="38940"/>
                  </a:lnTo>
                  <a:lnTo>
                    <a:pt x="24810" y="38940"/>
                  </a:lnTo>
                  <a:cubicBezTo>
                    <a:pt x="24810" y="38940"/>
                    <a:pt x="27208" y="38283"/>
                    <a:pt x="27406" y="35983"/>
                  </a:cubicBezTo>
                  <a:lnTo>
                    <a:pt x="28786" y="10352"/>
                  </a:lnTo>
                  <a:cubicBezTo>
                    <a:pt x="28786" y="10352"/>
                    <a:pt x="27767" y="5685"/>
                    <a:pt x="23134" y="45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56"/>
            <p:cNvSpPr/>
            <p:nvPr/>
          </p:nvSpPr>
          <p:spPr>
            <a:xfrm>
              <a:off x="6795516" y="1879318"/>
              <a:ext cx="657250" cy="871650"/>
            </a:xfrm>
            <a:custGeom>
              <a:avLst/>
              <a:gdLst/>
              <a:ahLst/>
              <a:cxnLst/>
              <a:rect l="l" t="t" r="r" b="b"/>
              <a:pathLst>
                <a:path w="26290" h="34866" extrusionOk="0">
                  <a:moveTo>
                    <a:pt x="2991" y="34866"/>
                  </a:moveTo>
                  <a:cubicBezTo>
                    <a:pt x="2630" y="34734"/>
                    <a:pt x="1611" y="34241"/>
                    <a:pt x="1480" y="33124"/>
                  </a:cubicBezTo>
                  <a:lnTo>
                    <a:pt x="1" y="9300"/>
                  </a:lnTo>
                  <a:cubicBezTo>
                    <a:pt x="198" y="8610"/>
                    <a:pt x="1282" y="5324"/>
                    <a:pt x="4700" y="4503"/>
                  </a:cubicBezTo>
                  <a:lnTo>
                    <a:pt x="5784" y="4240"/>
                  </a:lnTo>
                  <a:lnTo>
                    <a:pt x="5094" y="1"/>
                  </a:lnTo>
                  <a:lnTo>
                    <a:pt x="21196" y="1"/>
                  </a:lnTo>
                  <a:lnTo>
                    <a:pt x="20506" y="4240"/>
                  </a:lnTo>
                  <a:lnTo>
                    <a:pt x="21590" y="4503"/>
                  </a:lnTo>
                  <a:cubicBezTo>
                    <a:pt x="25040" y="5357"/>
                    <a:pt x="26092" y="8643"/>
                    <a:pt x="26289" y="9300"/>
                  </a:cubicBezTo>
                  <a:lnTo>
                    <a:pt x="24810" y="33124"/>
                  </a:lnTo>
                  <a:cubicBezTo>
                    <a:pt x="24679" y="34241"/>
                    <a:pt x="23660" y="34734"/>
                    <a:pt x="23299" y="3486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56"/>
            <p:cNvSpPr/>
            <p:nvPr/>
          </p:nvSpPr>
          <p:spPr>
            <a:xfrm>
              <a:off x="6880966" y="1569618"/>
              <a:ext cx="486350" cy="281800"/>
            </a:xfrm>
            <a:custGeom>
              <a:avLst/>
              <a:gdLst/>
              <a:ahLst/>
              <a:cxnLst/>
              <a:rect l="l" t="t" r="r" b="b"/>
              <a:pathLst>
                <a:path w="19454" h="11272" extrusionOk="0">
                  <a:moveTo>
                    <a:pt x="19454" y="8807"/>
                  </a:moveTo>
                  <a:lnTo>
                    <a:pt x="19191" y="11272"/>
                  </a:lnTo>
                  <a:lnTo>
                    <a:pt x="263" y="11272"/>
                  </a:lnTo>
                  <a:lnTo>
                    <a:pt x="0" y="8807"/>
                  </a:lnTo>
                  <a:cubicBezTo>
                    <a:pt x="0" y="8807"/>
                    <a:pt x="888" y="6770"/>
                    <a:pt x="5389" y="6211"/>
                  </a:cubicBezTo>
                  <a:lnTo>
                    <a:pt x="5389" y="6211"/>
                  </a:lnTo>
                  <a:cubicBezTo>
                    <a:pt x="5718" y="6145"/>
                    <a:pt x="6080" y="6113"/>
                    <a:pt x="6441" y="6080"/>
                  </a:cubicBezTo>
                  <a:cubicBezTo>
                    <a:pt x="11863" y="5751"/>
                    <a:pt x="3944" y="3615"/>
                    <a:pt x="4174" y="1808"/>
                  </a:cubicBezTo>
                  <a:cubicBezTo>
                    <a:pt x="4207" y="1709"/>
                    <a:pt x="4207" y="1644"/>
                    <a:pt x="4239" y="1578"/>
                  </a:cubicBezTo>
                  <a:cubicBezTo>
                    <a:pt x="4864" y="33"/>
                    <a:pt x="9727" y="362"/>
                    <a:pt x="9727" y="362"/>
                  </a:cubicBezTo>
                  <a:cubicBezTo>
                    <a:pt x="9727" y="362"/>
                    <a:pt x="15018" y="1"/>
                    <a:pt x="15248" y="1808"/>
                  </a:cubicBezTo>
                  <a:cubicBezTo>
                    <a:pt x="15280" y="1841"/>
                    <a:pt x="15280" y="1906"/>
                    <a:pt x="15248" y="1972"/>
                  </a:cubicBezTo>
                  <a:cubicBezTo>
                    <a:pt x="15018" y="3747"/>
                    <a:pt x="7755" y="5751"/>
                    <a:pt x="13013" y="6080"/>
                  </a:cubicBezTo>
                  <a:cubicBezTo>
                    <a:pt x="13210" y="6113"/>
                    <a:pt x="13440" y="6113"/>
                    <a:pt x="13637" y="6145"/>
                  </a:cubicBezTo>
                  <a:cubicBezTo>
                    <a:pt x="18501" y="6638"/>
                    <a:pt x="19454" y="8807"/>
                    <a:pt x="19454" y="880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56"/>
            <p:cNvSpPr/>
            <p:nvPr/>
          </p:nvSpPr>
          <p:spPr>
            <a:xfrm>
              <a:off x="6968041" y="1609043"/>
              <a:ext cx="294950" cy="115875"/>
            </a:xfrm>
            <a:custGeom>
              <a:avLst/>
              <a:gdLst/>
              <a:ahLst/>
              <a:cxnLst/>
              <a:rect l="l" t="t" r="r" b="b"/>
              <a:pathLst>
                <a:path w="11798" h="4635" extrusionOk="0">
                  <a:moveTo>
                    <a:pt x="9530" y="4503"/>
                  </a:moveTo>
                  <a:cubicBezTo>
                    <a:pt x="9727" y="4536"/>
                    <a:pt x="9957" y="4536"/>
                    <a:pt x="10154" y="4568"/>
                  </a:cubicBezTo>
                  <a:lnTo>
                    <a:pt x="1906" y="4634"/>
                  </a:lnTo>
                  <a:cubicBezTo>
                    <a:pt x="2235" y="4568"/>
                    <a:pt x="2597" y="4536"/>
                    <a:pt x="2958" y="4503"/>
                  </a:cubicBezTo>
                  <a:cubicBezTo>
                    <a:pt x="8380" y="4174"/>
                    <a:pt x="461" y="2038"/>
                    <a:pt x="691" y="231"/>
                  </a:cubicBezTo>
                  <a:cubicBezTo>
                    <a:pt x="724" y="132"/>
                    <a:pt x="724" y="67"/>
                    <a:pt x="756" y="1"/>
                  </a:cubicBezTo>
                  <a:lnTo>
                    <a:pt x="756" y="1"/>
                  </a:lnTo>
                  <a:cubicBezTo>
                    <a:pt x="756" y="1"/>
                    <a:pt x="1" y="1677"/>
                    <a:pt x="6145" y="1677"/>
                  </a:cubicBezTo>
                  <a:cubicBezTo>
                    <a:pt x="11797" y="1677"/>
                    <a:pt x="11765" y="395"/>
                    <a:pt x="11765" y="395"/>
                  </a:cubicBezTo>
                  <a:cubicBezTo>
                    <a:pt x="11535" y="2170"/>
                    <a:pt x="4272" y="4174"/>
                    <a:pt x="9530" y="45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56"/>
            <p:cNvSpPr/>
            <p:nvPr/>
          </p:nvSpPr>
          <p:spPr>
            <a:xfrm>
              <a:off x="6880966" y="1789793"/>
              <a:ext cx="486350" cy="61625"/>
            </a:xfrm>
            <a:custGeom>
              <a:avLst/>
              <a:gdLst/>
              <a:ahLst/>
              <a:cxnLst/>
              <a:rect l="l" t="t" r="r" b="b"/>
              <a:pathLst>
                <a:path w="19454" h="2465" extrusionOk="0">
                  <a:moveTo>
                    <a:pt x="0" y="0"/>
                  </a:moveTo>
                  <a:cubicBezTo>
                    <a:pt x="0" y="0"/>
                    <a:pt x="7657" y="1052"/>
                    <a:pt x="19454" y="0"/>
                  </a:cubicBezTo>
                  <a:lnTo>
                    <a:pt x="19191" y="2465"/>
                  </a:lnTo>
                  <a:lnTo>
                    <a:pt x="263" y="246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56"/>
            <p:cNvSpPr/>
            <p:nvPr/>
          </p:nvSpPr>
          <p:spPr>
            <a:xfrm>
              <a:off x="6811966" y="2216968"/>
              <a:ext cx="632575" cy="534000"/>
            </a:xfrm>
            <a:custGeom>
              <a:avLst/>
              <a:gdLst/>
              <a:ahLst/>
              <a:cxnLst/>
              <a:rect l="l" t="t" r="r" b="b"/>
              <a:pathLst>
                <a:path w="25303" h="21360" extrusionOk="0">
                  <a:moveTo>
                    <a:pt x="25302" y="1282"/>
                  </a:moveTo>
                  <a:lnTo>
                    <a:pt x="25302" y="1512"/>
                  </a:lnTo>
                  <a:lnTo>
                    <a:pt x="24218" y="19881"/>
                  </a:lnTo>
                  <a:cubicBezTo>
                    <a:pt x="24218" y="19881"/>
                    <a:pt x="23462" y="21360"/>
                    <a:pt x="22641" y="21360"/>
                  </a:cubicBezTo>
                  <a:lnTo>
                    <a:pt x="2333" y="21360"/>
                  </a:lnTo>
                  <a:cubicBezTo>
                    <a:pt x="2333" y="21360"/>
                    <a:pt x="920" y="21163"/>
                    <a:pt x="822" y="19618"/>
                  </a:cubicBezTo>
                  <a:lnTo>
                    <a:pt x="0" y="1808"/>
                  </a:lnTo>
                  <a:lnTo>
                    <a:pt x="0" y="1644"/>
                  </a:lnTo>
                  <a:cubicBezTo>
                    <a:pt x="624" y="1972"/>
                    <a:pt x="986" y="2104"/>
                    <a:pt x="1577" y="1775"/>
                  </a:cubicBezTo>
                  <a:cubicBezTo>
                    <a:pt x="1807" y="1644"/>
                    <a:pt x="2235" y="1413"/>
                    <a:pt x="2366" y="1151"/>
                  </a:cubicBezTo>
                  <a:cubicBezTo>
                    <a:pt x="2596" y="789"/>
                    <a:pt x="2235" y="493"/>
                    <a:pt x="2695" y="231"/>
                  </a:cubicBezTo>
                  <a:cubicBezTo>
                    <a:pt x="3122" y="0"/>
                    <a:pt x="3582" y="33"/>
                    <a:pt x="3976" y="132"/>
                  </a:cubicBezTo>
                  <a:cubicBezTo>
                    <a:pt x="4371" y="263"/>
                    <a:pt x="4568" y="428"/>
                    <a:pt x="4765" y="723"/>
                  </a:cubicBezTo>
                  <a:cubicBezTo>
                    <a:pt x="4896" y="921"/>
                    <a:pt x="4896" y="921"/>
                    <a:pt x="5126" y="953"/>
                  </a:cubicBezTo>
                  <a:cubicBezTo>
                    <a:pt x="5225" y="986"/>
                    <a:pt x="5389" y="986"/>
                    <a:pt x="5488" y="953"/>
                  </a:cubicBezTo>
                  <a:cubicBezTo>
                    <a:pt x="5619" y="953"/>
                    <a:pt x="5685" y="888"/>
                    <a:pt x="5784" y="855"/>
                  </a:cubicBezTo>
                  <a:cubicBezTo>
                    <a:pt x="6244" y="756"/>
                    <a:pt x="6802" y="658"/>
                    <a:pt x="7262" y="723"/>
                  </a:cubicBezTo>
                  <a:cubicBezTo>
                    <a:pt x="7492" y="756"/>
                    <a:pt x="7624" y="855"/>
                    <a:pt x="7854" y="855"/>
                  </a:cubicBezTo>
                  <a:cubicBezTo>
                    <a:pt x="8084" y="855"/>
                    <a:pt x="8347" y="822"/>
                    <a:pt x="8577" y="855"/>
                  </a:cubicBezTo>
                  <a:cubicBezTo>
                    <a:pt x="9070" y="986"/>
                    <a:pt x="9661" y="1052"/>
                    <a:pt x="10121" y="855"/>
                  </a:cubicBezTo>
                  <a:cubicBezTo>
                    <a:pt x="10450" y="723"/>
                    <a:pt x="10680" y="592"/>
                    <a:pt x="10943" y="428"/>
                  </a:cubicBezTo>
                  <a:cubicBezTo>
                    <a:pt x="11107" y="329"/>
                    <a:pt x="11468" y="165"/>
                    <a:pt x="11666" y="165"/>
                  </a:cubicBezTo>
                  <a:cubicBezTo>
                    <a:pt x="11830" y="165"/>
                    <a:pt x="12060" y="263"/>
                    <a:pt x="12224" y="296"/>
                  </a:cubicBezTo>
                  <a:cubicBezTo>
                    <a:pt x="12290" y="329"/>
                    <a:pt x="12290" y="395"/>
                    <a:pt x="12356" y="395"/>
                  </a:cubicBezTo>
                  <a:cubicBezTo>
                    <a:pt x="12454" y="428"/>
                    <a:pt x="12618" y="395"/>
                    <a:pt x="12717" y="395"/>
                  </a:cubicBezTo>
                  <a:cubicBezTo>
                    <a:pt x="12914" y="395"/>
                    <a:pt x="13144" y="362"/>
                    <a:pt x="13309" y="395"/>
                  </a:cubicBezTo>
                  <a:cubicBezTo>
                    <a:pt x="13571" y="428"/>
                    <a:pt x="13736" y="493"/>
                    <a:pt x="14031" y="493"/>
                  </a:cubicBezTo>
                  <a:cubicBezTo>
                    <a:pt x="14097" y="493"/>
                    <a:pt x="14196" y="526"/>
                    <a:pt x="14261" y="526"/>
                  </a:cubicBezTo>
                  <a:cubicBezTo>
                    <a:pt x="14393" y="493"/>
                    <a:pt x="14491" y="362"/>
                    <a:pt x="14623" y="395"/>
                  </a:cubicBezTo>
                  <a:cubicBezTo>
                    <a:pt x="14754" y="395"/>
                    <a:pt x="14853" y="559"/>
                    <a:pt x="14952" y="658"/>
                  </a:cubicBezTo>
                  <a:cubicBezTo>
                    <a:pt x="15182" y="888"/>
                    <a:pt x="15576" y="1216"/>
                    <a:pt x="15937" y="1315"/>
                  </a:cubicBezTo>
                  <a:cubicBezTo>
                    <a:pt x="16102" y="1348"/>
                    <a:pt x="16430" y="1315"/>
                    <a:pt x="16595" y="1282"/>
                  </a:cubicBezTo>
                  <a:cubicBezTo>
                    <a:pt x="16792" y="1249"/>
                    <a:pt x="16956" y="1118"/>
                    <a:pt x="17153" y="1085"/>
                  </a:cubicBezTo>
                  <a:cubicBezTo>
                    <a:pt x="17285" y="1052"/>
                    <a:pt x="17416" y="1085"/>
                    <a:pt x="17580" y="1052"/>
                  </a:cubicBezTo>
                  <a:cubicBezTo>
                    <a:pt x="17712" y="1019"/>
                    <a:pt x="17843" y="953"/>
                    <a:pt x="18073" y="953"/>
                  </a:cubicBezTo>
                  <a:cubicBezTo>
                    <a:pt x="18336" y="986"/>
                    <a:pt x="18533" y="1118"/>
                    <a:pt x="18796" y="1216"/>
                  </a:cubicBezTo>
                  <a:cubicBezTo>
                    <a:pt x="19092" y="1348"/>
                    <a:pt x="19388" y="1381"/>
                    <a:pt x="19716" y="1413"/>
                  </a:cubicBezTo>
                  <a:cubicBezTo>
                    <a:pt x="19979" y="1413"/>
                    <a:pt x="20176" y="1315"/>
                    <a:pt x="20439" y="1282"/>
                  </a:cubicBezTo>
                  <a:cubicBezTo>
                    <a:pt x="20702" y="1282"/>
                    <a:pt x="20899" y="1183"/>
                    <a:pt x="21162" y="1183"/>
                  </a:cubicBezTo>
                  <a:cubicBezTo>
                    <a:pt x="21491" y="1151"/>
                    <a:pt x="21852" y="1249"/>
                    <a:pt x="22214" y="1151"/>
                  </a:cubicBezTo>
                  <a:cubicBezTo>
                    <a:pt x="22542" y="1085"/>
                    <a:pt x="22805" y="1085"/>
                    <a:pt x="23167" y="1085"/>
                  </a:cubicBezTo>
                  <a:cubicBezTo>
                    <a:pt x="23429" y="1052"/>
                    <a:pt x="23627" y="1151"/>
                    <a:pt x="23890" y="1183"/>
                  </a:cubicBezTo>
                  <a:cubicBezTo>
                    <a:pt x="24382" y="1282"/>
                    <a:pt x="24842" y="1085"/>
                    <a:pt x="25302" y="128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56"/>
            <p:cNvSpPr/>
            <p:nvPr/>
          </p:nvSpPr>
          <p:spPr>
            <a:xfrm>
              <a:off x="6816287" y="2014868"/>
              <a:ext cx="91225" cy="77250"/>
            </a:xfrm>
            <a:custGeom>
              <a:avLst/>
              <a:gdLst/>
              <a:ahLst/>
              <a:cxnLst/>
              <a:rect l="l" t="t" r="r" b="b"/>
              <a:pathLst>
                <a:path w="3649" h="3090" extrusionOk="0">
                  <a:moveTo>
                    <a:pt x="3648" y="1"/>
                  </a:moveTo>
                  <a:cubicBezTo>
                    <a:pt x="3648" y="1"/>
                    <a:pt x="1" y="132"/>
                    <a:pt x="1381" y="309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56"/>
            <p:cNvSpPr/>
            <p:nvPr/>
          </p:nvSpPr>
          <p:spPr>
            <a:xfrm>
              <a:off x="6811966" y="2216968"/>
              <a:ext cx="632575" cy="91200"/>
            </a:xfrm>
            <a:custGeom>
              <a:avLst/>
              <a:gdLst/>
              <a:ahLst/>
              <a:cxnLst/>
              <a:rect l="l" t="t" r="r" b="b"/>
              <a:pathLst>
                <a:path w="25303" h="3648" extrusionOk="0">
                  <a:moveTo>
                    <a:pt x="25302" y="1282"/>
                  </a:moveTo>
                  <a:lnTo>
                    <a:pt x="25302" y="1512"/>
                  </a:lnTo>
                  <a:cubicBezTo>
                    <a:pt x="25237" y="1578"/>
                    <a:pt x="25138" y="1644"/>
                    <a:pt x="25072" y="1676"/>
                  </a:cubicBezTo>
                  <a:cubicBezTo>
                    <a:pt x="24711" y="1841"/>
                    <a:pt x="24382" y="2038"/>
                    <a:pt x="23988" y="2202"/>
                  </a:cubicBezTo>
                  <a:cubicBezTo>
                    <a:pt x="23429" y="2399"/>
                    <a:pt x="22871" y="2564"/>
                    <a:pt x="22279" y="2728"/>
                  </a:cubicBezTo>
                  <a:cubicBezTo>
                    <a:pt x="20735" y="3221"/>
                    <a:pt x="19092" y="3418"/>
                    <a:pt x="17449" y="3418"/>
                  </a:cubicBezTo>
                  <a:cubicBezTo>
                    <a:pt x="17186" y="3418"/>
                    <a:pt x="16956" y="3352"/>
                    <a:pt x="16693" y="3352"/>
                  </a:cubicBezTo>
                  <a:cubicBezTo>
                    <a:pt x="16332" y="3352"/>
                    <a:pt x="15937" y="3319"/>
                    <a:pt x="15576" y="3385"/>
                  </a:cubicBezTo>
                  <a:cubicBezTo>
                    <a:pt x="15412" y="3418"/>
                    <a:pt x="15280" y="3418"/>
                    <a:pt x="15116" y="3418"/>
                  </a:cubicBezTo>
                  <a:cubicBezTo>
                    <a:pt x="14984" y="3451"/>
                    <a:pt x="14886" y="3484"/>
                    <a:pt x="14787" y="3517"/>
                  </a:cubicBezTo>
                  <a:cubicBezTo>
                    <a:pt x="14524" y="3517"/>
                    <a:pt x="14261" y="3549"/>
                    <a:pt x="14031" y="3582"/>
                  </a:cubicBezTo>
                  <a:cubicBezTo>
                    <a:pt x="13736" y="3648"/>
                    <a:pt x="13440" y="3648"/>
                    <a:pt x="13144" y="3648"/>
                  </a:cubicBezTo>
                  <a:cubicBezTo>
                    <a:pt x="12816" y="3648"/>
                    <a:pt x="12487" y="3648"/>
                    <a:pt x="12191" y="3582"/>
                  </a:cubicBezTo>
                  <a:cubicBezTo>
                    <a:pt x="11928" y="3549"/>
                    <a:pt x="11633" y="3517"/>
                    <a:pt x="11370" y="3484"/>
                  </a:cubicBezTo>
                  <a:cubicBezTo>
                    <a:pt x="11238" y="3484"/>
                    <a:pt x="11107" y="3418"/>
                    <a:pt x="10975" y="3418"/>
                  </a:cubicBezTo>
                  <a:cubicBezTo>
                    <a:pt x="10844" y="3418"/>
                    <a:pt x="10713" y="3418"/>
                    <a:pt x="10581" y="3418"/>
                  </a:cubicBezTo>
                  <a:cubicBezTo>
                    <a:pt x="10253" y="3418"/>
                    <a:pt x="9924" y="3418"/>
                    <a:pt x="9595" y="3418"/>
                  </a:cubicBezTo>
                  <a:cubicBezTo>
                    <a:pt x="9431" y="3418"/>
                    <a:pt x="9267" y="3451"/>
                    <a:pt x="9102" y="3352"/>
                  </a:cubicBezTo>
                  <a:cubicBezTo>
                    <a:pt x="8807" y="3188"/>
                    <a:pt x="8544" y="2958"/>
                    <a:pt x="8215" y="2859"/>
                  </a:cubicBezTo>
                  <a:cubicBezTo>
                    <a:pt x="7722" y="2695"/>
                    <a:pt x="7164" y="2531"/>
                    <a:pt x="6605" y="2531"/>
                  </a:cubicBezTo>
                  <a:cubicBezTo>
                    <a:pt x="6309" y="2531"/>
                    <a:pt x="6014" y="2629"/>
                    <a:pt x="5685" y="2662"/>
                  </a:cubicBezTo>
                  <a:cubicBezTo>
                    <a:pt x="5455" y="2728"/>
                    <a:pt x="5225" y="2662"/>
                    <a:pt x="4995" y="2629"/>
                  </a:cubicBezTo>
                  <a:cubicBezTo>
                    <a:pt x="4436" y="2564"/>
                    <a:pt x="3845" y="2465"/>
                    <a:pt x="3319" y="2366"/>
                  </a:cubicBezTo>
                  <a:cubicBezTo>
                    <a:pt x="3122" y="2334"/>
                    <a:pt x="2958" y="2268"/>
                    <a:pt x="2793" y="2268"/>
                  </a:cubicBezTo>
                  <a:cubicBezTo>
                    <a:pt x="2629" y="2268"/>
                    <a:pt x="2498" y="2268"/>
                    <a:pt x="2333" y="2268"/>
                  </a:cubicBezTo>
                  <a:cubicBezTo>
                    <a:pt x="2169" y="2268"/>
                    <a:pt x="2103" y="2235"/>
                    <a:pt x="1972" y="2202"/>
                  </a:cubicBezTo>
                  <a:cubicBezTo>
                    <a:pt x="1840" y="2169"/>
                    <a:pt x="1742" y="2169"/>
                    <a:pt x="1610" y="2136"/>
                  </a:cubicBezTo>
                  <a:cubicBezTo>
                    <a:pt x="1380" y="2071"/>
                    <a:pt x="1216" y="2104"/>
                    <a:pt x="986" y="2071"/>
                  </a:cubicBezTo>
                  <a:cubicBezTo>
                    <a:pt x="657" y="2038"/>
                    <a:pt x="460" y="1972"/>
                    <a:pt x="164" y="1808"/>
                  </a:cubicBezTo>
                  <a:lnTo>
                    <a:pt x="0" y="1808"/>
                  </a:lnTo>
                  <a:lnTo>
                    <a:pt x="0" y="1644"/>
                  </a:lnTo>
                  <a:cubicBezTo>
                    <a:pt x="624" y="1972"/>
                    <a:pt x="986" y="2104"/>
                    <a:pt x="1577" y="1775"/>
                  </a:cubicBezTo>
                  <a:cubicBezTo>
                    <a:pt x="1807" y="1644"/>
                    <a:pt x="2235" y="1413"/>
                    <a:pt x="2366" y="1151"/>
                  </a:cubicBezTo>
                  <a:cubicBezTo>
                    <a:pt x="2596" y="789"/>
                    <a:pt x="2235" y="493"/>
                    <a:pt x="2695" y="231"/>
                  </a:cubicBezTo>
                  <a:cubicBezTo>
                    <a:pt x="3122" y="0"/>
                    <a:pt x="3582" y="33"/>
                    <a:pt x="3976" y="132"/>
                  </a:cubicBezTo>
                  <a:cubicBezTo>
                    <a:pt x="4371" y="263"/>
                    <a:pt x="4568" y="428"/>
                    <a:pt x="4765" y="723"/>
                  </a:cubicBezTo>
                  <a:cubicBezTo>
                    <a:pt x="4896" y="921"/>
                    <a:pt x="4896" y="921"/>
                    <a:pt x="5126" y="953"/>
                  </a:cubicBezTo>
                  <a:cubicBezTo>
                    <a:pt x="5225" y="986"/>
                    <a:pt x="5389" y="986"/>
                    <a:pt x="5488" y="953"/>
                  </a:cubicBezTo>
                  <a:cubicBezTo>
                    <a:pt x="5619" y="953"/>
                    <a:pt x="5685" y="888"/>
                    <a:pt x="5784" y="855"/>
                  </a:cubicBezTo>
                  <a:cubicBezTo>
                    <a:pt x="6244" y="756"/>
                    <a:pt x="6802" y="658"/>
                    <a:pt x="7262" y="723"/>
                  </a:cubicBezTo>
                  <a:cubicBezTo>
                    <a:pt x="7492" y="756"/>
                    <a:pt x="7624" y="855"/>
                    <a:pt x="7854" y="855"/>
                  </a:cubicBezTo>
                  <a:cubicBezTo>
                    <a:pt x="8084" y="855"/>
                    <a:pt x="8347" y="822"/>
                    <a:pt x="8577" y="855"/>
                  </a:cubicBezTo>
                  <a:cubicBezTo>
                    <a:pt x="9070" y="986"/>
                    <a:pt x="9661" y="1052"/>
                    <a:pt x="10121" y="855"/>
                  </a:cubicBezTo>
                  <a:cubicBezTo>
                    <a:pt x="10450" y="723"/>
                    <a:pt x="10680" y="592"/>
                    <a:pt x="10943" y="428"/>
                  </a:cubicBezTo>
                  <a:cubicBezTo>
                    <a:pt x="11107" y="329"/>
                    <a:pt x="11468" y="165"/>
                    <a:pt x="11666" y="165"/>
                  </a:cubicBezTo>
                  <a:cubicBezTo>
                    <a:pt x="11830" y="165"/>
                    <a:pt x="12060" y="263"/>
                    <a:pt x="12224" y="296"/>
                  </a:cubicBezTo>
                  <a:cubicBezTo>
                    <a:pt x="12290" y="329"/>
                    <a:pt x="12290" y="395"/>
                    <a:pt x="12356" y="395"/>
                  </a:cubicBezTo>
                  <a:cubicBezTo>
                    <a:pt x="12454" y="428"/>
                    <a:pt x="12618" y="395"/>
                    <a:pt x="12717" y="395"/>
                  </a:cubicBezTo>
                  <a:cubicBezTo>
                    <a:pt x="12914" y="395"/>
                    <a:pt x="13144" y="362"/>
                    <a:pt x="13309" y="395"/>
                  </a:cubicBezTo>
                  <a:cubicBezTo>
                    <a:pt x="13571" y="428"/>
                    <a:pt x="13736" y="493"/>
                    <a:pt x="14031" y="493"/>
                  </a:cubicBezTo>
                  <a:cubicBezTo>
                    <a:pt x="14097" y="493"/>
                    <a:pt x="14196" y="526"/>
                    <a:pt x="14261" y="526"/>
                  </a:cubicBezTo>
                  <a:cubicBezTo>
                    <a:pt x="14393" y="493"/>
                    <a:pt x="14491" y="362"/>
                    <a:pt x="14623" y="395"/>
                  </a:cubicBezTo>
                  <a:cubicBezTo>
                    <a:pt x="14754" y="395"/>
                    <a:pt x="14853" y="559"/>
                    <a:pt x="14952" y="658"/>
                  </a:cubicBezTo>
                  <a:cubicBezTo>
                    <a:pt x="15182" y="888"/>
                    <a:pt x="15576" y="1216"/>
                    <a:pt x="15937" y="1315"/>
                  </a:cubicBezTo>
                  <a:cubicBezTo>
                    <a:pt x="16102" y="1348"/>
                    <a:pt x="16430" y="1315"/>
                    <a:pt x="16595" y="1282"/>
                  </a:cubicBezTo>
                  <a:cubicBezTo>
                    <a:pt x="16792" y="1249"/>
                    <a:pt x="16956" y="1118"/>
                    <a:pt x="17153" y="1085"/>
                  </a:cubicBezTo>
                  <a:cubicBezTo>
                    <a:pt x="17285" y="1052"/>
                    <a:pt x="17416" y="1085"/>
                    <a:pt x="17580" y="1052"/>
                  </a:cubicBezTo>
                  <a:cubicBezTo>
                    <a:pt x="17712" y="1019"/>
                    <a:pt x="17843" y="953"/>
                    <a:pt x="18073" y="953"/>
                  </a:cubicBezTo>
                  <a:cubicBezTo>
                    <a:pt x="18336" y="986"/>
                    <a:pt x="18533" y="1118"/>
                    <a:pt x="18763" y="1216"/>
                  </a:cubicBezTo>
                  <a:cubicBezTo>
                    <a:pt x="19092" y="1348"/>
                    <a:pt x="19388" y="1381"/>
                    <a:pt x="19716" y="1413"/>
                  </a:cubicBezTo>
                  <a:cubicBezTo>
                    <a:pt x="19979" y="1413"/>
                    <a:pt x="20176" y="1315"/>
                    <a:pt x="20439" y="1282"/>
                  </a:cubicBezTo>
                  <a:cubicBezTo>
                    <a:pt x="20702" y="1282"/>
                    <a:pt x="20899" y="1183"/>
                    <a:pt x="21162" y="1183"/>
                  </a:cubicBezTo>
                  <a:cubicBezTo>
                    <a:pt x="21491" y="1151"/>
                    <a:pt x="21852" y="1249"/>
                    <a:pt x="22214" y="1151"/>
                  </a:cubicBezTo>
                  <a:cubicBezTo>
                    <a:pt x="22542" y="1085"/>
                    <a:pt x="22805" y="1085"/>
                    <a:pt x="23167" y="1085"/>
                  </a:cubicBezTo>
                  <a:cubicBezTo>
                    <a:pt x="23429" y="1052"/>
                    <a:pt x="23627" y="1151"/>
                    <a:pt x="23890" y="1183"/>
                  </a:cubicBezTo>
                  <a:cubicBezTo>
                    <a:pt x="24382" y="1282"/>
                    <a:pt x="24842" y="1085"/>
                    <a:pt x="25302" y="128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56"/>
            <p:cNvSpPr/>
            <p:nvPr/>
          </p:nvSpPr>
          <p:spPr>
            <a:xfrm>
              <a:off x="6889166" y="1861243"/>
              <a:ext cx="469950" cy="144625"/>
            </a:xfrm>
            <a:custGeom>
              <a:avLst/>
              <a:gdLst/>
              <a:ahLst/>
              <a:cxnLst/>
              <a:rect l="l" t="t" r="r" b="b"/>
              <a:pathLst>
                <a:path w="18798" h="5785" extrusionOk="0">
                  <a:moveTo>
                    <a:pt x="658" y="4141"/>
                  </a:moveTo>
                  <a:cubicBezTo>
                    <a:pt x="658" y="4141"/>
                    <a:pt x="10385" y="5784"/>
                    <a:pt x="18140" y="4141"/>
                  </a:cubicBezTo>
                  <a:lnTo>
                    <a:pt x="18797" y="1"/>
                  </a:lnTo>
                  <a:cubicBezTo>
                    <a:pt x="18797" y="1"/>
                    <a:pt x="7230" y="10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56"/>
            <p:cNvSpPr/>
            <p:nvPr/>
          </p:nvSpPr>
          <p:spPr>
            <a:xfrm>
              <a:off x="7036216" y="2424818"/>
              <a:ext cx="24675" cy="24650"/>
            </a:xfrm>
            <a:custGeom>
              <a:avLst/>
              <a:gdLst/>
              <a:ahLst/>
              <a:cxnLst/>
              <a:rect l="l" t="t" r="r" b="b"/>
              <a:pathLst>
                <a:path w="987" h="986" extrusionOk="0">
                  <a:moveTo>
                    <a:pt x="1" y="132"/>
                  </a:moveTo>
                  <a:cubicBezTo>
                    <a:pt x="67" y="460"/>
                    <a:pt x="165" y="920"/>
                    <a:pt x="592" y="986"/>
                  </a:cubicBezTo>
                  <a:cubicBezTo>
                    <a:pt x="658" y="986"/>
                    <a:pt x="822" y="986"/>
                    <a:pt x="888" y="920"/>
                  </a:cubicBezTo>
                  <a:cubicBezTo>
                    <a:pt x="921" y="887"/>
                    <a:pt x="954" y="756"/>
                    <a:pt x="954" y="690"/>
                  </a:cubicBezTo>
                  <a:cubicBezTo>
                    <a:pt x="987" y="592"/>
                    <a:pt x="921" y="526"/>
                    <a:pt x="921" y="427"/>
                  </a:cubicBezTo>
                  <a:cubicBezTo>
                    <a:pt x="921" y="362"/>
                    <a:pt x="921" y="296"/>
                    <a:pt x="888" y="230"/>
                  </a:cubicBezTo>
                  <a:cubicBezTo>
                    <a:pt x="855" y="164"/>
                    <a:pt x="855" y="132"/>
                    <a:pt x="790" y="66"/>
                  </a:cubicBezTo>
                  <a:cubicBezTo>
                    <a:pt x="691" y="0"/>
                    <a:pt x="560" y="33"/>
                    <a:pt x="461" y="3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56"/>
            <p:cNvSpPr/>
            <p:nvPr/>
          </p:nvSpPr>
          <p:spPr>
            <a:xfrm>
              <a:off x="7073191" y="2453568"/>
              <a:ext cx="9875" cy="10700"/>
            </a:xfrm>
            <a:custGeom>
              <a:avLst/>
              <a:gdLst/>
              <a:ahLst/>
              <a:cxnLst/>
              <a:rect l="l" t="t" r="r" b="b"/>
              <a:pathLst>
                <a:path w="395" h="428" extrusionOk="0">
                  <a:moveTo>
                    <a:pt x="1" y="296"/>
                  </a:moveTo>
                  <a:cubicBezTo>
                    <a:pt x="1" y="165"/>
                    <a:pt x="34" y="66"/>
                    <a:pt x="132" y="0"/>
                  </a:cubicBezTo>
                  <a:cubicBezTo>
                    <a:pt x="264" y="33"/>
                    <a:pt x="395" y="66"/>
                    <a:pt x="362" y="263"/>
                  </a:cubicBezTo>
                  <a:cubicBezTo>
                    <a:pt x="362" y="395"/>
                    <a:pt x="231" y="427"/>
                    <a:pt x="99" y="42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56"/>
            <p:cNvSpPr/>
            <p:nvPr/>
          </p:nvSpPr>
          <p:spPr>
            <a:xfrm>
              <a:off x="7064166" y="2529143"/>
              <a:ext cx="21375" cy="19750"/>
            </a:xfrm>
            <a:custGeom>
              <a:avLst/>
              <a:gdLst/>
              <a:ahLst/>
              <a:cxnLst/>
              <a:rect l="l" t="t" r="r" b="b"/>
              <a:pathLst>
                <a:path w="855" h="790" extrusionOk="0">
                  <a:moveTo>
                    <a:pt x="197" y="0"/>
                  </a:moveTo>
                  <a:cubicBezTo>
                    <a:pt x="99" y="132"/>
                    <a:pt x="0" y="230"/>
                    <a:pt x="33" y="362"/>
                  </a:cubicBezTo>
                  <a:cubicBezTo>
                    <a:pt x="33" y="428"/>
                    <a:pt x="99" y="592"/>
                    <a:pt x="132" y="658"/>
                  </a:cubicBezTo>
                  <a:cubicBezTo>
                    <a:pt x="263" y="789"/>
                    <a:pt x="592" y="690"/>
                    <a:pt x="723" y="592"/>
                  </a:cubicBezTo>
                  <a:cubicBezTo>
                    <a:pt x="822" y="526"/>
                    <a:pt x="855" y="460"/>
                    <a:pt x="822" y="329"/>
                  </a:cubicBezTo>
                  <a:cubicBezTo>
                    <a:pt x="789" y="132"/>
                    <a:pt x="526" y="230"/>
                    <a:pt x="395" y="13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56"/>
            <p:cNvSpPr/>
            <p:nvPr/>
          </p:nvSpPr>
          <p:spPr>
            <a:xfrm>
              <a:off x="7045266" y="2489718"/>
              <a:ext cx="7425" cy="11525"/>
            </a:xfrm>
            <a:custGeom>
              <a:avLst/>
              <a:gdLst/>
              <a:ahLst/>
              <a:cxnLst/>
              <a:rect l="l" t="t" r="r" b="b"/>
              <a:pathLst>
                <a:path w="297" h="461" extrusionOk="0">
                  <a:moveTo>
                    <a:pt x="99" y="394"/>
                  </a:moveTo>
                  <a:cubicBezTo>
                    <a:pt x="66" y="296"/>
                    <a:pt x="0" y="197"/>
                    <a:pt x="0" y="66"/>
                  </a:cubicBezTo>
                  <a:cubicBezTo>
                    <a:pt x="99" y="0"/>
                    <a:pt x="165" y="0"/>
                    <a:pt x="230" y="99"/>
                  </a:cubicBezTo>
                  <a:cubicBezTo>
                    <a:pt x="296" y="230"/>
                    <a:pt x="296" y="362"/>
                    <a:pt x="198" y="46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56"/>
            <p:cNvSpPr/>
            <p:nvPr/>
          </p:nvSpPr>
          <p:spPr>
            <a:xfrm>
              <a:off x="6934366" y="2466718"/>
              <a:ext cx="19725" cy="17275"/>
            </a:xfrm>
            <a:custGeom>
              <a:avLst/>
              <a:gdLst/>
              <a:ahLst/>
              <a:cxnLst/>
              <a:rect l="l" t="t" r="r" b="b"/>
              <a:pathLst>
                <a:path w="789" h="691" extrusionOk="0">
                  <a:moveTo>
                    <a:pt x="66" y="164"/>
                  </a:moveTo>
                  <a:cubicBezTo>
                    <a:pt x="66" y="361"/>
                    <a:pt x="0" y="526"/>
                    <a:pt x="197" y="624"/>
                  </a:cubicBezTo>
                  <a:cubicBezTo>
                    <a:pt x="296" y="690"/>
                    <a:pt x="559" y="657"/>
                    <a:pt x="658" y="559"/>
                  </a:cubicBezTo>
                  <a:cubicBezTo>
                    <a:pt x="723" y="493"/>
                    <a:pt x="789" y="329"/>
                    <a:pt x="756" y="230"/>
                  </a:cubicBezTo>
                  <a:cubicBezTo>
                    <a:pt x="723" y="66"/>
                    <a:pt x="526" y="33"/>
                    <a:pt x="362"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56"/>
            <p:cNvSpPr/>
            <p:nvPr/>
          </p:nvSpPr>
          <p:spPr>
            <a:xfrm>
              <a:off x="6869466" y="2399343"/>
              <a:ext cx="13175" cy="15625"/>
            </a:xfrm>
            <a:custGeom>
              <a:avLst/>
              <a:gdLst/>
              <a:ahLst/>
              <a:cxnLst/>
              <a:rect l="l" t="t" r="r" b="b"/>
              <a:pathLst>
                <a:path w="527" h="625" extrusionOk="0">
                  <a:moveTo>
                    <a:pt x="263" y="625"/>
                  </a:moveTo>
                  <a:cubicBezTo>
                    <a:pt x="165" y="493"/>
                    <a:pt x="0" y="362"/>
                    <a:pt x="0" y="198"/>
                  </a:cubicBezTo>
                  <a:cubicBezTo>
                    <a:pt x="33" y="99"/>
                    <a:pt x="132" y="0"/>
                    <a:pt x="230" y="0"/>
                  </a:cubicBezTo>
                  <a:cubicBezTo>
                    <a:pt x="362" y="0"/>
                    <a:pt x="395" y="33"/>
                    <a:pt x="460" y="132"/>
                  </a:cubicBezTo>
                  <a:cubicBezTo>
                    <a:pt x="493" y="198"/>
                    <a:pt x="526" y="395"/>
                    <a:pt x="428" y="46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56"/>
            <p:cNvSpPr/>
            <p:nvPr/>
          </p:nvSpPr>
          <p:spPr>
            <a:xfrm>
              <a:off x="7106066" y="2450268"/>
              <a:ext cx="9875" cy="14000"/>
            </a:xfrm>
            <a:custGeom>
              <a:avLst/>
              <a:gdLst/>
              <a:ahLst/>
              <a:cxnLst/>
              <a:rect l="l" t="t" r="r" b="b"/>
              <a:pathLst>
                <a:path w="395" h="560" extrusionOk="0">
                  <a:moveTo>
                    <a:pt x="33" y="395"/>
                  </a:moveTo>
                  <a:cubicBezTo>
                    <a:pt x="0" y="264"/>
                    <a:pt x="0" y="165"/>
                    <a:pt x="33" y="34"/>
                  </a:cubicBezTo>
                  <a:cubicBezTo>
                    <a:pt x="132" y="1"/>
                    <a:pt x="230" y="1"/>
                    <a:pt x="296" y="99"/>
                  </a:cubicBezTo>
                  <a:cubicBezTo>
                    <a:pt x="394" y="264"/>
                    <a:pt x="263" y="428"/>
                    <a:pt x="164" y="55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56"/>
            <p:cNvSpPr/>
            <p:nvPr/>
          </p:nvSpPr>
          <p:spPr>
            <a:xfrm>
              <a:off x="6867816" y="2490518"/>
              <a:ext cx="29600" cy="27150"/>
            </a:xfrm>
            <a:custGeom>
              <a:avLst/>
              <a:gdLst/>
              <a:ahLst/>
              <a:cxnLst/>
              <a:rect l="l" t="t" r="r" b="b"/>
              <a:pathLst>
                <a:path w="1184" h="1086" extrusionOk="0">
                  <a:moveTo>
                    <a:pt x="132" y="198"/>
                  </a:moveTo>
                  <a:cubicBezTo>
                    <a:pt x="66" y="362"/>
                    <a:pt x="1" y="428"/>
                    <a:pt x="66" y="592"/>
                  </a:cubicBezTo>
                  <a:cubicBezTo>
                    <a:pt x="165" y="724"/>
                    <a:pt x="264" y="855"/>
                    <a:pt x="362" y="954"/>
                  </a:cubicBezTo>
                  <a:cubicBezTo>
                    <a:pt x="559" y="1085"/>
                    <a:pt x="855" y="1020"/>
                    <a:pt x="1019" y="855"/>
                  </a:cubicBezTo>
                  <a:cubicBezTo>
                    <a:pt x="1151" y="757"/>
                    <a:pt x="1184" y="592"/>
                    <a:pt x="1118" y="428"/>
                  </a:cubicBezTo>
                  <a:cubicBezTo>
                    <a:pt x="1019" y="100"/>
                    <a:pt x="691" y="1"/>
                    <a:pt x="395" y="34"/>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56"/>
            <p:cNvSpPr/>
            <p:nvPr/>
          </p:nvSpPr>
          <p:spPr>
            <a:xfrm>
              <a:off x="6985291" y="2570218"/>
              <a:ext cx="11525" cy="11525"/>
            </a:xfrm>
            <a:custGeom>
              <a:avLst/>
              <a:gdLst/>
              <a:ahLst/>
              <a:cxnLst/>
              <a:rect l="l" t="t" r="r" b="b"/>
              <a:pathLst>
                <a:path w="461" h="461" extrusionOk="0">
                  <a:moveTo>
                    <a:pt x="264" y="460"/>
                  </a:moveTo>
                  <a:cubicBezTo>
                    <a:pt x="165" y="395"/>
                    <a:pt x="1" y="296"/>
                    <a:pt x="66" y="165"/>
                  </a:cubicBezTo>
                  <a:cubicBezTo>
                    <a:pt x="99" y="99"/>
                    <a:pt x="165" y="0"/>
                    <a:pt x="264" y="0"/>
                  </a:cubicBezTo>
                  <a:cubicBezTo>
                    <a:pt x="329" y="33"/>
                    <a:pt x="395" y="66"/>
                    <a:pt x="428" y="132"/>
                  </a:cubicBezTo>
                  <a:cubicBezTo>
                    <a:pt x="461" y="230"/>
                    <a:pt x="428" y="296"/>
                    <a:pt x="395" y="395"/>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56"/>
            <p:cNvSpPr/>
            <p:nvPr/>
          </p:nvSpPr>
          <p:spPr>
            <a:xfrm>
              <a:off x="7289241" y="2375518"/>
              <a:ext cx="27975" cy="29600"/>
            </a:xfrm>
            <a:custGeom>
              <a:avLst/>
              <a:gdLst/>
              <a:ahLst/>
              <a:cxnLst/>
              <a:rect l="l" t="t" r="r" b="b"/>
              <a:pathLst>
                <a:path w="1119" h="1184" extrusionOk="0">
                  <a:moveTo>
                    <a:pt x="1" y="66"/>
                  </a:moveTo>
                  <a:cubicBezTo>
                    <a:pt x="1" y="263"/>
                    <a:pt x="1" y="362"/>
                    <a:pt x="67" y="526"/>
                  </a:cubicBezTo>
                  <a:cubicBezTo>
                    <a:pt x="132" y="691"/>
                    <a:pt x="231" y="855"/>
                    <a:pt x="362" y="986"/>
                  </a:cubicBezTo>
                  <a:cubicBezTo>
                    <a:pt x="527" y="1151"/>
                    <a:pt x="691" y="1184"/>
                    <a:pt x="855" y="1019"/>
                  </a:cubicBezTo>
                  <a:cubicBezTo>
                    <a:pt x="1020" y="921"/>
                    <a:pt x="1118" y="723"/>
                    <a:pt x="1020" y="559"/>
                  </a:cubicBezTo>
                  <a:cubicBezTo>
                    <a:pt x="888" y="263"/>
                    <a:pt x="560" y="132"/>
                    <a:pt x="297"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56"/>
            <p:cNvSpPr/>
            <p:nvPr/>
          </p:nvSpPr>
          <p:spPr>
            <a:xfrm>
              <a:off x="7197241" y="2368943"/>
              <a:ext cx="16450" cy="24675"/>
            </a:xfrm>
            <a:custGeom>
              <a:avLst/>
              <a:gdLst/>
              <a:ahLst/>
              <a:cxnLst/>
              <a:rect l="l" t="t" r="r" b="b"/>
              <a:pathLst>
                <a:path w="658" h="987" extrusionOk="0">
                  <a:moveTo>
                    <a:pt x="329" y="986"/>
                  </a:moveTo>
                  <a:cubicBezTo>
                    <a:pt x="263" y="921"/>
                    <a:pt x="66" y="855"/>
                    <a:pt x="33" y="756"/>
                  </a:cubicBezTo>
                  <a:cubicBezTo>
                    <a:pt x="1" y="691"/>
                    <a:pt x="1" y="559"/>
                    <a:pt x="1" y="461"/>
                  </a:cubicBezTo>
                  <a:cubicBezTo>
                    <a:pt x="1" y="329"/>
                    <a:pt x="33" y="66"/>
                    <a:pt x="231" y="34"/>
                  </a:cubicBezTo>
                  <a:cubicBezTo>
                    <a:pt x="362" y="1"/>
                    <a:pt x="461" y="165"/>
                    <a:pt x="526" y="264"/>
                  </a:cubicBezTo>
                  <a:cubicBezTo>
                    <a:pt x="658" y="428"/>
                    <a:pt x="592" y="494"/>
                    <a:pt x="493" y="65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56"/>
            <p:cNvSpPr/>
            <p:nvPr/>
          </p:nvSpPr>
          <p:spPr>
            <a:xfrm>
              <a:off x="7114266" y="2559543"/>
              <a:ext cx="46850" cy="28775"/>
            </a:xfrm>
            <a:custGeom>
              <a:avLst/>
              <a:gdLst/>
              <a:ahLst/>
              <a:cxnLst/>
              <a:rect l="l" t="t" r="r" b="b"/>
              <a:pathLst>
                <a:path w="1874" h="1151" extrusionOk="0">
                  <a:moveTo>
                    <a:pt x="1019" y="99"/>
                  </a:moveTo>
                  <a:cubicBezTo>
                    <a:pt x="691" y="263"/>
                    <a:pt x="296" y="460"/>
                    <a:pt x="132" y="789"/>
                  </a:cubicBezTo>
                  <a:cubicBezTo>
                    <a:pt x="1" y="1150"/>
                    <a:pt x="986" y="1052"/>
                    <a:pt x="1118" y="1019"/>
                  </a:cubicBezTo>
                  <a:cubicBezTo>
                    <a:pt x="1348" y="986"/>
                    <a:pt x="1874" y="822"/>
                    <a:pt x="1841" y="526"/>
                  </a:cubicBezTo>
                  <a:cubicBezTo>
                    <a:pt x="1841" y="329"/>
                    <a:pt x="1677" y="197"/>
                    <a:pt x="1512" y="132"/>
                  </a:cubicBezTo>
                  <a:cubicBezTo>
                    <a:pt x="1282" y="0"/>
                    <a:pt x="1085" y="33"/>
                    <a:pt x="855" y="99"/>
                  </a:cubicBezTo>
                  <a:lnTo>
                    <a:pt x="1019" y="9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56"/>
            <p:cNvSpPr/>
            <p:nvPr/>
          </p:nvSpPr>
          <p:spPr>
            <a:xfrm>
              <a:off x="7181641" y="2559543"/>
              <a:ext cx="22200" cy="20550"/>
            </a:xfrm>
            <a:custGeom>
              <a:avLst/>
              <a:gdLst/>
              <a:ahLst/>
              <a:cxnLst/>
              <a:rect l="l" t="t" r="r" b="b"/>
              <a:pathLst>
                <a:path w="888" h="822" extrusionOk="0">
                  <a:moveTo>
                    <a:pt x="132" y="822"/>
                  </a:moveTo>
                  <a:cubicBezTo>
                    <a:pt x="66" y="625"/>
                    <a:pt x="0" y="493"/>
                    <a:pt x="99" y="296"/>
                  </a:cubicBezTo>
                  <a:cubicBezTo>
                    <a:pt x="165" y="132"/>
                    <a:pt x="263" y="0"/>
                    <a:pt x="460" y="0"/>
                  </a:cubicBezTo>
                  <a:cubicBezTo>
                    <a:pt x="887" y="33"/>
                    <a:pt x="625" y="526"/>
                    <a:pt x="427" y="65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56"/>
            <p:cNvSpPr/>
            <p:nvPr/>
          </p:nvSpPr>
          <p:spPr>
            <a:xfrm>
              <a:off x="7067441" y="2578443"/>
              <a:ext cx="28775" cy="23825"/>
            </a:xfrm>
            <a:custGeom>
              <a:avLst/>
              <a:gdLst/>
              <a:ahLst/>
              <a:cxnLst/>
              <a:rect l="l" t="t" r="r" b="b"/>
              <a:pathLst>
                <a:path w="1151" h="953" extrusionOk="0">
                  <a:moveTo>
                    <a:pt x="1" y="296"/>
                  </a:moveTo>
                  <a:cubicBezTo>
                    <a:pt x="1" y="427"/>
                    <a:pt x="1" y="592"/>
                    <a:pt x="99" y="690"/>
                  </a:cubicBezTo>
                  <a:cubicBezTo>
                    <a:pt x="132" y="723"/>
                    <a:pt x="198" y="756"/>
                    <a:pt x="231" y="789"/>
                  </a:cubicBezTo>
                  <a:cubicBezTo>
                    <a:pt x="461" y="920"/>
                    <a:pt x="789" y="953"/>
                    <a:pt x="986" y="789"/>
                  </a:cubicBezTo>
                  <a:cubicBezTo>
                    <a:pt x="1151" y="657"/>
                    <a:pt x="1052" y="526"/>
                    <a:pt x="954" y="394"/>
                  </a:cubicBezTo>
                  <a:cubicBezTo>
                    <a:pt x="756" y="164"/>
                    <a:pt x="461" y="99"/>
                    <a:pt x="198"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56"/>
            <p:cNvSpPr/>
            <p:nvPr/>
          </p:nvSpPr>
          <p:spPr>
            <a:xfrm>
              <a:off x="6976266" y="2648268"/>
              <a:ext cx="29600" cy="23850"/>
            </a:xfrm>
            <a:custGeom>
              <a:avLst/>
              <a:gdLst/>
              <a:ahLst/>
              <a:cxnLst/>
              <a:rect l="l" t="t" r="r" b="b"/>
              <a:pathLst>
                <a:path w="1184" h="954" extrusionOk="0">
                  <a:moveTo>
                    <a:pt x="0" y="263"/>
                  </a:moveTo>
                  <a:cubicBezTo>
                    <a:pt x="33" y="394"/>
                    <a:pt x="33" y="559"/>
                    <a:pt x="132" y="657"/>
                  </a:cubicBezTo>
                  <a:cubicBezTo>
                    <a:pt x="164" y="723"/>
                    <a:pt x="197" y="756"/>
                    <a:pt x="263" y="789"/>
                  </a:cubicBezTo>
                  <a:cubicBezTo>
                    <a:pt x="493" y="920"/>
                    <a:pt x="822" y="953"/>
                    <a:pt x="1019" y="789"/>
                  </a:cubicBezTo>
                  <a:cubicBezTo>
                    <a:pt x="1183" y="657"/>
                    <a:pt x="1085" y="526"/>
                    <a:pt x="986" y="362"/>
                  </a:cubicBezTo>
                  <a:cubicBezTo>
                    <a:pt x="789" y="164"/>
                    <a:pt x="493" y="99"/>
                    <a:pt x="230"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56"/>
            <p:cNvSpPr/>
            <p:nvPr/>
          </p:nvSpPr>
          <p:spPr>
            <a:xfrm>
              <a:off x="7102766" y="2470818"/>
              <a:ext cx="19750" cy="25475"/>
            </a:xfrm>
            <a:custGeom>
              <a:avLst/>
              <a:gdLst/>
              <a:ahLst/>
              <a:cxnLst/>
              <a:rect l="l" t="t" r="r" b="b"/>
              <a:pathLst>
                <a:path w="790" h="1019" extrusionOk="0">
                  <a:moveTo>
                    <a:pt x="231" y="559"/>
                  </a:moveTo>
                  <a:cubicBezTo>
                    <a:pt x="132" y="526"/>
                    <a:pt x="66" y="460"/>
                    <a:pt x="1" y="362"/>
                  </a:cubicBezTo>
                  <a:cubicBezTo>
                    <a:pt x="132" y="263"/>
                    <a:pt x="165" y="132"/>
                    <a:pt x="329" y="66"/>
                  </a:cubicBezTo>
                  <a:cubicBezTo>
                    <a:pt x="461" y="0"/>
                    <a:pt x="625" y="99"/>
                    <a:pt x="691" y="197"/>
                  </a:cubicBezTo>
                  <a:cubicBezTo>
                    <a:pt x="789" y="329"/>
                    <a:pt x="756" y="526"/>
                    <a:pt x="691" y="658"/>
                  </a:cubicBezTo>
                  <a:cubicBezTo>
                    <a:pt x="592" y="855"/>
                    <a:pt x="395" y="1019"/>
                    <a:pt x="132" y="101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56"/>
            <p:cNvSpPr/>
            <p:nvPr/>
          </p:nvSpPr>
          <p:spPr>
            <a:xfrm>
              <a:off x="6999266" y="2381268"/>
              <a:ext cx="37800" cy="34525"/>
            </a:xfrm>
            <a:custGeom>
              <a:avLst/>
              <a:gdLst/>
              <a:ahLst/>
              <a:cxnLst/>
              <a:rect l="l" t="t" r="r" b="b"/>
              <a:pathLst>
                <a:path w="1512" h="1381" extrusionOk="0">
                  <a:moveTo>
                    <a:pt x="395" y="1"/>
                  </a:moveTo>
                  <a:cubicBezTo>
                    <a:pt x="197" y="263"/>
                    <a:pt x="33" y="526"/>
                    <a:pt x="0" y="888"/>
                  </a:cubicBezTo>
                  <a:cubicBezTo>
                    <a:pt x="0" y="1348"/>
                    <a:pt x="526" y="1381"/>
                    <a:pt x="887" y="1348"/>
                  </a:cubicBezTo>
                  <a:cubicBezTo>
                    <a:pt x="1183" y="1282"/>
                    <a:pt x="1512" y="1151"/>
                    <a:pt x="1413" y="822"/>
                  </a:cubicBezTo>
                  <a:cubicBezTo>
                    <a:pt x="1380" y="658"/>
                    <a:pt x="1216" y="526"/>
                    <a:pt x="1118" y="395"/>
                  </a:cubicBezTo>
                  <a:cubicBezTo>
                    <a:pt x="953" y="263"/>
                    <a:pt x="855" y="132"/>
                    <a:pt x="657" y="3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56"/>
            <p:cNvSpPr/>
            <p:nvPr/>
          </p:nvSpPr>
          <p:spPr>
            <a:xfrm>
              <a:off x="7281041" y="2565293"/>
              <a:ext cx="18925" cy="20550"/>
            </a:xfrm>
            <a:custGeom>
              <a:avLst/>
              <a:gdLst/>
              <a:ahLst/>
              <a:cxnLst/>
              <a:rect l="l" t="t" r="r" b="b"/>
              <a:pathLst>
                <a:path w="757" h="822" extrusionOk="0">
                  <a:moveTo>
                    <a:pt x="395" y="0"/>
                  </a:moveTo>
                  <a:cubicBezTo>
                    <a:pt x="296" y="165"/>
                    <a:pt x="0" y="427"/>
                    <a:pt x="33" y="657"/>
                  </a:cubicBezTo>
                  <a:cubicBezTo>
                    <a:pt x="66" y="822"/>
                    <a:pt x="362" y="789"/>
                    <a:pt x="493" y="756"/>
                  </a:cubicBezTo>
                  <a:cubicBezTo>
                    <a:pt x="625" y="690"/>
                    <a:pt x="756" y="625"/>
                    <a:pt x="723" y="460"/>
                  </a:cubicBezTo>
                  <a:cubicBezTo>
                    <a:pt x="690" y="296"/>
                    <a:pt x="493" y="230"/>
                    <a:pt x="395" y="13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56"/>
            <p:cNvSpPr/>
            <p:nvPr/>
          </p:nvSpPr>
          <p:spPr>
            <a:xfrm>
              <a:off x="7302391" y="2590743"/>
              <a:ext cx="11525" cy="12350"/>
            </a:xfrm>
            <a:custGeom>
              <a:avLst/>
              <a:gdLst/>
              <a:ahLst/>
              <a:cxnLst/>
              <a:rect l="l" t="t" r="r" b="b"/>
              <a:pathLst>
                <a:path w="461" h="494" extrusionOk="0">
                  <a:moveTo>
                    <a:pt x="132" y="494"/>
                  </a:moveTo>
                  <a:cubicBezTo>
                    <a:pt x="99" y="362"/>
                    <a:pt x="1" y="132"/>
                    <a:pt x="165" y="67"/>
                  </a:cubicBezTo>
                  <a:cubicBezTo>
                    <a:pt x="231" y="34"/>
                    <a:pt x="329" y="1"/>
                    <a:pt x="362" y="67"/>
                  </a:cubicBezTo>
                  <a:cubicBezTo>
                    <a:pt x="461" y="198"/>
                    <a:pt x="264" y="494"/>
                    <a:pt x="132" y="494"/>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56"/>
            <p:cNvSpPr/>
            <p:nvPr/>
          </p:nvSpPr>
          <p:spPr>
            <a:xfrm>
              <a:off x="7292541" y="2623618"/>
              <a:ext cx="37000" cy="27950"/>
            </a:xfrm>
            <a:custGeom>
              <a:avLst/>
              <a:gdLst/>
              <a:ahLst/>
              <a:cxnLst/>
              <a:rect l="l" t="t" r="r" b="b"/>
              <a:pathLst>
                <a:path w="1480" h="1118" extrusionOk="0">
                  <a:moveTo>
                    <a:pt x="1282" y="460"/>
                  </a:moveTo>
                  <a:cubicBezTo>
                    <a:pt x="1118" y="362"/>
                    <a:pt x="986" y="263"/>
                    <a:pt x="822" y="165"/>
                  </a:cubicBezTo>
                  <a:cubicBezTo>
                    <a:pt x="690" y="99"/>
                    <a:pt x="526" y="0"/>
                    <a:pt x="362" y="0"/>
                  </a:cubicBezTo>
                  <a:cubicBezTo>
                    <a:pt x="0" y="66"/>
                    <a:pt x="198" y="559"/>
                    <a:pt x="329" y="723"/>
                  </a:cubicBezTo>
                  <a:cubicBezTo>
                    <a:pt x="526" y="1019"/>
                    <a:pt x="953" y="1118"/>
                    <a:pt x="1249" y="855"/>
                  </a:cubicBezTo>
                  <a:cubicBezTo>
                    <a:pt x="1479" y="658"/>
                    <a:pt x="1348" y="428"/>
                    <a:pt x="1118" y="29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56"/>
            <p:cNvSpPr/>
            <p:nvPr/>
          </p:nvSpPr>
          <p:spPr>
            <a:xfrm>
              <a:off x="7289241" y="2285968"/>
              <a:ext cx="35350" cy="26325"/>
            </a:xfrm>
            <a:custGeom>
              <a:avLst/>
              <a:gdLst/>
              <a:ahLst/>
              <a:cxnLst/>
              <a:rect l="l" t="t" r="r" b="b"/>
              <a:pathLst>
                <a:path w="1414" h="1053" extrusionOk="0">
                  <a:moveTo>
                    <a:pt x="1250" y="428"/>
                  </a:moveTo>
                  <a:cubicBezTo>
                    <a:pt x="1052" y="362"/>
                    <a:pt x="921" y="264"/>
                    <a:pt x="757" y="165"/>
                  </a:cubicBezTo>
                  <a:cubicBezTo>
                    <a:pt x="658" y="99"/>
                    <a:pt x="461" y="1"/>
                    <a:pt x="330" y="1"/>
                  </a:cubicBezTo>
                  <a:cubicBezTo>
                    <a:pt x="1" y="66"/>
                    <a:pt x="198" y="527"/>
                    <a:pt x="297" y="691"/>
                  </a:cubicBezTo>
                  <a:cubicBezTo>
                    <a:pt x="494" y="954"/>
                    <a:pt x="888" y="1052"/>
                    <a:pt x="1184" y="822"/>
                  </a:cubicBezTo>
                  <a:cubicBezTo>
                    <a:pt x="1414" y="625"/>
                    <a:pt x="1282" y="428"/>
                    <a:pt x="1085" y="29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56"/>
            <p:cNvSpPr/>
            <p:nvPr/>
          </p:nvSpPr>
          <p:spPr>
            <a:xfrm>
              <a:off x="7237491" y="2619518"/>
              <a:ext cx="53425" cy="40275"/>
            </a:xfrm>
            <a:custGeom>
              <a:avLst/>
              <a:gdLst/>
              <a:ahLst/>
              <a:cxnLst/>
              <a:rect l="l" t="t" r="r" b="b"/>
              <a:pathLst>
                <a:path w="2137" h="1611" extrusionOk="0">
                  <a:moveTo>
                    <a:pt x="1512" y="592"/>
                  </a:moveTo>
                  <a:cubicBezTo>
                    <a:pt x="1578" y="493"/>
                    <a:pt x="1644" y="427"/>
                    <a:pt x="1709" y="329"/>
                  </a:cubicBezTo>
                  <a:cubicBezTo>
                    <a:pt x="1381" y="0"/>
                    <a:pt x="691" y="230"/>
                    <a:pt x="395" y="460"/>
                  </a:cubicBezTo>
                  <a:cubicBezTo>
                    <a:pt x="165" y="657"/>
                    <a:pt x="1" y="920"/>
                    <a:pt x="34" y="1216"/>
                  </a:cubicBezTo>
                  <a:cubicBezTo>
                    <a:pt x="34" y="1544"/>
                    <a:pt x="362" y="1610"/>
                    <a:pt x="658" y="1577"/>
                  </a:cubicBezTo>
                  <a:cubicBezTo>
                    <a:pt x="921" y="1544"/>
                    <a:pt x="1151" y="1413"/>
                    <a:pt x="1447" y="1380"/>
                  </a:cubicBezTo>
                  <a:cubicBezTo>
                    <a:pt x="1611" y="1347"/>
                    <a:pt x="1808" y="1347"/>
                    <a:pt x="1939" y="1249"/>
                  </a:cubicBezTo>
                  <a:cubicBezTo>
                    <a:pt x="2071" y="1150"/>
                    <a:pt x="2137" y="1052"/>
                    <a:pt x="2137" y="887"/>
                  </a:cubicBezTo>
                  <a:cubicBezTo>
                    <a:pt x="2137" y="624"/>
                    <a:pt x="2038" y="526"/>
                    <a:pt x="1808" y="36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56"/>
            <p:cNvSpPr/>
            <p:nvPr/>
          </p:nvSpPr>
          <p:spPr>
            <a:xfrm>
              <a:off x="7165216" y="2653193"/>
              <a:ext cx="18900" cy="16450"/>
            </a:xfrm>
            <a:custGeom>
              <a:avLst/>
              <a:gdLst/>
              <a:ahLst/>
              <a:cxnLst/>
              <a:rect l="l" t="t" r="r" b="b"/>
              <a:pathLst>
                <a:path w="756" h="658" extrusionOk="0">
                  <a:moveTo>
                    <a:pt x="164" y="99"/>
                  </a:moveTo>
                  <a:cubicBezTo>
                    <a:pt x="131" y="230"/>
                    <a:pt x="66" y="329"/>
                    <a:pt x="33" y="460"/>
                  </a:cubicBezTo>
                  <a:cubicBezTo>
                    <a:pt x="33" y="493"/>
                    <a:pt x="0" y="526"/>
                    <a:pt x="33" y="526"/>
                  </a:cubicBezTo>
                  <a:cubicBezTo>
                    <a:pt x="66" y="658"/>
                    <a:pt x="361" y="559"/>
                    <a:pt x="427" y="493"/>
                  </a:cubicBezTo>
                  <a:cubicBezTo>
                    <a:pt x="526" y="460"/>
                    <a:pt x="690" y="329"/>
                    <a:pt x="690" y="230"/>
                  </a:cubicBezTo>
                  <a:cubicBezTo>
                    <a:pt x="756" y="66"/>
                    <a:pt x="493" y="0"/>
                    <a:pt x="361"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56"/>
            <p:cNvSpPr/>
            <p:nvPr/>
          </p:nvSpPr>
          <p:spPr>
            <a:xfrm>
              <a:off x="6919566" y="2377993"/>
              <a:ext cx="14000" cy="11525"/>
            </a:xfrm>
            <a:custGeom>
              <a:avLst/>
              <a:gdLst/>
              <a:ahLst/>
              <a:cxnLst/>
              <a:rect l="l" t="t" r="r" b="b"/>
              <a:pathLst>
                <a:path w="560" h="461" extrusionOk="0">
                  <a:moveTo>
                    <a:pt x="67" y="66"/>
                  </a:moveTo>
                  <a:cubicBezTo>
                    <a:pt x="34" y="197"/>
                    <a:pt x="1" y="362"/>
                    <a:pt x="132" y="427"/>
                  </a:cubicBezTo>
                  <a:cubicBezTo>
                    <a:pt x="198" y="460"/>
                    <a:pt x="297" y="460"/>
                    <a:pt x="362" y="427"/>
                  </a:cubicBezTo>
                  <a:cubicBezTo>
                    <a:pt x="559" y="296"/>
                    <a:pt x="329" y="99"/>
                    <a:pt x="198"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56"/>
            <p:cNvSpPr/>
            <p:nvPr/>
          </p:nvSpPr>
          <p:spPr>
            <a:xfrm>
              <a:off x="7299116" y="2494643"/>
              <a:ext cx="10700" cy="13175"/>
            </a:xfrm>
            <a:custGeom>
              <a:avLst/>
              <a:gdLst/>
              <a:ahLst/>
              <a:cxnLst/>
              <a:rect l="l" t="t" r="r" b="b"/>
              <a:pathLst>
                <a:path w="428" h="527" extrusionOk="0">
                  <a:moveTo>
                    <a:pt x="329" y="526"/>
                  </a:moveTo>
                  <a:cubicBezTo>
                    <a:pt x="197" y="460"/>
                    <a:pt x="33" y="427"/>
                    <a:pt x="33" y="296"/>
                  </a:cubicBezTo>
                  <a:cubicBezTo>
                    <a:pt x="0" y="230"/>
                    <a:pt x="33" y="132"/>
                    <a:pt x="132" y="99"/>
                  </a:cubicBezTo>
                  <a:cubicBezTo>
                    <a:pt x="395" y="0"/>
                    <a:pt x="427" y="460"/>
                    <a:pt x="263" y="42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56"/>
            <p:cNvSpPr/>
            <p:nvPr/>
          </p:nvSpPr>
          <p:spPr>
            <a:xfrm>
              <a:off x="7003366" y="2628543"/>
              <a:ext cx="10700" cy="13175"/>
            </a:xfrm>
            <a:custGeom>
              <a:avLst/>
              <a:gdLst/>
              <a:ahLst/>
              <a:cxnLst/>
              <a:rect l="l" t="t" r="r" b="b"/>
              <a:pathLst>
                <a:path w="428" h="527" extrusionOk="0">
                  <a:moveTo>
                    <a:pt x="329" y="526"/>
                  </a:moveTo>
                  <a:cubicBezTo>
                    <a:pt x="198" y="493"/>
                    <a:pt x="33" y="428"/>
                    <a:pt x="1" y="296"/>
                  </a:cubicBezTo>
                  <a:cubicBezTo>
                    <a:pt x="1" y="231"/>
                    <a:pt x="33" y="132"/>
                    <a:pt x="132" y="99"/>
                  </a:cubicBezTo>
                  <a:cubicBezTo>
                    <a:pt x="395" y="0"/>
                    <a:pt x="428" y="461"/>
                    <a:pt x="263" y="46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56"/>
            <p:cNvSpPr/>
            <p:nvPr/>
          </p:nvSpPr>
          <p:spPr>
            <a:xfrm>
              <a:off x="7106866" y="2257218"/>
              <a:ext cx="54250" cy="24675"/>
            </a:xfrm>
            <a:custGeom>
              <a:avLst/>
              <a:gdLst/>
              <a:ahLst/>
              <a:cxnLst/>
              <a:rect l="l" t="t" r="r" b="b"/>
              <a:pathLst>
                <a:path w="2170" h="987" extrusionOk="0">
                  <a:moveTo>
                    <a:pt x="1" y="954"/>
                  </a:moveTo>
                  <a:cubicBezTo>
                    <a:pt x="34" y="724"/>
                    <a:pt x="67" y="625"/>
                    <a:pt x="231" y="494"/>
                  </a:cubicBezTo>
                  <a:cubicBezTo>
                    <a:pt x="461" y="329"/>
                    <a:pt x="757" y="165"/>
                    <a:pt x="1052" y="99"/>
                  </a:cubicBezTo>
                  <a:cubicBezTo>
                    <a:pt x="1184" y="66"/>
                    <a:pt x="1381" y="1"/>
                    <a:pt x="1513" y="34"/>
                  </a:cubicBezTo>
                  <a:cubicBezTo>
                    <a:pt x="1644" y="34"/>
                    <a:pt x="1841" y="99"/>
                    <a:pt x="1940" y="198"/>
                  </a:cubicBezTo>
                  <a:cubicBezTo>
                    <a:pt x="2170" y="395"/>
                    <a:pt x="1841" y="658"/>
                    <a:pt x="1677" y="756"/>
                  </a:cubicBezTo>
                  <a:cubicBezTo>
                    <a:pt x="1315" y="986"/>
                    <a:pt x="855" y="954"/>
                    <a:pt x="1" y="954"/>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56"/>
            <p:cNvSpPr/>
            <p:nvPr/>
          </p:nvSpPr>
          <p:spPr>
            <a:xfrm>
              <a:off x="7260491" y="2251468"/>
              <a:ext cx="38650" cy="21375"/>
            </a:xfrm>
            <a:custGeom>
              <a:avLst/>
              <a:gdLst/>
              <a:ahLst/>
              <a:cxnLst/>
              <a:rect l="l" t="t" r="r" b="b"/>
              <a:pathLst>
                <a:path w="1546" h="855" extrusionOk="0">
                  <a:moveTo>
                    <a:pt x="132" y="231"/>
                  </a:moveTo>
                  <a:cubicBezTo>
                    <a:pt x="67" y="296"/>
                    <a:pt x="34" y="395"/>
                    <a:pt x="1" y="494"/>
                  </a:cubicBezTo>
                  <a:cubicBezTo>
                    <a:pt x="67" y="494"/>
                    <a:pt x="99" y="592"/>
                    <a:pt x="165" y="625"/>
                  </a:cubicBezTo>
                  <a:cubicBezTo>
                    <a:pt x="264" y="724"/>
                    <a:pt x="461" y="789"/>
                    <a:pt x="625" y="822"/>
                  </a:cubicBezTo>
                  <a:cubicBezTo>
                    <a:pt x="789" y="855"/>
                    <a:pt x="987" y="822"/>
                    <a:pt x="1151" y="789"/>
                  </a:cubicBezTo>
                  <a:cubicBezTo>
                    <a:pt x="1282" y="789"/>
                    <a:pt x="1348" y="789"/>
                    <a:pt x="1414" y="691"/>
                  </a:cubicBezTo>
                  <a:cubicBezTo>
                    <a:pt x="1545" y="559"/>
                    <a:pt x="1545" y="362"/>
                    <a:pt x="1414" y="231"/>
                  </a:cubicBezTo>
                  <a:cubicBezTo>
                    <a:pt x="1282" y="99"/>
                    <a:pt x="954" y="1"/>
                    <a:pt x="757" y="3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56"/>
            <p:cNvSpPr/>
            <p:nvPr/>
          </p:nvSpPr>
          <p:spPr>
            <a:xfrm>
              <a:off x="7029666" y="2348418"/>
              <a:ext cx="28775" cy="17275"/>
            </a:xfrm>
            <a:custGeom>
              <a:avLst/>
              <a:gdLst/>
              <a:ahLst/>
              <a:cxnLst/>
              <a:rect l="l" t="t" r="r" b="b"/>
              <a:pathLst>
                <a:path w="1151" h="691" extrusionOk="0">
                  <a:moveTo>
                    <a:pt x="66" y="657"/>
                  </a:moveTo>
                  <a:cubicBezTo>
                    <a:pt x="33" y="592"/>
                    <a:pt x="0" y="493"/>
                    <a:pt x="0" y="394"/>
                  </a:cubicBezTo>
                  <a:cubicBezTo>
                    <a:pt x="0" y="329"/>
                    <a:pt x="0" y="296"/>
                    <a:pt x="66" y="296"/>
                  </a:cubicBezTo>
                  <a:cubicBezTo>
                    <a:pt x="99" y="230"/>
                    <a:pt x="197" y="164"/>
                    <a:pt x="263" y="132"/>
                  </a:cubicBezTo>
                  <a:cubicBezTo>
                    <a:pt x="460" y="33"/>
                    <a:pt x="756" y="0"/>
                    <a:pt x="854" y="197"/>
                  </a:cubicBezTo>
                  <a:cubicBezTo>
                    <a:pt x="1150" y="624"/>
                    <a:pt x="362" y="690"/>
                    <a:pt x="66" y="65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56"/>
            <p:cNvSpPr/>
            <p:nvPr/>
          </p:nvSpPr>
          <p:spPr>
            <a:xfrm>
              <a:off x="6890816" y="2216968"/>
              <a:ext cx="28775" cy="17275"/>
            </a:xfrm>
            <a:custGeom>
              <a:avLst/>
              <a:gdLst/>
              <a:ahLst/>
              <a:cxnLst/>
              <a:rect l="l" t="t" r="r" b="b"/>
              <a:pathLst>
                <a:path w="1151" h="691" extrusionOk="0">
                  <a:moveTo>
                    <a:pt x="66" y="658"/>
                  </a:moveTo>
                  <a:cubicBezTo>
                    <a:pt x="34" y="559"/>
                    <a:pt x="1" y="461"/>
                    <a:pt x="1" y="362"/>
                  </a:cubicBezTo>
                  <a:cubicBezTo>
                    <a:pt x="1" y="329"/>
                    <a:pt x="1" y="296"/>
                    <a:pt x="66" y="296"/>
                  </a:cubicBezTo>
                  <a:cubicBezTo>
                    <a:pt x="99" y="231"/>
                    <a:pt x="198" y="165"/>
                    <a:pt x="264" y="132"/>
                  </a:cubicBezTo>
                  <a:cubicBezTo>
                    <a:pt x="428" y="33"/>
                    <a:pt x="757" y="0"/>
                    <a:pt x="855" y="165"/>
                  </a:cubicBezTo>
                  <a:cubicBezTo>
                    <a:pt x="1151" y="625"/>
                    <a:pt x="362" y="691"/>
                    <a:pt x="66" y="65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56"/>
            <p:cNvSpPr/>
            <p:nvPr/>
          </p:nvSpPr>
          <p:spPr>
            <a:xfrm>
              <a:off x="7171766" y="2419868"/>
              <a:ext cx="24675" cy="24675"/>
            </a:xfrm>
            <a:custGeom>
              <a:avLst/>
              <a:gdLst/>
              <a:ahLst/>
              <a:cxnLst/>
              <a:rect l="l" t="t" r="r" b="b"/>
              <a:pathLst>
                <a:path w="987" h="987" extrusionOk="0">
                  <a:moveTo>
                    <a:pt x="987" y="362"/>
                  </a:moveTo>
                  <a:cubicBezTo>
                    <a:pt x="855" y="264"/>
                    <a:pt x="494" y="1"/>
                    <a:pt x="330" y="34"/>
                  </a:cubicBezTo>
                  <a:cubicBezTo>
                    <a:pt x="1" y="34"/>
                    <a:pt x="264" y="494"/>
                    <a:pt x="330" y="625"/>
                  </a:cubicBezTo>
                  <a:cubicBezTo>
                    <a:pt x="428" y="724"/>
                    <a:pt x="560" y="855"/>
                    <a:pt x="691" y="921"/>
                  </a:cubicBezTo>
                  <a:cubicBezTo>
                    <a:pt x="724" y="954"/>
                    <a:pt x="757" y="987"/>
                    <a:pt x="822" y="954"/>
                  </a:cubicBezTo>
                  <a:cubicBezTo>
                    <a:pt x="855" y="921"/>
                    <a:pt x="888" y="855"/>
                    <a:pt x="888" y="790"/>
                  </a:cubicBezTo>
                  <a:cubicBezTo>
                    <a:pt x="921" y="658"/>
                    <a:pt x="888" y="494"/>
                    <a:pt x="822" y="362"/>
                  </a:cubicBezTo>
                  <a:lnTo>
                    <a:pt x="987" y="362"/>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56"/>
            <p:cNvSpPr/>
            <p:nvPr/>
          </p:nvSpPr>
          <p:spPr>
            <a:xfrm>
              <a:off x="7171766" y="2455193"/>
              <a:ext cx="14825" cy="13175"/>
            </a:xfrm>
            <a:custGeom>
              <a:avLst/>
              <a:gdLst/>
              <a:ahLst/>
              <a:cxnLst/>
              <a:rect l="l" t="t" r="r" b="b"/>
              <a:pathLst>
                <a:path w="593" h="527" extrusionOk="0">
                  <a:moveTo>
                    <a:pt x="362" y="461"/>
                  </a:moveTo>
                  <a:cubicBezTo>
                    <a:pt x="330" y="428"/>
                    <a:pt x="1" y="231"/>
                    <a:pt x="34" y="100"/>
                  </a:cubicBezTo>
                  <a:cubicBezTo>
                    <a:pt x="34" y="1"/>
                    <a:pt x="264" y="1"/>
                    <a:pt x="330" y="34"/>
                  </a:cubicBezTo>
                  <a:cubicBezTo>
                    <a:pt x="428" y="67"/>
                    <a:pt x="527" y="165"/>
                    <a:pt x="560" y="264"/>
                  </a:cubicBezTo>
                  <a:cubicBezTo>
                    <a:pt x="592" y="330"/>
                    <a:pt x="560" y="527"/>
                    <a:pt x="461" y="52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56"/>
            <p:cNvSpPr/>
            <p:nvPr/>
          </p:nvSpPr>
          <p:spPr>
            <a:xfrm>
              <a:off x="7225166" y="2477393"/>
              <a:ext cx="9075" cy="10700"/>
            </a:xfrm>
            <a:custGeom>
              <a:avLst/>
              <a:gdLst/>
              <a:ahLst/>
              <a:cxnLst/>
              <a:rect l="l" t="t" r="r" b="b"/>
              <a:pathLst>
                <a:path w="363" h="428" extrusionOk="0">
                  <a:moveTo>
                    <a:pt x="297" y="427"/>
                  </a:moveTo>
                  <a:cubicBezTo>
                    <a:pt x="165" y="362"/>
                    <a:pt x="1" y="296"/>
                    <a:pt x="34" y="132"/>
                  </a:cubicBezTo>
                  <a:cubicBezTo>
                    <a:pt x="67" y="66"/>
                    <a:pt x="99" y="0"/>
                    <a:pt x="165" y="33"/>
                  </a:cubicBezTo>
                  <a:cubicBezTo>
                    <a:pt x="231" y="66"/>
                    <a:pt x="329" y="165"/>
                    <a:pt x="329" y="197"/>
                  </a:cubicBezTo>
                  <a:cubicBezTo>
                    <a:pt x="362" y="296"/>
                    <a:pt x="264" y="362"/>
                    <a:pt x="231" y="427"/>
                  </a:cubicBezTo>
                  <a:lnTo>
                    <a:pt x="297" y="42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56"/>
            <p:cNvSpPr/>
            <p:nvPr/>
          </p:nvSpPr>
          <p:spPr>
            <a:xfrm>
              <a:off x="7344291" y="2275293"/>
              <a:ext cx="8250" cy="10700"/>
            </a:xfrm>
            <a:custGeom>
              <a:avLst/>
              <a:gdLst/>
              <a:ahLst/>
              <a:cxnLst/>
              <a:rect l="l" t="t" r="r" b="b"/>
              <a:pathLst>
                <a:path w="330" h="428" extrusionOk="0">
                  <a:moveTo>
                    <a:pt x="296" y="428"/>
                  </a:moveTo>
                  <a:cubicBezTo>
                    <a:pt x="165" y="329"/>
                    <a:pt x="1" y="296"/>
                    <a:pt x="33" y="132"/>
                  </a:cubicBezTo>
                  <a:cubicBezTo>
                    <a:pt x="33" y="66"/>
                    <a:pt x="66" y="1"/>
                    <a:pt x="165" y="33"/>
                  </a:cubicBezTo>
                  <a:cubicBezTo>
                    <a:pt x="198" y="66"/>
                    <a:pt x="296" y="165"/>
                    <a:pt x="329" y="198"/>
                  </a:cubicBezTo>
                  <a:cubicBezTo>
                    <a:pt x="329" y="263"/>
                    <a:pt x="263" y="362"/>
                    <a:pt x="198" y="428"/>
                  </a:cubicBezTo>
                  <a:lnTo>
                    <a:pt x="296" y="42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56"/>
            <p:cNvSpPr/>
            <p:nvPr/>
          </p:nvSpPr>
          <p:spPr>
            <a:xfrm>
              <a:off x="7161916" y="2290893"/>
              <a:ext cx="23850" cy="41925"/>
            </a:xfrm>
            <a:custGeom>
              <a:avLst/>
              <a:gdLst/>
              <a:ahLst/>
              <a:cxnLst/>
              <a:rect l="l" t="t" r="r" b="b"/>
              <a:pathLst>
                <a:path w="954" h="1677" extrusionOk="0">
                  <a:moveTo>
                    <a:pt x="428" y="1"/>
                  </a:moveTo>
                  <a:lnTo>
                    <a:pt x="1" y="100"/>
                  </a:lnTo>
                  <a:cubicBezTo>
                    <a:pt x="99" y="494"/>
                    <a:pt x="231" y="757"/>
                    <a:pt x="395" y="1085"/>
                  </a:cubicBezTo>
                  <a:cubicBezTo>
                    <a:pt x="395" y="1118"/>
                    <a:pt x="428" y="1151"/>
                    <a:pt x="428" y="1151"/>
                  </a:cubicBezTo>
                  <a:cubicBezTo>
                    <a:pt x="559" y="1414"/>
                    <a:pt x="658" y="1644"/>
                    <a:pt x="822" y="1677"/>
                  </a:cubicBezTo>
                  <a:lnTo>
                    <a:pt x="921" y="1250"/>
                  </a:lnTo>
                  <a:cubicBezTo>
                    <a:pt x="954" y="1282"/>
                    <a:pt x="954" y="1282"/>
                    <a:pt x="954" y="1282"/>
                  </a:cubicBezTo>
                  <a:cubicBezTo>
                    <a:pt x="921" y="1250"/>
                    <a:pt x="822" y="1052"/>
                    <a:pt x="789" y="987"/>
                  </a:cubicBezTo>
                  <a:cubicBezTo>
                    <a:pt x="789" y="954"/>
                    <a:pt x="756" y="921"/>
                    <a:pt x="756" y="888"/>
                  </a:cubicBezTo>
                  <a:cubicBezTo>
                    <a:pt x="592" y="592"/>
                    <a:pt x="493" y="362"/>
                    <a:pt x="42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56"/>
            <p:cNvSpPr/>
            <p:nvPr/>
          </p:nvSpPr>
          <p:spPr>
            <a:xfrm>
              <a:off x="7045266" y="2234218"/>
              <a:ext cx="15625" cy="27125"/>
            </a:xfrm>
            <a:custGeom>
              <a:avLst/>
              <a:gdLst/>
              <a:ahLst/>
              <a:cxnLst/>
              <a:rect l="l" t="t" r="r" b="b"/>
              <a:pathLst>
                <a:path w="625" h="1085" extrusionOk="0">
                  <a:moveTo>
                    <a:pt x="230" y="1"/>
                  </a:moveTo>
                  <a:cubicBezTo>
                    <a:pt x="198" y="66"/>
                    <a:pt x="165" y="165"/>
                    <a:pt x="132" y="231"/>
                  </a:cubicBezTo>
                  <a:lnTo>
                    <a:pt x="99" y="329"/>
                  </a:lnTo>
                  <a:cubicBezTo>
                    <a:pt x="0" y="592"/>
                    <a:pt x="33" y="756"/>
                    <a:pt x="66" y="954"/>
                  </a:cubicBezTo>
                  <a:lnTo>
                    <a:pt x="99" y="1085"/>
                  </a:lnTo>
                  <a:lnTo>
                    <a:pt x="493" y="1019"/>
                  </a:lnTo>
                  <a:lnTo>
                    <a:pt x="493" y="888"/>
                  </a:lnTo>
                  <a:cubicBezTo>
                    <a:pt x="460" y="723"/>
                    <a:pt x="428" y="625"/>
                    <a:pt x="493" y="461"/>
                  </a:cubicBezTo>
                  <a:lnTo>
                    <a:pt x="526" y="395"/>
                  </a:lnTo>
                  <a:cubicBezTo>
                    <a:pt x="559" y="296"/>
                    <a:pt x="592" y="198"/>
                    <a:pt x="625" y="99"/>
                  </a:cubicBezTo>
                  <a:lnTo>
                    <a:pt x="230"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56"/>
            <p:cNvSpPr/>
            <p:nvPr/>
          </p:nvSpPr>
          <p:spPr>
            <a:xfrm>
              <a:off x="6990216" y="2234218"/>
              <a:ext cx="25500" cy="21375"/>
            </a:xfrm>
            <a:custGeom>
              <a:avLst/>
              <a:gdLst/>
              <a:ahLst/>
              <a:cxnLst/>
              <a:rect l="l" t="t" r="r" b="b"/>
              <a:pathLst>
                <a:path w="1020" h="855" extrusionOk="0">
                  <a:moveTo>
                    <a:pt x="395" y="1"/>
                  </a:moveTo>
                  <a:lnTo>
                    <a:pt x="1" y="99"/>
                  </a:lnTo>
                  <a:cubicBezTo>
                    <a:pt x="34" y="231"/>
                    <a:pt x="132" y="329"/>
                    <a:pt x="231" y="395"/>
                  </a:cubicBezTo>
                  <a:cubicBezTo>
                    <a:pt x="231" y="395"/>
                    <a:pt x="264" y="395"/>
                    <a:pt x="264" y="428"/>
                  </a:cubicBezTo>
                  <a:cubicBezTo>
                    <a:pt x="428" y="592"/>
                    <a:pt x="559" y="691"/>
                    <a:pt x="789" y="855"/>
                  </a:cubicBezTo>
                  <a:lnTo>
                    <a:pt x="1019" y="493"/>
                  </a:lnTo>
                  <a:cubicBezTo>
                    <a:pt x="822" y="362"/>
                    <a:pt x="691" y="263"/>
                    <a:pt x="559" y="132"/>
                  </a:cubicBezTo>
                  <a:cubicBezTo>
                    <a:pt x="527" y="99"/>
                    <a:pt x="494" y="99"/>
                    <a:pt x="494" y="66"/>
                  </a:cubicBezTo>
                  <a:cubicBezTo>
                    <a:pt x="461" y="33"/>
                    <a:pt x="395" y="1"/>
                    <a:pt x="395"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56"/>
            <p:cNvSpPr/>
            <p:nvPr/>
          </p:nvSpPr>
          <p:spPr>
            <a:xfrm>
              <a:off x="7097016" y="2213693"/>
              <a:ext cx="27950" cy="15625"/>
            </a:xfrm>
            <a:custGeom>
              <a:avLst/>
              <a:gdLst/>
              <a:ahLst/>
              <a:cxnLst/>
              <a:rect l="l" t="t" r="r" b="b"/>
              <a:pathLst>
                <a:path w="1118" h="625" extrusionOk="0">
                  <a:moveTo>
                    <a:pt x="658" y="0"/>
                  </a:moveTo>
                  <a:lnTo>
                    <a:pt x="526" y="33"/>
                  </a:lnTo>
                  <a:cubicBezTo>
                    <a:pt x="329" y="99"/>
                    <a:pt x="165" y="197"/>
                    <a:pt x="1" y="329"/>
                  </a:cubicBezTo>
                  <a:lnTo>
                    <a:pt x="264" y="624"/>
                  </a:lnTo>
                  <a:cubicBezTo>
                    <a:pt x="362" y="559"/>
                    <a:pt x="428" y="493"/>
                    <a:pt x="526" y="460"/>
                  </a:cubicBezTo>
                  <a:cubicBezTo>
                    <a:pt x="691" y="559"/>
                    <a:pt x="888" y="592"/>
                    <a:pt x="1052" y="624"/>
                  </a:cubicBezTo>
                  <a:lnTo>
                    <a:pt x="1118" y="197"/>
                  </a:lnTo>
                  <a:cubicBezTo>
                    <a:pt x="888" y="197"/>
                    <a:pt x="756" y="131"/>
                    <a:pt x="724" y="99"/>
                  </a:cubicBezTo>
                  <a:lnTo>
                    <a:pt x="65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56"/>
            <p:cNvSpPr/>
            <p:nvPr/>
          </p:nvSpPr>
          <p:spPr>
            <a:xfrm>
              <a:off x="7173416" y="2224368"/>
              <a:ext cx="19750" cy="18100"/>
            </a:xfrm>
            <a:custGeom>
              <a:avLst/>
              <a:gdLst/>
              <a:ahLst/>
              <a:cxnLst/>
              <a:rect l="l" t="t" r="r" b="b"/>
              <a:pathLst>
                <a:path w="790" h="724" extrusionOk="0">
                  <a:moveTo>
                    <a:pt x="461" y="0"/>
                  </a:moveTo>
                  <a:cubicBezTo>
                    <a:pt x="461" y="33"/>
                    <a:pt x="428" y="33"/>
                    <a:pt x="362" y="66"/>
                  </a:cubicBezTo>
                  <a:cubicBezTo>
                    <a:pt x="264" y="165"/>
                    <a:pt x="165" y="263"/>
                    <a:pt x="66" y="362"/>
                  </a:cubicBezTo>
                  <a:cubicBezTo>
                    <a:pt x="66" y="395"/>
                    <a:pt x="33" y="427"/>
                    <a:pt x="1" y="460"/>
                  </a:cubicBezTo>
                  <a:lnTo>
                    <a:pt x="329" y="723"/>
                  </a:lnTo>
                  <a:cubicBezTo>
                    <a:pt x="362" y="690"/>
                    <a:pt x="362" y="657"/>
                    <a:pt x="395" y="625"/>
                  </a:cubicBezTo>
                  <a:cubicBezTo>
                    <a:pt x="461" y="559"/>
                    <a:pt x="559" y="460"/>
                    <a:pt x="625" y="395"/>
                  </a:cubicBezTo>
                  <a:cubicBezTo>
                    <a:pt x="658" y="362"/>
                    <a:pt x="724" y="362"/>
                    <a:pt x="789" y="296"/>
                  </a:cubicBezTo>
                  <a:lnTo>
                    <a:pt x="461"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56"/>
            <p:cNvSpPr/>
            <p:nvPr/>
          </p:nvSpPr>
          <p:spPr>
            <a:xfrm>
              <a:off x="7204641" y="2239968"/>
              <a:ext cx="13975" cy="25500"/>
            </a:xfrm>
            <a:custGeom>
              <a:avLst/>
              <a:gdLst/>
              <a:ahLst/>
              <a:cxnLst/>
              <a:rect l="l" t="t" r="r" b="b"/>
              <a:pathLst>
                <a:path w="559" h="1020" extrusionOk="0">
                  <a:moveTo>
                    <a:pt x="165" y="1"/>
                  </a:moveTo>
                  <a:cubicBezTo>
                    <a:pt x="66" y="132"/>
                    <a:pt x="0" y="231"/>
                    <a:pt x="33" y="461"/>
                  </a:cubicBezTo>
                  <a:cubicBezTo>
                    <a:pt x="33" y="559"/>
                    <a:pt x="66" y="658"/>
                    <a:pt x="99" y="789"/>
                  </a:cubicBezTo>
                  <a:cubicBezTo>
                    <a:pt x="99" y="855"/>
                    <a:pt x="132" y="954"/>
                    <a:pt x="132" y="1019"/>
                  </a:cubicBezTo>
                  <a:lnTo>
                    <a:pt x="559" y="954"/>
                  </a:lnTo>
                  <a:cubicBezTo>
                    <a:pt x="526" y="888"/>
                    <a:pt x="526" y="789"/>
                    <a:pt x="493" y="691"/>
                  </a:cubicBezTo>
                  <a:cubicBezTo>
                    <a:pt x="460" y="592"/>
                    <a:pt x="427" y="493"/>
                    <a:pt x="427" y="395"/>
                  </a:cubicBezTo>
                  <a:cubicBezTo>
                    <a:pt x="427" y="362"/>
                    <a:pt x="427" y="329"/>
                    <a:pt x="526" y="198"/>
                  </a:cubicBezTo>
                  <a:lnTo>
                    <a:pt x="16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56"/>
            <p:cNvSpPr/>
            <p:nvPr/>
          </p:nvSpPr>
          <p:spPr>
            <a:xfrm>
              <a:off x="7225991" y="2304043"/>
              <a:ext cx="27150" cy="28775"/>
            </a:xfrm>
            <a:custGeom>
              <a:avLst/>
              <a:gdLst/>
              <a:ahLst/>
              <a:cxnLst/>
              <a:rect l="l" t="t" r="r" b="b"/>
              <a:pathLst>
                <a:path w="1086" h="1151" extrusionOk="0">
                  <a:moveTo>
                    <a:pt x="296" y="1"/>
                  </a:moveTo>
                  <a:lnTo>
                    <a:pt x="1" y="296"/>
                  </a:lnTo>
                  <a:cubicBezTo>
                    <a:pt x="198" y="461"/>
                    <a:pt x="362" y="625"/>
                    <a:pt x="559" y="789"/>
                  </a:cubicBezTo>
                  <a:cubicBezTo>
                    <a:pt x="592" y="822"/>
                    <a:pt x="592" y="855"/>
                    <a:pt x="625" y="855"/>
                  </a:cubicBezTo>
                  <a:cubicBezTo>
                    <a:pt x="724" y="986"/>
                    <a:pt x="855" y="1151"/>
                    <a:pt x="1052" y="1151"/>
                  </a:cubicBezTo>
                  <a:lnTo>
                    <a:pt x="1085" y="1151"/>
                  </a:lnTo>
                  <a:lnTo>
                    <a:pt x="1085" y="724"/>
                  </a:lnTo>
                  <a:cubicBezTo>
                    <a:pt x="1052" y="724"/>
                    <a:pt x="986" y="625"/>
                    <a:pt x="921" y="592"/>
                  </a:cubicBezTo>
                  <a:cubicBezTo>
                    <a:pt x="888" y="559"/>
                    <a:pt x="855" y="526"/>
                    <a:pt x="822" y="494"/>
                  </a:cubicBezTo>
                  <a:cubicBezTo>
                    <a:pt x="658" y="329"/>
                    <a:pt x="494" y="165"/>
                    <a:pt x="296"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56"/>
            <p:cNvSpPr/>
            <p:nvPr/>
          </p:nvSpPr>
          <p:spPr>
            <a:xfrm>
              <a:off x="7244891" y="2368943"/>
              <a:ext cx="14000" cy="15625"/>
            </a:xfrm>
            <a:custGeom>
              <a:avLst/>
              <a:gdLst/>
              <a:ahLst/>
              <a:cxnLst/>
              <a:rect l="l" t="t" r="r" b="b"/>
              <a:pathLst>
                <a:path w="560" h="625" extrusionOk="0">
                  <a:moveTo>
                    <a:pt x="395" y="1"/>
                  </a:moveTo>
                  <a:lnTo>
                    <a:pt x="0" y="132"/>
                  </a:lnTo>
                  <a:cubicBezTo>
                    <a:pt x="33" y="132"/>
                    <a:pt x="33" y="165"/>
                    <a:pt x="33" y="231"/>
                  </a:cubicBezTo>
                  <a:cubicBezTo>
                    <a:pt x="66" y="296"/>
                    <a:pt x="132" y="494"/>
                    <a:pt x="132" y="559"/>
                  </a:cubicBezTo>
                  <a:lnTo>
                    <a:pt x="526" y="625"/>
                  </a:lnTo>
                  <a:cubicBezTo>
                    <a:pt x="559" y="461"/>
                    <a:pt x="493" y="264"/>
                    <a:pt x="428" y="66"/>
                  </a:cubicBezTo>
                  <a:lnTo>
                    <a:pt x="3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56"/>
            <p:cNvSpPr/>
            <p:nvPr/>
          </p:nvSpPr>
          <p:spPr>
            <a:xfrm>
              <a:off x="7234216" y="2456018"/>
              <a:ext cx="30425" cy="21400"/>
            </a:xfrm>
            <a:custGeom>
              <a:avLst/>
              <a:gdLst/>
              <a:ahLst/>
              <a:cxnLst/>
              <a:rect l="l" t="t" r="r" b="b"/>
              <a:pathLst>
                <a:path w="1217" h="856" extrusionOk="0">
                  <a:moveTo>
                    <a:pt x="1118" y="1"/>
                  </a:moveTo>
                  <a:cubicBezTo>
                    <a:pt x="888" y="67"/>
                    <a:pt x="690" y="165"/>
                    <a:pt x="493" y="264"/>
                  </a:cubicBezTo>
                  <a:cubicBezTo>
                    <a:pt x="329" y="329"/>
                    <a:pt x="165" y="395"/>
                    <a:pt x="0" y="461"/>
                  </a:cubicBezTo>
                  <a:lnTo>
                    <a:pt x="132" y="855"/>
                  </a:lnTo>
                  <a:cubicBezTo>
                    <a:pt x="329" y="789"/>
                    <a:pt x="493" y="691"/>
                    <a:pt x="657" y="625"/>
                  </a:cubicBezTo>
                  <a:cubicBezTo>
                    <a:pt x="855" y="527"/>
                    <a:pt x="1019" y="428"/>
                    <a:pt x="1216" y="395"/>
                  </a:cubicBezTo>
                  <a:lnTo>
                    <a:pt x="1118"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56"/>
            <p:cNvSpPr/>
            <p:nvPr/>
          </p:nvSpPr>
          <p:spPr>
            <a:xfrm>
              <a:off x="7205466" y="2528318"/>
              <a:ext cx="18900" cy="18925"/>
            </a:xfrm>
            <a:custGeom>
              <a:avLst/>
              <a:gdLst/>
              <a:ahLst/>
              <a:cxnLst/>
              <a:rect l="l" t="t" r="r" b="b"/>
              <a:pathLst>
                <a:path w="756" h="757" extrusionOk="0">
                  <a:moveTo>
                    <a:pt x="329" y="1"/>
                  </a:moveTo>
                  <a:lnTo>
                    <a:pt x="0" y="231"/>
                  </a:lnTo>
                  <a:cubicBezTo>
                    <a:pt x="33" y="329"/>
                    <a:pt x="99" y="395"/>
                    <a:pt x="164" y="461"/>
                  </a:cubicBezTo>
                  <a:cubicBezTo>
                    <a:pt x="263" y="559"/>
                    <a:pt x="362" y="658"/>
                    <a:pt x="394" y="756"/>
                  </a:cubicBezTo>
                  <a:lnTo>
                    <a:pt x="756" y="559"/>
                  </a:lnTo>
                  <a:cubicBezTo>
                    <a:pt x="690" y="428"/>
                    <a:pt x="592" y="296"/>
                    <a:pt x="493" y="198"/>
                  </a:cubicBezTo>
                  <a:cubicBezTo>
                    <a:pt x="427" y="132"/>
                    <a:pt x="362" y="66"/>
                    <a:pt x="329"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56"/>
            <p:cNvSpPr/>
            <p:nvPr/>
          </p:nvSpPr>
          <p:spPr>
            <a:xfrm>
              <a:off x="7009116" y="2522568"/>
              <a:ext cx="10700" cy="14800"/>
            </a:xfrm>
            <a:custGeom>
              <a:avLst/>
              <a:gdLst/>
              <a:ahLst/>
              <a:cxnLst/>
              <a:rect l="l" t="t" r="r" b="b"/>
              <a:pathLst>
                <a:path w="428" h="592" extrusionOk="0">
                  <a:moveTo>
                    <a:pt x="1" y="1"/>
                  </a:moveTo>
                  <a:lnTo>
                    <a:pt x="1" y="592"/>
                  </a:lnTo>
                  <a:lnTo>
                    <a:pt x="428" y="592"/>
                  </a:lnTo>
                  <a:lnTo>
                    <a:pt x="428"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56"/>
            <p:cNvSpPr/>
            <p:nvPr/>
          </p:nvSpPr>
          <p:spPr>
            <a:xfrm>
              <a:off x="6958191" y="2570218"/>
              <a:ext cx="34525" cy="30425"/>
            </a:xfrm>
            <a:custGeom>
              <a:avLst/>
              <a:gdLst/>
              <a:ahLst/>
              <a:cxnLst/>
              <a:rect l="l" t="t" r="r" b="b"/>
              <a:pathLst>
                <a:path w="1381" h="1217" extrusionOk="0">
                  <a:moveTo>
                    <a:pt x="197" y="0"/>
                  </a:moveTo>
                  <a:lnTo>
                    <a:pt x="0" y="362"/>
                  </a:lnTo>
                  <a:cubicBezTo>
                    <a:pt x="362" y="559"/>
                    <a:pt x="690" y="822"/>
                    <a:pt x="1085" y="1216"/>
                  </a:cubicBezTo>
                  <a:lnTo>
                    <a:pt x="1380" y="921"/>
                  </a:lnTo>
                  <a:cubicBezTo>
                    <a:pt x="1085" y="625"/>
                    <a:pt x="723" y="263"/>
                    <a:pt x="197"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56"/>
            <p:cNvSpPr/>
            <p:nvPr/>
          </p:nvSpPr>
          <p:spPr>
            <a:xfrm>
              <a:off x="7053491" y="2629368"/>
              <a:ext cx="23025" cy="30425"/>
            </a:xfrm>
            <a:custGeom>
              <a:avLst/>
              <a:gdLst/>
              <a:ahLst/>
              <a:cxnLst/>
              <a:rect l="l" t="t" r="r" b="b"/>
              <a:pathLst>
                <a:path w="921" h="1217" extrusionOk="0">
                  <a:moveTo>
                    <a:pt x="559" y="0"/>
                  </a:moveTo>
                  <a:lnTo>
                    <a:pt x="493" y="99"/>
                  </a:lnTo>
                  <a:cubicBezTo>
                    <a:pt x="362" y="395"/>
                    <a:pt x="197" y="723"/>
                    <a:pt x="0" y="888"/>
                  </a:cubicBezTo>
                  <a:lnTo>
                    <a:pt x="230" y="1216"/>
                  </a:lnTo>
                  <a:cubicBezTo>
                    <a:pt x="526" y="986"/>
                    <a:pt x="723" y="592"/>
                    <a:pt x="887" y="296"/>
                  </a:cubicBezTo>
                  <a:lnTo>
                    <a:pt x="920" y="198"/>
                  </a:lnTo>
                  <a:lnTo>
                    <a:pt x="559"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56"/>
            <p:cNvSpPr/>
            <p:nvPr/>
          </p:nvSpPr>
          <p:spPr>
            <a:xfrm>
              <a:off x="7040341" y="2682768"/>
              <a:ext cx="27125" cy="16450"/>
            </a:xfrm>
            <a:custGeom>
              <a:avLst/>
              <a:gdLst/>
              <a:ahLst/>
              <a:cxnLst/>
              <a:rect l="l" t="t" r="r" b="b"/>
              <a:pathLst>
                <a:path w="1085" h="658" extrusionOk="0">
                  <a:moveTo>
                    <a:pt x="888" y="0"/>
                  </a:moveTo>
                  <a:cubicBezTo>
                    <a:pt x="657" y="0"/>
                    <a:pt x="362" y="99"/>
                    <a:pt x="165" y="197"/>
                  </a:cubicBezTo>
                  <a:cubicBezTo>
                    <a:pt x="99" y="230"/>
                    <a:pt x="66" y="230"/>
                    <a:pt x="0" y="263"/>
                  </a:cubicBezTo>
                  <a:lnTo>
                    <a:pt x="132" y="657"/>
                  </a:lnTo>
                  <a:cubicBezTo>
                    <a:pt x="197" y="625"/>
                    <a:pt x="263" y="592"/>
                    <a:pt x="329" y="559"/>
                  </a:cubicBezTo>
                  <a:cubicBezTo>
                    <a:pt x="493" y="493"/>
                    <a:pt x="723" y="427"/>
                    <a:pt x="855" y="427"/>
                  </a:cubicBezTo>
                  <a:lnTo>
                    <a:pt x="888" y="263"/>
                  </a:lnTo>
                  <a:lnTo>
                    <a:pt x="1085" y="230"/>
                  </a:lnTo>
                  <a:lnTo>
                    <a:pt x="1052"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56"/>
            <p:cNvSpPr/>
            <p:nvPr/>
          </p:nvSpPr>
          <p:spPr>
            <a:xfrm>
              <a:off x="6917116" y="2266268"/>
              <a:ext cx="19725" cy="27125"/>
            </a:xfrm>
            <a:custGeom>
              <a:avLst/>
              <a:gdLst/>
              <a:ahLst/>
              <a:cxnLst/>
              <a:rect l="l" t="t" r="r" b="b"/>
              <a:pathLst>
                <a:path w="789" h="1085" extrusionOk="0">
                  <a:moveTo>
                    <a:pt x="395" y="0"/>
                  </a:moveTo>
                  <a:lnTo>
                    <a:pt x="0" y="99"/>
                  </a:lnTo>
                  <a:lnTo>
                    <a:pt x="33" y="197"/>
                  </a:lnTo>
                  <a:cubicBezTo>
                    <a:pt x="66" y="427"/>
                    <a:pt x="132" y="624"/>
                    <a:pt x="263" y="822"/>
                  </a:cubicBezTo>
                  <a:lnTo>
                    <a:pt x="296" y="887"/>
                  </a:lnTo>
                  <a:cubicBezTo>
                    <a:pt x="296" y="920"/>
                    <a:pt x="329" y="953"/>
                    <a:pt x="329" y="986"/>
                  </a:cubicBezTo>
                  <a:lnTo>
                    <a:pt x="723" y="1085"/>
                  </a:lnTo>
                  <a:cubicBezTo>
                    <a:pt x="789" y="887"/>
                    <a:pt x="690" y="756"/>
                    <a:pt x="625" y="657"/>
                  </a:cubicBezTo>
                  <a:lnTo>
                    <a:pt x="592" y="624"/>
                  </a:lnTo>
                  <a:cubicBezTo>
                    <a:pt x="493" y="460"/>
                    <a:pt x="460" y="296"/>
                    <a:pt x="427" y="99"/>
                  </a:cubicBezTo>
                  <a:lnTo>
                    <a:pt x="39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56"/>
            <p:cNvSpPr/>
            <p:nvPr/>
          </p:nvSpPr>
          <p:spPr>
            <a:xfrm>
              <a:off x="6849741" y="2261318"/>
              <a:ext cx="23850" cy="18925"/>
            </a:xfrm>
            <a:custGeom>
              <a:avLst/>
              <a:gdLst/>
              <a:ahLst/>
              <a:cxnLst/>
              <a:rect l="l" t="t" r="r" b="b"/>
              <a:pathLst>
                <a:path w="954" h="757" extrusionOk="0">
                  <a:moveTo>
                    <a:pt x="428" y="1"/>
                  </a:moveTo>
                  <a:cubicBezTo>
                    <a:pt x="428" y="1"/>
                    <a:pt x="428" y="34"/>
                    <a:pt x="428" y="34"/>
                  </a:cubicBezTo>
                  <a:lnTo>
                    <a:pt x="1" y="1"/>
                  </a:lnTo>
                  <a:lnTo>
                    <a:pt x="1" y="1"/>
                  </a:lnTo>
                  <a:cubicBezTo>
                    <a:pt x="1" y="198"/>
                    <a:pt x="132" y="297"/>
                    <a:pt x="198" y="362"/>
                  </a:cubicBezTo>
                  <a:lnTo>
                    <a:pt x="231" y="395"/>
                  </a:lnTo>
                  <a:cubicBezTo>
                    <a:pt x="395" y="560"/>
                    <a:pt x="494" y="625"/>
                    <a:pt x="691" y="724"/>
                  </a:cubicBezTo>
                  <a:lnTo>
                    <a:pt x="756" y="757"/>
                  </a:lnTo>
                  <a:lnTo>
                    <a:pt x="954" y="428"/>
                  </a:lnTo>
                  <a:lnTo>
                    <a:pt x="888" y="395"/>
                  </a:lnTo>
                  <a:cubicBezTo>
                    <a:pt x="724" y="297"/>
                    <a:pt x="658" y="231"/>
                    <a:pt x="526" y="100"/>
                  </a:cubicBezTo>
                  <a:lnTo>
                    <a:pt x="461" y="67"/>
                  </a:lnTo>
                  <a:cubicBezTo>
                    <a:pt x="461" y="34"/>
                    <a:pt x="428" y="1"/>
                    <a:pt x="42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56"/>
            <p:cNvSpPr/>
            <p:nvPr/>
          </p:nvSpPr>
          <p:spPr>
            <a:xfrm>
              <a:off x="7282691" y="2245718"/>
              <a:ext cx="30400" cy="39450"/>
            </a:xfrm>
            <a:custGeom>
              <a:avLst/>
              <a:gdLst/>
              <a:ahLst/>
              <a:cxnLst/>
              <a:rect l="l" t="t" r="r" b="b"/>
              <a:pathLst>
                <a:path w="1216" h="1578" extrusionOk="0">
                  <a:moveTo>
                    <a:pt x="953" y="1"/>
                  </a:moveTo>
                  <a:cubicBezTo>
                    <a:pt x="427" y="395"/>
                    <a:pt x="197" y="855"/>
                    <a:pt x="0" y="1446"/>
                  </a:cubicBezTo>
                  <a:lnTo>
                    <a:pt x="394" y="1578"/>
                  </a:lnTo>
                  <a:cubicBezTo>
                    <a:pt x="559" y="1052"/>
                    <a:pt x="756" y="658"/>
                    <a:pt x="1216" y="296"/>
                  </a:cubicBezTo>
                  <a:lnTo>
                    <a:pt x="953"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56"/>
            <p:cNvSpPr/>
            <p:nvPr/>
          </p:nvSpPr>
          <p:spPr>
            <a:xfrm>
              <a:off x="7350866" y="2289268"/>
              <a:ext cx="17275" cy="20550"/>
            </a:xfrm>
            <a:custGeom>
              <a:avLst/>
              <a:gdLst/>
              <a:ahLst/>
              <a:cxnLst/>
              <a:rect l="l" t="t" r="r" b="b"/>
              <a:pathLst>
                <a:path w="691" h="822" extrusionOk="0">
                  <a:moveTo>
                    <a:pt x="362" y="0"/>
                  </a:moveTo>
                  <a:lnTo>
                    <a:pt x="0" y="197"/>
                  </a:lnTo>
                  <a:cubicBezTo>
                    <a:pt x="0" y="263"/>
                    <a:pt x="33" y="329"/>
                    <a:pt x="66" y="362"/>
                  </a:cubicBezTo>
                  <a:cubicBezTo>
                    <a:pt x="165" y="526"/>
                    <a:pt x="263" y="690"/>
                    <a:pt x="263" y="822"/>
                  </a:cubicBezTo>
                  <a:lnTo>
                    <a:pt x="690" y="756"/>
                  </a:lnTo>
                  <a:cubicBezTo>
                    <a:pt x="658" y="526"/>
                    <a:pt x="526" y="329"/>
                    <a:pt x="428" y="165"/>
                  </a:cubicBezTo>
                  <a:cubicBezTo>
                    <a:pt x="395" y="132"/>
                    <a:pt x="362" y="66"/>
                    <a:pt x="362"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56"/>
            <p:cNvSpPr/>
            <p:nvPr/>
          </p:nvSpPr>
          <p:spPr>
            <a:xfrm>
              <a:off x="7334441" y="2364843"/>
              <a:ext cx="19725" cy="18925"/>
            </a:xfrm>
            <a:custGeom>
              <a:avLst/>
              <a:gdLst/>
              <a:ahLst/>
              <a:cxnLst/>
              <a:rect l="l" t="t" r="r" b="b"/>
              <a:pathLst>
                <a:path w="789" h="757" extrusionOk="0">
                  <a:moveTo>
                    <a:pt x="230" y="0"/>
                  </a:moveTo>
                  <a:lnTo>
                    <a:pt x="0" y="329"/>
                  </a:lnTo>
                  <a:lnTo>
                    <a:pt x="66" y="395"/>
                  </a:lnTo>
                  <a:cubicBezTo>
                    <a:pt x="230" y="526"/>
                    <a:pt x="395" y="625"/>
                    <a:pt x="395" y="756"/>
                  </a:cubicBezTo>
                  <a:lnTo>
                    <a:pt x="789" y="723"/>
                  </a:lnTo>
                  <a:cubicBezTo>
                    <a:pt x="789" y="395"/>
                    <a:pt x="526" y="198"/>
                    <a:pt x="296" y="66"/>
                  </a:cubicBezTo>
                  <a:lnTo>
                    <a:pt x="230"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56"/>
            <p:cNvSpPr/>
            <p:nvPr/>
          </p:nvSpPr>
          <p:spPr>
            <a:xfrm>
              <a:off x="7354966" y="2489718"/>
              <a:ext cx="28775" cy="22200"/>
            </a:xfrm>
            <a:custGeom>
              <a:avLst/>
              <a:gdLst/>
              <a:ahLst/>
              <a:cxnLst/>
              <a:rect l="l" t="t" r="r" b="b"/>
              <a:pathLst>
                <a:path w="1151" h="888" extrusionOk="0">
                  <a:moveTo>
                    <a:pt x="1151" y="0"/>
                  </a:moveTo>
                  <a:cubicBezTo>
                    <a:pt x="789" y="0"/>
                    <a:pt x="494" y="230"/>
                    <a:pt x="231" y="394"/>
                  </a:cubicBezTo>
                  <a:cubicBezTo>
                    <a:pt x="165" y="460"/>
                    <a:pt x="66" y="493"/>
                    <a:pt x="1" y="559"/>
                  </a:cubicBezTo>
                  <a:lnTo>
                    <a:pt x="231" y="887"/>
                  </a:lnTo>
                  <a:cubicBezTo>
                    <a:pt x="296" y="854"/>
                    <a:pt x="395" y="789"/>
                    <a:pt x="461" y="756"/>
                  </a:cubicBezTo>
                  <a:cubicBezTo>
                    <a:pt x="691" y="592"/>
                    <a:pt x="954" y="394"/>
                    <a:pt x="1151" y="394"/>
                  </a:cubicBezTo>
                  <a:lnTo>
                    <a:pt x="1151"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56"/>
            <p:cNvSpPr/>
            <p:nvPr/>
          </p:nvSpPr>
          <p:spPr>
            <a:xfrm>
              <a:off x="7351691" y="2570218"/>
              <a:ext cx="22200" cy="19750"/>
            </a:xfrm>
            <a:custGeom>
              <a:avLst/>
              <a:gdLst/>
              <a:ahLst/>
              <a:cxnLst/>
              <a:rect l="l" t="t" r="r" b="b"/>
              <a:pathLst>
                <a:path w="888" h="790" extrusionOk="0">
                  <a:moveTo>
                    <a:pt x="230" y="0"/>
                  </a:moveTo>
                  <a:lnTo>
                    <a:pt x="0" y="329"/>
                  </a:lnTo>
                  <a:lnTo>
                    <a:pt x="99" y="395"/>
                  </a:lnTo>
                  <a:cubicBezTo>
                    <a:pt x="230" y="493"/>
                    <a:pt x="493" y="658"/>
                    <a:pt x="493" y="789"/>
                  </a:cubicBezTo>
                  <a:lnTo>
                    <a:pt x="888" y="789"/>
                  </a:lnTo>
                  <a:cubicBezTo>
                    <a:pt x="888" y="428"/>
                    <a:pt x="559" y="230"/>
                    <a:pt x="329" y="66"/>
                  </a:cubicBezTo>
                  <a:lnTo>
                    <a:pt x="230"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56"/>
            <p:cNvSpPr/>
            <p:nvPr/>
          </p:nvSpPr>
          <p:spPr>
            <a:xfrm>
              <a:off x="7340191" y="2655643"/>
              <a:ext cx="18925" cy="22225"/>
            </a:xfrm>
            <a:custGeom>
              <a:avLst/>
              <a:gdLst/>
              <a:ahLst/>
              <a:cxnLst/>
              <a:rect l="l" t="t" r="r" b="b"/>
              <a:pathLst>
                <a:path w="757" h="889" extrusionOk="0">
                  <a:moveTo>
                    <a:pt x="329" y="1"/>
                  </a:moveTo>
                  <a:lnTo>
                    <a:pt x="0" y="264"/>
                  </a:lnTo>
                  <a:lnTo>
                    <a:pt x="66" y="362"/>
                  </a:lnTo>
                  <a:cubicBezTo>
                    <a:pt x="230" y="560"/>
                    <a:pt x="296" y="691"/>
                    <a:pt x="362" y="888"/>
                  </a:cubicBezTo>
                  <a:lnTo>
                    <a:pt x="756" y="822"/>
                  </a:lnTo>
                  <a:cubicBezTo>
                    <a:pt x="690" y="527"/>
                    <a:pt x="559" y="329"/>
                    <a:pt x="395" y="99"/>
                  </a:cubicBezTo>
                  <a:lnTo>
                    <a:pt x="329"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56"/>
            <p:cNvSpPr/>
            <p:nvPr/>
          </p:nvSpPr>
          <p:spPr>
            <a:xfrm>
              <a:off x="7276116" y="2708218"/>
              <a:ext cx="21375" cy="18925"/>
            </a:xfrm>
            <a:custGeom>
              <a:avLst/>
              <a:gdLst/>
              <a:ahLst/>
              <a:cxnLst/>
              <a:rect l="l" t="t" r="r" b="b"/>
              <a:pathLst>
                <a:path w="855" h="757" extrusionOk="0">
                  <a:moveTo>
                    <a:pt x="592" y="1"/>
                  </a:moveTo>
                  <a:cubicBezTo>
                    <a:pt x="493" y="100"/>
                    <a:pt x="362" y="165"/>
                    <a:pt x="230" y="264"/>
                  </a:cubicBezTo>
                  <a:cubicBezTo>
                    <a:pt x="164" y="330"/>
                    <a:pt x="66" y="362"/>
                    <a:pt x="0" y="428"/>
                  </a:cubicBezTo>
                  <a:lnTo>
                    <a:pt x="230" y="757"/>
                  </a:lnTo>
                  <a:cubicBezTo>
                    <a:pt x="296" y="724"/>
                    <a:pt x="394" y="658"/>
                    <a:pt x="460" y="592"/>
                  </a:cubicBezTo>
                  <a:cubicBezTo>
                    <a:pt x="592" y="527"/>
                    <a:pt x="723" y="428"/>
                    <a:pt x="855" y="330"/>
                  </a:cubicBezTo>
                  <a:lnTo>
                    <a:pt x="592"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56"/>
            <p:cNvSpPr/>
            <p:nvPr/>
          </p:nvSpPr>
          <p:spPr>
            <a:xfrm>
              <a:off x="7195591" y="2698368"/>
              <a:ext cx="23025" cy="19750"/>
            </a:xfrm>
            <a:custGeom>
              <a:avLst/>
              <a:gdLst/>
              <a:ahLst/>
              <a:cxnLst/>
              <a:rect l="l" t="t" r="r" b="b"/>
              <a:pathLst>
                <a:path w="921" h="790" extrusionOk="0">
                  <a:moveTo>
                    <a:pt x="198" y="1"/>
                  </a:moveTo>
                  <a:lnTo>
                    <a:pt x="1" y="362"/>
                  </a:lnTo>
                  <a:cubicBezTo>
                    <a:pt x="231" y="494"/>
                    <a:pt x="461" y="625"/>
                    <a:pt x="658" y="789"/>
                  </a:cubicBezTo>
                  <a:lnTo>
                    <a:pt x="921" y="461"/>
                  </a:lnTo>
                  <a:cubicBezTo>
                    <a:pt x="691" y="264"/>
                    <a:pt x="461" y="132"/>
                    <a:pt x="19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56"/>
            <p:cNvSpPr/>
            <p:nvPr/>
          </p:nvSpPr>
          <p:spPr>
            <a:xfrm>
              <a:off x="7216966" y="2677843"/>
              <a:ext cx="15625" cy="15625"/>
            </a:xfrm>
            <a:custGeom>
              <a:avLst/>
              <a:gdLst/>
              <a:ahLst/>
              <a:cxnLst/>
              <a:rect l="l" t="t" r="r" b="b"/>
              <a:pathLst>
                <a:path w="625" h="625" extrusionOk="0">
                  <a:moveTo>
                    <a:pt x="230" y="0"/>
                  </a:moveTo>
                  <a:lnTo>
                    <a:pt x="0" y="329"/>
                  </a:lnTo>
                  <a:cubicBezTo>
                    <a:pt x="99" y="427"/>
                    <a:pt x="230" y="526"/>
                    <a:pt x="362" y="624"/>
                  </a:cubicBezTo>
                  <a:lnTo>
                    <a:pt x="625" y="296"/>
                  </a:lnTo>
                  <a:cubicBezTo>
                    <a:pt x="493" y="197"/>
                    <a:pt x="362" y="99"/>
                    <a:pt x="230"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56"/>
            <p:cNvSpPr/>
            <p:nvPr/>
          </p:nvSpPr>
          <p:spPr>
            <a:xfrm>
              <a:off x="6937641" y="2331168"/>
              <a:ext cx="12350" cy="13150"/>
            </a:xfrm>
            <a:custGeom>
              <a:avLst/>
              <a:gdLst/>
              <a:ahLst/>
              <a:cxnLst/>
              <a:rect l="l" t="t" r="r" b="b"/>
              <a:pathLst>
                <a:path w="494" h="526" extrusionOk="0">
                  <a:moveTo>
                    <a:pt x="66" y="0"/>
                  </a:moveTo>
                  <a:lnTo>
                    <a:pt x="1" y="460"/>
                  </a:lnTo>
                  <a:lnTo>
                    <a:pt x="428" y="526"/>
                  </a:lnTo>
                  <a:lnTo>
                    <a:pt x="494" y="66"/>
                  </a:lnTo>
                  <a:lnTo>
                    <a:pt x="66"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56"/>
            <p:cNvSpPr/>
            <p:nvPr/>
          </p:nvSpPr>
          <p:spPr>
            <a:xfrm>
              <a:off x="6861241" y="2428093"/>
              <a:ext cx="21400" cy="14000"/>
            </a:xfrm>
            <a:custGeom>
              <a:avLst/>
              <a:gdLst/>
              <a:ahLst/>
              <a:cxnLst/>
              <a:rect l="l" t="t" r="r" b="b"/>
              <a:pathLst>
                <a:path w="856" h="560" extrusionOk="0">
                  <a:moveTo>
                    <a:pt x="34" y="1"/>
                  </a:moveTo>
                  <a:lnTo>
                    <a:pt x="1" y="395"/>
                  </a:lnTo>
                  <a:cubicBezTo>
                    <a:pt x="264" y="428"/>
                    <a:pt x="461" y="461"/>
                    <a:pt x="724" y="559"/>
                  </a:cubicBezTo>
                  <a:lnTo>
                    <a:pt x="855" y="165"/>
                  </a:lnTo>
                  <a:cubicBezTo>
                    <a:pt x="592" y="66"/>
                    <a:pt x="362" y="33"/>
                    <a:pt x="34"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56"/>
            <p:cNvSpPr/>
            <p:nvPr/>
          </p:nvSpPr>
          <p:spPr>
            <a:xfrm>
              <a:off x="6889166" y="2522568"/>
              <a:ext cx="18925" cy="22200"/>
            </a:xfrm>
            <a:custGeom>
              <a:avLst/>
              <a:gdLst/>
              <a:ahLst/>
              <a:cxnLst/>
              <a:rect l="l" t="t" r="r" b="b"/>
              <a:pathLst>
                <a:path w="757" h="888" extrusionOk="0">
                  <a:moveTo>
                    <a:pt x="395" y="1"/>
                  </a:moveTo>
                  <a:lnTo>
                    <a:pt x="330" y="99"/>
                  </a:lnTo>
                  <a:cubicBezTo>
                    <a:pt x="198" y="329"/>
                    <a:pt x="67" y="493"/>
                    <a:pt x="1" y="789"/>
                  </a:cubicBezTo>
                  <a:lnTo>
                    <a:pt x="395" y="888"/>
                  </a:lnTo>
                  <a:cubicBezTo>
                    <a:pt x="461" y="691"/>
                    <a:pt x="560" y="526"/>
                    <a:pt x="658" y="329"/>
                  </a:cubicBezTo>
                  <a:lnTo>
                    <a:pt x="757" y="231"/>
                  </a:lnTo>
                  <a:lnTo>
                    <a:pt x="3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56"/>
            <p:cNvSpPr/>
            <p:nvPr/>
          </p:nvSpPr>
          <p:spPr>
            <a:xfrm>
              <a:off x="6854666" y="2588293"/>
              <a:ext cx="19750" cy="16450"/>
            </a:xfrm>
            <a:custGeom>
              <a:avLst/>
              <a:gdLst/>
              <a:ahLst/>
              <a:cxnLst/>
              <a:rect l="l" t="t" r="r" b="b"/>
              <a:pathLst>
                <a:path w="790" h="658" extrusionOk="0">
                  <a:moveTo>
                    <a:pt x="264" y="0"/>
                  </a:moveTo>
                  <a:lnTo>
                    <a:pt x="1" y="329"/>
                  </a:lnTo>
                  <a:cubicBezTo>
                    <a:pt x="34" y="362"/>
                    <a:pt x="67" y="395"/>
                    <a:pt x="99" y="428"/>
                  </a:cubicBezTo>
                  <a:cubicBezTo>
                    <a:pt x="198" y="460"/>
                    <a:pt x="362" y="592"/>
                    <a:pt x="395" y="658"/>
                  </a:cubicBezTo>
                  <a:lnTo>
                    <a:pt x="790" y="526"/>
                  </a:lnTo>
                  <a:cubicBezTo>
                    <a:pt x="757" y="362"/>
                    <a:pt x="559" y="230"/>
                    <a:pt x="329" y="66"/>
                  </a:cubicBezTo>
                  <a:cubicBezTo>
                    <a:pt x="297" y="33"/>
                    <a:pt x="264" y="33"/>
                    <a:pt x="264"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56"/>
            <p:cNvSpPr/>
            <p:nvPr/>
          </p:nvSpPr>
          <p:spPr>
            <a:xfrm>
              <a:off x="6881791" y="2675368"/>
              <a:ext cx="10700" cy="9875"/>
            </a:xfrm>
            <a:custGeom>
              <a:avLst/>
              <a:gdLst/>
              <a:ahLst/>
              <a:cxnLst/>
              <a:rect l="l" t="t" r="r" b="b"/>
              <a:pathLst>
                <a:path w="428" h="395" extrusionOk="0">
                  <a:moveTo>
                    <a:pt x="0" y="1"/>
                  </a:moveTo>
                  <a:lnTo>
                    <a:pt x="0" y="395"/>
                  </a:lnTo>
                  <a:lnTo>
                    <a:pt x="427" y="395"/>
                  </a:lnTo>
                  <a:lnTo>
                    <a:pt x="427"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56"/>
            <p:cNvSpPr/>
            <p:nvPr/>
          </p:nvSpPr>
          <p:spPr>
            <a:xfrm>
              <a:off x="6937641" y="2651543"/>
              <a:ext cx="17275" cy="23025"/>
            </a:xfrm>
            <a:custGeom>
              <a:avLst/>
              <a:gdLst/>
              <a:ahLst/>
              <a:cxnLst/>
              <a:rect l="l" t="t" r="r" b="b"/>
              <a:pathLst>
                <a:path w="691" h="921" extrusionOk="0">
                  <a:moveTo>
                    <a:pt x="329" y="1"/>
                  </a:moveTo>
                  <a:cubicBezTo>
                    <a:pt x="132" y="329"/>
                    <a:pt x="66" y="493"/>
                    <a:pt x="1" y="789"/>
                  </a:cubicBezTo>
                  <a:lnTo>
                    <a:pt x="362" y="921"/>
                  </a:lnTo>
                  <a:cubicBezTo>
                    <a:pt x="461" y="625"/>
                    <a:pt x="527" y="493"/>
                    <a:pt x="691" y="231"/>
                  </a:cubicBezTo>
                  <a:lnTo>
                    <a:pt x="329"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56"/>
            <p:cNvSpPr/>
            <p:nvPr/>
          </p:nvSpPr>
          <p:spPr>
            <a:xfrm>
              <a:off x="6843412" y="2083893"/>
              <a:ext cx="69025" cy="663800"/>
            </a:xfrm>
            <a:custGeom>
              <a:avLst/>
              <a:gdLst/>
              <a:ahLst/>
              <a:cxnLst/>
              <a:rect l="l" t="t" r="r" b="b"/>
              <a:pathLst>
                <a:path w="2761" h="26552" extrusionOk="0">
                  <a:moveTo>
                    <a:pt x="493" y="24284"/>
                  </a:moveTo>
                  <a:lnTo>
                    <a:pt x="0" y="1282"/>
                  </a:lnTo>
                  <a:cubicBezTo>
                    <a:pt x="0" y="1282"/>
                    <a:pt x="822" y="0"/>
                    <a:pt x="1775" y="1479"/>
                  </a:cubicBezTo>
                  <a:cubicBezTo>
                    <a:pt x="2760" y="2990"/>
                    <a:pt x="2005" y="24974"/>
                    <a:pt x="2005" y="24974"/>
                  </a:cubicBezTo>
                  <a:cubicBezTo>
                    <a:pt x="2005" y="24974"/>
                    <a:pt x="559" y="26551"/>
                    <a:pt x="493" y="24284"/>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56"/>
            <p:cNvSpPr/>
            <p:nvPr/>
          </p:nvSpPr>
          <p:spPr>
            <a:xfrm>
              <a:off x="6942566" y="1715843"/>
              <a:ext cx="167625" cy="84650"/>
            </a:xfrm>
            <a:custGeom>
              <a:avLst/>
              <a:gdLst/>
              <a:ahLst/>
              <a:cxnLst/>
              <a:rect l="l" t="t" r="r" b="b"/>
              <a:pathLst>
                <a:path w="6705" h="3386" extrusionOk="0">
                  <a:moveTo>
                    <a:pt x="1" y="3221"/>
                  </a:moveTo>
                  <a:cubicBezTo>
                    <a:pt x="1" y="3221"/>
                    <a:pt x="264" y="1414"/>
                    <a:pt x="3484" y="691"/>
                  </a:cubicBezTo>
                  <a:cubicBezTo>
                    <a:pt x="6704" y="1"/>
                    <a:pt x="3583" y="2137"/>
                    <a:pt x="3155" y="3385"/>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56"/>
            <p:cNvSpPr/>
            <p:nvPr/>
          </p:nvSpPr>
          <p:spPr>
            <a:xfrm>
              <a:off x="7016516" y="1611518"/>
              <a:ext cx="125700" cy="65750"/>
            </a:xfrm>
            <a:custGeom>
              <a:avLst/>
              <a:gdLst/>
              <a:ahLst/>
              <a:cxnLst/>
              <a:rect l="l" t="t" r="r" b="b"/>
              <a:pathLst>
                <a:path w="5028" h="2630" extrusionOk="0">
                  <a:moveTo>
                    <a:pt x="789" y="559"/>
                  </a:moveTo>
                  <a:cubicBezTo>
                    <a:pt x="0" y="0"/>
                    <a:pt x="5028" y="559"/>
                    <a:pt x="5028" y="559"/>
                  </a:cubicBezTo>
                  <a:cubicBezTo>
                    <a:pt x="5028" y="559"/>
                    <a:pt x="3582" y="2629"/>
                    <a:pt x="789" y="55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56"/>
            <p:cNvSpPr/>
            <p:nvPr/>
          </p:nvSpPr>
          <p:spPr>
            <a:xfrm>
              <a:off x="6972966" y="2469168"/>
              <a:ext cx="313850" cy="174175"/>
            </a:xfrm>
            <a:custGeom>
              <a:avLst/>
              <a:gdLst/>
              <a:ahLst/>
              <a:cxnLst/>
              <a:rect l="l" t="t" r="r" b="b"/>
              <a:pathLst>
                <a:path w="12554" h="6967" extrusionOk="0">
                  <a:moveTo>
                    <a:pt x="1" y="132"/>
                  </a:moveTo>
                  <a:lnTo>
                    <a:pt x="494" y="6967"/>
                  </a:lnTo>
                  <a:lnTo>
                    <a:pt x="11830" y="6967"/>
                  </a:lnTo>
                  <a:lnTo>
                    <a:pt x="125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56"/>
            <p:cNvSpPr/>
            <p:nvPr/>
          </p:nvSpPr>
          <p:spPr>
            <a:xfrm>
              <a:off x="6859012" y="2091268"/>
              <a:ext cx="511000" cy="31250"/>
            </a:xfrm>
            <a:custGeom>
              <a:avLst/>
              <a:gdLst/>
              <a:ahLst/>
              <a:cxnLst/>
              <a:rect l="l" t="t" r="r" b="b"/>
              <a:pathLst>
                <a:path w="20440" h="1250" extrusionOk="0">
                  <a:moveTo>
                    <a:pt x="0" y="34"/>
                  </a:moveTo>
                  <a:cubicBezTo>
                    <a:pt x="66" y="494"/>
                    <a:pt x="6967" y="1250"/>
                    <a:pt x="13703" y="790"/>
                  </a:cubicBezTo>
                  <a:cubicBezTo>
                    <a:pt x="20439" y="362"/>
                    <a:pt x="7821" y="99"/>
                    <a:pt x="4568" y="34"/>
                  </a:cubicBezTo>
                  <a:cubicBezTo>
                    <a:pt x="1315" y="1"/>
                    <a:pt x="0" y="34"/>
                    <a:pt x="0" y="34"/>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56"/>
            <p:cNvSpPr/>
            <p:nvPr/>
          </p:nvSpPr>
          <p:spPr>
            <a:xfrm>
              <a:off x="7506941" y="1851393"/>
              <a:ext cx="718850" cy="973525"/>
            </a:xfrm>
            <a:custGeom>
              <a:avLst/>
              <a:gdLst/>
              <a:ahLst/>
              <a:cxnLst/>
              <a:rect l="l" t="t" r="r" b="b"/>
              <a:pathLst>
                <a:path w="28754" h="38941" extrusionOk="0">
                  <a:moveTo>
                    <a:pt x="23102" y="4535"/>
                  </a:moveTo>
                  <a:lnTo>
                    <a:pt x="23857" y="1"/>
                  </a:lnTo>
                  <a:lnTo>
                    <a:pt x="14394" y="1"/>
                  </a:lnTo>
                  <a:lnTo>
                    <a:pt x="4930" y="1"/>
                  </a:lnTo>
                  <a:lnTo>
                    <a:pt x="5653" y="4535"/>
                  </a:lnTo>
                  <a:cubicBezTo>
                    <a:pt x="1085" y="5620"/>
                    <a:pt x="1" y="10352"/>
                    <a:pt x="1" y="10352"/>
                  </a:cubicBezTo>
                  <a:lnTo>
                    <a:pt x="1348" y="35983"/>
                  </a:lnTo>
                  <a:cubicBezTo>
                    <a:pt x="1578" y="38283"/>
                    <a:pt x="3944" y="38940"/>
                    <a:pt x="3944" y="38940"/>
                  </a:cubicBezTo>
                  <a:lnTo>
                    <a:pt x="14394" y="38940"/>
                  </a:lnTo>
                  <a:lnTo>
                    <a:pt x="24810" y="38940"/>
                  </a:lnTo>
                  <a:cubicBezTo>
                    <a:pt x="24810" y="38940"/>
                    <a:pt x="27176" y="38283"/>
                    <a:pt x="27406" y="35983"/>
                  </a:cubicBezTo>
                  <a:lnTo>
                    <a:pt x="28754" y="10352"/>
                  </a:lnTo>
                  <a:cubicBezTo>
                    <a:pt x="28754" y="10352"/>
                    <a:pt x="27768" y="5685"/>
                    <a:pt x="23102" y="453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56"/>
            <p:cNvSpPr/>
            <p:nvPr/>
          </p:nvSpPr>
          <p:spPr>
            <a:xfrm>
              <a:off x="7538166" y="1879318"/>
              <a:ext cx="656400" cy="872475"/>
            </a:xfrm>
            <a:custGeom>
              <a:avLst/>
              <a:gdLst/>
              <a:ahLst/>
              <a:cxnLst/>
              <a:rect l="l" t="t" r="r" b="b"/>
              <a:pathLst>
                <a:path w="26256" h="34899" extrusionOk="0">
                  <a:moveTo>
                    <a:pt x="26256" y="9300"/>
                  </a:moveTo>
                  <a:lnTo>
                    <a:pt x="26059" y="12784"/>
                  </a:lnTo>
                  <a:lnTo>
                    <a:pt x="24810" y="33124"/>
                  </a:lnTo>
                  <a:cubicBezTo>
                    <a:pt x="24679" y="34241"/>
                    <a:pt x="23660" y="34734"/>
                    <a:pt x="23266" y="34899"/>
                  </a:cubicBezTo>
                  <a:lnTo>
                    <a:pt x="2991" y="34899"/>
                  </a:lnTo>
                  <a:cubicBezTo>
                    <a:pt x="2597" y="34734"/>
                    <a:pt x="1578" y="34241"/>
                    <a:pt x="1446" y="33124"/>
                  </a:cubicBezTo>
                  <a:lnTo>
                    <a:pt x="231" y="13375"/>
                  </a:lnTo>
                  <a:lnTo>
                    <a:pt x="1" y="9300"/>
                  </a:lnTo>
                  <a:cubicBezTo>
                    <a:pt x="198" y="8610"/>
                    <a:pt x="1282" y="5324"/>
                    <a:pt x="4667" y="4503"/>
                  </a:cubicBezTo>
                  <a:lnTo>
                    <a:pt x="5751" y="4240"/>
                  </a:lnTo>
                  <a:lnTo>
                    <a:pt x="5061" y="1"/>
                  </a:lnTo>
                  <a:lnTo>
                    <a:pt x="21195" y="1"/>
                  </a:lnTo>
                  <a:lnTo>
                    <a:pt x="20505" y="4240"/>
                  </a:lnTo>
                  <a:lnTo>
                    <a:pt x="21590" y="4503"/>
                  </a:lnTo>
                  <a:cubicBezTo>
                    <a:pt x="25040" y="5357"/>
                    <a:pt x="26092" y="8643"/>
                    <a:pt x="26256" y="930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56"/>
            <p:cNvSpPr/>
            <p:nvPr/>
          </p:nvSpPr>
          <p:spPr>
            <a:xfrm>
              <a:off x="7543916" y="2151243"/>
              <a:ext cx="645725" cy="600550"/>
            </a:xfrm>
            <a:custGeom>
              <a:avLst/>
              <a:gdLst/>
              <a:ahLst/>
              <a:cxnLst/>
              <a:rect l="l" t="t" r="r" b="b"/>
              <a:pathLst>
                <a:path w="25829" h="24022" extrusionOk="0">
                  <a:moveTo>
                    <a:pt x="25829" y="1907"/>
                  </a:moveTo>
                  <a:lnTo>
                    <a:pt x="25796" y="2071"/>
                  </a:lnTo>
                  <a:lnTo>
                    <a:pt x="24580" y="22247"/>
                  </a:lnTo>
                  <a:cubicBezTo>
                    <a:pt x="24449" y="23364"/>
                    <a:pt x="23430" y="23857"/>
                    <a:pt x="23036" y="24022"/>
                  </a:cubicBezTo>
                  <a:lnTo>
                    <a:pt x="2761" y="24022"/>
                  </a:lnTo>
                  <a:cubicBezTo>
                    <a:pt x="2367" y="23857"/>
                    <a:pt x="1348" y="23364"/>
                    <a:pt x="1216" y="22247"/>
                  </a:cubicBezTo>
                  <a:lnTo>
                    <a:pt x="1" y="2564"/>
                  </a:lnTo>
                  <a:lnTo>
                    <a:pt x="1" y="2564"/>
                  </a:lnTo>
                  <a:lnTo>
                    <a:pt x="1" y="2498"/>
                  </a:lnTo>
                  <a:cubicBezTo>
                    <a:pt x="33" y="2465"/>
                    <a:pt x="33" y="2465"/>
                    <a:pt x="33" y="2465"/>
                  </a:cubicBezTo>
                  <a:cubicBezTo>
                    <a:pt x="33" y="2465"/>
                    <a:pt x="33" y="2465"/>
                    <a:pt x="33" y="2465"/>
                  </a:cubicBezTo>
                  <a:cubicBezTo>
                    <a:pt x="198" y="2235"/>
                    <a:pt x="263" y="2038"/>
                    <a:pt x="526" y="1939"/>
                  </a:cubicBezTo>
                  <a:cubicBezTo>
                    <a:pt x="625" y="1874"/>
                    <a:pt x="756" y="1808"/>
                    <a:pt x="888" y="1742"/>
                  </a:cubicBezTo>
                  <a:cubicBezTo>
                    <a:pt x="1085" y="1611"/>
                    <a:pt x="1249" y="1578"/>
                    <a:pt x="1446" y="1512"/>
                  </a:cubicBezTo>
                  <a:cubicBezTo>
                    <a:pt x="1644" y="1447"/>
                    <a:pt x="1808" y="1381"/>
                    <a:pt x="2005" y="1348"/>
                  </a:cubicBezTo>
                  <a:cubicBezTo>
                    <a:pt x="2334" y="1282"/>
                    <a:pt x="2597" y="1217"/>
                    <a:pt x="2892" y="1118"/>
                  </a:cubicBezTo>
                  <a:cubicBezTo>
                    <a:pt x="3089" y="1085"/>
                    <a:pt x="3352" y="1052"/>
                    <a:pt x="3549" y="1052"/>
                  </a:cubicBezTo>
                  <a:cubicBezTo>
                    <a:pt x="3812" y="1052"/>
                    <a:pt x="4075" y="986"/>
                    <a:pt x="4338" y="986"/>
                  </a:cubicBezTo>
                  <a:cubicBezTo>
                    <a:pt x="4568" y="986"/>
                    <a:pt x="4732" y="986"/>
                    <a:pt x="4930" y="1019"/>
                  </a:cubicBezTo>
                  <a:cubicBezTo>
                    <a:pt x="5258" y="1085"/>
                    <a:pt x="5521" y="986"/>
                    <a:pt x="5817" y="888"/>
                  </a:cubicBezTo>
                  <a:cubicBezTo>
                    <a:pt x="6343" y="756"/>
                    <a:pt x="6835" y="526"/>
                    <a:pt x="7394" y="494"/>
                  </a:cubicBezTo>
                  <a:cubicBezTo>
                    <a:pt x="7526" y="494"/>
                    <a:pt x="7690" y="494"/>
                    <a:pt x="7854" y="494"/>
                  </a:cubicBezTo>
                  <a:cubicBezTo>
                    <a:pt x="7986" y="494"/>
                    <a:pt x="8051" y="559"/>
                    <a:pt x="8183" y="592"/>
                  </a:cubicBezTo>
                  <a:cubicBezTo>
                    <a:pt x="8413" y="625"/>
                    <a:pt x="8676" y="559"/>
                    <a:pt x="8906" y="526"/>
                  </a:cubicBezTo>
                  <a:cubicBezTo>
                    <a:pt x="9103" y="494"/>
                    <a:pt x="9333" y="494"/>
                    <a:pt x="9530" y="494"/>
                  </a:cubicBezTo>
                  <a:cubicBezTo>
                    <a:pt x="9661" y="494"/>
                    <a:pt x="9793" y="494"/>
                    <a:pt x="9924" y="494"/>
                  </a:cubicBezTo>
                  <a:cubicBezTo>
                    <a:pt x="10056" y="526"/>
                    <a:pt x="10154" y="559"/>
                    <a:pt x="10286" y="592"/>
                  </a:cubicBezTo>
                  <a:cubicBezTo>
                    <a:pt x="10483" y="592"/>
                    <a:pt x="10713" y="658"/>
                    <a:pt x="10877" y="658"/>
                  </a:cubicBezTo>
                  <a:cubicBezTo>
                    <a:pt x="11140" y="625"/>
                    <a:pt x="11337" y="494"/>
                    <a:pt x="11567" y="428"/>
                  </a:cubicBezTo>
                  <a:cubicBezTo>
                    <a:pt x="11830" y="362"/>
                    <a:pt x="12060" y="296"/>
                    <a:pt x="12290" y="231"/>
                  </a:cubicBezTo>
                  <a:cubicBezTo>
                    <a:pt x="12750" y="99"/>
                    <a:pt x="13210" y="34"/>
                    <a:pt x="13703" y="34"/>
                  </a:cubicBezTo>
                  <a:cubicBezTo>
                    <a:pt x="13868" y="34"/>
                    <a:pt x="13966" y="66"/>
                    <a:pt x="14130" y="99"/>
                  </a:cubicBezTo>
                  <a:cubicBezTo>
                    <a:pt x="14229" y="132"/>
                    <a:pt x="14328" y="66"/>
                    <a:pt x="14426" y="99"/>
                  </a:cubicBezTo>
                  <a:cubicBezTo>
                    <a:pt x="14492" y="99"/>
                    <a:pt x="14558" y="165"/>
                    <a:pt x="14623" y="165"/>
                  </a:cubicBezTo>
                  <a:cubicBezTo>
                    <a:pt x="14689" y="198"/>
                    <a:pt x="14788" y="165"/>
                    <a:pt x="14853" y="165"/>
                  </a:cubicBezTo>
                  <a:cubicBezTo>
                    <a:pt x="14952" y="165"/>
                    <a:pt x="15051" y="231"/>
                    <a:pt x="15149" y="231"/>
                  </a:cubicBezTo>
                  <a:cubicBezTo>
                    <a:pt x="15445" y="264"/>
                    <a:pt x="15773" y="231"/>
                    <a:pt x="16069" y="231"/>
                  </a:cubicBezTo>
                  <a:cubicBezTo>
                    <a:pt x="16365" y="231"/>
                    <a:pt x="16661" y="264"/>
                    <a:pt x="16956" y="231"/>
                  </a:cubicBezTo>
                  <a:cubicBezTo>
                    <a:pt x="17285" y="165"/>
                    <a:pt x="17614" y="99"/>
                    <a:pt x="17942" y="34"/>
                  </a:cubicBezTo>
                  <a:cubicBezTo>
                    <a:pt x="18172" y="1"/>
                    <a:pt x="18468" y="1"/>
                    <a:pt x="18698" y="34"/>
                  </a:cubicBezTo>
                  <a:cubicBezTo>
                    <a:pt x="18829" y="34"/>
                    <a:pt x="18961" y="99"/>
                    <a:pt x="19092" y="165"/>
                  </a:cubicBezTo>
                  <a:cubicBezTo>
                    <a:pt x="19322" y="231"/>
                    <a:pt x="19520" y="329"/>
                    <a:pt x="19717" y="428"/>
                  </a:cubicBezTo>
                  <a:cubicBezTo>
                    <a:pt x="20012" y="559"/>
                    <a:pt x="20374" y="625"/>
                    <a:pt x="20670" y="724"/>
                  </a:cubicBezTo>
                  <a:cubicBezTo>
                    <a:pt x="21261" y="888"/>
                    <a:pt x="21885" y="954"/>
                    <a:pt x="22510" y="1052"/>
                  </a:cubicBezTo>
                  <a:cubicBezTo>
                    <a:pt x="23036" y="1151"/>
                    <a:pt x="23594" y="1184"/>
                    <a:pt x="24120" y="1315"/>
                  </a:cubicBezTo>
                  <a:cubicBezTo>
                    <a:pt x="24711" y="1447"/>
                    <a:pt x="25303" y="1644"/>
                    <a:pt x="25829" y="190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56"/>
            <p:cNvSpPr/>
            <p:nvPr/>
          </p:nvSpPr>
          <p:spPr>
            <a:xfrm>
              <a:off x="7543916" y="2151243"/>
              <a:ext cx="645725" cy="115050"/>
            </a:xfrm>
            <a:custGeom>
              <a:avLst/>
              <a:gdLst/>
              <a:ahLst/>
              <a:cxnLst/>
              <a:rect l="l" t="t" r="r" b="b"/>
              <a:pathLst>
                <a:path w="25829" h="4602" extrusionOk="0">
                  <a:moveTo>
                    <a:pt x="25829" y="1907"/>
                  </a:moveTo>
                  <a:lnTo>
                    <a:pt x="25796" y="2071"/>
                  </a:lnTo>
                  <a:cubicBezTo>
                    <a:pt x="25763" y="2104"/>
                    <a:pt x="25730" y="2169"/>
                    <a:pt x="25697" y="2202"/>
                  </a:cubicBezTo>
                  <a:cubicBezTo>
                    <a:pt x="25599" y="2367"/>
                    <a:pt x="25434" y="2465"/>
                    <a:pt x="25303" y="2564"/>
                  </a:cubicBezTo>
                  <a:cubicBezTo>
                    <a:pt x="25204" y="2662"/>
                    <a:pt x="25106" y="2728"/>
                    <a:pt x="25007" y="2794"/>
                  </a:cubicBezTo>
                  <a:cubicBezTo>
                    <a:pt x="24843" y="2925"/>
                    <a:pt x="24613" y="2991"/>
                    <a:pt x="24416" y="3057"/>
                  </a:cubicBezTo>
                  <a:cubicBezTo>
                    <a:pt x="23923" y="3287"/>
                    <a:pt x="23397" y="3352"/>
                    <a:pt x="22838" y="3517"/>
                  </a:cubicBezTo>
                  <a:cubicBezTo>
                    <a:pt x="22543" y="3582"/>
                    <a:pt x="22214" y="3615"/>
                    <a:pt x="21918" y="3648"/>
                  </a:cubicBezTo>
                  <a:cubicBezTo>
                    <a:pt x="21721" y="3681"/>
                    <a:pt x="21524" y="3714"/>
                    <a:pt x="21327" y="3714"/>
                  </a:cubicBezTo>
                  <a:cubicBezTo>
                    <a:pt x="20998" y="3747"/>
                    <a:pt x="20637" y="3780"/>
                    <a:pt x="20308" y="3812"/>
                  </a:cubicBezTo>
                  <a:cubicBezTo>
                    <a:pt x="19914" y="3878"/>
                    <a:pt x="19520" y="3911"/>
                    <a:pt x="19158" y="4010"/>
                  </a:cubicBezTo>
                  <a:cubicBezTo>
                    <a:pt x="18829" y="4108"/>
                    <a:pt x="18534" y="4240"/>
                    <a:pt x="18205" y="4305"/>
                  </a:cubicBezTo>
                  <a:cubicBezTo>
                    <a:pt x="17942" y="4371"/>
                    <a:pt x="17712" y="4470"/>
                    <a:pt x="17449" y="4535"/>
                  </a:cubicBezTo>
                  <a:cubicBezTo>
                    <a:pt x="17154" y="4568"/>
                    <a:pt x="16891" y="4601"/>
                    <a:pt x="16628" y="4601"/>
                  </a:cubicBezTo>
                  <a:cubicBezTo>
                    <a:pt x="16332" y="4601"/>
                    <a:pt x="16036" y="4601"/>
                    <a:pt x="15741" y="4568"/>
                  </a:cubicBezTo>
                  <a:cubicBezTo>
                    <a:pt x="15478" y="4535"/>
                    <a:pt x="15215" y="4437"/>
                    <a:pt x="14952" y="4470"/>
                  </a:cubicBezTo>
                  <a:cubicBezTo>
                    <a:pt x="14755" y="4470"/>
                    <a:pt x="14590" y="4503"/>
                    <a:pt x="14393" y="4503"/>
                  </a:cubicBezTo>
                  <a:cubicBezTo>
                    <a:pt x="14262" y="4503"/>
                    <a:pt x="14130" y="4503"/>
                    <a:pt x="13999" y="4503"/>
                  </a:cubicBezTo>
                  <a:cubicBezTo>
                    <a:pt x="13638" y="4503"/>
                    <a:pt x="13243" y="4503"/>
                    <a:pt x="12882" y="4470"/>
                  </a:cubicBezTo>
                  <a:cubicBezTo>
                    <a:pt x="12652" y="4437"/>
                    <a:pt x="12487" y="4470"/>
                    <a:pt x="12290" y="4437"/>
                  </a:cubicBezTo>
                  <a:cubicBezTo>
                    <a:pt x="12093" y="4371"/>
                    <a:pt x="11929" y="4338"/>
                    <a:pt x="11765" y="4305"/>
                  </a:cubicBezTo>
                  <a:cubicBezTo>
                    <a:pt x="11600" y="4273"/>
                    <a:pt x="11436" y="4240"/>
                    <a:pt x="11272" y="4207"/>
                  </a:cubicBezTo>
                  <a:cubicBezTo>
                    <a:pt x="11107" y="4174"/>
                    <a:pt x="10943" y="4174"/>
                    <a:pt x="10812" y="4141"/>
                  </a:cubicBezTo>
                  <a:cubicBezTo>
                    <a:pt x="10614" y="4108"/>
                    <a:pt x="10450" y="4108"/>
                    <a:pt x="10253" y="4108"/>
                  </a:cubicBezTo>
                  <a:cubicBezTo>
                    <a:pt x="10154" y="4108"/>
                    <a:pt x="10023" y="4075"/>
                    <a:pt x="9924" y="4108"/>
                  </a:cubicBezTo>
                  <a:cubicBezTo>
                    <a:pt x="9826" y="4141"/>
                    <a:pt x="9727" y="4174"/>
                    <a:pt x="9629" y="4207"/>
                  </a:cubicBezTo>
                  <a:cubicBezTo>
                    <a:pt x="9530" y="4273"/>
                    <a:pt x="9399" y="4305"/>
                    <a:pt x="9300" y="4371"/>
                  </a:cubicBezTo>
                  <a:cubicBezTo>
                    <a:pt x="8807" y="4601"/>
                    <a:pt x="8216" y="4535"/>
                    <a:pt x="7756" y="4305"/>
                  </a:cubicBezTo>
                  <a:cubicBezTo>
                    <a:pt x="7591" y="4240"/>
                    <a:pt x="7460" y="4174"/>
                    <a:pt x="7296" y="4141"/>
                  </a:cubicBezTo>
                  <a:cubicBezTo>
                    <a:pt x="7164" y="4141"/>
                    <a:pt x="7000" y="4207"/>
                    <a:pt x="6868" y="4207"/>
                  </a:cubicBezTo>
                  <a:cubicBezTo>
                    <a:pt x="6605" y="4207"/>
                    <a:pt x="6310" y="4240"/>
                    <a:pt x="6047" y="4174"/>
                  </a:cubicBezTo>
                  <a:cubicBezTo>
                    <a:pt x="5784" y="4141"/>
                    <a:pt x="5587" y="3977"/>
                    <a:pt x="5357" y="3944"/>
                  </a:cubicBezTo>
                  <a:cubicBezTo>
                    <a:pt x="4831" y="3812"/>
                    <a:pt x="4305" y="3648"/>
                    <a:pt x="3779" y="3648"/>
                  </a:cubicBezTo>
                  <a:cubicBezTo>
                    <a:pt x="3549" y="3648"/>
                    <a:pt x="3319" y="3648"/>
                    <a:pt x="3089" y="3582"/>
                  </a:cubicBezTo>
                  <a:cubicBezTo>
                    <a:pt x="3024" y="3582"/>
                    <a:pt x="2925" y="3582"/>
                    <a:pt x="2892" y="3550"/>
                  </a:cubicBezTo>
                  <a:cubicBezTo>
                    <a:pt x="2859" y="3550"/>
                    <a:pt x="2827" y="3484"/>
                    <a:pt x="2761" y="3484"/>
                  </a:cubicBezTo>
                  <a:cubicBezTo>
                    <a:pt x="2334" y="3320"/>
                    <a:pt x="1841" y="3352"/>
                    <a:pt x="1381" y="3221"/>
                  </a:cubicBezTo>
                  <a:cubicBezTo>
                    <a:pt x="1249" y="3188"/>
                    <a:pt x="1118" y="3188"/>
                    <a:pt x="1019" y="3122"/>
                  </a:cubicBezTo>
                  <a:cubicBezTo>
                    <a:pt x="954" y="3122"/>
                    <a:pt x="921" y="3090"/>
                    <a:pt x="855" y="3057"/>
                  </a:cubicBezTo>
                  <a:cubicBezTo>
                    <a:pt x="756" y="3057"/>
                    <a:pt x="658" y="3057"/>
                    <a:pt x="592" y="3024"/>
                  </a:cubicBezTo>
                  <a:cubicBezTo>
                    <a:pt x="493" y="2991"/>
                    <a:pt x="428" y="2925"/>
                    <a:pt x="362" y="2892"/>
                  </a:cubicBezTo>
                  <a:cubicBezTo>
                    <a:pt x="263" y="2794"/>
                    <a:pt x="132" y="2695"/>
                    <a:pt x="1" y="2564"/>
                  </a:cubicBezTo>
                  <a:cubicBezTo>
                    <a:pt x="1" y="2564"/>
                    <a:pt x="1" y="2564"/>
                    <a:pt x="1" y="2564"/>
                  </a:cubicBezTo>
                  <a:cubicBezTo>
                    <a:pt x="1" y="2564"/>
                    <a:pt x="1" y="2564"/>
                    <a:pt x="1" y="2564"/>
                  </a:cubicBezTo>
                  <a:cubicBezTo>
                    <a:pt x="33" y="2531"/>
                    <a:pt x="33" y="2498"/>
                    <a:pt x="33" y="2465"/>
                  </a:cubicBezTo>
                  <a:cubicBezTo>
                    <a:pt x="33" y="2465"/>
                    <a:pt x="33" y="2465"/>
                    <a:pt x="33" y="2465"/>
                  </a:cubicBezTo>
                  <a:cubicBezTo>
                    <a:pt x="198" y="2235"/>
                    <a:pt x="263" y="2038"/>
                    <a:pt x="526" y="1939"/>
                  </a:cubicBezTo>
                  <a:cubicBezTo>
                    <a:pt x="625" y="1874"/>
                    <a:pt x="756" y="1808"/>
                    <a:pt x="888" y="1742"/>
                  </a:cubicBezTo>
                  <a:cubicBezTo>
                    <a:pt x="1085" y="1611"/>
                    <a:pt x="1216" y="1578"/>
                    <a:pt x="1446" y="1512"/>
                  </a:cubicBezTo>
                  <a:cubicBezTo>
                    <a:pt x="1644" y="1447"/>
                    <a:pt x="1808" y="1381"/>
                    <a:pt x="2005" y="1348"/>
                  </a:cubicBezTo>
                  <a:cubicBezTo>
                    <a:pt x="2301" y="1282"/>
                    <a:pt x="2597" y="1217"/>
                    <a:pt x="2892" y="1118"/>
                  </a:cubicBezTo>
                  <a:cubicBezTo>
                    <a:pt x="3089" y="1085"/>
                    <a:pt x="3352" y="1052"/>
                    <a:pt x="3549" y="1052"/>
                  </a:cubicBezTo>
                  <a:cubicBezTo>
                    <a:pt x="3812" y="1052"/>
                    <a:pt x="4075" y="986"/>
                    <a:pt x="4338" y="986"/>
                  </a:cubicBezTo>
                  <a:cubicBezTo>
                    <a:pt x="4568" y="986"/>
                    <a:pt x="4732" y="986"/>
                    <a:pt x="4930" y="1019"/>
                  </a:cubicBezTo>
                  <a:cubicBezTo>
                    <a:pt x="5258" y="1085"/>
                    <a:pt x="5488" y="986"/>
                    <a:pt x="5817" y="888"/>
                  </a:cubicBezTo>
                  <a:cubicBezTo>
                    <a:pt x="6343" y="756"/>
                    <a:pt x="6835" y="526"/>
                    <a:pt x="7394" y="494"/>
                  </a:cubicBezTo>
                  <a:cubicBezTo>
                    <a:pt x="7526" y="494"/>
                    <a:pt x="7690" y="494"/>
                    <a:pt x="7854" y="494"/>
                  </a:cubicBezTo>
                  <a:cubicBezTo>
                    <a:pt x="7986" y="494"/>
                    <a:pt x="8051" y="559"/>
                    <a:pt x="8183" y="559"/>
                  </a:cubicBezTo>
                  <a:cubicBezTo>
                    <a:pt x="8413" y="625"/>
                    <a:pt x="8676" y="559"/>
                    <a:pt x="8906" y="526"/>
                  </a:cubicBezTo>
                  <a:cubicBezTo>
                    <a:pt x="9103" y="494"/>
                    <a:pt x="9333" y="494"/>
                    <a:pt x="9530" y="494"/>
                  </a:cubicBezTo>
                  <a:cubicBezTo>
                    <a:pt x="9661" y="494"/>
                    <a:pt x="9793" y="494"/>
                    <a:pt x="9924" y="494"/>
                  </a:cubicBezTo>
                  <a:cubicBezTo>
                    <a:pt x="10056" y="526"/>
                    <a:pt x="10154" y="559"/>
                    <a:pt x="10286" y="592"/>
                  </a:cubicBezTo>
                  <a:cubicBezTo>
                    <a:pt x="10483" y="592"/>
                    <a:pt x="10680" y="658"/>
                    <a:pt x="10877" y="658"/>
                  </a:cubicBezTo>
                  <a:cubicBezTo>
                    <a:pt x="11140" y="625"/>
                    <a:pt x="11337" y="494"/>
                    <a:pt x="11567" y="428"/>
                  </a:cubicBezTo>
                  <a:cubicBezTo>
                    <a:pt x="11797" y="362"/>
                    <a:pt x="12060" y="296"/>
                    <a:pt x="12290" y="198"/>
                  </a:cubicBezTo>
                  <a:cubicBezTo>
                    <a:pt x="12750" y="99"/>
                    <a:pt x="13210" y="34"/>
                    <a:pt x="13703" y="34"/>
                  </a:cubicBezTo>
                  <a:cubicBezTo>
                    <a:pt x="13868" y="34"/>
                    <a:pt x="13966" y="66"/>
                    <a:pt x="14130" y="99"/>
                  </a:cubicBezTo>
                  <a:cubicBezTo>
                    <a:pt x="14229" y="132"/>
                    <a:pt x="14328" y="66"/>
                    <a:pt x="14426" y="99"/>
                  </a:cubicBezTo>
                  <a:cubicBezTo>
                    <a:pt x="14492" y="99"/>
                    <a:pt x="14558" y="165"/>
                    <a:pt x="14623" y="165"/>
                  </a:cubicBezTo>
                  <a:cubicBezTo>
                    <a:pt x="14689" y="198"/>
                    <a:pt x="14788" y="165"/>
                    <a:pt x="14853" y="165"/>
                  </a:cubicBezTo>
                  <a:cubicBezTo>
                    <a:pt x="14952" y="165"/>
                    <a:pt x="15051" y="231"/>
                    <a:pt x="15149" y="231"/>
                  </a:cubicBezTo>
                  <a:cubicBezTo>
                    <a:pt x="15445" y="264"/>
                    <a:pt x="15773" y="231"/>
                    <a:pt x="16069" y="231"/>
                  </a:cubicBezTo>
                  <a:cubicBezTo>
                    <a:pt x="16365" y="231"/>
                    <a:pt x="16661" y="264"/>
                    <a:pt x="16956" y="231"/>
                  </a:cubicBezTo>
                  <a:cubicBezTo>
                    <a:pt x="17285" y="165"/>
                    <a:pt x="17614" y="99"/>
                    <a:pt x="17942" y="34"/>
                  </a:cubicBezTo>
                  <a:cubicBezTo>
                    <a:pt x="18172" y="1"/>
                    <a:pt x="18468" y="1"/>
                    <a:pt x="18698" y="34"/>
                  </a:cubicBezTo>
                  <a:cubicBezTo>
                    <a:pt x="18829" y="34"/>
                    <a:pt x="18961" y="99"/>
                    <a:pt x="19092" y="165"/>
                  </a:cubicBezTo>
                  <a:cubicBezTo>
                    <a:pt x="19322" y="231"/>
                    <a:pt x="19520" y="329"/>
                    <a:pt x="19717" y="428"/>
                  </a:cubicBezTo>
                  <a:cubicBezTo>
                    <a:pt x="20012" y="559"/>
                    <a:pt x="20374" y="625"/>
                    <a:pt x="20670" y="724"/>
                  </a:cubicBezTo>
                  <a:cubicBezTo>
                    <a:pt x="21261" y="888"/>
                    <a:pt x="21885" y="954"/>
                    <a:pt x="22510" y="1052"/>
                  </a:cubicBezTo>
                  <a:cubicBezTo>
                    <a:pt x="23036" y="1151"/>
                    <a:pt x="23594" y="1151"/>
                    <a:pt x="24120" y="1315"/>
                  </a:cubicBezTo>
                  <a:cubicBezTo>
                    <a:pt x="24711" y="1447"/>
                    <a:pt x="25303" y="1644"/>
                    <a:pt x="25829" y="19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56"/>
            <p:cNvSpPr/>
            <p:nvPr/>
          </p:nvSpPr>
          <p:spPr>
            <a:xfrm>
              <a:off x="7623616" y="1569618"/>
              <a:ext cx="486350" cy="281800"/>
            </a:xfrm>
            <a:custGeom>
              <a:avLst/>
              <a:gdLst/>
              <a:ahLst/>
              <a:cxnLst/>
              <a:rect l="l" t="t" r="r" b="b"/>
              <a:pathLst>
                <a:path w="19454" h="11272" extrusionOk="0">
                  <a:moveTo>
                    <a:pt x="19453" y="8807"/>
                  </a:moveTo>
                  <a:lnTo>
                    <a:pt x="19190" y="11272"/>
                  </a:lnTo>
                  <a:lnTo>
                    <a:pt x="263" y="11272"/>
                  </a:lnTo>
                  <a:lnTo>
                    <a:pt x="0" y="8807"/>
                  </a:lnTo>
                  <a:cubicBezTo>
                    <a:pt x="0" y="8807"/>
                    <a:pt x="854" y="6770"/>
                    <a:pt x="5389" y="6211"/>
                  </a:cubicBezTo>
                  <a:lnTo>
                    <a:pt x="5389" y="6211"/>
                  </a:lnTo>
                  <a:cubicBezTo>
                    <a:pt x="5718" y="6145"/>
                    <a:pt x="6079" y="6113"/>
                    <a:pt x="6441" y="6080"/>
                  </a:cubicBezTo>
                  <a:cubicBezTo>
                    <a:pt x="11863" y="5751"/>
                    <a:pt x="3943" y="3615"/>
                    <a:pt x="4173" y="1808"/>
                  </a:cubicBezTo>
                  <a:cubicBezTo>
                    <a:pt x="4173" y="1709"/>
                    <a:pt x="4206" y="1644"/>
                    <a:pt x="4239" y="1578"/>
                  </a:cubicBezTo>
                  <a:cubicBezTo>
                    <a:pt x="4863" y="33"/>
                    <a:pt x="9694" y="362"/>
                    <a:pt x="9727" y="362"/>
                  </a:cubicBezTo>
                  <a:cubicBezTo>
                    <a:pt x="9727" y="362"/>
                    <a:pt x="15017" y="1"/>
                    <a:pt x="15247" y="1808"/>
                  </a:cubicBezTo>
                  <a:cubicBezTo>
                    <a:pt x="15247" y="1841"/>
                    <a:pt x="15247" y="1906"/>
                    <a:pt x="15247" y="1972"/>
                  </a:cubicBezTo>
                  <a:cubicBezTo>
                    <a:pt x="14984" y="3747"/>
                    <a:pt x="7755" y="5751"/>
                    <a:pt x="12980" y="6080"/>
                  </a:cubicBezTo>
                  <a:cubicBezTo>
                    <a:pt x="13210" y="6113"/>
                    <a:pt x="13440" y="6113"/>
                    <a:pt x="13637" y="6145"/>
                  </a:cubicBezTo>
                  <a:cubicBezTo>
                    <a:pt x="18500" y="6638"/>
                    <a:pt x="19453" y="8807"/>
                    <a:pt x="19453" y="880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56"/>
            <p:cNvSpPr/>
            <p:nvPr/>
          </p:nvSpPr>
          <p:spPr>
            <a:xfrm>
              <a:off x="7709866" y="1609043"/>
              <a:ext cx="295750" cy="115875"/>
            </a:xfrm>
            <a:custGeom>
              <a:avLst/>
              <a:gdLst/>
              <a:ahLst/>
              <a:cxnLst/>
              <a:rect l="l" t="t" r="r" b="b"/>
              <a:pathLst>
                <a:path w="11830" h="4635" extrusionOk="0">
                  <a:moveTo>
                    <a:pt x="9530" y="4503"/>
                  </a:moveTo>
                  <a:cubicBezTo>
                    <a:pt x="9760" y="4536"/>
                    <a:pt x="9990" y="4536"/>
                    <a:pt x="10187" y="4568"/>
                  </a:cubicBezTo>
                  <a:lnTo>
                    <a:pt x="1939" y="4634"/>
                  </a:lnTo>
                  <a:cubicBezTo>
                    <a:pt x="2268" y="4568"/>
                    <a:pt x="2629" y="4536"/>
                    <a:pt x="2991" y="4503"/>
                  </a:cubicBezTo>
                  <a:cubicBezTo>
                    <a:pt x="8413" y="4174"/>
                    <a:pt x="493" y="2038"/>
                    <a:pt x="723" y="231"/>
                  </a:cubicBezTo>
                  <a:cubicBezTo>
                    <a:pt x="723" y="132"/>
                    <a:pt x="756" y="67"/>
                    <a:pt x="789" y="1"/>
                  </a:cubicBezTo>
                  <a:lnTo>
                    <a:pt x="789" y="1"/>
                  </a:lnTo>
                  <a:cubicBezTo>
                    <a:pt x="789" y="1"/>
                    <a:pt x="0" y="1677"/>
                    <a:pt x="6145" y="1677"/>
                  </a:cubicBezTo>
                  <a:cubicBezTo>
                    <a:pt x="11830" y="1677"/>
                    <a:pt x="11797" y="395"/>
                    <a:pt x="11797" y="395"/>
                  </a:cubicBezTo>
                  <a:cubicBezTo>
                    <a:pt x="11534" y="2170"/>
                    <a:pt x="4305" y="4174"/>
                    <a:pt x="9530" y="45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56"/>
            <p:cNvSpPr/>
            <p:nvPr/>
          </p:nvSpPr>
          <p:spPr>
            <a:xfrm>
              <a:off x="7623616" y="1789793"/>
              <a:ext cx="485525" cy="61625"/>
            </a:xfrm>
            <a:custGeom>
              <a:avLst/>
              <a:gdLst/>
              <a:ahLst/>
              <a:cxnLst/>
              <a:rect l="l" t="t" r="r" b="b"/>
              <a:pathLst>
                <a:path w="19421" h="2465" extrusionOk="0">
                  <a:moveTo>
                    <a:pt x="0" y="0"/>
                  </a:moveTo>
                  <a:cubicBezTo>
                    <a:pt x="0" y="0"/>
                    <a:pt x="7656" y="1052"/>
                    <a:pt x="19420" y="0"/>
                  </a:cubicBezTo>
                  <a:lnTo>
                    <a:pt x="19190" y="2465"/>
                  </a:lnTo>
                  <a:lnTo>
                    <a:pt x="263" y="246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56"/>
            <p:cNvSpPr/>
            <p:nvPr/>
          </p:nvSpPr>
          <p:spPr>
            <a:xfrm>
              <a:off x="7558112" y="2014868"/>
              <a:ext cx="92025" cy="77250"/>
            </a:xfrm>
            <a:custGeom>
              <a:avLst/>
              <a:gdLst/>
              <a:ahLst/>
              <a:cxnLst/>
              <a:rect l="l" t="t" r="r" b="b"/>
              <a:pathLst>
                <a:path w="3681" h="3090" extrusionOk="0">
                  <a:moveTo>
                    <a:pt x="3681" y="1"/>
                  </a:moveTo>
                  <a:cubicBezTo>
                    <a:pt x="3681" y="1"/>
                    <a:pt x="0" y="132"/>
                    <a:pt x="1413" y="309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56"/>
            <p:cNvSpPr/>
            <p:nvPr/>
          </p:nvSpPr>
          <p:spPr>
            <a:xfrm>
              <a:off x="7630991" y="1861243"/>
              <a:ext cx="470750" cy="144625"/>
            </a:xfrm>
            <a:custGeom>
              <a:avLst/>
              <a:gdLst/>
              <a:ahLst/>
              <a:cxnLst/>
              <a:rect l="l" t="t" r="r" b="b"/>
              <a:pathLst>
                <a:path w="18830" h="5785" extrusionOk="0">
                  <a:moveTo>
                    <a:pt x="691" y="4141"/>
                  </a:moveTo>
                  <a:cubicBezTo>
                    <a:pt x="691" y="4141"/>
                    <a:pt x="10385" y="5784"/>
                    <a:pt x="18140" y="4141"/>
                  </a:cubicBezTo>
                  <a:lnTo>
                    <a:pt x="18830" y="1"/>
                  </a:lnTo>
                  <a:cubicBezTo>
                    <a:pt x="18830" y="1"/>
                    <a:pt x="7263" y="10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56"/>
            <p:cNvSpPr/>
            <p:nvPr/>
          </p:nvSpPr>
          <p:spPr>
            <a:xfrm>
              <a:off x="7586037" y="2083893"/>
              <a:ext cx="69025" cy="663800"/>
            </a:xfrm>
            <a:custGeom>
              <a:avLst/>
              <a:gdLst/>
              <a:ahLst/>
              <a:cxnLst/>
              <a:rect l="l" t="t" r="r" b="b"/>
              <a:pathLst>
                <a:path w="2761" h="26552" extrusionOk="0">
                  <a:moveTo>
                    <a:pt x="494" y="24284"/>
                  </a:moveTo>
                  <a:lnTo>
                    <a:pt x="1" y="1282"/>
                  </a:lnTo>
                  <a:cubicBezTo>
                    <a:pt x="1" y="1282"/>
                    <a:pt x="789" y="0"/>
                    <a:pt x="1775" y="1479"/>
                  </a:cubicBezTo>
                  <a:cubicBezTo>
                    <a:pt x="2761" y="2990"/>
                    <a:pt x="2005" y="24974"/>
                    <a:pt x="2005" y="24974"/>
                  </a:cubicBezTo>
                  <a:cubicBezTo>
                    <a:pt x="2005" y="24974"/>
                    <a:pt x="526" y="26551"/>
                    <a:pt x="494" y="24284"/>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56"/>
            <p:cNvSpPr/>
            <p:nvPr/>
          </p:nvSpPr>
          <p:spPr>
            <a:xfrm>
              <a:off x="7685216" y="1715843"/>
              <a:ext cx="166800" cy="84650"/>
            </a:xfrm>
            <a:custGeom>
              <a:avLst/>
              <a:gdLst/>
              <a:ahLst/>
              <a:cxnLst/>
              <a:rect l="l" t="t" r="r" b="b"/>
              <a:pathLst>
                <a:path w="6672" h="3386" extrusionOk="0">
                  <a:moveTo>
                    <a:pt x="1" y="3221"/>
                  </a:moveTo>
                  <a:cubicBezTo>
                    <a:pt x="1" y="3221"/>
                    <a:pt x="263" y="1414"/>
                    <a:pt x="3484" y="691"/>
                  </a:cubicBezTo>
                  <a:cubicBezTo>
                    <a:pt x="6671" y="1"/>
                    <a:pt x="3582" y="2137"/>
                    <a:pt x="3155" y="3385"/>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56"/>
            <p:cNvSpPr/>
            <p:nvPr/>
          </p:nvSpPr>
          <p:spPr>
            <a:xfrm>
              <a:off x="7768191" y="2477393"/>
              <a:ext cx="24675" cy="24675"/>
            </a:xfrm>
            <a:custGeom>
              <a:avLst/>
              <a:gdLst/>
              <a:ahLst/>
              <a:cxnLst/>
              <a:rect l="l" t="t" r="r" b="b"/>
              <a:pathLst>
                <a:path w="987" h="987" extrusionOk="0">
                  <a:moveTo>
                    <a:pt x="0" y="99"/>
                  </a:moveTo>
                  <a:cubicBezTo>
                    <a:pt x="66" y="427"/>
                    <a:pt x="165" y="920"/>
                    <a:pt x="592" y="986"/>
                  </a:cubicBezTo>
                  <a:cubicBezTo>
                    <a:pt x="690" y="986"/>
                    <a:pt x="822" y="953"/>
                    <a:pt x="888" y="887"/>
                  </a:cubicBezTo>
                  <a:cubicBezTo>
                    <a:pt x="920" y="855"/>
                    <a:pt x="953" y="723"/>
                    <a:pt x="986" y="690"/>
                  </a:cubicBezTo>
                  <a:cubicBezTo>
                    <a:pt x="986" y="592"/>
                    <a:pt x="920" y="526"/>
                    <a:pt x="920" y="427"/>
                  </a:cubicBezTo>
                  <a:cubicBezTo>
                    <a:pt x="920" y="329"/>
                    <a:pt x="920" y="296"/>
                    <a:pt x="888" y="230"/>
                  </a:cubicBezTo>
                  <a:cubicBezTo>
                    <a:pt x="855" y="165"/>
                    <a:pt x="888" y="99"/>
                    <a:pt x="789" y="66"/>
                  </a:cubicBezTo>
                  <a:cubicBezTo>
                    <a:pt x="723" y="0"/>
                    <a:pt x="559" y="33"/>
                    <a:pt x="460" y="3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56"/>
            <p:cNvSpPr/>
            <p:nvPr/>
          </p:nvSpPr>
          <p:spPr>
            <a:xfrm>
              <a:off x="7805166" y="2505318"/>
              <a:ext cx="9875" cy="10700"/>
            </a:xfrm>
            <a:custGeom>
              <a:avLst/>
              <a:gdLst/>
              <a:ahLst/>
              <a:cxnLst/>
              <a:rect l="l" t="t" r="r" b="b"/>
              <a:pathLst>
                <a:path w="395" h="428" extrusionOk="0">
                  <a:moveTo>
                    <a:pt x="0" y="329"/>
                  </a:moveTo>
                  <a:cubicBezTo>
                    <a:pt x="0" y="198"/>
                    <a:pt x="33" y="99"/>
                    <a:pt x="132" y="0"/>
                  </a:cubicBezTo>
                  <a:cubicBezTo>
                    <a:pt x="263" y="66"/>
                    <a:pt x="394" y="99"/>
                    <a:pt x="362" y="263"/>
                  </a:cubicBezTo>
                  <a:cubicBezTo>
                    <a:pt x="362" y="428"/>
                    <a:pt x="230" y="428"/>
                    <a:pt x="132" y="42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56"/>
            <p:cNvSpPr/>
            <p:nvPr/>
          </p:nvSpPr>
          <p:spPr>
            <a:xfrm>
              <a:off x="7796116" y="2581718"/>
              <a:ext cx="21400" cy="18925"/>
            </a:xfrm>
            <a:custGeom>
              <a:avLst/>
              <a:gdLst/>
              <a:ahLst/>
              <a:cxnLst/>
              <a:rect l="l" t="t" r="r" b="b"/>
              <a:pathLst>
                <a:path w="856" h="757" extrusionOk="0">
                  <a:moveTo>
                    <a:pt x="198" y="0"/>
                  </a:moveTo>
                  <a:cubicBezTo>
                    <a:pt x="132" y="99"/>
                    <a:pt x="1" y="198"/>
                    <a:pt x="34" y="329"/>
                  </a:cubicBezTo>
                  <a:cubicBezTo>
                    <a:pt x="34" y="428"/>
                    <a:pt x="99" y="559"/>
                    <a:pt x="165" y="625"/>
                  </a:cubicBezTo>
                  <a:cubicBezTo>
                    <a:pt x="264" y="756"/>
                    <a:pt x="592" y="658"/>
                    <a:pt x="724" y="592"/>
                  </a:cubicBezTo>
                  <a:cubicBezTo>
                    <a:pt x="822" y="493"/>
                    <a:pt x="855" y="428"/>
                    <a:pt x="822" y="329"/>
                  </a:cubicBezTo>
                  <a:cubicBezTo>
                    <a:pt x="789" y="132"/>
                    <a:pt x="526" y="230"/>
                    <a:pt x="395" y="13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56"/>
            <p:cNvSpPr/>
            <p:nvPr/>
          </p:nvSpPr>
          <p:spPr>
            <a:xfrm>
              <a:off x="7777216" y="2541468"/>
              <a:ext cx="7425" cy="12350"/>
            </a:xfrm>
            <a:custGeom>
              <a:avLst/>
              <a:gdLst/>
              <a:ahLst/>
              <a:cxnLst/>
              <a:rect l="l" t="t" r="r" b="b"/>
              <a:pathLst>
                <a:path w="297" h="494" extrusionOk="0">
                  <a:moveTo>
                    <a:pt x="99" y="395"/>
                  </a:moveTo>
                  <a:cubicBezTo>
                    <a:pt x="67" y="296"/>
                    <a:pt x="34" y="197"/>
                    <a:pt x="1" y="99"/>
                  </a:cubicBezTo>
                  <a:cubicBezTo>
                    <a:pt x="99" y="0"/>
                    <a:pt x="165" y="33"/>
                    <a:pt x="231" y="132"/>
                  </a:cubicBezTo>
                  <a:cubicBezTo>
                    <a:pt x="297" y="230"/>
                    <a:pt x="297" y="362"/>
                    <a:pt x="198" y="49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56"/>
            <p:cNvSpPr/>
            <p:nvPr/>
          </p:nvSpPr>
          <p:spPr>
            <a:xfrm>
              <a:off x="7667141" y="2519293"/>
              <a:ext cx="18925" cy="17275"/>
            </a:xfrm>
            <a:custGeom>
              <a:avLst/>
              <a:gdLst/>
              <a:ahLst/>
              <a:cxnLst/>
              <a:rect l="l" t="t" r="r" b="b"/>
              <a:pathLst>
                <a:path w="757" h="691" extrusionOk="0">
                  <a:moveTo>
                    <a:pt x="33" y="164"/>
                  </a:moveTo>
                  <a:cubicBezTo>
                    <a:pt x="33" y="362"/>
                    <a:pt x="1" y="493"/>
                    <a:pt x="165" y="592"/>
                  </a:cubicBezTo>
                  <a:cubicBezTo>
                    <a:pt x="296" y="690"/>
                    <a:pt x="526" y="657"/>
                    <a:pt x="625" y="559"/>
                  </a:cubicBezTo>
                  <a:cubicBezTo>
                    <a:pt x="691" y="460"/>
                    <a:pt x="756" y="329"/>
                    <a:pt x="724" y="230"/>
                  </a:cubicBezTo>
                  <a:cubicBezTo>
                    <a:pt x="691" y="33"/>
                    <a:pt x="494" y="0"/>
                    <a:pt x="329"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56"/>
            <p:cNvSpPr/>
            <p:nvPr/>
          </p:nvSpPr>
          <p:spPr>
            <a:xfrm>
              <a:off x="7601416" y="2451093"/>
              <a:ext cx="13175" cy="15650"/>
            </a:xfrm>
            <a:custGeom>
              <a:avLst/>
              <a:gdLst/>
              <a:ahLst/>
              <a:cxnLst/>
              <a:rect l="l" t="t" r="r" b="b"/>
              <a:pathLst>
                <a:path w="527" h="626" extrusionOk="0">
                  <a:moveTo>
                    <a:pt x="264" y="625"/>
                  </a:moveTo>
                  <a:cubicBezTo>
                    <a:pt x="165" y="526"/>
                    <a:pt x="1" y="395"/>
                    <a:pt x="34" y="231"/>
                  </a:cubicBezTo>
                  <a:cubicBezTo>
                    <a:pt x="34" y="99"/>
                    <a:pt x="132" y="34"/>
                    <a:pt x="231" y="34"/>
                  </a:cubicBezTo>
                  <a:cubicBezTo>
                    <a:pt x="362" y="1"/>
                    <a:pt x="428" y="66"/>
                    <a:pt x="461" y="165"/>
                  </a:cubicBezTo>
                  <a:cubicBezTo>
                    <a:pt x="494" y="231"/>
                    <a:pt x="527" y="428"/>
                    <a:pt x="428" y="46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56"/>
            <p:cNvSpPr/>
            <p:nvPr/>
          </p:nvSpPr>
          <p:spPr>
            <a:xfrm>
              <a:off x="7838016" y="2502843"/>
              <a:ext cx="9875" cy="13175"/>
            </a:xfrm>
            <a:custGeom>
              <a:avLst/>
              <a:gdLst/>
              <a:ahLst/>
              <a:cxnLst/>
              <a:rect l="l" t="t" r="r" b="b"/>
              <a:pathLst>
                <a:path w="395" h="527" extrusionOk="0">
                  <a:moveTo>
                    <a:pt x="33" y="362"/>
                  </a:moveTo>
                  <a:cubicBezTo>
                    <a:pt x="1" y="264"/>
                    <a:pt x="1" y="132"/>
                    <a:pt x="33" y="1"/>
                  </a:cubicBezTo>
                  <a:cubicBezTo>
                    <a:pt x="132" y="1"/>
                    <a:pt x="231" y="1"/>
                    <a:pt x="296" y="99"/>
                  </a:cubicBezTo>
                  <a:cubicBezTo>
                    <a:pt x="395" y="264"/>
                    <a:pt x="296" y="428"/>
                    <a:pt x="165" y="52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56"/>
            <p:cNvSpPr/>
            <p:nvPr/>
          </p:nvSpPr>
          <p:spPr>
            <a:xfrm>
              <a:off x="7599791" y="2543118"/>
              <a:ext cx="29600" cy="26300"/>
            </a:xfrm>
            <a:custGeom>
              <a:avLst/>
              <a:gdLst/>
              <a:ahLst/>
              <a:cxnLst/>
              <a:rect l="l" t="t" r="r" b="b"/>
              <a:pathLst>
                <a:path w="1184" h="1052" extrusionOk="0">
                  <a:moveTo>
                    <a:pt x="132" y="164"/>
                  </a:moveTo>
                  <a:cubicBezTo>
                    <a:pt x="66" y="329"/>
                    <a:pt x="0" y="427"/>
                    <a:pt x="99" y="559"/>
                  </a:cubicBezTo>
                  <a:cubicBezTo>
                    <a:pt x="164" y="690"/>
                    <a:pt x="263" y="854"/>
                    <a:pt x="362" y="920"/>
                  </a:cubicBezTo>
                  <a:cubicBezTo>
                    <a:pt x="559" y="1052"/>
                    <a:pt x="854" y="1019"/>
                    <a:pt x="1019" y="854"/>
                  </a:cubicBezTo>
                  <a:cubicBezTo>
                    <a:pt x="1150" y="723"/>
                    <a:pt x="1183" y="592"/>
                    <a:pt x="1150" y="427"/>
                  </a:cubicBezTo>
                  <a:cubicBezTo>
                    <a:pt x="1052" y="99"/>
                    <a:pt x="690" y="0"/>
                    <a:pt x="394"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56"/>
            <p:cNvSpPr/>
            <p:nvPr/>
          </p:nvSpPr>
          <p:spPr>
            <a:xfrm>
              <a:off x="7717266" y="2622793"/>
              <a:ext cx="11525" cy="11525"/>
            </a:xfrm>
            <a:custGeom>
              <a:avLst/>
              <a:gdLst/>
              <a:ahLst/>
              <a:cxnLst/>
              <a:rect l="l" t="t" r="r" b="b"/>
              <a:pathLst>
                <a:path w="461" h="461" extrusionOk="0">
                  <a:moveTo>
                    <a:pt x="263" y="461"/>
                  </a:moveTo>
                  <a:cubicBezTo>
                    <a:pt x="164" y="362"/>
                    <a:pt x="0" y="296"/>
                    <a:pt x="66" y="132"/>
                  </a:cubicBezTo>
                  <a:cubicBezTo>
                    <a:pt x="99" y="66"/>
                    <a:pt x="164" y="0"/>
                    <a:pt x="263" y="0"/>
                  </a:cubicBezTo>
                  <a:cubicBezTo>
                    <a:pt x="362" y="0"/>
                    <a:pt x="394" y="66"/>
                    <a:pt x="427" y="132"/>
                  </a:cubicBezTo>
                  <a:cubicBezTo>
                    <a:pt x="460" y="230"/>
                    <a:pt x="427" y="263"/>
                    <a:pt x="394" y="36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56"/>
            <p:cNvSpPr/>
            <p:nvPr/>
          </p:nvSpPr>
          <p:spPr>
            <a:xfrm>
              <a:off x="8021216" y="2427268"/>
              <a:ext cx="27950" cy="30425"/>
            </a:xfrm>
            <a:custGeom>
              <a:avLst/>
              <a:gdLst/>
              <a:ahLst/>
              <a:cxnLst/>
              <a:rect l="l" t="t" r="r" b="b"/>
              <a:pathLst>
                <a:path w="1118" h="1217" extrusionOk="0">
                  <a:moveTo>
                    <a:pt x="0" y="99"/>
                  </a:moveTo>
                  <a:cubicBezTo>
                    <a:pt x="0" y="264"/>
                    <a:pt x="0" y="395"/>
                    <a:pt x="66" y="559"/>
                  </a:cubicBezTo>
                  <a:cubicBezTo>
                    <a:pt x="132" y="724"/>
                    <a:pt x="230" y="855"/>
                    <a:pt x="362" y="987"/>
                  </a:cubicBezTo>
                  <a:cubicBezTo>
                    <a:pt x="526" y="1184"/>
                    <a:pt x="690" y="1217"/>
                    <a:pt x="888" y="1052"/>
                  </a:cubicBezTo>
                  <a:cubicBezTo>
                    <a:pt x="1019" y="921"/>
                    <a:pt x="1118" y="757"/>
                    <a:pt x="1019" y="559"/>
                  </a:cubicBezTo>
                  <a:cubicBezTo>
                    <a:pt x="920" y="264"/>
                    <a:pt x="592" y="165"/>
                    <a:pt x="296"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56"/>
            <p:cNvSpPr/>
            <p:nvPr/>
          </p:nvSpPr>
          <p:spPr>
            <a:xfrm>
              <a:off x="7929216" y="2420693"/>
              <a:ext cx="16450" cy="24675"/>
            </a:xfrm>
            <a:custGeom>
              <a:avLst/>
              <a:gdLst/>
              <a:ahLst/>
              <a:cxnLst/>
              <a:rect l="l" t="t" r="r" b="b"/>
              <a:pathLst>
                <a:path w="658" h="987" extrusionOk="0">
                  <a:moveTo>
                    <a:pt x="329" y="987"/>
                  </a:moveTo>
                  <a:cubicBezTo>
                    <a:pt x="263" y="954"/>
                    <a:pt x="66" y="855"/>
                    <a:pt x="33" y="757"/>
                  </a:cubicBezTo>
                  <a:cubicBezTo>
                    <a:pt x="0" y="691"/>
                    <a:pt x="0" y="559"/>
                    <a:pt x="0" y="494"/>
                  </a:cubicBezTo>
                  <a:cubicBezTo>
                    <a:pt x="0" y="329"/>
                    <a:pt x="66" y="67"/>
                    <a:pt x="230" y="34"/>
                  </a:cubicBezTo>
                  <a:cubicBezTo>
                    <a:pt x="394" y="1"/>
                    <a:pt x="493" y="198"/>
                    <a:pt x="526" y="264"/>
                  </a:cubicBezTo>
                  <a:cubicBezTo>
                    <a:pt x="657" y="461"/>
                    <a:pt x="591" y="527"/>
                    <a:pt x="493" y="69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56"/>
            <p:cNvSpPr/>
            <p:nvPr/>
          </p:nvSpPr>
          <p:spPr>
            <a:xfrm>
              <a:off x="7846241" y="2612118"/>
              <a:ext cx="47675" cy="28775"/>
            </a:xfrm>
            <a:custGeom>
              <a:avLst/>
              <a:gdLst/>
              <a:ahLst/>
              <a:cxnLst/>
              <a:rect l="l" t="t" r="r" b="b"/>
              <a:pathLst>
                <a:path w="1907" h="1151" extrusionOk="0">
                  <a:moveTo>
                    <a:pt x="1019" y="66"/>
                  </a:moveTo>
                  <a:cubicBezTo>
                    <a:pt x="690" y="230"/>
                    <a:pt x="296" y="427"/>
                    <a:pt x="132" y="789"/>
                  </a:cubicBezTo>
                  <a:cubicBezTo>
                    <a:pt x="0" y="1150"/>
                    <a:pt x="986" y="1019"/>
                    <a:pt x="1117" y="986"/>
                  </a:cubicBezTo>
                  <a:cubicBezTo>
                    <a:pt x="1347" y="953"/>
                    <a:pt x="1906" y="822"/>
                    <a:pt x="1840" y="493"/>
                  </a:cubicBezTo>
                  <a:cubicBezTo>
                    <a:pt x="1840" y="329"/>
                    <a:pt x="1676" y="197"/>
                    <a:pt x="1512" y="99"/>
                  </a:cubicBezTo>
                  <a:cubicBezTo>
                    <a:pt x="1282" y="0"/>
                    <a:pt x="1085" y="33"/>
                    <a:pt x="854" y="66"/>
                  </a:cubicBezTo>
                  <a:lnTo>
                    <a:pt x="1019" y="66"/>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56"/>
            <p:cNvSpPr/>
            <p:nvPr/>
          </p:nvSpPr>
          <p:spPr>
            <a:xfrm>
              <a:off x="7913591" y="2611293"/>
              <a:ext cx="22200" cy="20550"/>
            </a:xfrm>
            <a:custGeom>
              <a:avLst/>
              <a:gdLst/>
              <a:ahLst/>
              <a:cxnLst/>
              <a:rect l="l" t="t" r="r" b="b"/>
              <a:pathLst>
                <a:path w="888" h="822" extrusionOk="0">
                  <a:moveTo>
                    <a:pt x="132" y="822"/>
                  </a:moveTo>
                  <a:cubicBezTo>
                    <a:pt x="66" y="625"/>
                    <a:pt x="1" y="493"/>
                    <a:pt x="99" y="329"/>
                  </a:cubicBezTo>
                  <a:cubicBezTo>
                    <a:pt x="165" y="165"/>
                    <a:pt x="264" y="0"/>
                    <a:pt x="494" y="0"/>
                  </a:cubicBezTo>
                  <a:cubicBezTo>
                    <a:pt x="888" y="33"/>
                    <a:pt x="625" y="526"/>
                    <a:pt x="428" y="65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56"/>
            <p:cNvSpPr/>
            <p:nvPr/>
          </p:nvSpPr>
          <p:spPr>
            <a:xfrm>
              <a:off x="7799416" y="2631018"/>
              <a:ext cx="29600" cy="23025"/>
            </a:xfrm>
            <a:custGeom>
              <a:avLst/>
              <a:gdLst/>
              <a:ahLst/>
              <a:cxnLst/>
              <a:rect l="l" t="t" r="r" b="b"/>
              <a:pathLst>
                <a:path w="1184" h="921" extrusionOk="0">
                  <a:moveTo>
                    <a:pt x="0" y="263"/>
                  </a:moveTo>
                  <a:cubicBezTo>
                    <a:pt x="0" y="427"/>
                    <a:pt x="0" y="559"/>
                    <a:pt x="99" y="657"/>
                  </a:cubicBezTo>
                  <a:cubicBezTo>
                    <a:pt x="132" y="723"/>
                    <a:pt x="197" y="756"/>
                    <a:pt x="263" y="789"/>
                  </a:cubicBezTo>
                  <a:cubicBezTo>
                    <a:pt x="460" y="920"/>
                    <a:pt x="789" y="920"/>
                    <a:pt x="986" y="789"/>
                  </a:cubicBezTo>
                  <a:cubicBezTo>
                    <a:pt x="1183" y="657"/>
                    <a:pt x="1052" y="526"/>
                    <a:pt x="953" y="362"/>
                  </a:cubicBezTo>
                  <a:cubicBezTo>
                    <a:pt x="756" y="164"/>
                    <a:pt x="493" y="99"/>
                    <a:pt x="197"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56"/>
            <p:cNvSpPr/>
            <p:nvPr/>
          </p:nvSpPr>
          <p:spPr>
            <a:xfrm>
              <a:off x="7709041" y="2700018"/>
              <a:ext cx="28775" cy="23850"/>
            </a:xfrm>
            <a:custGeom>
              <a:avLst/>
              <a:gdLst/>
              <a:ahLst/>
              <a:cxnLst/>
              <a:rect l="l" t="t" r="r" b="b"/>
              <a:pathLst>
                <a:path w="1151" h="954" extrusionOk="0">
                  <a:moveTo>
                    <a:pt x="0" y="296"/>
                  </a:moveTo>
                  <a:cubicBezTo>
                    <a:pt x="0" y="428"/>
                    <a:pt x="0" y="592"/>
                    <a:pt x="99" y="690"/>
                  </a:cubicBezTo>
                  <a:cubicBezTo>
                    <a:pt x="132" y="723"/>
                    <a:pt x="198" y="756"/>
                    <a:pt x="230" y="789"/>
                  </a:cubicBezTo>
                  <a:cubicBezTo>
                    <a:pt x="461" y="920"/>
                    <a:pt x="789" y="953"/>
                    <a:pt x="986" y="789"/>
                  </a:cubicBezTo>
                  <a:cubicBezTo>
                    <a:pt x="1151" y="658"/>
                    <a:pt x="1052" y="526"/>
                    <a:pt x="953" y="395"/>
                  </a:cubicBezTo>
                  <a:cubicBezTo>
                    <a:pt x="756" y="165"/>
                    <a:pt x="461" y="99"/>
                    <a:pt x="198"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56"/>
            <p:cNvSpPr/>
            <p:nvPr/>
          </p:nvSpPr>
          <p:spPr>
            <a:xfrm>
              <a:off x="7835541" y="2523393"/>
              <a:ext cx="18925" cy="24675"/>
            </a:xfrm>
            <a:custGeom>
              <a:avLst/>
              <a:gdLst/>
              <a:ahLst/>
              <a:cxnLst/>
              <a:rect l="l" t="t" r="r" b="b"/>
              <a:pathLst>
                <a:path w="757" h="987" extrusionOk="0">
                  <a:moveTo>
                    <a:pt x="198" y="559"/>
                  </a:moveTo>
                  <a:cubicBezTo>
                    <a:pt x="100" y="526"/>
                    <a:pt x="34" y="428"/>
                    <a:pt x="1" y="362"/>
                  </a:cubicBezTo>
                  <a:cubicBezTo>
                    <a:pt x="100" y="263"/>
                    <a:pt x="132" y="99"/>
                    <a:pt x="297" y="66"/>
                  </a:cubicBezTo>
                  <a:cubicBezTo>
                    <a:pt x="428" y="0"/>
                    <a:pt x="592" y="99"/>
                    <a:pt x="691" y="198"/>
                  </a:cubicBezTo>
                  <a:cubicBezTo>
                    <a:pt x="757" y="329"/>
                    <a:pt x="724" y="493"/>
                    <a:pt x="658" y="625"/>
                  </a:cubicBezTo>
                  <a:cubicBezTo>
                    <a:pt x="560" y="855"/>
                    <a:pt x="362" y="986"/>
                    <a:pt x="132" y="98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56"/>
            <p:cNvSpPr/>
            <p:nvPr/>
          </p:nvSpPr>
          <p:spPr>
            <a:xfrm>
              <a:off x="7731216" y="2433843"/>
              <a:ext cx="37825" cy="34525"/>
            </a:xfrm>
            <a:custGeom>
              <a:avLst/>
              <a:gdLst/>
              <a:ahLst/>
              <a:cxnLst/>
              <a:rect l="l" t="t" r="r" b="b"/>
              <a:pathLst>
                <a:path w="1513" h="1381" extrusionOk="0">
                  <a:moveTo>
                    <a:pt x="395" y="1"/>
                  </a:moveTo>
                  <a:cubicBezTo>
                    <a:pt x="198" y="263"/>
                    <a:pt x="34" y="526"/>
                    <a:pt x="1" y="855"/>
                  </a:cubicBezTo>
                  <a:cubicBezTo>
                    <a:pt x="1" y="1348"/>
                    <a:pt x="526" y="1381"/>
                    <a:pt x="888" y="1315"/>
                  </a:cubicBezTo>
                  <a:cubicBezTo>
                    <a:pt x="1184" y="1282"/>
                    <a:pt x="1512" y="1151"/>
                    <a:pt x="1414" y="822"/>
                  </a:cubicBezTo>
                  <a:cubicBezTo>
                    <a:pt x="1381" y="658"/>
                    <a:pt x="1249" y="526"/>
                    <a:pt x="1118" y="395"/>
                  </a:cubicBezTo>
                  <a:cubicBezTo>
                    <a:pt x="987" y="231"/>
                    <a:pt x="855" y="99"/>
                    <a:pt x="658" y="33"/>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56"/>
            <p:cNvSpPr/>
            <p:nvPr/>
          </p:nvSpPr>
          <p:spPr>
            <a:xfrm>
              <a:off x="8012991" y="2617868"/>
              <a:ext cx="18925" cy="19725"/>
            </a:xfrm>
            <a:custGeom>
              <a:avLst/>
              <a:gdLst/>
              <a:ahLst/>
              <a:cxnLst/>
              <a:rect l="l" t="t" r="r" b="b"/>
              <a:pathLst>
                <a:path w="757" h="789" extrusionOk="0">
                  <a:moveTo>
                    <a:pt x="395" y="0"/>
                  </a:moveTo>
                  <a:cubicBezTo>
                    <a:pt x="296" y="132"/>
                    <a:pt x="1" y="427"/>
                    <a:pt x="34" y="625"/>
                  </a:cubicBezTo>
                  <a:cubicBezTo>
                    <a:pt x="66" y="789"/>
                    <a:pt x="362" y="756"/>
                    <a:pt x="494" y="723"/>
                  </a:cubicBezTo>
                  <a:cubicBezTo>
                    <a:pt x="625" y="690"/>
                    <a:pt x="757" y="592"/>
                    <a:pt x="724" y="427"/>
                  </a:cubicBezTo>
                  <a:cubicBezTo>
                    <a:pt x="691" y="296"/>
                    <a:pt x="494" y="230"/>
                    <a:pt x="395" y="13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56"/>
            <p:cNvSpPr/>
            <p:nvPr/>
          </p:nvSpPr>
          <p:spPr>
            <a:xfrm>
              <a:off x="8035166" y="2643318"/>
              <a:ext cx="10725" cy="11550"/>
            </a:xfrm>
            <a:custGeom>
              <a:avLst/>
              <a:gdLst/>
              <a:ahLst/>
              <a:cxnLst/>
              <a:rect l="l" t="t" r="r" b="b"/>
              <a:pathLst>
                <a:path w="429" h="462" extrusionOk="0">
                  <a:moveTo>
                    <a:pt x="100" y="461"/>
                  </a:moveTo>
                  <a:cubicBezTo>
                    <a:pt x="67" y="330"/>
                    <a:pt x="1" y="132"/>
                    <a:pt x="132" y="34"/>
                  </a:cubicBezTo>
                  <a:cubicBezTo>
                    <a:pt x="198" y="34"/>
                    <a:pt x="297" y="1"/>
                    <a:pt x="330" y="67"/>
                  </a:cubicBezTo>
                  <a:cubicBezTo>
                    <a:pt x="428" y="198"/>
                    <a:pt x="231" y="461"/>
                    <a:pt x="100" y="46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56"/>
            <p:cNvSpPr/>
            <p:nvPr/>
          </p:nvSpPr>
          <p:spPr>
            <a:xfrm>
              <a:off x="8024491" y="2675368"/>
              <a:ext cx="37000" cy="28775"/>
            </a:xfrm>
            <a:custGeom>
              <a:avLst/>
              <a:gdLst/>
              <a:ahLst/>
              <a:cxnLst/>
              <a:rect l="l" t="t" r="r" b="b"/>
              <a:pathLst>
                <a:path w="1480" h="1151" extrusionOk="0">
                  <a:moveTo>
                    <a:pt x="1315" y="461"/>
                  </a:moveTo>
                  <a:cubicBezTo>
                    <a:pt x="1118" y="395"/>
                    <a:pt x="987" y="296"/>
                    <a:pt x="822" y="198"/>
                  </a:cubicBezTo>
                  <a:cubicBezTo>
                    <a:pt x="724" y="132"/>
                    <a:pt x="527" y="1"/>
                    <a:pt x="362" y="33"/>
                  </a:cubicBezTo>
                  <a:cubicBezTo>
                    <a:pt x="1" y="66"/>
                    <a:pt x="231" y="592"/>
                    <a:pt x="329" y="723"/>
                  </a:cubicBezTo>
                  <a:cubicBezTo>
                    <a:pt x="527" y="1019"/>
                    <a:pt x="954" y="1151"/>
                    <a:pt x="1249" y="888"/>
                  </a:cubicBezTo>
                  <a:cubicBezTo>
                    <a:pt x="1479" y="658"/>
                    <a:pt x="1348" y="461"/>
                    <a:pt x="1118" y="29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56"/>
            <p:cNvSpPr/>
            <p:nvPr/>
          </p:nvSpPr>
          <p:spPr>
            <a:xfrm>
              <a:off x="8021216" y="2337718"/>
              <a:ext cx="35350" cy="27150"/>
            </a:xfrm>
            <a:custGeom>
              <a:avLst/>
              <a:gdLst/>
              <a:ahLst/>
              <a:cxnLst/>
              <a:rect l="l" t="t" r="r" b="b"/>
              <a:pathLst>
                <a:path w="1414" h="1086" extrusionOk="0">
                  <a:moveTo>
                    <a:pt x="1249" y="461"/>
                  </a:moveTo>
                  <a:cubicBezTo>
                    <a:pt x="1085" y="362"/>
                    <a:pt x="920" y="297"/>
                    <a:pt x="789" y="198"/>
                  </a:cubicBezTo>
                  <a:cubicBezTo>
                    <a:pt x="658" y="132"/>
                    <a:pt x="493" y="1"/>
                    <a:pt x="329" y="34"/>
                  </a:cubicBezTo>
                  <a:cubicBezTo>
                    <a:pt x="0" y="67"/>
                    <a:pt x="198" y="560"/>
                    <a:pt x="296" y="691"/>
                  </a:cubicBezTo>
                  <a:cubicBezTo>
                    <a:pt x="493" y="987"/>
                    <a:pt x="888" y="1085"/>
                    <a:pt x="1183" y="822"/>
                  </a:cubicBezTo>
                  <a:cubicBezTo>
                    <a:pt x="1413" y="658"/>
                    <a:pt x="1282" y="428"/>
                    <a:pt x="1085" y="29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56"/>
            <p:cNvSpPr/>
            <p:nvPr/>
          </p:nvSpPr>
          <p:spPr>
            <a:xfrm>
              <a:off x="7969466" y="2671268"/>
              <a:ext cx="54225" cy="41100"/>
            </a:xfrm>
            <a:custGeom>
              <a:avLst/>
              <a:gdLst/>
              <a:ahLst/>
              <a:cxnLst/>
              <a:rect l="l" t="t" r="r" b="b"/>
              <a:pathLst>
                <a:path w="2169" h="1644" extrusionOk="0">
                  <a:moveTo>
                    <a:pt x="1512" y="592"/>
                  </a:moveTo>
                  <a:cubicBezTo>
                    <a:pt x="1577" y="526"/>
                    <a:pt x="1643" y="427"/>
                    <a:pt x="1709" y="329"/>
                  </a:cubicBezTo>
                  <a:cubicBezTo>
                    <a:pt x="1380" y="0"/>
                    <a:pt x="690" y="263"/>
                    <a:pt x="394" y="493"/>
                  </a:cubicBezTo>
                  <a:cubicBezTo>
                    <a:pt x="164" y="690"/>
                    <a:pt x="0" y="953"/>
                    <a:pt x="33" y="1216"/>
                  </a:cubicBezTo>
                  <a:cubicBezTo>
                    <a:pt x="33" y="1545"/>
                    <a:pt x="362" y="1643"/>
                    <a:pt x="657" y="1610"/>
                  </a:cubicBezTo>
                  <a:cubicBezTo>
                    <a:pt x="920" y="1578"/>
                    <a:pt x="1183" y="1446"/>
                    <a:pt x="1446" y="1380"/>
                  </a:cubicBezTo>
                  <a:cubicBezTo>
                    <a:pt x="1610" y="1380"/>
                    <a:pt x="1807" y="1348"/>
                    <a:pt x="1939" y="1249"/>
                  </a:cubicBezTo>
                  <a:cubicBezTo>
                    <a:pt x="2070" y="1150"/>
                    <a:pt x="2136" y="1052"/>
                    <a:pt x="2136" y="920"/>
                  </a:cubicBezTo>
                  <a:cubicBezTo>
                    <a:pt x="2169" y="657"/>
                    <a:pt x="2037" y="526"/>
                    <a:pt x="1807" y="395"/>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56"/>
            <p:cNvSpPr/>
            <p:nvPr/>
          </p:nvSpPr>
          <p:spPr>
            <a:xfrm>
              <a:off x="7897166" y="2704943"/>
              <a:ext cx="18925" cy="17275"/>
            </a:xfrm>
            <a:custGeom>
              <a:avLst/>
              <a:gdLst/>
              <a:ahLst/>
              <a:cxnLst/>
              <a:rect l="l" t="t" r="r" b="b"/>
              <a:pathLst>
                <a:path w="757" h="691" extrusionOk="0">
                  <a:moveTo>
                    <a:pt x="165" y="132"/>
                  </a:moveTo>
                  <a:cubicBezTo>
                    <a:pt x="132" y="231"/>
                    <a:pt x="66" y="362"/>
                    <a:pt x="33" y="461"/>
                  </a:cubicBezTo>
                  <a:cubicBezTo>
                    <a:pt x="33" y="493"/>
                    <a:pt x="0" y="526"/>
                    <a:pt x="33" y="559"/>
                  </a:cubicBezTo>
                  <a:cubicBezTo>
                    <a:pt x="66" y="691"/>
                    <a:pt x="362" y="559"/>
                    <a:pt x="460" y="526"/>
                  </a:cubicBezTo>
                  <a:cubicBezTo>
                    <a:pt x="526" y="493"/>
                    <a:pt x="691" y="362"/>
                    <a:pt x="691" y="263"/>
                  </a:cubicBezTo>
                  <a:cubicBezTo>
                    <a:pt x="756" y="66"/>
                    <a:pt x="493" y="33"/>
                    <a:pt x="362"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56"/>
            <p:cNvSpPr/>
            <p:nvPr/>
          </p:nvSpPr>
          <p:spPr>
            <a:xfrm>
              <a:off x="7651541" y="2430568"/>
              <a:ext cx="13975" cy="11525"/>
            </a:xfrm>
            <a:custGeom>
              <a:avLst/>
              <a:gdLst/>
              <a:ahLst/>
              <a:cxnLst/>
              <a:rect l="l" t="t" r="r" b="b"/>
              <a:pathLst>
                <a:path w="559" h="461" extrusionOk="0">
                  <a:moveTo>
                    <a:pt x="66" y="33"/>
                  </a:moveTo>
                  <a:cubicBezTo>
                    <a:pt x="66" y="164"/>
                    <a:pt x="0" y="329"/>
                    <a:pt x="132" y="394"/>
                  </a:cubicBezTo>
                  <a:cubicBezTo>
                    <a:pt x="197" y="460"/>
                    <a:pt x="296" y="460"/>
                    <a:pt x="362" y="394"/>
                  </a:cubicBezTo>
                  <a:cubicBezTo>
                    <a:pt x="559" y="263"/>
                    <a:pt x="329" y="66"/>
                    <a:pt x="197"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56"/>
            <p:cNvSpPr/>
            <p:nvPr/>
          </p:nvSpPr>
          <p:spPr>
            <a:xfrm>
              <a:off x="8031066" y="2546393"/>
              <a:ext cx="10700" cy="13175"/>
            </a:xfrm>
            <a:custGeom>
              <a:avLst/>
              <a:gdLst/>
              <a:ahLst/>
              <a:cxnLst/>
              <a:rect l="l" t="t" r="r" b="b"/>
              <a:pathLst>
                <a:path w="428" h="527" extrusionOk="0">
                  <a:moveTo>
                    <a:pt x="329" y="526"/>
                  </a:moveTo>
                  <a:cubicBezTo>
                    <a:pt x="231" y="493"/>
                    <a:pt x="34" y="428"/>
                    <a:pt x="34" y="329"/>
                  </a:cubicBezTo>
                  <a:cubicBezTo>
                    <a:pt x="1" y="230"/>
                    <a:pt x="34" y="132"/>
                    <a:pt x="132" y="99"/>
                  </a:cubicBezTo>
                  <a:cubicBezTo>
                    <a:pt x="395" y="0"/>
                    <a:pt x="428" y="461"/>
                    <a:pt x="296" y="46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56"/>
            <p:cNvSpPr/>
            <p:nvPr/>
          </p:nvSpPr>
          <p:spPr>
            <a:xfrm>
              <a:off x="7735316" y="2680293"/>
              <a:ext cx="10725" cy="14000"/>
            </a:xfrm>
            <a:custGeom>
              <a:avLst/>
              <a:gdLst/>
              <a:ahLst/>
              <a:cxnLst/>
              <a:rect l="l" t="t" r="r" b="b"/>
              <a:pathLst>
                <a:path w="429" h="560" extrusionOk="0">
                  <a:moveTo>
                    <a:pt x="330" y="559"/>
                  </a:moveTo>
                  <a:cubicBezTo>
                    <a:pt x="198" y="494"/>
                    <a:pt x="34" y="461"/>
                    <a:pt x="1" y="329"/>
                  </a:cubicBezTo>
                  <a:cubicBezTo>
                    <a:pt x="1" y="231"/>
                    <a:pt x="34" y="132"/>
                    <a:pt x="132" y="99"/>
                  </a:cubicBezTo>
                  <a:cubicBezTo>
                    <a:pt x="395" y="1"/>
                    <a:pt x="428" y="494"/>
                    <a:pt x="264" y="46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56"/>
            <p:cNvSpPr/>
            <p:nvPr/>
          </p:nvSpPr>
          <p:spPr>
            <a:xfrm>
              <a:off x="7838841" y="2309793"/>
              <a:ext cx="54250" cy="23850"/>
            </a:xfrm>
            <a:custGeom>
              <a:avLst/>
              <a:gdLst/>
              <a:ahLst/>
              <a:cxnLst/>
              <a:rect l="l" t="t" r="r" b="b"/>
              <a:pathLst>
                <a:path w="2170" h="954" extrusionOk="0">
                  <a:moveTo>
                    <a:pt x="0" y="921"/>
                  </a:moveTo>
                  <a:cubicBezTo>
                    <a:pt x="66" y="724"/>
                    <a:pt x="66" y="625"/>
                    <a:pt x="230" y="494"/>
                  </a:cubicBezTo>
                  <a:cubicBezTo>
                    <a:pt x="460" y="296"/>
                    <a:pt x="756" y="165"/>
                    <a:pt x="1052" y="99"/>
                  </a:cubicBezTo>
                  <a:cubicBezTo>
                    <a:pt x="1183" y="34"/>
                    <a:pt x="1381" y="1"/>
                    <a:pt x="1512" y="1"/>
                  </a:cubicBezTo>
                  <a:cubicBezTo>
                    <a:pt x="1643" y="34"/>
                    <a:pt x="1873" y="99"/>
                    <a:pt x="1939" y="165"/>
                  </a:cubicBezTo>
                  <a:cubicBezTo>
                    <a:pt x="2169" y="362"/>
                    <a:pt x="1841" y="625"/>
                    <a:pt x="1676" y="724"/>
                  </a:cubicBezTo>
                  <a:cubicBezTo>
                    <a:pt x="1348" y="954"/>
                    <a:pt x="855" y="921"/>
                    <a:pt x="0" y="92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56"/>
            <p:cNvSpPr/>
            <p:nvPr/>
          </p:nvSpPr>
          <p:spPr>
            <a:xfrm>
              <a:off x="7992466" y="2303218"/>
              <a:ext cx="38625" cy="21400"/>
            </a:xfrm>
            <a:custGeom>
              <a:avLst/>
              <a:gdLst/>
              <a:ahLst/>
              <a:cxnLst/>
              <a:rect l="l" t="t" r="r" b="b"/>
              <a:pathLst>
                <a:path w="1545" h="856" extrusionOk="0">
                  <a:moveTo>
                    <a:pt x="132" y="231"/>
                  </a:moveTo>
                  <a:cubicBezTo>
                    <a:pt x="66" y="297"/>
                    <a:pt x="33" y="395"/>
                    <a:pt x="0" y="494"/>
                  </a:cubicBezTo>
                  <a:cubicBezTo>
                    <a:pt x="66" y="527"/>
                    <a:pt x="99" y="625"/>
                    <a:pt x="165" y="658"/>
                  </a:cubicBezTo>
                  <a:cubicBezTo>
                    <a:pt x="296" y="757"/>
                    <a:pt x="460" y="822"/>
                    <a:pt x="625" y="822"/>
                  </a:cubicBezTo>
                  <a:cubicBezTo>
                    <a:pt x="789" y="855"/>
                    <a:pt x="986" y="822"/>
                    <a:pt x="1150" y="789"/>
                  </a:cubicBezTo>
                  <a:cubicBezTo>
                    <a:pt x="1282" y="789"/>
                    <a:pt x="1348" y="789"/>
                    <a:pt x="1446" y="691"/>
                  </a:cubicBezTo>
                  <a:cubicBezTo>
                    <a:pt x="1545" y="592"/>
                    <a:pt x="1545" y="362"/>
                    <a:pt x="1413" y="231"/>
                  </a:cubicBezTo>
                  <a:cubicBezTo>
                    <a:pt x="1315" y="99"/>
                    <a:pt x="953" y="1"/>
                    <a:pt x="756" y="34"/>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56"/>
            <p:cNvSpPr/>
            <p:nvPr/>
          </p:nvSpPr>
          <p:spPr>
            <a:xfrm>
              <a:off x="7761616" y="2400993"/>
              <a:ext cx="28775" cy="16450"/>
            </a:xfrm>
            <a:custGeom>
              <a:avLst/>
              <a:gdLst/>
              <a:ahLst/>
              <a:cxnLst/>
              <a:rect l="l" t="t" r="r" b="b"/>
              <a:pathLst>
                <a:path w="1151" h="658" extrusionOk="0">
                  <a:moveTo>
                    <a:pt x="66" y="657"/>
                  </a:moveTo>
                  <a:cubicBezTo>
                    <a:pt x="33" y="559"/>
                    <a:pt x="33" y="460"/>
                    <a:pt x="1" y="362"/>
                  </a:cubicBezTo>
                  <a:cubicBezTo>
                    <a:pt x="1" y="329"/>
                    <a:pt x="1" y="296"/>
                    <a:pt x="66" y="263"/>
                  </a:cubicBezTo>
                  <a:cubicBezTo>
                    <a:pt x="99" y="230"/>
                    <a:pt x="231" y="132"/>
                    <a:pt x="296" y="99"/>
                  </a:cubicBezTo>
                  <a:cubicBezTo>
                    <a:pt x="461" y="0"/>
                    <a:pt x="756" y="0"/>
                    <a:pt x="888" y="165"/>
                  </a:cubicBezTo>
                  <a:cubicBezTo>
                    <a:pt x="1151" y="625"/>
                    <a:pt x="395" y="657"/>
                    <a:pt x="66" y="65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56"/>
            <p:cNvSpPr/>
            <p:nvPr/>
          </p:nvSpPr>
          <p:spPr>
            <a:xfrm>
              <a:off x="7622791" y="2269543"/>
              <a:ext cx="28775" cy="16450"/>
            </a:xfrm>
            <a:custGeom>
              <a:avLst/>
              <a:gdLst/>
              <a:ahLst/>
              <a:cxnLst/>
              <a:rect l="l" t="t" r="r" b="b"/>
              <a:pathLst>
                <a:path w="1151" h="658" extrusionOk="0">
                  <a:moveTo>
                    <a:pt x="66" y="625"/>
                  </a:moveTo>
                  <a:cubicBezTo>
                    <a:pt x="33" y="559"/>
                    <a:pt x="0" y="461"/>
                    <a:pt x="0" y="362"/>
                  </a:cubicBezTo>
                  <a:cubicBezTo>
                    <a:pt x="0" y="329"/>
                    <a:pt x="0" y="296"/>
                    <a:pt x="66" y="263"/>
                  </a:cubicBezTo>
                  <a:cubicBezTo>
                    <a:pt x="99" y="231"/>
                    <a:pt x="197" y="132"/>
                    <a:pt x="263" y="99"/>
                  </a:cubicBezTo>
                  <a:cubicBezTo>
                    <a:pt x="460" y="1"/>
                    <a:pt x="756" y="1"/>
                    <a:pt x="855" y="165"/>
                  </a:cubicBezTo>
                  <a:cubicBezTo>
                    <a:pt x="1150" y="592"/>
                    <a:pt x="362" y="658"/>
                    <a:pt x="66" y="625"/>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56"/>
            <p:cNvSpPr/>
            <p:nvPr/>
          </p:nvSpPr>
          <p:spPr>
            <a:xfrm>
              <a:off x="7904566" y="2472468"/>
              <a:ext cx="23850" cy="23825"/>
            </a:xfrm>
            <a:custGeom>
              <a:avLst/>
              <a:gdLst/>
              <a:ahLst/>
              <a:cxnLst/>
              <a:rect l="l" t="t" r="r" b="b"/>
              <a:pathLst>
                <a:path w="954" h="953" extrusionOk="0">
                  <a:moveTo>
                    <a:pt x="953" y="329"/>
                  </a:moveTo>
                  <a:cubicBezTo>
                    <a:pt x="822" y="263"/>
                    <a:pt x="493" y="0"/>
                    <a:pt x="296" y="0"/>
                  </a:cubicBezTo>
                  <a:cubicBezTo>
                    <a:pt x="0" y="33"/>
                    <a:pt x="230" y="493"/>
                    <a:pt x="329" y="592"/>
                  </a:cubicBezTo>
                  <a:cubicBezTo>
                    <a:pt x="395" y="690"/>
                    <a:pt x="526" y="822"/>
                    <a:pt x="657" y="920"/>
                  </a:cubicBezTo>
                  <a:cubicBezTo>
                    <a:pt x="690" y="920"/>
                    <a:pt x="723" y="953"/>
                    <a:pt x="789" y="953"/>
                  </a:cubicBezTo>
                  <a:cubicBezTo>
                    <a:pt x="822" y="920"/>
                    <a:pt x="855" y="822"/>
                    <a:pt x="855" y="789"/>
                  </a:cubicBezTo>
                  <a:cubicBezTo>
                    <a:pt x="887" y="624"/>
                    <a:pt x="855" y="493"/>
                    <a:pt x="789" y="329"/>
                  </a:cubicBezTo>
                  <a:lnTo>
                    <a:pt x="953" y="329"/>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56"/>
            <p:cNvSpPr/>
            <p:nvPr/>
          </p:nvSpPr>
          <p:spPr>
            <a:xfrm>
              <a:off x="7903741" y="2506968"/>
              <a:ext cx="14800" cy="13975"/>
            </a:xfrm>
            <a:custGeom>
              <a:avLst/>
              <a:gdLst/>
              <a:ahLst/>
              <a:cxnLst/>
              <a:rect l="l" t="t" r="r" b="b"/>
              <a:pathLst>
                <a:path w="592" h="559" extrusionOk="0">
                  <a:moveTo>
                    <a:pt x="362" y="493"/>
                  </a:moveTo>
                  <a:cubicBezTo>
                    <a:pt x="329" y="460"/>
                    <a:pt x="0" y="230"/>
                    <a:pt x="33" y="132"/>
                  </a:cubicBezTo>
                  <a:cubicBezTo>
                    <a:pt x="66" y="0"/>
                    <a:pt x="263" y="33"/>
                    <a:pt x="329" y="66"/>
                  </a:cubicBezTo>
                  <a:cubicBezTo>
                    <a:pt x="428" y="66"/>
                    <a:pt x="526" y="164"/>
                    <a:pt x="559" y="263"/>
                  </a:cubicBezTo>
                  <a:cubicBezTo>
                    <a:pt x="592" y="329"/>
                    <a:pt x="559" y="559"/>
                    <a:pt x="460" y="52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56"/>
            <p:cNvSpPr/>
            <p:nvPr/>
          </p:nvSpPr>
          <p:spPr>
            <a:xfrm>
              <a:off x="7957966" y="2529968"/>
              <a:ext cx="8225" cy="10700"/>
            </a:xfrm>
            <a:custGeom>
              <a:avLst/>
              <a:gdLst/>
              <a:ahLst/>
              <a:cxnLst/>
              <a:rect l="l" t="t" r="r" b="b"/>
              <a:pathLst>
                <a:path w="329" h="428" extrusionOk="0">
                  <a:moveTo>
                    <a:pt x="263" y="427"/>
                  </a:moveTo>
                  <a:cubicBezTo>
                    <a:pt x="164" y="329"/>
                    <a:pt x="0" y="296"/>
                    <a:pt x="33" y="132"/>
                  </a:cubicBezTo>
                  <a:cubicBezTo>
                    <a:pt x="33" y="33"/>
                    <a:pt x="66" y="0"/>
                    <a:pt x="164" y="33"/>
                  </a:cubicBezTo>
                  <a:cubicBezTo>
                    <a:pt x="197" y="33"/>
                    <a:pt x="296" y="132"/>
                    <a:pt x="329" y="197"/>
                  </a:cubicBezTo>
                  <a:cubicBezTo>
                    <a:pt x="329" y="263"/>
                    <a:pt x="230" y="362"/>
                    <a:pt x="197" y="42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56"/>
            <p:cNvSpPr/>
            <p:nvPr/>
          </p:nvSpPr>
          <p:spPr>
            <a:xfrm>
              <a:off x="8076241" y="2327868"/>
              <a:ext cx="9075" cy="9875"/>
            </a:xfrm>
            <a:custGeom>
              <a:avLst/>
              <a:gdLst/>
              <a:ahLst/>
              <a:cxnLst/>
              <a:rect l="l" t="t" r="r" b="b"/>
              <a:pathLst>
                <a:path w="363" h="395" extrusionOk="0">
                  <a:moveTo>
                    <a:pt x="297" y="395"/>
                  </a:moveTo>
                  <a:cubicBezTo>
                    <a:pt x="165" y="329"/>
                    <a:pt x="1" y="264"/>
                    <a:pt x="34" y="132"/>
                  </a:cubicBezTo>
                  <a:cubicBezTo>
                    <a:pt x="34" y="33"/>
                    <a:pt x="67" y="1"/>
                    <a:pt x="165" y="33"/>
                  </a:cubicBezTo>
                  <a:cubicBezTo>
                    <a:pt x="198" y="33"/>
                    <a:pt x="297" y="132"/>
                    <a:pt x="330" y="165"/>
                  </a:cubicBezTo>
                  <a:cubicBezTo>
                    <a:pt x="362" y="264"/>
                    <a:pt x="264" y="362"/>
                    <a:pt x="198" y="395"/>
                  </a:cubicBezTo>
                  <a:lnTo>
                    <a:pt x="297" y="395"/>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56"/>
            <p:cNvSpPr/>
            <p:nvPr/>
          </p:nvSpPr>
          <p:spPr>
            <a:xfrm>
              <a:off x="7758341" y="1611518"/>
              <a:ext cx="126525" cy="65750"/>
            </a:xfrm>
            <a:custGeom>
              <a:avLst/>
              <a:gdLst/>
              <a:ahLst/>
              <a:cxnLst/>
              <a:rect l="l" t="t" r="r" b="b"/>
              <a:pathLst>
                <a:path w="5061" h="2630" extrusionOk="0">
                  <a:moveTo>
                    <a:pt x="789" y="559"/>
                  </a:moveTo>
                  <a:cubicBezTo>
                    <a:pt x="0" y="0"/>
                    <a:pt x="5061" y="559"/>
                    <a:pt x="5061" y="559"/>
                  </a:cubicBezTo>
                  <a:cubicBezTo>
                    <a:pt x="5061" y="559"/>
                    <a:pt x="3615" y="2629"/>
                    <a:pt x="789" y="55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56"/>
            <p:cNvSpPr/>
            <p:nvPr/>
          </p:nvSpPr>
          <p:spPr>
            <a:xfrm>
              <a:off x="7715616" y="2469168"/>
              <a:ext cx="313025" cy="174175"/>
            </a:xfrm>
            <a:custGeom>
              <a:avLst/>
              <a:gdLst/>
              <a:ahLst/>
              <a:cxnLst/>
              <a:rect l="l" t="t" r="r" b="b"/>
              <a:pathLst>
                <a:path w="12521" h="6967" extrusionOk="0">
                  <a:moveTo>
                    <a:pt x="0" y="132"/>
                  </a:moveTo>
                  <a:lnTo>
                    <a:pt x="460" y="6967"/>
                  </a:lnTo>
                  <a:lnTo>
                    <a:pt x="11994" y="6967"/>
                  </a:lnTo>
                  <a:lnTo>
                    <a:pt x="125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56"/>
            <p:cNvSpPr/>
            <p:nvPr/>
          </p:nvSpPr>
          <p:spPr>
            <a:xfrm>
              <a:off x="7600837" y="2091268"/>
              <a:ext cx="511000" cy="31250"/>
            </a:xfrm>
            <a:custGeom>
              <a:avLst/>
              <a:gdLst/>
              <a:ahLst/>
              <a:cxnLst/>
              <a:rect l="l" t="t" r="r" b="b"/>
              <a:pathLst>
                <a:path w="20440" h="1250" extrusionOk="0">
                  <a:moveTo>
                    <a:pt x="0" y="34"/>
                  </a:moveTo>
                  <a:cubicBezTo>
                    <a:pt x="99" y="494"/>
                    <a:pt x="6967" y="1250"/>
                    <a:pt x="13703" y="790"/>
                  </a:cubicBezTo>
                  <a:cubicBezTo>
                    <a:pt x="20439" y="362"/>
                    <a:pt x="7854" y="99"/>
                    <a:pt x="4568" y="34"/>
                  </a:cubicBezTo>
                  <a:cubicBezTo>
                    <a:pt x="1315" y="1"/>
                    <a:pt x="0" y="34"/>
                    <a:pt x="0" y="34"/>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56"/>
            <p:cNvSpPr/>
            <p:nvPr/>
          </p:nvSpPr>
          <p:spPr>
            <a:xfrm>
              <a:off x="7924266" y="2304043"/>
              <a:ext cx="17275" cy="37000"/>
            </a:xfrm>
            <a:custGeom>
              <a:avLst/>
              <a:gdLst/>
              <a:ahLst/>
              <a:cxnLst/>
              <a:rect l="l" t="t" r="r" b="b"/>
              <a:pathLst>
                <a:path w="691" h="1480" extrusionOk="0">
                  <a:moveTo>
                    <a:pt x="297" y="1479"/>
                  </a:moveTo>
                  <a:cubicBezTo>
                    <a:pt x="297" y="1447"/>
                    <a:pt x="264" y="1414"/>
                    <a:pt x="264" y="1381"/>
                  </a:cubicBezTo>
                  <a:cubicBezTo>
                    <a:pt x="264" y="1315"/>
                    <a:pt x="231" y="1282"/>
                    <a:pt x="231" y="1249"/>
                  </a:cubicBezTo>
                  <a:lnTo>
                    <a:pt x="198" y="1118"/>
                  </a:lnTo>
                  <a:cubicBezTo>
                    <a:pt x="198" y="1019"/>
                    <a:pt x="165" y="954"/>
                    <a:pt x="165" y="888"/>
                  </a:cubicBezTo>
                  <a:cubicBezTo>
                    <a:pt x="132" y="756"/>
                    <a:pt x="99" y="658"/>
                    <a:pt x="67" y="526"/>
                  </a:cubicBezTo>
                  <a:cubicBezTo>
                    <a:pt x="67" y="395"/>
                    <a:pt x="34" y="264"/>
                    <a:pt x="1" y="132"/>
                  </a:cubicBezTo>
                  <a:lnTo>
                    <a:pt x="395" y="1"/>
                  </a:lnTo>
                  <a:cubicBezTo>
                    <a:pt x="428" y="165"/>
                    <a:pt x="461" y="296"/>
                    <a:pt x="494" y="461"/>
                  </a:cubicBezTo>
                  <a:cubicBezTo>
                    <a:pt x="494" y="559"/>
                    <a:pt x="527" y="691"/>
                    <a:pt x="559" y="789"/>
                  </a:cubicBezTo>
                  <a:cubicBezTo>
                    <a:pt x="559" y="855"/>
                    <a:pt x="592" y="954"/>
                    <a:pt x="592" y="1019"/>
                  </a:cubicBezTo>
                  <a:lnTo>
                    <a:pt x="625" y="1151"/>
                  </a:lnTo>
                  <a:cubicBezTo>
                    <a:pt x="625" y="1184"/>
                    <a:pt x="658" y="1217"/>
                    <a:pt x="658" y="1249"/>
                  </a:cubicBezTo>
                  <a:cubicBezTo>
                    <a:pt x="658" y="1282"/>
                    <a:pt x="691" y="1348"/>
                    <a:pt x="691" y="144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56"/>
            <p:cNvSpPr/>
            <p:nvPr/>
          </p:nvSpPr>
          <p:spPr>
            <a:xfrm>
              <a:off x="7969466" y="2379618"/>
              <a:ext cx="19725" cy="23850"/>
            </a:xfrm>
            <a:custGeom>
              <a:avLst/>
              <a:gdLst/>
              <a:ahLst/>
              <a:cxnLst/>
              <a:rect l="l" t="t" r="r" b="b"/>
              <a:pathLst>
                <a:path w="789" h="954" extrusionOk="0">
                  <a:moveTo>
                    <a:pt x="427" y="954"/>
                  </a:moveTo>
                  <a:lnTo>
                    <a:pt x="0" y="855"/>
                  </a:lnTo>
                  <a:lnTo>
                    <a:pt x="33" y="789"/>
                  </a:lnTo>
                  <a:cubicBezTo>
                    <a:pt x="66" y="691"/>
                    <a:pt x="66" y="559"/>
                    <a:pt x="164" y="461"/>
                  </a:cubicBezTo>
                  <a:cubicBezTo>
                    <a:pt x="197" y="428"/>
                    <a:pt x="263" y="362"/>
                    <a:pt x="296" y="329"/>
                  </a:cubicBezTo>
                  <a:cubicBezTo>
                    <a:pt x="329" y="297"/>
                    <a:pt x="362" y="264"/>
                    <a:pt x="362" y="231"/>
                  </a:cubicBezTo>
                  <a:lnTo>
                    <a:pt x="394" y="198"/>
                  </a:lnTo>
                  <a:cubicBezTo>
                    <a:pt x="460" y="132"/>
                    <a:pt x="526" y="1"/>
                    <a:pt x="657" y="1"/>
                  </a:cubicBezTo>
                  <a:lnTo>
                    <a:pt x="723" y="395"/>
                  </a:lnTo>
                  <a:cubicBezTo>
                    <a:pt x="756" y="395"/>
                    <a:pt x="789" y="362"/>
                    <a:pt x="789" y="362"/>
                  </a:cubicBezTo>
                  <a:cubicBezTo>
                    <a:pt x="789" y="362"/>
                    <a:pt x="756" y="428"/>
                    <a:pt x="756" y="428"/>
                  </a:cubicBezTo>
                  <a:cubicBezTo>
                    <a:pt x="723" y="461"/>
                    <a:pt x="690" y="494"/>
                    <a:pt x="690" y="527"/>
                  </a:cubicBezTo>
                  <a:cubicBezTo>
                    <a:pt x="657" y="559"/>
                    <a:pt x="624" y="592"/>
                    <a:pt x="592" y="625"/>
                  </a:cubicBezTo>
                  <a:cubicBezTo>
                    <a:pt x="559" y="658"/>
                    <a:pt x="526" y="691"/>
                    <a:pt x="493" y="724"/>
                  </a:cubicBezTo>
                  <a:cubicBezTo>
                    <a:pt x="460" y="757"/>
                    <a:pt x="460" y="822"/>
                    <a:pt x="427" y="88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56"/>
            <p:cNvSpPr/>
            <p:nvPr/>
          </p:nvSpPr>
          <p:spPr>
            <a:xfrm>
              <a:off x="7990816" y="2373043"/>
              <a:ext cx="18100" cy="16475"/>
            </a:xfrm>
            <a:custGeom>
              <a:avLst/>
              <a:gdLst/>
              <a:ahLst/>
              <a:cxnLst/>
              <a:rect l="l" t="t" r="r" b="b"/>
              <a:pathLst>
                <a:path w="724" h="659" extrusionOk="0">
                  <a:moveTo>
                    <a:pt x="296" y="658"/>
                  </a:moveTo>
                  <a:cubicBezTo>
                    <a:pt x="296" y="658"/>
                    <a:pt x="263" y="625"/>
                    <a:pt x="263" y="592"/>
                  </a:cubicBezTo>
                  <a:lnTo>
                    <a:pt x="231" y="560"/>
                  </a:lnTo>
                  <a:cubicBezTo>
                    <a:pt x="165" y="461"/>
                    <a:pt x="66" y="362"/>
                    <a:pt x="1" y="297"/>
                  </a:cubicBezTo>
                  <a:lnTo>
                    <a:pt x="296" y="1"/>
                  </a:lnTo>
                  <a:cubicBezTo>
                    <a:pt x="395" y="100"/>
                    <a:pt x="461" y="198"/>
                    <a:pt x="559" y="297"/>
                  </a:cubicBezTo>
                  <a:cubicBezTo>
                    <a:pt x="625" y="428"/>
                    <a:pt x="723" y="527"/>
                    <a:pt x="723" y="65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56"/>
            <p:cNvSpPr/>
            <p:nvPr/>
          </p:nvSpPr>
          <p:spPr>
            <a:xfrm>
              <a:off x="7861841" y="2414943"/>
              <a:ext cx="18925" cy="25500"/>
            </a:xfrm>
            <a:custGeom>
              <a:avLst/>
              <a:gdLst/>
              <a:ahLst/>
              <a:cxnLst/>
              <a:rect l="l" t="t" r="r" b="b"/>
              <a:pathLst>
                <a:path w="757" h="1020" extrusionOk="0">
                  <a:moveTo>
                    <a:pt x="395" y="1019"/>
                  </a:moveTo>
                  <a:cubicBezTo>
                    <a:pt x="362" y="954"/>
                    <a:pt x="329" y="888"/>
                    <a:pt x="296" y="822"/>
                  </a:cubicBezTo>
                  <a:cubicBezTo>
                    <a:pt x="263" y="757"/>
                    <a:pt x="198" y="658"/>
                    <a:pt x="165" y="592"/>
                  </a:cubicBezTo>
                  <a:cubicBezTo>
                    <a:pt x="99" y="461"/>
                    <a:pt x="66" y="329"/>
                    <a:pt x="33" y="198"/>
                  </a:cubicBezTo>
                  <a:cubicBezTo>
                    <a:pt x="33" y="165"/>
                    <a:pt x="33" y="132"/>
                    <a:pt x="0" y="67"/>
                  </a:cubicBezTo>
                  <a:lnTo>
                    <a:pt x="395" y="1"/>
                  </a:lnTo>
                  <a:cubicBezTo>
                    <a:pt x="428" y="34"/>
                    <a:pt x="428" y="67"/>
                    <a:pt x="428" y="132"/>
                  </a:cubicBezTo>
                  <a:cubicBezTo>
                    <a:pt x="461" y="231"/>
                    <a:pt x="493" y="329"/>
                    <a:pt x="526" y="395"/>
                  </a:cubicBezTo>
                  <a:cubicBezTo>
                    <a:pt x="559" y="461"/>
                    <a:pt x="592" y="527"/>
                    <a:pt x="658" y="625"/>
                  </a:cubicBezTo>
                  <a:cubicBezTo>
                    <a:pt x="691" y="691"/>
                    <a:pt x="723" y="757"/>
                    <a:pt x="756" y="82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56"/>
            <p:cNvSpPr/>
            <p:nvPr/>
          </p:nvSpPr>
          <p:spPr>
            <a:xfrm>
              <a:off x="8054066" y="2479018"/>
              <a:ext cx="21400" cy="20575"/>
            </a:xfrm>
            <a:custGeom>
              <a:avLst/>
              <a:gdLst/>
              <a:ahLst/>
              <a:cxnLst/>
              <a:rect l="l" t="t" r="r" b="b"/>
              <a:pathLst>
                <a:path w="856" h="823" extrusionOk="0">
                  <a:moveTo>
                    <a:pt x="198" y="822"/>
                  </a:moveTo>
                  <a:lnTo>
                    <a:pt x="1" y="461"/>
                  </a:lnTo>
                  <a:cubicBezTo>
                    <a:pt x="99" y="395"/>
                    <a:pt x="198" y="297"/>
                    <a:pt x="329" y="231"/>
                  </a:cubicBezTo>
                  <a:cubicBezTo>
                    <a:pt x="428" y="132"/>
                    <a:pt x="527" y="67"/>
                    <a:pt x="625" y="1"/>
                  </a:cubicBezTo>
                  <a:lnTo>
                    <a:pt x="855" y="362"/>
                  </a:lnTo>
                  <a:cubicBezTo>
                    <a:pt x="757" y="428"/>
                    <a:pt x="658" y="494"/>
                    <a:pt x="559" y="560"/>
                  </a:cubicBezTo>
                  <a:cubicBezTo>
                    <a:pt x="461" y="625"/>
                    <a:pt x="329" y="724"/>
                    <a:pt x="198" y="822"/>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56"/>
            <p:cNvSpPr/>
            <p:nvPr/>
          </p:nvSpPr>
          <p:spPr>
            <a:xfrm>
              <a:off x="8084466" y="2273643"/>
              <a:ext cx="19750" cy="23850"/>
            </a:xfrm>
            <a:custGeom>
              <a:avLst/>
              <a:gdLst/>
              <a:ahLst/>
              <a:cxnLst/>
              <a:rect l="l" t="t" r="r" b="b"/>
              <a:pathLst>
                <a:path w="790" h="954" extrusionOk="0">
                  <a:moveTo>
                    <a:pt x="493" y="954"/>
                  </a:moveTo>
                  <a:cubicBezTo>
                    <a:pt x="395" y="855"/>
                    <a:pt x="329" y="757"/>
                    <a:pt x="296" y="691"/>
                  </a:cubicBezTo>
                  <a:cubicBezTo>
                    <a:pt x="263" y="625"/>
                    <a:pt x="231" y="592"/>
                    <a:pt x="231" y="559"/>
                  </a:cubicBezTo>
                  <a:cubicBezTo>
                    <a:pt x="132" y="461"/>
                    <a:pt x="99" y="395"/>
                    <a:pt x="1" y="297"/>
                  </a:cubicBezTo>
                  <a:lnTo>
                    <a:pt x="263" y="1"/>
                  </a:lnTo>
                  <a:cubicBezTo>
                    <a:pt x="395" y="99"/>
                    <a:pt x="461" y="198"/>
                    <a:pt x="559" y="329"/>
                  </a:cubicBezTo>
                  <a:cubicBezTo>
                    <a:pt x="592" y="362"/>
                    <a:pt x="625" y="428"/>
                    <a:pt x="658" y="461"/>
                  </a:cubicBezTo>
                  <a:cubicBezTo>
                    <a:pt x="691" y="527"/>
                    <a:pt x="724" y="592"/>
                    <a:pt x="789" y="65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56"/>
            <p:cNvSpPr/>
            <p:nvPr/>
          </p:nvSpPr>
          <p:spPr>
            <a:xfrm>
              <a:off x="7972741" y="2228468"/>
              <a:ext cx="22200" cy="21375"/>
            </a:xfrm>
            <a:custGeom>
              <a:avLst/>
              <a:gdLst/>
              <a:ahLst/>
              <a:cxnLst/>
              <a:rect l="l" t="t" r="r" b="b"/>
              <a:pathLst>
                <a:path w="888" h="855" extrusionOk="0">
                  <a:moveTo>
                    <a:pt x="231" y="1"/>
                  </a:moveTo>
                  <a:lnTo>
                    <a:pt x="1" y="329"/>
                  </a:lnTo>
                  <a:cubicBezTo>
                    <a:pt x="99" y="395"/>
                    <a:pt x="132" y="428"/>
                    <a:pt x="198" y="493"/>
                  </a:cubicBezTo>
                  <a:lnTo>
                    <a:pt x="263" y="559"/>
                  </a:lnTo>
                  <a:cubicBezTo>
                    <a:pt x="296" y="592"/>
                    <a:pt x="329" y="625"/>
                    <a:pt x="362" y="658"/>
                  </a:cubicBezTo>
                  <a:cubicBezTo>
                    <a:pt x="428" y="723"/>
                    <a:pt x="493" y="789"/>
                    <a:pt x="559" y="855"/>
                  </a:cubicBezTo>
                  <a:lnTo>
                    <a:pt x="888" y="625"/>
                  </a:lnTo>
                  <a:cubicBezTo>
                    <a:pt x="822" y="526"/>
                    <a:pt x="724" y="428"/>
                    <a:pt x="658" y="362"/>
                  </a:cubicBezTo>
                  <a:cubicBezTo>
                    <a:pt x="625" y="329"/>
                    <a:pt x="592" y="296"/>
                    <a:pt x="559" y="263"/>
                  </a:cubicBezTo>
                  <a:lnTo>
                    <a:pt x="493" y="231"/>
                  </a:lnTo>
                  <a:cubicBezTo>
                    <a:pt x="428" y="132"/>
                    <a:pt x="362" y="66"/>
                    <a:pt x="231"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56"/>
            <p:cNvSpPr/>
            <p:nvPr/>
          </p:nvSpPr>
          <p:spPr>
            <a:xfrm>
              <a:off x="8067216" y="2214493"/>
              <a:ext cx="12350" cy="14000"/>
            </a:xfrm>
            <a:custGeom>
              <a:avLst/>
              <a:gdLst/>
              <a:ahLst/>
              <a:cxnLst/>
              <a:rect l="l" t="t" r="r" b="b"/>
              <a:pathLst>
                <a:path w="494" h="560" extrusionOk="0">
                  <a:moveTo>
                    <a:pt x="14" y="211"/>
                  </a:moveTo>
                  <a:cubicBezTo>
                    <a:pt x="5" y="222"/>
                    <a:pt x="1" y="231"/>
                    <a:pt x="1" y="231"/>
                  </a:cubicBezTo>
                  <a:cubicBezTo>
                    <a:pt x="6" y="226"/>
                    <a:pt x="10" y="219"/>
                    <a:pt x="14" y="211"/>
                  </a:cubicBezTo>
                  <a:close/>
                  <a:moveTo>
                    <a:pt x="428" y="1"/>
                  </a:moveTo>
                  <a:lnTo>
                    <a:pt x="231" y="34"/>
                  </a:lnTo>
                  <a:lnTo>
                    <a:pt x="33" y="34"/>
                  </a:lnTo>
                  <a:cubicBezTo>
                    <a:pt x="33" y="89"/>
                    <a:pt x="33" y="168"/>
                    <a:pt x="14" y="211"/>
                  </a:cubicBezTo>
                  <a:lnTo>
                    <a:pt x="14" y="211"/>
                  </a:lnTo>
                  <a:cubicBezTo>
                    <a:pt x="29" y="192"/>
                    <a:pt x="57" y="165"/>
                    <a:pt x="99" y="165"/>
                  </a:cubicBezTo>
                  <a:lnTo>
                    <a:pt x="231" y="560"/>
                  </a:lnTo>
                  <a:cubicBezTo>
                    <a:pt x="493" y="461"/>
                    <a:pt x="428" y="1"/>
                    <a:pt x="42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56"/>
            <p:cNvSpPr/>
            <p:nvPr/>
          </p:nvSpPr>
          <p:spPr>
            <a:xfrm>
              <a:off x="8003141" y="2173418"/>
              <a:ext cx="11525" cy="14000"/>
            </a:xfrm>
            <a:custGeom>
              <a:avLst/>
              <a:gdLst/>
              <a:ahLst/>
              <a:cxnLst/>
              <a:rect l="l" t="t" r="r" b="b"/>
              <a:pathLst>
                <a:path w="461" h="560" extrusionOk="0">
                  <a:moveTo>
                    <a:pt x="66" y="1"/>
                  </a:moveTo>
                  <a:cubicBezTo>
                    <a:pt x="33" y="132"/>
                    <a:pt x="0" y="264"/>
                    <a:pt x="33" y="395"/>
                  </a:cubicBezTo>
                  <a:lnTo>
                    <a:pt x="33" y="461"/>
                  </a:lnTo>
                  <a:cubicBezTo>
                    <a:pt x="66" y="494"/>
                    <a:pt x="66" y="494"/>
                    <a:pt x="66" y="527"/>
                  </a:cubicBezTo>
                  <a:lnTo>
                    <a:pt x="460" y="560"/>
                  </a:lnTo>
                  <a:cubicBezTo>
                    <a:pt x="460" y="461"/>
                    <a:pt x="460" y="395"/>
                    <a:pt x="428" y="330"/>
                  </a:cubicBezTo>
                  <a:cubicBezTo>
                    <a:pt x="428" y="264"/>
                    <a:pt x="428" y="198"/>
                    <a:pt x="460" y="99"/>
                  </a:cubicBezTo>
                  <a:lnTo>
                    <a:pt x="66"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56"/>
            <p:cNvSpPr/>
            <p:nvPr/>
          </p:nvSpPr>
          <p:spPr>
            <a:xfrm>
              <a:off x="7869241" y="2233393"/>
              <a:ext cx="13975" cy="12350"/>
            </a:xfrm>
            <a:custGeom>
              <a:avLst/>
              <a:gdLst/>
              <a:ahLst/>
              <a:cxnLst/>
              <a:rect l="l" t="t" r="r" b="b"/>
              <a:pathLst>
                <a:path w="559" h="494" extrusionOk="0">
                  <a:moveTo>
                    <a:pt x="362" y="1"/>
                  </a:moveTo>
                  <a:lnTo>
                    <a:pt x="0" y="198"/>
                  </a:lnTo>
                  <a:cubicBezTo>
                    <a:pt x="132" y="428"/>
                    <a:pt x="296" y="461"/>
                    <a:pt x="427" y="461"/>
                  </a:cubicBezTo>
                  <a:lnTo>
                    <a:pt x="493" y="494"/>
                  </a:lnTo>
                  <a:lnTo>
                    <a:pt x="559" y="66"/>
                  </a:lnTo>
                  <a:lnTo>
                    <a:pt x="493" y="66"/>
                  </a:lnTo>
                  <a:cubicBezTo>
                    <a:pt x="460" y="66"/>
                    <a:pt x="395" y="66"/>
                    <a:pt x="395" y="34"/>
                  </a:cubicBezTo>
                  <a:cubicBezTo>
                    <a:pt x="395" y="34"/>
                    <a:pt x="395" y="34"/>
                    <a:pt x="362"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56"/>
            <p:cNvSpPr/>
            <p:nvPr/>
          </p:nvSpPr>
          <p:spPr>
            <a:xfrm>
              <a:off x="7897166" y="2171793"/>
              <a:ext cx="17275" cy="16450"/>
            </a:xfrm>
            <a:custGeom>
              <a:avLst/>
              <a:gdLst/>
              <a:ahLst/>
              <a:cxnLst/>
              <a:rect l="l" t="t" r="r" b="b"/>
              <a:pathLst>
                <a:path w="691" h="658" extrusionOk="0">
                  <a:moveTo>
                    <a:pt x="592" y="0"/>
                  </a:moveTo>
                  <a:cubicBezTo>
                    <a:pt x="493" y="33"/>
                    <a:pt x="362" y="33"/>
                    <a:pt x="263" y="99"/>
                  </a:cubicBezTo>
                  <a:cubicBezTo>
                    <a:pt x="132" y="164"/>
                    <a:pt x="66" y="296"/>
                    <a:pt x="33" y="362"/>
                  </a:cubicBezTo>
                  <a:lnTo>
                    <a:pt x="0" y="427"/>
                  </a:lnTo>
                  <a:lnTo>
                    <a:pt x="329" y="657"/>
                  </a:lnTo>
                  <a:lnTo>
                    <a:pt x="362" y="592"/>
                  </a:lnTo>
                  <a:cubicBezTo>
                    <a:pt x="395" y="526"/>
                    <a:pt x="428" y="493"/>
                    <a:pt x="460" y="460"/>
                  </a:cubicBezTo>
                  <a:cubicBezTo>
                    <a:pt x="526" y="427"/>
                    <a:pt x="592" y="427"/>
                    <a:pt x="658" y="395"/>
                  </a:cubicBezTo>
                  <a:lnTo>
                    <a:pt x="691" y="395"/>
                  </a:lnTo>
                  <a:lnTo>
                    <a:pt x="62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56"/>
            <p:cNvSpPr/>
            <p:nvPr/>
          </p:nvSpPr>
          <p:spPr>
            <a:xfrm>
              <a:off x="7905391" y="2204018"/>
              <a:ext cx="13975" cy="11325"/>
            </a:xfrm>
            <a:custGeom>
              <a:avLst/>
              <a:gdLst/>
              <a:ahLst/>
              <a:cxnLst/>
              <a:rect l="l" t="t" r="r" b="b"/>
              <a:pathLst>
                <a:path w="559" h="453" extrusionOk="0">
                  <a:moveTo>
                    <a:pt x="226" y="1"/>
                  </a:moveTo>
                  <a:cubicBezTo>
                    <a:pt x="156" y="1"/>
                    <a:pt x="82" y="9"/>
                    <a:pt x="0" y="26"/>
                  </a:cubicBezTo>
                  <a:lnTo>
                    <a:pt x="131" y="420"/>
                  </a:lnTo>
                  <a:lnTo>
                    <a:pt x="296" y="420"/>
                  </a:lnTo>
                  <a:cubicBezTo>
                    <a:pt x="362" y="453"/>
                    <a:pt x="460" y="453"/>
                    <a:pt x="526" y="453"/>
                  </a:cubicBezTo>
                  <a:lnTo>
                    <a:pt x="559" y="58"/>
                  </a:lnTo>
                  <a:cubicBezTo>
                    <a:pt x="526" y="58"/>
                    <a:pt x="493" y="58"/>
                    <a:pt x="427" y="26"/>
                  </a:cubicBezTo>
                  <a:cubicBezTo>
                    <a:pt x="362" y="9"/>
                    <a:pt x="296" y="1"/>
                    <a:pt x="226"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56"/>
            <p:cNvSpPr/>
            <p:nvPr/>
          </p:nvSpPr>
          <p:spPr>
            <a:xfrm>
              <a:off x="7794466" y="2159468"/>
              <a:ext cx="27975" cy="36175"/>
            </a:xfrm>
            <a:custGeom>
              <a:avLst/>
              <a:gdLst/>
              <a:ahLst/>
              <a:cxnLst/>
              <a:rect l="l" t="t" r="r" b="b"/>
              <a:pathLst>
                <a:path w="1119" h="1447" extrusionOk="0">
                  <a:moveTo>
                    <a:pt x="34" y="0"/>
                  </a:moveTo>
                  <a:cubicBezTo>
                    <a:pt x="1" y="427"/>
                    <a:pt x="165" y="855"/>
                    <a:pt x="395" y="1085"/>
                  </a:cubicBezTo>
                  <a:cubicBezTo>
                    <a:pt x="527" y="1183"/>
                    <a:pt x="625" y="1282"/>
                    <a:pt x="757" y="1348"/>
                  </a:cubicBezTo>
                  <a:cubicBezTo>
                    <a:pt x="790" y="1380"/>
                    <a:pt x="855" y="1413"/>
                    <a:pt x="888" y="1446"/>
                  </a:cubicBezTo>
                  <a:lnTo>
                    <a:pt x="1118" y="1085"/>
                  </a:lnTo>
                  <a:cubicBezTo>
                    <a:pt x="1085" y="1052"/>
                    <a:pt x="1020" y="1019"/>
                    <a:pt x="954" y="986"/>
                  </a:cubicBezTo>
                  <a:cubicBezTo>
                    <a:pt x="855" y="920"/>
                    <a:pt x="757" y="888"/>
                    <a:pt x="691" y="789"/>
                  </a:cubicBezTo>
                  <a:cubicBezTo>
                    <a:pt x="494" y="592"/>
                    <a:pt x="428" y="263"/>
                    <a:pt x="428"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56"/>
            <p:cNvSpPr/>
            <p:nvPr/>
          </p:nvSpPr>
          <p:spPr>
            <a:xfrm>
              <a:off x="7781341" y="2193968"/>
              <a:ext cx="16450" cy="17275"/>
            </a:xfrm>
            <a:custGeom>
              <a:avLst/>
              <a:gdLst/>
              <a:ahLst/>
              <a:cxnLst/>
              <a:rect l="l" t="t" r="r" b="b"/>
              <a:pathLst>
                <a:path w="658" h="691" extrusionOk="0">
                  <a:moveTo>
                    <a:pt x="493" y="0"/>
                  </a:moveTo>
                  <a:lnTo>
                    <a:pt x="427" y="33"/>
                  </a:lnTo>
                  <a:cubicBezTo>
                    <a:pt x="362" y="66"/>
                    <a:pt x="230" y="132"/>
                    <a:pt x="164" y="230"/>
                  </a:cubicBezTo>
                  <a:cubicBezTo>
                    <a:pt x="99" y="296"/>
                    <a:pt x="66" y="362"/>
                    <a:pt x="33" y="428"/>
                  </a:cubicBezTo>
                  <a:lnTo>
                    <a:pt x="0" y="493"/>
                  </a:lnTo>
                  <a:lnTo>
                    <a:pt x="362" y="690"/>
                  </a:lnTo>
                  <a:lnTo>
                    <a:pt x="394" y="625"/>
                  </a:lnTo>
                  <a:cubicBezTo>
                    <a:pt x="427" y="559"/>
                    <a:pt x="427" y="526"/>
                    <a:pt x="460" y="493"/>
                  </a:cubicBezTo>
                  <a:cubicBezTo>
                    <a:pt x="493" y="460"/>
                    <a:pt x="559" y="428"/>
                    <a:pt x="625" y="395"/>
                  </a:cubicBezTo>
                  <a:lnTo>
                    <a:pt x="657" y="362"/>
                  </a:lnTo>
                  <a:lnTo>
                    <a:pt x="49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56"/>
            <p:cNvSpPr/>
            <p:nvPr/>
          </p:nvSpPr>
          <p:spPr>
            <a:xfrm>
              <a:off x="7783791" y="2228618"/>
              <a:ext cx="21400" cy="13850"/>
            </a:xfrm>
            <a:custGeom>
              <a:avLst/>
              <a:gdLst/>
              <a:ahLst/>
              <a:cxnLst/>
              <a:rect l="l" t="t" r="r" b="b"/>
              <a:pathLst>
                <a:path w="856" h="554" extrusionOk="0">
                  <a:moveTo>
                    <a:pt x="363" y="0"/>
                  </a:moveTo>
                  <a:cubicBezTo>
                    <a:pt x="239" y="0"/>
                    <a:pt x="136" y="47"/>
                    <a:pt x="66" y="93"/>
                  </a:cubicBezTo>
                  <a:lnTo>
                    <a:pt x="1" y="93"/>
                  </a:lnTo>
                  <a:lnTo>
                    <a:pt x="165" y="487"/>
                  </a:lnTo>
                  <a:lnTo>
                    <a:pt x="231" y="455"/>
                  </a:lnTo>
                  <a:cubicBezTo>
                    <a:pt x="289" y="416"/>
                    <a:pt x="324" y="400"/>
                    <a:pt x="350" y="400"/>
                  </a:cubicBezTo>
                  <a:cubicBezTo>
                    <a:pt x="368" y="400"/>
                    <a:pt x="381" y="408"/>
                    <a:pt x="395" y="422"/>
                  </a:cubicBezTo>
                  <a:cubicBezTo>
                    <a:pt x="461" y="422"/>
                    <a:pt x="494" y="455"/>
                    <a:pt x="592" y="553"/>
                  </a:cubicBezTo>
                  <a:lnTo>
                    <a:pt x="855" y="225"/>
                  </a:lnTo>
                  <a:cubicBezTo>
                    <a:pt x="757" y="159"/>
                    <a:pt x="658" y="60"/>
                    <a:pt x="527" y="27"/>
                  </a:cubicBezTo>
                  <a:cubicBezTo>
                    <a:pt x="469" y="8"/>
                    <a:pt x="414" y="0"/>
                    <a:pt x="363"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56"/>
            <p:cNvSpPr/>
            <p:nvPr/>
          </p:nvSpPr>
          <p:spPr>
            <a:xfrm>
              <a:off x="7782966" y="2274468"/>
              <a:ext cx="14000" cy="18100"/>
            </a:xfrm>
            <a:custGeom>
              <a:avLst/>
              <a:gdLst/>
              <a:ahLst/>
              <a:cxnLst/>
              <a:rect l="l" t="t" r="r" b="b"/>
              <a:pathLst>
                <a:path w="560" h="724" extrusionOk="0">
                  <a:moveTo>
                    <a:pt x="395" y="1"/>
                  </a:moveTo>
                  <a:lnTo>
                    <a:pt x="1" y="132"/>
                  </a:lnTo>
                  <a:lnTo>
                    <a:pt x="34" y="198"/>
                  </a:lnTo>
                  <a:cubicBezTo>
                    <a:pt x="67" y="264"/>
                    <a:pt x="99" y="362"/>
                    <a:pt x="132" y="461"/>
                  </a:cubicBezTo>
                  <a:cubicBezTo>
                    <a:pt x="132" y="559"/>
                    <a:pt x="165" y="625"/>
                    <a:pt x="198" y="724"/>
                  </a:cubicBezTo>
                  <a:lnTo>
                    <a:pt x="560" y="559"/>
                  </a:lnTo>
                  <a:cubicBezTo>
                    <a:pt x="560" y="494"/>
                    <a:pt x="527" y="428"/>
                    <a:pt x="527" y="362"/>
                  </a:cubicBezTo>
                  <a:cubicBezTo>
                    <a:pt x="494" y="264"/>
                    <a:pt x="461" y="165"/>
                    <a:pt x="428" y="66"/>
                  </a:cubicBezTo>
                  <a:lnTo>
                    <a:pt x="39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56"/>
            <p:cNvSpPr/>
            <p:nvPr/>
          </p:nvSpPr>
          <p:spPr>
            <a:xfrm>
              <a:off x="7605541" y="2317193"/>
              <a:ext cx="21375" cy="23025"/>
            </a:xfrm>
            <a:custGeom>
              <a:avLst/>
              <a:gdLst/>
              <a:ahLst/>
              <a:cxnLst/>
              <a:rect l="l" t="t" r="r" b="b"/>
              <a:pathLst>
                <a:path w="855" h="921" extrusionOk="0">
                  <a:moveTo>
                    <a:pt x="657" y="0"/>
                  </a:moveTo>
                  <a:lnTo>
                    <a:pt x="592" y="33"/>
                  </a:lnTo>
                  <a:cubicBezTo>
                    <a:pt x="493" y="66"/>
                    <a:pt x="394" y="132"/>
                    <a:pt x="296" y="230"/>
                  </a:cubicBezTo>
                  <a:cubicBezTo>
                    <a:pt x="164" y="428"/>
                    <a:pt x="33" y="625"/>
                    <a:pt x="0" y="789"/>
                  </a:cubicBezTo>
                  <a:lnTo>
                    <a:pt x="362" y="921"/>
                  </a:lnTo>
                  <a:cubicBezTo>
                    <a:pt x="427" y="789"/>
                    <a:pt x="493" y="658"/>
                    <a:pt x="624" y="493"/>
                  </a:cubicBezTo>
                  <a:cubicBezTo>
                    <a:pt x="657" y="460"/>
                    <a:pt x="690" y="428"/>
                    <a:pt x="789" y="395"/>
                  </a:cubicBezTo>
                  <a:lnTo>
                    <a:pt x="854" y="362"/>
                  </a:lnTo>
                  <a:lnTo>
                    <a:pt x="657"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56"/>
            <p:cNvSpPr/>
            <p:nvPr/>
          </p:nvSpPr>
          <p:spPr>
            <a:xfrm>
              <a:off x="7603066" y="2398518"/>
              <a:ext cx="17275" cy="23850"/>
            </a:xfrm>
            <a:custGeom>
              <a:avLst/>
              <a:gdLst/>
              <a:ahLst/>
              <a:cxnLst/>
              <a:rect l="l" t="t" r="r" b="b"/>
              <a:pathLst>
                <a:path w="691" h="954" extrusionOk="0">
                  <a:moveTo>
                    <a:pt x="428" y="1"/>
                  </a:moveTo>
                  <a:lnTo>
                    <a:pt x="1" y="99"/>
                  </a:lnTo>
                  <a:cubicBezTo>
                    <a:pt x="66" y="231"/>
                    <a:pt x="99" y="395"/>
                    <a:pt x="165" y="526"/>
                  </a:cubicBezTo>
                  <a:cubicBezTo>
                    <a:pt x="198" y="658"/>
                    <a:pt x="263" y="789"/>
                    <a:pt x="296" y="954"/>
                  </a:cubicBezTo>
                  <a:lnTo>
                    <a:pt x="691" y="855"/>
                  </a:lnTo>
                  <a:cubicBezTo>
                    <a:pt x="658" y="691"/>
                    <a:pt x="592" y="526"/>
                    <a:pt x="526" y="395"/>
                  </a:cubicBezTo>
                  <a:cubicBezTo>
                    <a:pt x="493" y="264"/>
                    <a:pt x="461" y="132"/>
                    <a:pt x="42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56"/>
            <p:cNvSpPr/>
            <p:nvPr/>
          </p:nvSpPr>
          <p:spPr>
            <a:xfrm>
              <a:off x="7604716" y="2491343"/>
              <a:ext cx="15625" cy="14825"/>
            </a:xfrm>
            <a:custGeom>
              <a:avLst/>
              <a:gdLst/>
              <a:ahLst/>
              <a:cxnLst/>
              <a:rect l="l" t="t" r="r" b="b"/>
              <a:pathLst>
                <a:path w="625" h="593" extrusionOk="0">
                  <a:moveTo>
                    <a:pt x="165" y="1"/>
                  </a:moveTo>
                  <a:lnTo>
                    <a:pt x="0" y="395"/>
                  </a:lnTo>
                  <a:cubicBezTo>
                    <a:pt x="165" y="461"/>
                    <a:pt x="230" y="494"/>
                    <a:pt x="362" y="592"/>
                  </a:cubicBezTo>
                  <a:lnTo>
                    <a:pt x="625" y="264"/>
                  </a:lnTo>
                  <a:cubicBezTo>
                    <a:pt x="460" y="165"/>
                    <a:pt x="329" y="99"/>
                    <a:pt x="165"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56"/>
            <p:cNvSpPr/>
            <p:nvPr/>
          </p:nvSpPr>
          <p:spPr>
            <a:xfrm>
              <a:off x="7747641" y="2351693"/>
              <a:ext cx="23850" cy="23025"/>
            </a:xfrm>
            <a:custGeom>
              <a:avLst/>
              <a:gdLst/>
              <a:ahLst/>
              <a:cxnLst/>
              <a:rect l="l" t="t" r="r" b="b"/>
              <a:pathLst>
                <a:path w="954" h="921" extrusionOk="0">
                  <a:moveTo>
                    <a:pt x="888" y="1"/>
                  </a:moveTo>
                  <a:cubicBezTo>
                    <a:pt x="724" y="33"/>
                    <a:pt x="560" y="99"/>
                    <a:pt x="395" y="263"/>
                  </a:cubicBezTo>
                  <a:cubicBezTo>
                    <a:pt x="165" y="428"/>
                    <a:pt x="99" y="559"/>
                    <a:pt x="1" y="822"/>
                  </a:cubicBezTo>
                  <a:lnTo>
                    <a:pt x="395" y="921"/>
                  </a:lnTo>
                  <a:cubicBezTo>
                    <a:pt x="461" y="756"/>
                    <a:pt x="494" y="691"/>
                    <a:pt x="658" y="559"/>
                  </a:cubicBezTo>
                  <a:cubicBezTo>
                    <a:pt x="757" y="461"/>
                    <a:pt x="855" y="428"/>
                    <a:pt x="954" y="395"/>
                  </a:cubicBezTo>
                  <a:lnTo>
                    <a:pt x="888"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56"/>
            <p:cNvSpPr/>
            <p:nvPr/>
          </p:nvSpPr>
          <p:spPr>
            <a:xfrm>
              <a:off x="7600591" y="2598143"/>
              <a:ext cx="19750" cy="34525"/>
            </a:xfrm>
            <a:custGeom>
              <a:avLst/>
              <a:gdLst/>
              <a:ahLst/>
              <a:cxnLst/>
              <a:rect l="l" t="t" r="r" b="b"/>
              <a:pathLst>
                <a:path w="790" h="1381" extrusionOk="0">
                  <a:moveTo>
                    <a:pt x="494" y="1"/>
                  </a:moveTo>
                  <a:cubicBezTo>
                    <a:pt x="330" y="165"/>
                    <a:pt x="231" y="395"/>
                    <a:pt x="132" y="625"/>
                  </a:cubicBezTo>
                  <a:cubicBezTo>
                    <a:pt x="132" y="658"/>
                    <a:pt x="100" y="658"/>
                    <a:pt x="100" y="691"/>
                  </a:cubicBezTo>
                  <a:cubicBezTo>
                    <a:pt x="34" y="789"/>
                    <a:pt x="1" y="921"/>
                    <a:pt x="1" y="1052"/>
                  </a:cubicBezTo>
                  <a:cubicBezTo>
                    <a:pt x="1" y="1151"/>
                    <a:pt x="67" y="1249"/>
                    <a:pt x="100" y="1348"/>
                  </a:cubicBezTo>
                  <a:cubicBezTo>
                    <a:pt x="100" y="1348"/>
                    <a:pt x="132" y="1381"/>
                    <a:pt x="132" y="1381"/>
                  </a:cubicBezTo>
                  <a:lnTo>
                    <a:pt x="494" y="1184"/>
                  </a:lnTo>
                  <a:cubicBezTo>
                    <a:pt x="494" y="1184"/>
                    <a:pt x="461" y="1151"/>
                    <a:pt x="461" y="1118"/>
                  </a:cubicBezTo>
                  <a:cubicBezTo>
                    <a:pt x="428" y="1085"/>
                    <a:pt x="395" y="1052"/>
                    <a:pt x="395" y="1019"/>
                  </a:cubicBezTo>
                  <a:cubicBezTo>
                    <a:pt x="395" y="1019"/>
                    <a:pt x="428" y="921"/>
                    <a:pt x="461" y="888"/>
                  </a:cubicBezTo>
                  <a:cubicBezTo>
                    <a:pt x="494" y="855"/>
                    <a:pt x="494" y="822"/>
                    <a:pt x="527" y="789"/>
                  </a:cubicBezTo>
                  <a:cubicBezTo>
                    <a:pt x="592" y="592"/>
                    <a:pt x="658" y="428"/>
                    <a:pt x="790" y="264"/>
                  </a:cubicBezTo>
                  <a:lnTo>
                    <a:pt x="494"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56"/>
            <p:cNvSpPr/>
            <p:nvPr/>
          </p:nvSpPr>
          <p:spPr>
            <a:xfrm>
              <a:off x="7899641" y="2668793"/>
              <a:ext cx="24650" cy="20575"/>
            </a:xfrm>
            <a:custGeom>
              <a:avLst/>
              <a:gdLst/>
              <a:ahLst/>
              <a:cxnLst/>
              <a:rect l="l" t="t" r="r" b="b"/>
              <a:pathLst>
                <a:path w="986" h="823" extrusionOk="0">
                  <a:moveTo>
                    <a:pt x="263" y="1"/>
                  </a:moveTo>
                  <a:lnTo>
                    <a:pt x="0" y="329"/>
                  </a:lnTo>
                  <a:cubicBezTo>
                    <a:pt x="131" y="461"/>
                    <a:pt x="263" y="592"/>
                    <a:pt x="427" y="691"/>
                  </a:cubicBezTo>
                  <a:cubicBezTo>
                    <a:pt x="427" y="724"/>
                    <a:pt x="460" y="724"/>
                    <a:pt x="493" y="756"/>
                  </a:cubicBezTo>
                  <a:cubicBezTo>
                    <a:pt x="526" y="789"/>
                    <a:pt x="592" y="822"/>
                    <a:pt x="624" y="822"/>
                  </a:cubicBezTo>
                  <a:lnTo>
                    <a:pt x="986" y="691"/>
                  </a:lnTo>
                  <a:cubicBezTo>
                    <a:pt x="953" y="559"/>
                    <a:pt x="822" y="461"/>
                    <a:pt x="723" y="395"/>
                  </a:cubicBezTo>
                  <a:cubicBezTo>
                    <a:pt x="690" y="395"/>
                    <a:pt x="657" y="395"/>
                    <a:pt x="657" y="362"/>
                  </a:cubicBezTo>
                  <a:cubicBezTo>
                    <a:pt x="526" y="264"/>
                    <a:pt x="427" y="165"/>
                    <a:pt x="296" y="34"/>
                  </a:cubicBezTo>
                  <a:lnTo>
                    <a:pt x="263"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56"/>
            <p:cNvSpPr/>
            <p:nvPr/>
          </p:nvSpPr>
          <p:spPr>
            <a:xfrm>
              <a:off x="7616216" y="2701318"/>
              <a:ext cx="15625" cy="12675"/>
            </a:xfrm>
            <a:custGeom>
              <a:avLst/>
              <a:gdLst/>
              <a:ahLst/>
              <a:cxnLst/>
              <a:rect l="l" t="t" r="r" b="b"/>
              <a:pathLst>
                <a:path w="625" h="507" extrusionOk="0">
                  <a:moveTo>
                    <a:pt x="243" y="0"/>
                  </a:moveTo>
                  <a:cubicBezTo>
                    <a:pt x="175" y="0"/>
                    <a:pt x="112" y="24"/>
                    <a:pt x="66" y="47"/>
                  </a:cubicBezTo>
                  <a:lnTo>
                    <a:pt x="0" y="47"/>
                  </a:lnTo>
                  <a:lnTo>
                    <a:pt x="66" y="441"/>
                  </a:lnTo>
                  <a:lnTo>
                    <a:pt x="132" y="441"/>
                  </a:lnTo>
                  <a:cubicBezTo>
                    <a:pt x="165" y="441"/>
                    <a:pt x="230" y="408"/>
                    <a:pt x="263" y="408"/>
                  </a:cubicBezTo>
                  <a:cubicBezTo>
                    <a:pt x="263" y="408"/>
                    <a:pt x="329" y="441"/>
                    <a:pt x="362" y="474"/>
                  </a:cubicBezTo>
                  <a:cubicBezTo>
                    <a:pt x="395" y="474"/>
                    <a:pt x="427" y="507"/>
                    <a:pt x="460" y="507"/>
                  </a:cubicBezTo>
                  <a:lnTo>
                    <a:pt x="625" y="113"/>
                  </a:lnTo>
                  <a:cubicBezTo>
                    <a:pt x="592" y="113"/>
                    <a:pt x="559" y="113"/>
                    <a:pt x="526" y="80"/>
                  </a:cubicBezTo>
                  <a:cubicBezTo>
                    <a:pt x="493" y="80"/>
                    <a:pt x="427" y="47"/>
                    <a:pt x="329" y="14"/>
                  </a:cubicBezTo>
                  <a:cubicBezTo>
                    <a:pt x="300" y="4"/>
                    <a:pt x="271" y="0"/>
                    <a:pt x="243"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56"/>
            <p:cNvSpPr/>
            <p:nvPr/>
          </p:nvSpPr>
          <p:spPr>
            <a:xfrm>
              <a:off x="7819941" y="2663868"/>
              <a:ext cx="12350" cy="26325"/>
            </a:xfrm>
            <a:custGeom>
              <a:avLst/>
              <a:gdLst/>
              <a:ahLst/>
              <a:cxnLst/>
              <a:rect l="l" t="t" r="r" b="b"/>
              <a:pathLst>
                <a:path w="494" h="1053" extrusionOk="0">
                  <a:moveTo>
                    <a:pt x="493" y="0"/>
                  </a:moveTo>
                  <a:lnTo>
                    <a:pt x="99" y="33"/>
                  </a:lnTo>
                  <a:lnTo>
                    <a:pt x="99" y="99"/>
                  </a:lnTo>
                  <a:cubicBezTo>
                    <a:pt x="99" y="231"/>
                    <a:pt x="99" y="362"/>
                    <a:pt x="66" y="493"/>
                  </a:cubicBezTo>
                  <a:cubicBezTo>
                    <a:pt x="33" y="658"/>
                    <a:pt x="1" y="855"/>
                    <a:pt x="33" y="1052"/>
                  </a:cubicBezTo>
                  <a:lnTo>
                    <a:pt x="428" y="1019"/>
                  </a:lnTo>
                  <a:cubicBezTo>
                    <a:pt x="428" y="888"/>
                    <a:pt x="461" y="723"/>
                    <a:pt x="461" y="559"/>
                  </a:cubicBezTo>
                  <a:cubicBezTo>
                    <a:pt x="493" y="395"/>
                    <a:pt x="493" y="231"/>
                    <a:pt x="493" y="99"/>
                  </a:cubicBezTo>
                  <a:lnTo>
                    <a:pt x="49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56"/>
            <p:cNvSpPr/>
            <p:nvPr/>
          </p:nvSpPr>
          <p:spPr>
            <a:xfrm>
              <a:off x="7779691" y="2433018"/>
              <a:ext cx="20550" cy="19750"/>
            </a:xfrm>
            <a:custGeom>
              <a:avLst/>
              <a:gdLst/>
              <a:ahLst/>
              <a:cxnLst/>
              <a:rect l="l" t="t" r="r" b="b"/>
              <a:pathLst>
                <a:path w="822" h="790" extrusionOk="0">
                  <a:moveTo>
                    <a:pt x="66" y="1"/>
                  </a:moveTo>
                  <a:lnTo>
                    <a:pt x="0" y="395"/>
                  </a:lnTo>
                  <a:cubicBezTo>
                    <a:pt x="165" y="428"/>
                    <a:pt x="198" y="428"/>
                    <a:pt x="263" y="494"/>
                  </a:cubicBezTo>
                  <a:cubicBezTo>
                    <a:pt x="329" y="527"/>
                    <a:pt x="362" y="592"/>
                    <a:pt x="395" y="625"/>
                  </a:cubicBezTo>
                  <a:cubicBezTo>
                    <a:pt x="460" y="691"/>
                    <a:pt x="526" y="757"/>
                    <a:pt x="592" y="789"/>
                  </a:cubicBezTo>
                  <a:lnTo>
                    <a:pt x="822" y="461"/>
                  </a:lnTo>
                  <a:cubicBezTo>
                    <a:pt x="789" y="428"/>
                    <a:pt x="723" y="362"/>
                    <a:pt x="691" y="329"/>
                  </a:cubicBezTo>
                  <a:cubicBezTo>
                    <a:pt x="625" y="296"/>
                    <a:pt x="592" y="231"/>
                    <a:pt x="559" y="198"/>
                  </a:cubicBezTo>
                  <a:cubicBezTo>
                    <a:pt x="395" y="66"/>
                    <a:pt x="263" y="34"/>
                    <a:pt x="66"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56"/>
            <p:cNvSpPr/>
            <p:nvPr/>
          </p:nvSpPr>
          <p:spPr>
            <a:xfrm>
              <a:off x="7730391" y="2323768"/>
              <a:ext cx="20575" cy="18925"/>
            </a:xfrm>
            <a:custGeom>
              <a:avLst/>
              <a:gdLst/>
              <a:ahLst/>
              <a:cxnLst/>
              <a:rect l="l" t="t" r="r" b="b"/>
              <a:pathLst>
                <a:path w="823" h="757" extrusionOk="0">
                  <a:moveTo>
                    <a:pt x="527" y="0"/>
                  </a:moveTo>
                  <a:cubicBezTo>
                    <a:pt x="494" y="33"/>
                    <a:pt x="461" y="66"/>
                    <a:pt x="395" y="99"/>
                  </a:cubicBezTo>
                  <a:cubicBezTo>
                    <a:pt x="329" y="132"/>
                    <a:pt x="297" y="165"/>
                    <a:pt x="231" y="197"/>
                  </a:cubicBezTo>
                  <a:cubicBezTo>
                    <a:pt x="67" y="362"/>
                    <a:pt x="34" y="493"/>
                    <a:pt x="34" y="625"/>
                  </a:cubicBezTo>
                  <a:lnTo>
                    <a:pt x="1" y="690"/>
                  </a:lnTo>
                  <a:lnTo>
                    <a:pt x="428" y="756"/>
                  </a:lnTo>
                  <a:lnTo>
                    <a:pt x="428" y="690"/>
                  </a:lnTo>
                  <a:cubicBezTo>
                    <a:pt x="428" y="559"/>
                    <a:pt x="428" y="559"/>
                    <a:pt x="494" y="526"/>
                  </a:cubicBezTo>
                  <a:cubicBezTo>
                    <a:pt x="527" y="493"/>
                    <a:pt x="559" y="493"/>
                    <a:pt x="592" y="460"/>
                  </a:cubicBezTo>
                  <a:cubicBezTo>
                    <a:pt x="691" y="428"/>
                    <a:pt x="757" y="362"/>
                    <a:pt x="822" y="296"/>
                  </a:cubicBezTo>
                  <a:lnTo>
                    <a:pt x="527"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56"/>
            <p:cNvSpPr/>
            <p:nvPr/>
          </p:nvSpPr>
          <p:spPr>
            <a:xfrm>
              <a:off x="8069691" y="2366493"/>
              <a:ext cx="17275" cy="16450"/>
            </a:xfrm>
            <a:custGeom>
              <a:avLst/>
              <a:gdLst/>
              <a:ahLst/>
              <a:cxnLst/>
              <a:rect l="l" t="t" r="r" b="b"/>
              <a:pathLst>
                <a:path w="691" h="658" extrusionOk="0">
                  <a:moveTo>
                    <a:pt x="132" y="0"/>
                  </a:moveTo>
                  <a:lnTo>
                    <a:pt x="0" y="394"/>
                  </a:lnTo>
                  <a:cubicBezTo>
                    <a:pt x="33" y="394"/>
                    <a:pt x="66" y="427"/>
                    <a:pt x="66" y="427"/>
                  </a:cubicBezTo>
                  <a:cubicBezTo>
                    <a:pt x="132" y="427"/>
                    <a:pt x="197" y="460"/>
                    <a:pt x="230" y="493"/>
                  </a:cubicBezTo>
                  <a:cubicBezTo>
                    <a:pt x="263" y="526"/>
                    <a:pt x="263" y="559"/>
                    <a:pt x="296" y="592"/>
                  </a:cubicBezTo>
                  <a:cubicBezTo>
                    <a:pt x="329" y="624"/>
                    <a:pt x="329" y="657"/>
                    <a:pt x="362" y="657"/>
                  </a:cubicBezTo>
                  <a:lnTo>
                    <a:pt x="690" y="427"/>
                  </a:lnTo>
                  <a:lnTo>
                    <a:pt x="624" y="362"/>
                  </a:lnTo>
                  <a:cubicBezTo>
                    <a:pt x="592" y="296"/>
                    <a:pt x="559" y="263"/>
                    <a:pt x="526" y="197"/>
                  </a:cubicBezTo>
                  <a:cubicBezTo>
                    <a:pt x="427" y="99"/>
                    <a:pt x="296" y="66"/>
                    <a:pt x="197" y="33"/>
                  </a:cubicBezTo>
                  <a:lnTo>
                    <a:pt x="132"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56"/>
            <p:cNvSpPr/>
            <p:nvPr/>
          </p:nvSpPr>
          <p:spPr>
            <a:xfrm>
              <a:off x="7612091" y="2205468"/>
              <a:ext cx="12350" cy="14800"/>
            </a:xfrm>
            <a:custGeom>
              <a:avLst/>
              <a:gdLst/>
              <a:ahLst/>
              <a:cxnLst/>
              <a:rect l="l" t="t" r="r" b="b"/>
              <a:pathLst>
                <a:path w="494" h="592" extrusionOk="0">
                  <a:moveTo>
                    <a:pt x="231" y="0"/>
                  </a:moveTo>
                  <a:cubicBezTo>
                    <a:pt x="1" y="198"/>
                    <a:pt x="34" y="395"/>
                    <a:pt x="67" y="592"/>
                  </a:cubicBezTo>
                  <a:lnTo>
                    <a:pt x="461" y="559"/>
                  </a:lnTo>
                  <a:cubicBezTo>
                    <a:pt x="428" y="362"/>
                    <a:pt x="461" y="329"/>
                    <a:pt x="494" y="296"/>
                  </a:cubicBezTo>
                  <a:lnTo>
                    <a:pt x="231"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56"/>
            <p:cNvSpPr/>
            <p:nvPr/>
          </p:nvSpPr>
          <p:spPr>
            <a:xfrm>
              <a:off x="7726291" y="2230943"/>
              <a:ext cx="10700" cy="11525"/>
            </a:xfrm>
            <a:custGeom>
              <a:avLst/>
              <a:gdLst/>
              <a:ahLst/>
              <a:cxnLst/>
              <a:rect l="l" t="t" r="r" b="b"/>
              <a:pathLst>
                <a:path w="428" h="461" extrusionOk="0">
                  <a:moveTo>
                    <a:pt x="198" y="0"/>
                  </a:moveTo>
                  <a:lnTo>
                    <a:pt x="1" y="362"/>
                  </a:lnTo>
                  <a:cubicBezTo>
                    <a:pt x="99" y="394"/>
                    <a:pt x="231" y="460"/>
                    <a:pt x="329" y="460"/>
                  </a:cubicBezTo>
                  <a:lnTo>
                    <a:pt x="428" y="66"/>
                  </a:lnTo>
                  <a:cubicBezTo>
                    <a:pt x="329" y="66"/>
                    <a:pt x="263" y="33"/>
                    <a:pt x="198"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56"/>
            <p:cNvSpPr/>
            <p:nvPr/>
          </p:nvSpPr>
          <p:spPr>
            <a:xfrm>
              <a:off x="8080366" y="2190668"/>
              <a:ext cx="10700" cy="11550"/>
            </a:xfrm>
            <a:custGeom>
              <a:avLst/>
              <a:gdLst/>
              <a:ahLst/>
              <a:cxnLst/>
              <a:rect l="l" t="t" r="r" b="b"/>
              <a:pathLst>
                <a:path w="428" h="462" extrusionOk="0">
                  <a:moveTo>
                    <a:pt x="362" y="34"/>
                  </a:moveTo>
                  <a:cubicBezTo>
                    <a:pt x="395" y="34"/>
                    <a:pt x="427" y="67"/>
                    <a:pt x="427" y="67"/>
                  </a:cubicBezTo>
                  <a:lnTo>
                    <a:pt x="395" y="34"/>
                  </a:lnTo>
                  <a:close/>
                  <a:moveTo>
                    <a:pt x="0" y="1"/>
                  </a:moveTo>
                  <a:lnTo>
                    <a:pt x="33" y="428"/>
                  </a:lnTo>
                  <a:lnTo>
                    <a:pt x="230" y="428"/>
                  </a:lnTo>
                  <a:cubicBezTo>
                    <a:pt x="263" y="461"/>
                    <a:pt x="329" y="461"/>
                    <a:pt x="395" y="461"/>
                  </a:cubicBezTo>
                  <a:lnTo>
                    <a:pt x="362" y="34"/>
                  </a:lnTo>
                  <a:lnTo>
                    <a:pt x="329" y="34"/>
                  </a:lnTo>
                  <a:cubicBezTo>
                    <a:pt x="230" y="1"/>
                    <a:pt x="99" y="1"/>
                    <a:pt x="0"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56"/>
            <p:cNvSpPr/>
            <p:nvPr/>
          </p:nvSpPr>
          <p:spPr>
            <a:xfrm>
              <a:off x="8098441" y="2499568"/>
              <a:ext cx="14800" cy="18100"/>
            </a:xfrm>
            <a:custGeom>
              <a:avLst/>
              <a:gdLst/>
              <a:ahLst/>
              <a:cxnLst/>
              <a:rect l="l" t="t" r="r" b="b"/>
              <a:pathLst>
                <a:path w="592" h="724" extrusionOk="0">
                  <a:moveTo>
                    <a:pt x="395" y="0"/>
                  </a:moveTo>
                  <a:lnTo>
                    <a:pt x="0" y="132"/>
                  </a:lnTo>
                  <a:lnTo>
                    <a:pt x="66" y="263"/>
                  </a:lnTo>
                  <a:cubicBezTo>
                    <a:pt x="132" y="428"/>
                    <a:pt x="165" y="559"/>
                    <a:pt x="165" y="723"/>
                  </a:cubicBezTo>
                  <a:lnTo>
                    <a:pt x="592" y="723"/>
                  </a:lnTo>
                  <a:cubicBezTo>
                    <a:pt x="559" y="493"/>
                    <a:pt x="526" y="296"/>
                    <a:pt x="460" y="132"/>
                  </a:cubicBezTo>
                  <a:lnTo>
                    <a:pt x="39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56"/>
            <p:cNvSpPr/>
            <p:nvPr/>
          </p:nvSpPr>
          <p:spPr>
            <a:xfrm>
              <a:off x="8072141" y="2648268"/>
              <a:ext cx="18925" cy="17275"/>
            </a:xfrm>
            <a:custGeom>
              <a:avLst/>
              <a:gdLst/>
              <a:ahLst/>
              <a:cxnLst/>
              <a:rect l="l" t="t" r="r" b="b"/>
              <a:pathLst>
                <a:path w="757" h="691" extrusionOk="0">
                  <a:moveTo>
                    <a:pt x="526" y="0"/>
                  </a:moveTo>
                  <a:lnTo>
                    <a:pt x="461" y="33"/>
                  </a:lnTo>
                  <a:cubicBezTo>
                    <a:pt x="329" y="132"/>
                    <a:pt x="165" y="263"/>
                    <a:pt x="1" y="394"/>
                  </a:cubicBezTo>
                  <a:lnTo>
                    <a:pt x="264" y="690"/>
                  </a:lnTo>
                  <a:cubicBezTo>
                    <a:pt x="395" y="592"/>
                    <a:pt x="559" y="493"/>
                    <a:pt x="691" y="394"/>
                  </a:cubicBezTo>
                  <a:lnTo>
                    <a:pt x="756" y="329"/>
                  </a:lnTo>
                  <a:lnTo>
                    <a:pt x="526"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56"/>
            <p:cNvSpPr/>
            <p:nvPr/>
          </p:nvSpPr>
          <p:spPr>
            <a:xfrm>
              <a:off x="7985891" y="2722193"/>
              <a:ext cx="20550" cy="18100"/>
            </a:xfrm>
            <a:custGeom>
              <a:avLst/>
              <a:gdLst/>
              <a:ahLst/>
              <a:cxnLst/>
              <a:rect l="l" t="t" r="r" b="b"/>
              <a:pathLst>
                <a:path w="822" h="724" extrusionOk="0">
                  <a:moveTo>
                    <a:pt x="263" y="1"/>
                  </a:moveTo>
                  <a:lnTo>
                    <a:pt x="0" y="329"/>
                  </a:lnTo>
                  <a:cubicBezTo>
                    <a:pt x="198" y="493"/>
                    <a:pt x="362" y="625"/>
                    <a:pt x="658" y="723"/>
                  </a:cubicBezTo>
                  <a:lnTo>
                    <a:pt x="822" y="329"/>
                  </a:lnTo>
                  <a:cubicBezTo>
                    <a:pt x="559" y="263"/>
                    <a:pt x="460" y="165"/>
                    <a:pt x="26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5187;p55">
            <a:extLst>
              <a:ext uri="{FF2B5EF4-FFF2-40B4-BE49-F238E27FC236}">
                <a16:creationId xmlns:a16="http://schemas.microsoft.com/office/drawing/2014/main" id="{BE817E2E-22A3-4A36-A2CD-87B2B748AD80}"/>
              </a:ext>
            </a:extLst>
          </p:cNvPr>
          <p:cNvGrpSpPr/>
          <p:nvPr/>
        </p:nvGrpSpPr>
        <p:grpSpPr>
          <a:xfrm rot="17222621">
            <a:off x="7616342" y="3728871"/>
            <a:ext cx="1322102" cy="850611"/>
            <a:chOff x="4032291" y="3266182"/>
            <a:chExt cx="382635" cy="251083"/>
          </a:xfrm>
        </p:grpSpPr>
        <p:sp>
          <p:nvSpPr>
            <p:cNvPr id="252" name="Google Shape;5188;p55">
              <a:extLst>
                <a:ext uri="{FF2B5EF4-FFF2-40B4-BE49-F238E27FC236}">
                  <a16:creationId xmlns:a16="http://schemas.microsoft.com/office/drawing/2014/main" id="{56CA7C19-A5E8-40FB-BE55-E7E6D2708394}"/>
                </a:ext>
              </a:extLst>
            </p:cNvPr>
            <p:cNvSpPr/>
            <p:nvPr/>
          </p:nvSpPr>
          <p:spPr>
            <a:xfrm>
              <a:off x="4032291" y="3266182"/>
              <a:ext cx="382635" cy="251083"/>
            </a:xfrm>
            <a:custGeom>
              <a:avLst/>
              <a:gdLst/>
              <a:ahLst/>
              <a:cxnLst/>
              <a:rect l="l" t="t" r="r" b="b"/>
              <a:pathLst>
                <a:path w="9837" h="6455" extrusionOk="0">
                  <a:moveTo>
                    <a:pt x="8931" y="2930"/>
                  </a:moveTo>
                  <a:cubicBezTo>
                    <a:pt x="9098" y="2930"/>
                    <a:pt x="9217" y="3049"/>
                    <a:pt x="9217" y="3240"/>
                  </a:cubicBezTo>
                  <a:cubicBezTo>
                    <a:pt x="9217" y="3406"/>
                    <a:pt x="9098" y="3525"/>
                    <a:pt x="8931" y="3525"/>
                  </a:cubicBezTo>
                  <a:cubicBezTo>
                    <a:pt x="8741" y="3525"/>
                    <a:pt x="8622" y="3406"/>
                    <a:pt x="8622" y="3240"/>
                  </a:cubicBezTo>
                  <a:cubicBezTo>
                    <a:pt x="8622" y="3049"/>
                    <a:pt x="8741" y="2930"/>
                    <a:pt x="8931" y="2930"/>
                  </a:cubicBezTo>
                  <a:close/>
                  <a:moveTo>
                    <a:pt x="620" y="1"/>
                  </a:moveTo>
                  <a:cubicBezTo>
                    <a:pt x="263" y="1"/>
                    <a:pt x="1" y="263"/>
                    <a:pt x="1" y="620"/>
                  </a:cubicBezTo>
                  <a:lnTo>
                    <a:pt x="1" y="5835"/>
                  </a:lnTo>
                  <a:cubicBezTo>
                    <a:pt x="1" y="6193"/>
                    <a:pt x="263" y="6454"/>
                    <a:pt x="620" y="6454"/>
                  </a:cubicBezTo>
                  <a:lnTo>
                    <a:pt x="6621" y="6454"/>
                  </a:lnTo>
                  <a:cubicBezTo>
                    <a:pt x="6955" y="6454"/>
                    <a:pt x="7216" y="6193"/>
                    <a:pt x="7216" y="5835"/>
                  </a:cubicBezTo>
                  <a:lnTo>
                    <a:pt x="7216" y="4311"/>
                  </a:lnTo>
                  <a:lnTo>
                    <a:pt x="9217" y="4311"/>
                  </a:lnTo>
                  <a:cubicBezTo>
                    <a:pt x="9574" y="4311"/>
                    <a:pt x="9836" y="4025"/>
                    <a:pt x="9836" y="3692"/>
                  </a:cubicBezTo>
                  <a:lnTo>
                    <a:pt x="9836" y="2763"/>
                  </a:lnTo>
                  <a:cubicBezTo>
                    <a:pt x="9836" y="2430"/>
                    <a:pt x="9574" y="2144"/>
                    <a:pt x="9217" y="2144"/>
                  </a:cubicBezTo>
                  <a:lnTo>
                    <a:pt x="7216" y="2144"/>
                  </a:lnTo>
                  <a:lnTo>
                    <a:pt x="7216" y="620"/>
                  </a:lnTo>
                  <a:cubicBezTo>
                    <a:pt x="7216" y="263"/>
                    <a:pt x="6955" y="1"/>
                    <a:pt x="6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5189;p55">
              <a:extLst>
                <a:ext uri="{FF2B5EF4-FFF2-40B4-BE49-F238E27FC236}">
                  <a16:creationId xmlns:a16="http://schemas.microsoft.com/office/drawing/2014/main" id="{FA8A35A3-7C76-42DE-A5D2-46D45B06D293}"/>
                </a:ext>
              </a:extLst>
            </p:cNvPr>
            <p:cNvSpPr/>
            <p:nvPr/>
          </p:nvSpPr>
          <p:spPr>
            <a:xfrm>
              <a:off x="4032291" y="3266182"/>
              <a:ext cx="47299" cy="251083"/>
            </a:xfrm>
            <a:custGeom>
              <a:avLst/>
              <a:gdLst/>
              <a:ahLst/>
              <a:cxnLst/>
              <a:rect l="l" t="t" r="r" b="b"/>
              <a:pathLst>
                <a:path w="1216" h="6455" extrusionOk="0">
                  <a:moveTo>
                    <a:pt x="620" y="1"/>
                  </a:moveTo>
                  <a:cubicBezTo>
                    <a:pt x="263" y="1"/>
                    <a:pt x="1" y="263"/>
                    <a:pt x="1" y="620"/>
                  </a:cubicBezTo>
                  <a:lnTo>
                    <a:pt x="1" y="5835"/>
                  </a:lnTo>
                  <a:cubicBezTo>
                    <a:pt x="1" y="6193"/>
                    <a:pt x="263" y="6454"/>
                    <a:pt x="620" y="6454"/>
                  </a:cubicBezTo>
                  <a:lnTo>
                    <a:pt x="1215" y="6454"/>
                  </a:lnTo>
                  <a:cubicBezTo>
                    <a:pt x="882" y="6454"/>
                    <a:pt x="620" y="6193"/>
                    <a:pt x="620" y="5835"/>
                  </a:cubicBezTo>
                  <a:lnTo>
                    <a:pt x="620" y="620"/>
                  </a:lnTo>
                  <a:cubicBezTo>
                    <a:pt x="620" y="263"/>
                    <a:pt x="882" y="1"/>
                    <a:pt x="1215"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190;p55">
              <a:extLst>
                <a:ext uri="{FF2B5EF4-FFF2-40B4-BE49-F238E27FC236}">
                  <a16:creationId xmlns:a16="http://schemas.microsoft.com/office/drawing/2014/main" id="{B5736DFA-BFA1-446E-BB3E-00B69E35DECD}"/>
                </a:ext>
              </a:extLst>
            </p:cNvPr>
            <p:cNvSpPr/>
            <p:nvPr/>
          </p:nvSpPr>
          <p:spPr>
            <a:xfrm>
              <a:off x="4095301" y="3314606"/>
              <a:ext cx="114903" cy="101678"/>
            </a:xfrm>
            <a:custGeom>
              <a:avLst/>
              <a:gdLst/>
              <a:ahLst/>
              <a:cxnLst/>
              <a:rect l="l" t="t" r="r" b="b"/>
              <a:pathLst>
                <a:path w="2954" h="2614" extrusionOk="0">
                  <a:moveTo>
                    <a:pt x="548" y="0"/>
                  </a:moveTo>
                  <a:cubicBezTo>
                    <a:pt x="351" y="0"/>
                    <a:pt x="155" y="77"/>
                    <a:pt x="0" y="232"/>
                  </a:cubicBezTo>
                  <a:lnTo>
                    <a:pt x="2405" y="2614"/>
                  </a:lnTo>
                  <a:lnTo>
                    <a:pt x="2953" y="2066"/>
                  </a:lnTo>
                  <a:lnTo>
                    <a:pt x="1096" y="232"/>
                  </a:lnTo>
                  <a:cubicBezTo>
                    <a:pt x="941" y="77"/>
                    <a:pt x="744" y="0"/>
                    <a:pt x="5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191;p55">
              <a:extLst>
                <a:ext uri="{FF2B5EF4-FFF2-40B4-BE49-F238E27FC236}">
                  <a16:creationId xmlns:a16="http://schemas.microsoft.com/office/drawing/2014/main" id="{43638C9F-7343-4C7E-9321-D85DD7FCF221}"/>
                </a:ext>
              </a:extLst>
            </p:cNvPr>
            <p:cNvSpPr/>
            <p:nvPr/>
          </p:nvSpPr>
          <p:spPr>
            <a:xfrm>
              <a:off x="4095301" y="3316201"/>
              <a:ext cx="101911" cy="100083"/>
            </a:xfrm>
            <a:custGeom>
              <a:avLst/>
              <a:gdLst/>
              <a:ahLst/>
              <a:cxnLst/>
              <a:rect l="l" t="t" r="r" b="b"/>
              <a:pathLst>
                <a:path w="2620" h="2573" extrusionOk="0">
                  <a:moveTo>
                    <a:pt x="262" y="1"/>
                  </a:moveTo>
                  <a:cubicBezTo>
                    <a:pt x="167" y="48"/>
                    <a:pt x="72" y="96"/>
                    <a:pt x="0" y="191"/>
                  </a:cubicBezTo>
                  <a:lnTo>
                    <a:pt x="2405" y="2573"/>
                  </a:lnTo>
                  <a:lnTo>
                    <a:pt x="2620" y="2358"/>
                  </a:lnTo>
                  <a:lnTo>
                    <a:pt x="262"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192;p55">
              <a:extLst>
                <a:ext uri="{FF2B5EF4-FFF2-40B4-BE49-F238E27FC236}">
                  <a16:creationId xmlns:a16="http://schemas.microsoft.com/office/drawing/2014/main" id="{AF31D42C-9F6A-4FC2-AB1E-6FE220DCE83A}"/>
                </a:ext>
              </a:extLst>
            </p:cNvPr>
            <p:cNvSpPr/>
            <p:nvPr/>
          </p:nvSpPr>
          <p:spPr>
            <a:xfrm>
              <a:off x="4188844" y="3391463"/>
              <a:ext cx="90826" cy="83863"/>
            </a:xfrm>
            <a:custGeom>
              <a:avLst/>
              <a:gdLst/>
              <a:ahLst/>
              <a:cxnLst/>
              <a:rect l="l" t="t" r="r" b="b"/>
              <a:pathLst>
                <a:path w="2335" h="2156" extrusionOk="0">
                  <a:moveTo>
                    <a:pt x="762" y="1"/>
                  </a:moveTo>
                  <a:cubicBezTo>
                    <a:pt x="685" y="1"/>
                    <a:pt x="608" y="30"/>
                    <a:pt x="548" y="90"/>
                  </a:cubicBezTo>
                  <a:lnTo>
                    <a:pt x="0" y="638"/>
                  </a:lnTo>
                  <a:lnTo>
                    <a:pt x="1358" y="1995"/>
                  </a:lnTo>
                  <a:cubicBezTo>
                    <a:pt x="1465" y="2102"/>
                    <a:pt x="1602" y="2156"/>
                    <a:pt x="1739" y="2156"/>
                  </a:cubicBezTo>
                  <a:cubicBezTo>
                    <a:pt x="1876" y="2156"/>
                    <a:pt x="2013" y="2102"/>
                    <a:pt x="2120" y="1995"/>
                  </a:cubicBezTo>
                  <a:cubicBezTo>
                    <a:pt x="2334" y="1805"/>
                    <a:pt x="2334" y="1447"/>
                    <a:pt x="2120" y="1233"/>
                  </a:cubicBezTo>
                  <a:lnTo>
                    <a:pt x="977" y="90"/>
                  </a:lnTo>
                  <a:cubicBezTo>
                    <a:pt x="917" y="30"/>
                    <a:pt x="840" y="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193;p55">
              <a:extLst>
                <a:ext uri="{FF2B5EF4-FFF2-40B4-BE49-F238E27FC236}">
                  <a16:creationId xmlns:a16="http://schemas.microsoft.com/office/drawing/2014/main" id="{53CE414B-34A1-48D7-BA6C-2CB0D9792E30}"/>
                </a:ext>
              </a:extLst>
            </p:cNvPr>
            <p:cNvSpPr/>
            <p:nvPr/>
          </p:nvSpPr>
          <p:spPr>
            <a:xfrm>
              <a:off x="4188844" y="3407915"/>
              <a:ext cx="75072" cy="67993"/>
            </a:xfrm>
            <a:custGeom>
              <a:avLst/>
              <a:gdLst/>
              <a:ahLst/>
              <a:cxnLst/>
              <a:rect l="l" t="t" r="r" b="b"/>
              <a:pathLst>
                <a:path w="1930" h="1748" extrusionOk="0">
                  <a:moveTo>
                    <a:pt x="215" y="0"/>
                  </a:moveTo>
                  <a:lnTo>
                    <a:pt x="0" y="215"/>
                  </a:lnTo>
                  <a:lnTo>
                    <a:pt x="1358" y="1572"/>
                  </a:lnTo>
                  <a:cubicBezTo>
                    <a:pt x="1458" y="1689"/>
                    <a:pt x="1605" y="1747"/>
                    <a:pt x="1749" y="1747"/>
                  </a:cubicBezTo>
                  <a:cubicBezTo>
                    <a:pt x="1811" y="1747"/>
                    <a:pt x="1872" y="1736"/>
                    <a:pt x="1929" y="1715"/>
                  </a:cubicBezTo>
                  <a:lnTo>
                    <a:pt x="21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194;p55">
              <a:extLst>
                <a:ext uri="{FF2B5EF4-FFF2-40B4-BE49-F238E27FC236}">
                  <a16:creationId xmlns:a16="http://schemas.microsoft.com/office/drawing/2014/main" id="{3259E57D-3A75-4502-9ABF-BFD2593A8E65}"/>
                </a:ext>
              </a:extLst>
            </p:cNvPr>
            <p:cNvSpPr/>
            <p:nvPr/>
          </p:nvSpPr>
          <p:spPr>
            <a:xfrm>
              <a:off x="4249987" y="3448678"/>
              <a:ext cx="12058" cy="12058"/>
            </a:xfrm>
            <a:custGeom>
              <a:avLst/>
              <a:gdLst/>
              <a:ahLst/>
              <a:cxnLst/>
              <a:rect l="l" t="t" r="r" b="b"/>
              <a:pathLst>
                <a:path w="310" h="310" extrusionOk="0">
                  <a:moveTo>
                    <a:pt x="167" y="0"/>
                  </a:moveTo>
                  <a:cubicBezTo>
                    <a:pt x="72" y="0"/>
                    <a:pt x="0" y="72"/>
                    <a:pt x="0" y="143"/>
                  </a:cubicBezTo>
                  <a:cubicBezTo>
                    <a:pt x="0" y="238"/>
                    <a:pt x="72" y="310"/>
                    <a:pt x="167" y="310"/>
                  </a:cubicBezTo>
                  <a:cubicBezTo>
                    <a:pt x="238" y="310"/>
                    <a:pt x="310" y="238"/>
                    <a:pt x="310" y="143"/>
                  </a:cubicBezTo>
                  <a:cubicBezTo>
                    <a:pt x="310" y="72"/>
                    <a:pt x="238" y="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 name="TextBox 259">
            <a:extLst>
              <a:ext uri="{FF2B5EF4-FFF2-40B4-BE49-F238E27FC236}">
                <a16:creationId xmlns:a16="http://schemas.microsoft.com/office/drawing/2014/main" id="{D59F729C-6903-40A9-967B-68C1E3DC7741}"/>
              </a:ext>
            </a:extLst>
          </p:cNvPr>
          <p:cNvSpPr txBox="1"/>
          <p:nvPr/>
        </p:nvSpPr>
        <p:spPr>
          <a:xfrm>
            <a:off x="599957" y="2225583"/>
            <a:ext cx="7555825" cy="2793842"/>
          </a:xfrm>
          <a:prstGeom prst="rect">
            <a:avLst/>
          </a:prstGeom>
          <a:noFill/>
        </p:spPr>
        <p:txBody>
          <a:bodyPr wrap="square">
            <a:spAutoFit/>
          </a:bodyPr>
          <a:lstStyle/>
          <a:p>
            <a:pPr>
              <a:lnSpc>
                <a:spcPct val="150000"/>
              </a:lnSpc>
            </a:pPr>
            <a:r>
              <a:rPr lang="en" sz="2400">
                <a:solidFill>
                  <a:schemeClr val="tx2">
                    <a:lumMod val="50000"/>
                  </a:schemeClr>
                </a:solidFill>
              </a:rPr>
              <a:t>Hygiene &amp; safety      Food preparation techniques    Cookery Processes    Current dietary advice Categories of ingredients     Garnishes Costing    Functions of ingredients     Evaluation of dishes        Weighing and measuring     Sustainable ingredients   </a:t>
            </a:r>
            <a:endParaRPr lang="en-GB" sz="2400">
              <a:solidFill>
                <a:schemeClr val="tx2">
                  <a:lumMod val="50000"/>
                </a:schemeClr>
              </a:solidFill>
            </a:endParaRPr>
          </a:p>
        </p:txBody>
      </p:sp>
      <p:sp>
        <p:nvSpPr>
          <p:cNvPr id="174" name="Google Shape;3885;p35">
            <a:extLst>
              <a:ext uri="{FF2B5EF4-FFF2-40B4-BE49-F238E27FC236}">
                <a16:creationId xmlns:a16="http://schemas.microsoft.com/office/drawing/2014/main" id="{3AE7CAC2-B127-40C8-8727-5CEBA2CE7A98}"/>
              </a:ext>
            </a:extLst>
          </p:cNvPr>
          <p:cNvSpPr/>
          <p:nvPr/>
        </p:nvSpPr>
        <p:spPr>
          <a:xfrm>
            <a:off x="4096950" y="26713"/>
            <a:ext cx="950100" cy="950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8000"/>
              <a:buFont typeface="Itim"/>
              <a:buNone/>
              <a:tabLst/>
              <a:defRPr/>
            </a:pPr>
            <a:r>
              <a:rPr kumimoji="0" lang="en" sz="5000" b="1" i="0" u="none" strike="noStrike" kern="0" cap="none" spc="0" normalizeH="0" baseline="0" noProof="0">
                <a:ln>
                  <a:noFill/>
                </a:ln>
                <a:solidFill>
                  <a:srgbClr val="FFFFFF"/>
                </a:solidFill>
                <a:effectLst/>
                <a:uLnTx/>
                <a:uFillTx/>
                <a:latin typeface="Itim"/>
                <a:sym typeface="Itim"/>
              </a:rPr>
              <a:t>3</a:t>
            </a:r>
          </a:p>
        </p:txBody>
      </p:sp>
      <p:pic>
        <p:nvPicPr>
          <p:cNvPr id="5" name="Audio 4">
            <a:hlinkClick r:id="" action="ppaction://media"/>
            <a:extLst>
              <a:ext uri="{FF2B5EF4-FFF2-40B4-BE49-F238E27FC236}">
                <a16:creationId xmlns:a16="http://schemas.microsoft.com/office/drawing/2014/main" id="{33730E28-E5C2-45C7-9682-96F9272EAAE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55038" y="455453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1616"/>
    </mc:Choice>
    <mc:Fallback xmlns="">
      <p:transition spd="slow" advTm="81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0">
                                            <p:txEl>
                                              <p:pRg st="0" end="0"/>
                                            </p:txEl>
                                          </p:spTgt>
                                        </p:tgtEl>
                                        <p:attrNameLst>
                                          <p:attrName>style.visibility</p:attrName>
                                        </p:attrNameLst>
                                      </p:cBhvr>
                                      <p:to>
                                        <p:strVal val="visible"/>
                                      </p:to>
                                    </p:set>
                                    <p:animEffect transition="in" filter="fade">
                                      <p:cBhvr>
                                        <p:cTn id="11" dur="500"/>
                                        <p:tgtEl>
                                          <p:spTgt spid="2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21"/>
        <p:cNvGrpSpPr/>
        <p:nvPr/>
      </p:nvGrpSpPr>
      <p:grpSpPr>
        <a:xfrm>
          <a:off x="0" y="0"/>
          <a:ext cx="0" cy="0"/>
          <a:chOff x="0" y="0"/>
          <a:chExt cx="0" cy="0"/>
        </a:xfrm>
      </p:grpSpPr>
      <p:sp>
        <p:nvSpPr>
          <p:cNvPr id="3922" name="Google Shape;3922;p38"/>
          <p:cNvSpPr txBox="1">
            <a:spLocks noGrp="1"/>
          </p:cNvSpPr>
          <p:nvPr>
            <p:ph type="title"/>
          </p:nvPr>
        </p:nvSpPr>
        <p:spPr>
          <a:xfrm>
            <a:off x="713100" y="310800"/>
            <a:ext cx="77178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bg2">
                    <a:lumMod val="75000"/>
                  </a:schemeClr>
                </a:solidFill>
              </a:rPr>
              <a:t>Command</a:t>
            </a:r>
            <a:r>
              <a:rPr lang="en"/>
              <a:t> words</a:t>
            </a:r>
            <a:endParaRPr/>
          </a:p>
        </p:txBody>
      </p:sp>
      <p:sp>
        <p:nvSpPr>
          <p:cNvPr id="3923" name="Google Shape;3923;p38"/>
          <p:cNvSpPr txBox="1">
            <a:spLocks noGrp="1"/>
          </p:cNvSpPr>
          <p:nvPr>
            <p:ph type="subTitle" idx="1"/>
          </p:nvPr>
        </p:nvSpPr>
        <p:spPr>
          <a:xfrm>
            <a:off x="336933" y="2178513"/>
            <a:ext cx="2089800" cy="40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i="0" u="none" strike="noStrike">
                <a:solidFill>
                  <a:srgbClr val="000000"/>
                </a:solidFill>
                <a:effectLst/>
                <a:latin typeface="Itim"/>
              </a:rPr>
              <a:t>State : Name   </a:t>
            </a:r>
          </a:p>
          <a:p>
            <a:pPr marL="0" lvl="0" indent="0" algn="ctr" rtl="0">
              <a:spcBef>
                <a:spcPts val="0"/>
              </a:spcBef>
              <a:spcAft>
                <a:spcPts val="0"/>
              </a:spcAft>
              <a:buNone/>
            </a:pPr>
            <a:r>
              <a:rPr lang="en-GB" sz="2000" b="1" i="0" u="none" strike="noStrike">
                <a:solidFill>
                  <a:srgbClr val="000000"/>
                </a:solidFill>
                <a:effectLst/>
                <a:latin typeface="Itim"/>
              </a:rPr>
              <a:t>Give :  Identify</a:t>
            </a:r>
            <a:endParaRPr sz="2000"/>
          </a:p>
        </p:txBody>
      </p:sp>
      <p:sp>
        <p:nvSpPr>
          <p:cNvPr id="3924" name="Google Shape;3924;p38"/>
          <p:cNvSpPr txBox="1">
            <a:spLocks noGrp="1"/>
          </p:cNvSpPr>
          <p:nvPr>
            <p:ph type="subTitle" idx="2"/>
          </p:nvPr>
        </p:nvSpPr>
        <p:spPr>
          <a:xfrm>
            <a:off x="399861" y="2727296"/>
            <a:ext cx="2089800" cy="70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b="0" i="0" u="none" strike="noStrike">
                <a:solidFill>
                  <a:srgbClr val="000000"/>
                </a:solidFill>
                <a:effectLst/>
                <a:latin typeface="Roboto" panose="02000000000000000000" pitchFamily="2" charset="0"/>
              </a:rPr>
              <a:t>List one or a number of items or facts linked to the question</a:t>
            </a:r>
            <a:r>
              <a:rPr lang="en-GB" b="0" i="0">
                <a:solidFill>
                  <a:srgbClr val="000000"/>
                </a:solidFill>
                <a:effectLst/>
                <a:latin typeface="Roboto" panose="02000000000000000000" pitchFamily="2" charset="0"/>
              </a:rPr>
              <a:t>​</a:t>
            </a:r>
            <a:endParaRPr/>
          </a:p>
        </p:txBody>
      </p:sp>
      <p:sp>
        <p:nvSpPr>
          <p:cNvPr id="3925" name="Google Shape;3925;p38"/>
          <p:cNvSpPr txBox="1">
            <a:spLocks noGrp="1"/>
          </p:cNvSpPr>
          <p:nvPr>
            <p:ph type="subTitle" idx="3"/>
          </p:nvPr>
        </p:nvSpPr>
        <p:spPr>
          <a:xfrm>
            <a:off x="2616240" y="2233996"/>
            <a:ext cx="2078104" cy="40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Describe</a:t>
            </a:r>
            <a:endParaRPr/>
          </a:p>
        </p:txBody>
      </p:sp>
      <p:sp>
        <p:nvSpPr>
          <p:cNvPr id="3926" name="Google Shape;3926;p38"/>
          <p:cNvSpPr txBox="1">
            <a:spLocks noGrp="1"/>
          </p:cNvSpPr>
          <p:nvPr>
            <p:ph type="subTitle" idx="4"/>
          </p:nvPr>
        </p:nvSpPr>
        <p:spPr>
          <a:xfrm>
            <a:off x="2641429" y="2863510"/>
            <a:ext cx="2089800" cy="70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b="0" i="0" u="none" strike="noStrike">
                <a:solidFill>
                  <a:srgbClr val="000000"/>
                </a:solidFill>
                <a:effectLst/>
                <a:latin typeface="Roboto" panose="02000000000000000000" pitchFamily="2" charset="0"/>
              </a:rPr>
              <a:t>More depth in answer, than state question.  Give a description about a fact or facts linked to the question. </a:t>
            </a:r>
            <a:r>
              <a:rPr lang="en-GB" b="0" i="0">
                <a:solidFill>
                  <a:srgbClr val="000000"/>
                </a:solidFill>
                <a:effectLst/>
                <a:latin typeface="Roboto" panose="02000000000000000000" pitchFamily="2" charset="0"/>
              </a:rPr>
              <a:t>​</a:t>
            </a:r>
            <a:endParaRPr/>
          </a:p>
        </p:txBody>
      </p:sp>
      <p:sp>
        <p:nvSpPr>
          <p:cNvPr id="3927" name="Google Shape;3927;p38"/>
          <p:cNvSpPr txBox="1">
            <a:spLocks noGrp="1"/>
          </p:cNvSpPr>
          <p:nvPr>
            <p:ph type="subTitle" idx="5"/>
          </p:nvPr>
        </p:nvSpPr>
        <p:spPr>
          <a:xfrm>
            <a:off x="4810898" y="2233996"/>
            <a:ext cx="2083324" cy="40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Explain</a:t>
            </a:r>
            <a:endParaRPr/>
          </a:p>
        </p:txBody>
      </p:sp>
      <p:sp>
        <p:nvSpPr>
          <p:cNvPr id="3928" name="Google Shape;3928;p38"/>
          <p:cNvSpPr txBox="1">
            <a:spLocks noGrp="1"/>
          </p:cNvSpPr>
          <p:nvPr>
            <p:ph type="subTitle" idx="6"/>
          </p:nvPr>
        </p:nvSpPr>
        <p:spPr>
          <a:xfrm>
            <a:off x="4851199" y="2863508"/>
            <a:ext cx="2089801" cy="70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b="0" i="0" u="none" strike="noStrike">
                <a:solidFill>
                  <a:srgbClr val="000000"/>
                </a:solidFill>
                <a:effectLst/>
                <a:latin typeface="Roboto" panose="02000000000000000000" pitchFamily="2" charset="0"/>
              </a:rPr>
              <a:t>Provide a fact or number of facts linked to the question, explaining the outcome of the points made.</a:t>
            </a:r>
            <a:r>
              <a:rPr lang="en-GB" b="0" i="0">
                <a:solidFill>
                  <a:srgbClr val="000000"/>
                </a:solidFill>
                <a:effectLst/>
                <a:latin typeface="Roboto" panose="02000000000000000000" pitchFamily="2" charset="0"/>
              </a:rPr>
              <a:t>​</a:t>
            </a:r>
            <a:endParaRPr/>
          </a:p>
        </p:txBody>
      </p:sp>
      <p:grpSp>
        <p:nvGrpSpPr>
          <p:cNvPr id="3948" name="Google Shape;3948;p38"/>
          <p:cNvGrpSpPr/>
          <p:nvPr/>
        </p:nvGrpSpPr>
        <p:grpSpPr>
          <a:xfrm>
            <a:off x="5652397" y="1408634"/>
            <a:ext cx="375857" cy="599050"/>
            <a:chOff x="7063375" y="1764010"/>
            <a:chExt cx="375857" cy="599050"/>
          </a:xfrm>
        </p:grpSpPr>
        <p:sp>
          <p:nvSpPr>
            <p:cNvPr id="3949" name="Google Shape;3949;p38"/>
            <p:cNvSpPr/>
            <p:nvPr/>
          </p:nvSpPr>
          <p:spPr>
            <a:xfrm>
              <a:off x="7138260" y="1951560"/>
              <a:ext cx="55844" cy="261743"/>
            </a:xfrm>
            <a:custGeom>
              <a:avLst/>
              <a:gdLst/>
              <a:ahLst/>
              <a:cxnLst/>
              <a:rect l="l" t="t" r="r" b="b"/>
              <a:pathLst>
                <a:path w="906" h="4287" extrusionOk="0">
                  <a:moveTo>
                    <a:pt x="143" y="0"/>
                  </a:moveTo>
                  <a:cubicBezTo>
                    <a:pt x="72" y="0"/>
                    <a:pt x="0" y="72"/>
                    <a:pt x="0" y="143"/>
                  </a:cubicBezTo>
                  <a:lnTo>
                    <a:pt x="0" y="4144"/>
                  </a:lnTo>
                  <a:cubicBezTo>
                    <a:pt x="0" y="4215"/>
                    <a:pt x="72" y="4287"/>
                    <a:pt x="143" y="4287"/>
                  </a:cubicBezTo>
                  <a:lnTo>
                    <a:pt x="762" y="4287"/>
                  </a:lnTo>
                  <a:cubicBezTo>
                    <a:pt x="858" y="4287"/>
                    <a:pt x="905" y="4215"/>
                    <a:pt x="905" y="4144"/>
                  </a:cubicBezTo>
                  <a:lnTo>
                    <a:pt x="905" y="143"/>
                  </a:lnTo>
                  <a:cubicBezTo>
                    <a:pt x="905" y="72"/>
                    <a:pt x="858" y="0"/>
                    <a:pt x="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38"/>
            <p:cNvSpPr/>
            <p:nvPr/>
          </p:nvSpPr>
          <p:spPr>
            <a:xfrm>
              <a:off x="7063375" y="1764010"/>
              <a:ext cx="205561" cy="205023"/>
            </a:xfrm>
            <a:custGeom>
              <a:avLst/>
              <a:gdLst/>
              <a:ahLst/>
              <a:cxnLst/>
              <a:rect l="l" t="t" r="r" b="b"/>
              <a:pathLst>
                <a:path w="3335" h="3358" extrusionOk="0">
                  <a:moveTo>
                    <a:pt x="477" y="0"/>
                  </a:moveTo>
                  <a:cubicBezTo>
                    <a:pt x="358" y="0"/>
                    <a:pt x="239" y="48"/>
                    <a:pt x="144" y="143"/>
                  </a:cubicBezTo>
                  <a:cubicBezTo>
                    <a:pt x="48" y="238"/>
                    <a:pt x="1" y="357"/>
                    <a:pt x="24" y="476"/>
                  </a:cubicBezTo>
                  <a:lnTo>
                    <a:pt x="263" y="2953"/>
                  </a:lnTo>
                  <a:cubicBezTo>
                    <a:pt x="286" y="3191"/>
                    <a:pt x="477" y="3358"/>
                    <a:pt x="715" y="3358"/>
                  </a:cubicBezTo>
                  <a:lnTo>
                    <a:pt x="2620" y="3358"/>
                  </a:lnTo>
                  <a:cubicBezTo>
                    <a:pt x="2858" y="3358"/>
                    <a:pt x="3049" y="3191"/>
                    <a:pt x="3073" y="2953"/>
                  </a:cubicBezTo>
                  <a:lnTo>
                    <a:pt x="3311" y="476"/>
                  </a:lnTo>
                  <a:cubicBezTo>
                    <a:pt x="3335" y="357"/>
                    <a:pt x="3287" y="238"/>
                    <a:pt x="3216" y="143"/>
                  </a:cubicBezTo>
                  <a:cubicBezTo>
                    <a:pt x="3120" y="48"/>
                    <a:pt x="3001" y="0"/>
                    <a:pt x="2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38"/>
            <p:cNvSpPr/>
            <p:nvPr/>
          </p:nvSpPr>
          <p:spPr>
            <a:xfrm>
              <a:off x="7063375" y="1764010"/>
              <a:ext cx="187933" cy="205023"/>
            </a:xfrm>
            <a:custGeom>
              <a:avLst/>
              <a:gdLst/>
              <a:ahLst/>
              <a:cxnLst/>
              <a:rect l="l" t="t" r="r" b="b"/>
              <a:pathLst>
                <a:path w="3049" h="3358" extrusionOk="0">
                  <a:moveTo>
                    <a:pt x="477" y="0"/>
                  </a:moveTo>
                  <a:cubicBezTo>
                    <a:pt x="358" y="0"/>
                    <a:pt x="239" y="48"/>
                    <a:pt x="144" y="143"/>
                  </a:cubicBezTo>
                  <a:cubicBezTo>
                    <a:pt x="48" y="238"/>
                    <a:pt x="1" y="357"/>
                    <a:pt x="24" y="476"/>
                  </a:cubicBezTo>
                  <a:lnTo>
                    <a:pt x="263" y="2953"/>
                  </a:lnTo>
                  <a:cubicBezTo>
                    <a:pt x="286" y="3191"/>
                    <a:pt x="477" y="3358"/>
                    <a:pt x="715" y="3358"/>
                  </a:cubicBezTo>
                  <a:lnTo>
                    <a:pt x="2620" y="3358"/>
                  </a:lnTo>
                  <a:cubicBezTo>
                    <a:pt x="2835" y="3358"/>
                    <a:pt x="3001" y="3215"/>
                    <a:pt x="3049" y="3048"/>
                  </a:cubicBezTo>
                  <a:lnTo>
                    <a:pt x="1263" y="3048"/>
                  </a:lnTo>
                  <a:cubicBezTo>
                    <a:pt x="1025" y="3048"/>
                    <a:pt x="834" y="2858"/>
                    <a:pt x="810" y="2644"/>
                  </a:cubicBezTo>
                  <a:lnTo>
                    <a:pt x="548" y="167"/>
                  </a:lnTo>
                  <a:cubicBezTo>
                    <a:pt x="548" y="119"/>
                    <a:pt x="548" y="48"/>
                    <a:pt x="572"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38"/>
            <p:cNvSpPr/>
            <p:nvPr/>
          </p:nvSpPr>
          <p:spPr>
            <a:xfrm>
              <a:off x="7157305" y="1819261"/>
              <a:ext cx="17690" cy="111975"/>
            </a:xfrm>
            <a:custGeom>
              <a:avLst/>
              <a:gdLst/>
              <a:ahLst/>
              <a:cxnLst/>
              <a:rect l="l" t="t" r="r" b="b"/>
              <a:pathLst>
                <a:path w="287" h="1834" extrusionOk="0">
                  <a:moveTo>
                    <a:pt x="144" y="0"/>
                  </a:moveTo>
                  <a:cubicBezTo>
                    <a:pt x="72" y="0"/>
                    <a:pt x="1" y="72"/>
                    <a:pt x="1" y="143"/>
                  </a:cubicBezTo>
                  <a:lnTo>
                    <a:pt x="1" y="1691"/>
                  </a:lnTo>
                  <a:cubicBezTo>
                    <a:pt x="1" y="1762"/>
                    <a:pt x="72" y="1834"/>
                    <a:pt x="144" y="1834"/>
                  </a:cubicBezTo>
                  <a:cubicBezTo>
                    <a:pt x="239" y="1834"/>
                    <a:pt x="287" y="1762"/>
                    <a:pt x="287" y="1691"/>
                  </a:cubicBezTo>
                  <a:lnTo>
                    <a:pt x="287" y="143"/>
                  </a:lnTo>
                  <a:cubicBezTo>
                    <a:pt x="287" y="72"/>
                    <a:pt x="239" y="0"/>
                    <a:pt x="1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38"/>
            <p:cNvSpPr/>
            <p:nvPr/>
          </p:nvSpPr>
          <p:spPr>
            <a:xfrm>
              <a:off x="7195457" y="1819261"/>
              <a:ext cx="27983" cy="111975"/>
            </a:xfrm>
            <a:custGeom>
              <a:avLst/>
              <a:gdLst/>
              <a:ahLst/>
              <a:cxnLst/>
              <a:rect l="l" t="t" r="r" b="b"/>
              <a:pathLst>
                <a:path w="454" h="1834" extrusionOk="0">
                  <a:moveTo>
                    <a:pt x="311" y="0"/>
                  </a:moveTo>
                  <a:cubicBezTo>
                    <a:pt x="239" y="0"/>
                    <a:pt x="168" y="72"/>
                    <a:pt x="168" y="143"/>
                  </a:cubicBezTo>
                  <a:lnTo>
                    <a:pt x="1" y="1667"/>
                  </a:lnTo>
                  <a:cubicBezTo>
                    <a:pt x="1" y="1762"/>
                    <a:pt x="49" y="1834"/>
                    <a:pt x="120" y="1834"/>
                  </a:cubicBezTo>
                  <a:lnTo>
                    <a:pt x="144" y="1834"/>
                  </a:lnTo>
                  <a:cubicBezTo>
                    <a:pt x="215" y="1834"/>
                    <a:pt x="287" y="1786"/>
                    <a:pt x="287" y="1715"/>
                  </a:cubicBezTo>
                  <a:lnTo>
                    <a:pt x="453" y="167"/>
                  </a:lnTo>
                  <a:cubicBezTo>
                    <a:pt x="453" y="95"/>
                    <a:pt x="382" y="24"/>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38"/>
            <p:cNvSpPr/>
            <p:nvPr/>
          </p:nvSpPr>
          <p:spPr>
            <a:xfrm>
              <a:off x="7110340" y="1819261"/>
              <a:ext cx="27983" cy="111975"/>
            </a:xfrm>
            <a:custGeom>
              <a:avLst/>
              <a:gdLst/>
              <a:ahLst/>
              <a:cxnLst/>
              <a:rect l="l" t="t" r="r" b="b"/>
              <a:pathLst>
                <a:path w="454" h="1834" extrusionOk="0">
                  <a:moveTo>
                    <a:pt x="120" y="0"/>
                  </a:moveTo>
                  <a:cubicBezTo>
                    <a:pt x="48" y="24"/>
                    <a:pt x="1" y="95"/>
                    <a:pt x="1" y="167"/>
                  </a:cubicBezTo>
                  <a:lnTo>
                    <a:pt x="144" y="1715"/>
                  </a:lnTo>
                  <a:cubicBezTo>
                    <a:pt x="167" y="1786"/>
                    <a:pt x="215" y="1834"/>
                    <a:pt x="287" y="1834"/>
                  </a:cubicBezTo>
                  <a:lnTo>
                    <a:pt x="310" y="1834"/>
                  </a:lnTo>
                  <a:cubicBezTo>
                    <a:pt x="382" y="1834"/>
                    <a:pt x="453" y="1762"/>
                    <a:pt x="429" y="1667"/>
                  </a:cubicBezTo>
                  <a:lnTo>
                    <a:pt x="287" y="143"/>
                  </a:lnTo>
                  <a:cubicBezTo>
                    <a:pt x="287" y="48"/>
                    <a:pt x="215" y="0"/>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38"/>
            <p:cNvSpPr/>
            <p:nvPr/>
          </p:nvSpPr>
          <p:spPr>
            <a:xfrm>
              <a:off x="7129447" y="2195828"/>
              <a:ext cx="74890" cy="167230"/>
            </a:xfrm>
            <a:custGeom>
              <a:avLst/>
              <a:gdLst/>
              <a:ahLst/>
              <a:cxnLst/>
              <a:rect l="l" t="t" r="r" b="b"/>
              <a:pathLst>
                <a:path w="1215" h="2739" extrusionOk="0">
                  <a:moveTo>
                    <a:pt x="143" y="0"/>
                  </a:moveTo>
                  <a:cubicBezTo>
                    <a:pt x="48" y="0"/>
                    <a:pt x="0" y="71"/>
                    <a:pt x="0" y="143"/>
                  </a:cubicBezTo>
                  <a:lnTo>
                    <a:pt x="0" y="2143"/>
                  </a:lnTo>
                  <a:cubicBezTo>
                    <a:pt x="0" y="2477"/>
                    <a:pt x="262" y="2739"/>
                    <a:pt x="596" y="2739"/>
                  </a:cubicBezTo>
                  <a:cubicBezTo>
                    <a:pt x="929" y="2739"/>
                    <a:pt x="1215" y="2477"/>
                    <a:pt x="1215" y="2143"/>
                  </a:cubicBezTo>
                  <a:lnTo>
                    <a:pt x="1215" y="143"/>
                  </a:lnTo>
                  <a:cubicBezTo>
                    <a:pt x="1215" y="71"/>
                    <a:pt x="1143" y="0"/>
                    <a:pt x="1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38"/>
            <p:cNvSpPr/>
            <p:nvPr/>
          </p:nvSpPr>
          <p:spPr>
            <a:xfrm>
              <a:off x="7129447" y="2195828"/>
              <a:ext cx="49926" cy="167230"/>
            </a:xfrm>
            <a:custGeom>
              <a:avLst/>
              <a:gdLst/>
              <a:ahLst/>
              <a:cxnLst/>
              <a:rect l="l" t="t" r="r" b="b"/>
              <a:pathLst>
                <a:path w="810" h="2739" extrusionOk="0">
                  <a:moveTo>
                    <a:pt x="143" y="0"/>
                  </a:moveTo>
                  <a:cubicBezTo>
                    <a:pt x="72" y="0"/>
                    <a:pt x="0" y="71"/>
                    <a:pt x="0" y="143"/>
                  </a:cubicBezTo>
                  <a:lnTo>
                    <a:pt x="0" y="2143"/>
                  </a:lnTo>
                  <a:cubicBezTo>
                    <a:pt x="0" y="2477"/>
                    <a:pt x="262" y="2739"/>
                    <a:pt x="596" y="2739"/>
                  </a:cubicBezTo>
                  <a:cubicBezTo>
                    <a:pt x="667" y="2739"/>
                    <a:pt x="739" y="2739"/>
                    <a:pt x="810" y="2715"/>
                  </a:cubicBezTo>
                  <a:cubicBezTo>
                    <a:pt x="572" y="2620"/>
                    <a:pt x="405" y="2405"/>
                    <a:pt x="405" y="2143"/>
                  </a:cubicBezTo>
                  <a:lnTo>
                    <a:pt x="405" y="143"/>
                  </a:lnTo>
                  <a:cubicBezTo>
                    <a:pt x="405" y="71"/>
                    <a:pt x="477" y="0"/>
                    <a:pt x="548"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38"/>
            <p:cNvSpPr/>
            <p:nvPr/>
          </p:nvSpPr>
          <p:spPr>
            <a:xfrm>
              <a:off x="7157305" y="2317931"/>
              <a:ext cx="17690" cy="17523"/>
            </a:xfrm>
            <a:custGeom>
              <a:avLst/>
              <a:gdLst/>
              <a:ahLst/>
              <a:cxnLst/>
              <a:rect l="l" t="t" r="r" b="b"/>
              <a:pathLst>
                <a:path w="287" h="287" extrusionOk="0">
                  <a:moveTo>
                    <a:pt x="144" y="0"/>
                  </a:moveTo>
                  <a:cubicBezTo>
                    <a:pt x="72" y="0"/>
                    <a:pt x="1" y="72"/>
                    <a:pt x="1" y="143"/>
                  </a:cubicBezTo>
                  <a:cubicBezTo>
                    <a:pt x="1" y="215"/>
                    <a:pt x="72" y="286"/>
                    <a:pt x="144" y="286"/>
                  </a:cubicBezTo>
                  <a:cubicBezTo>
                    <a:pt x="239" y="286"/>
                    <a:pt x="287" y="215"/>
                    <a:pt x="287" y="143"/>
                  </a:cubicBezTo>
                  <a:cubicBezTo>
                    <a:pt x="287" y="72"/>
                    <a:pt x="239" y="0"/>
                    <a:pt x="144"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38"/>
            <p:cNvSpPr/>
            <p:nvPr/>
          </p:nvSpPr>
          <p:spPr>
            <a:xfrm>
              <a:off x="7308495" y="1913769"/>
              <a:ext cx="55844" cy="261743"/>
            </a:xfrm>
            <a:custGeom>
              <a:avLst/>
              <a:gdLst/>
              <a:ahLst/>
              <a:cxnLst/>
              <a:rect l="l" t="t" r="r" b="b"/>
              <a:pathLst>
                <a:path w="906" h="4287" extrusionOk="0">
                  <a:moveTo>
                    <a:pt x="144" y="0"/>
                  </a:moveTo>
                  <a:cubicBezTo>
                    <a:pt x="72" y="0"/>
                    <a:pt x="1" y="71"/>
                    <a:pt x="1" y="143"/>
                  </a:cubicBezTo>
                  <a:lnTo>
                    <a:pt x="1" y="4144"/>
                  </a:lnTo>
                  <a:cubicBezTo>
                    <a:pt x="1" y="4215"/>
                    <a:pt x="72" y="4287"/>
                    <a:pt x="144" y="4287"/>
                  </a:cubicBezTo>
                  <a:lnTo>
                    <a:pt x="763" y="4287"/>
                  </a:lnTo>
                  <a:cubicBezTo>
                    <a:pt x="858" y="4287"/>
                    <a:pt x="906" y="4215"/>
                    <a:pt x="906" y="4144"/>
                  </a:cubicBezTo>
                  <a:lnTo>
                    <a:pt x="906" y="143"/>
                  </a:lnTo>
                  <a:cubicBezTo>
                    <a:pt x="906" y="71"/>
                    <a:pt x="858" y="0"/>
                    <a:pt x="7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38"/>
            <p:cNvSpPr/>
            <p:nvPr/>
          </p:nvSpPr>
          <p:spPr>
            <a:xfrm>
              <a:off x="7235088" y="2157976"/>
              <a:ext cx="204143" cy="205084"/>
            </a:xfrm>
            <a:custGeom>
              <a:avLst/>
              <a:gdLst/>
              <a:ahLst/>
              <a:cxnLst/>
              <a:rect l="l" t="t" r="r" b="b"/>
              <a:pathLst>
                <a:path w="3312" h="3359" extrusionOk="0">
                  <a:moveTo>
                    <a:pt x="692" y="1"/>
                  </a:moveTo>
                  <a:cubicBezTo>
                    <a:pt x="453" y="1"/>
                    <a:pt x="263" y="168"/>
                    <a:pt x="239" y="406"/>
                  </a:cubicBezTo>
                  <a:lnTo>
                    <a:pt x="1" y="2882"/>
                  </a:lnTo>
                  <a:cubicBezTo>
                    <a:pt x="1" y="3001"/>
                    <a:pt x="25" y="3121"/>
                    <a:pt x="120" y="3216"/>
                  </a:cubicBezTo>
                  <a:cubicBezTo>
                    <a:pt x="191" y="3311"/>
                    <a:pt x="334" y="3359"/>
                    <a:pt x="453" y="3359"/>
                  </a:cubicBezTo>
                  <a:lnTo>
                    <a:pt x="2859" y="3359"/>
                  </a:lnTo>
                  <a:cubicBezTo>
                    <a:pt x="2978" y="3359"/>
                    <a:pt x="3097" y="3311"/>
                    <a:pt x="3192" y="3216"/>
                  </a:cubicBezTo>
                  <a:cubicBezTo>
                    <a:pt x="3264" y="3121"/>
                    <a:pt x="3311" y="3001"/>
                    <a:pt x="3311" y="2882"/>
                  </a:cubicBezTo>
                  <a:lnTo>
                    <a:pt x="3049" y="406"/>
                  </a:lnTo>
                  <a:cubicBezTo>
                    <a:pt x="3025" y="168"/>
                    <a:pt x="2835" y="1"/>
                    <a:pt x="2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38"/>
            <p:cNvSpPr/>
            <p:nvPr/>
          </p:nvSpPr>
          <p:spPr>
            <a:xfrm>
              <a:off x="7235088" y="2157976"/>
              <a:ext cx="186515" cy="205084"/>
            </a:xfrm>
            <a:custGeom>
              <a:avLst/>
              <a:gdLst/>
              <a:ahLst/>
              <a:cxnLst/>
              <a:rect l="l" t="t" r="r" b="b"/>
              <a:pathLst>
                <a:path w="3026" h="3359" extrusionOk="0">
                  <a:moveTo>
                    <a:pt x="692" y="1"/>
                  </a:moveTo>
                  <a:cubicBezTo>
                    <a:pt x="453" y="1"/>
                    <a:pt x="263" y="168"/>
                    <a:pt x="239" y="406"/>
                  </a:cubicBezTo>
                  <a:lnTo>
                    <a:pt x="1" y="2882"/>
                  </a:lnTo>
                  <a:cubicBezTo>
                    <a:pt x="1" y="3001"/>
                    <a:pt x="25" y="3121"/>
                    <a:pt x="120" y="3216"/>
                  </a:cubicBezTo>
                  <a:cubicBezTo>
                    <a:pt x="191" y="3311"/>
                    <a:pt x="334" y="3359"/>
                    <a:pt x="453" y="3359"/>
                  </a:cubicBezTo>
                  <a:lnTo>
                    <a:pt x="573" y="3359"/>
                  </a:lnTo>
                  <a:cubicBezTo>
                    <a:pt x="549" y="3311"/>
                    <a:pt x="525" y="3240"/>
                    <a:pt x="549" y="3168"/>
                  </a:cubicBezTo>
                  <a:lnTo>
                    <a:pt x="787" y="715"/>
                  </a:lnTo>
                  <a:cubicBezTo>
                    <a:pt x="811" y="477"/>
                    <a:pt x="1001" y="310"/>
                    <a:pt x="1239" y="310"/>
                  </a:cubicBezTo>
                  <a:lnTo>
                    <a:pt x="3025" y="310"/>
                  </a:lnTo>
                  <a:cubicBezTo>
                    <a:pt x="2954" y="120"/>
                    <a:pt x="2787" y="1"/>
                    <a:pt x="2597"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38"/>
            <p:cNvSpPr/>
            <p:nvPr/>
          </p:nvSpPr>
          <p:spPr>
            <a:xfrm>
              <a:off x="7299681" y="1764010"/>
              <a:ext cx="74951" cy="167230"/>
            </a:xfrm>
            <a:custGeom>
              <a:avLst/>
              <a:gdLst/>
              <a:ahLst/>
              <a:cxnLst/>
              <a:rect l="l" t="t" r="r" b="b"/>
              <a:pathLst>
                <a:path w="1216" h="2739" extrusionOk="0">
                  <a:moveTo>
                    <a:pt x="596" y="0"/>
                  </a:moveTo>
                  <a:cubicBezTo>
                    <a:pt x="263" y="0"/>
                    <a:pt x="1" y="262"/>
                    <a:pt x="1" y="596"/>
                  </a:cubicBezTo>
                  <a:lnTo>
                    <a:pt x="1" y="2596"/>
                  </a:lnTo>
                  <a:cubicBezTo>
                    <a:pt x="1" y="2667"/>
                    <a:pt x="72" y="2739"/>
                    <a:pt x="144" y="2739"/>
                  </a:cubicBezTo>
                  <a:lnTo>
                    <a:pt x="1072" y="2739"/>
                  </a:lnTo>
                  <a:cubicBezTo>
                    <a:pt x="1144" y="2739"/>
                    <a:pt x="1215" y="2667"/>
                    <a:pt x="1215" y="2596"/>
                  </a:cubicBezTo>
                  <a:lnTo>
                    <a:pt x="1215" y="596"/>
                  </a:lnTo>
                  <a:cubicBezTo>
                    <a:pt x="1215" y="262"/>
                    <a:pt x="930" y="0"/>
                    <a:pt x="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38"/>
            <p:cNvSpPr/>
            <p:nvPr/>
          </p:nvSpPr>
          <p:spPr>
            <a:xfrm>
              <a:off x="7299681" y="1764010"/>
              <a:ext cx="49988" cy="167230"/>
            </a:xfrm>
            <a:custGeom>
              <a:avLst/>
              <a:gdLst/>
              <a:ahLst/>
              <a:cxnLst/>
              <a:rect l="l" t="t" r="r" b="b"/>
              <a:pathLst>
                <a:path w="811" h="2739" extrusionOk="0">
                  <a:moveTo>
                    <a:pt x="596" y="0"/>
                  </a:moveTo>
                  <a:cubicBezTo>
                    <a:pt x="263" y="0"/>
                    <a:pt x="1" y="262"/>
                    <a:pt x="1" y="596"/>
                  </a:cubicBezTo>
                  <a:lnTo>
                    <a:pt x="1" y="2596"/>
                  </a:lnTo>
                  <a:cubicBezTo>
                    <a:pt x="1" y="2667"/>
                    <a:pt x="72" y="2739"/>
                    <a:pt x="144" y="2739"/>
                  </a:cubicBezTo>
                  <a:lnTo>
                    <a:pt x="572" y="2739"/>
                  </a:lnTo>
                  <a:cubicBezTo>
                    <a:pt x="477" y="2739"/>
                    <a:pt x="406" y="2667"/>
                    <a:pt x="406" y="2596"/>
                  </a:cubicBezTo>
                  <a:lnTo>
                    <a:pt x="406" y="596"/>
                  </a:lnTo>
                  <a:cubicBezTo>
                    <a:pt x="406" y="334"/>
                    <a:pt x="572" y="119"/>
                    <a:pt x="810" y="24"/>
                  </a:cubicBezTo>
                  <a:cubicBezTo>
                    <a:pt x="739" y="0"/>
                    <a:pt x="668" y="0"/>
                    <a:pt x="596"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38"/>
            <p:cNvSpPr/>
            <p:nvPr/>
          </p:nvSpPr>
          <p:spPr>
            <a:xfrm>
              <a:off x="7327601" y="1791605"/>
              <a:ext cx="17690" cy="17523"/>
            </a:xfrm>
            <a:custGeom>
              <a:avLst/>
              <a:gdLst/>
              <a:ahLst/>
              <a:cxnLst/>
              <a:rect l="l" t="t" r="r" b="b"/>
              <a:pathLst>
                <a:path w="287" h="287" extrusionOk="0">
                  <a:moveTo>
                    <a:pt x="143" y="1"/>
                  </a:moveTo>
                  <a:cubicBezTo>
                    <a:pt x="72" y="1"/>
                    <a:pt x="0" y="72"/>
                    <a:pt x="0" y="144"/>
                  </a:cubicBezTo>
                  <a:cubicBezTo>
                    <a:pt x="0" y="215"/>
                    <a:pt x="72" y="286"/>
                    <a:pt x="143" y="286"/>
                  </a:cubicBezTo>
                  <a:cubicBezTo>
                    <a:pt x="238" y="286"/>
                    <a:pt x="286" y="215"/>
                    <a:pt x="286" y="144"/>
                  </a:cubicBezTo>
                  <a:cubicBezTo>
                    <a:pt x="286" y="72"/>
                    <a:pt x="238" y="1"/>
                    <a:pt x="14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38"/>
            <p:cNvSpPr/>
            <p:nvPr/>
          </p:nvSpPr>
          <p:spPr>
            <a:xfrm>
              <a:off x="7327601" y="2299005"/>
              <a:ext cx="17690" cy="17523"/>
            </a:xfrm>
            <a:custGeom>
              <a:avLst/>
              <a:gdLst/>
              <a:ahLst/>
              <a:cxnLst/>
              <a:rect l="l" t="t" r="r" b="b"/>
              <a:pathLst>
                <a:path w="287" h="287" extrusionOk="0">
                  <a:moveTo>
                    <a:pt x="143" y="1"/>
                  </a:moveTo>
                  <a:cubicBezTo>
                    <a:pt x="72" y="1"/>
                    <a:pt x="0" y="72"/>
                    <a:pt x="0" y="144"/>
                  </a:cubicBezTo>
                  <a:cubicBezTo>
                    <a:pt x="0" y="215"/>
                    <a:pt x="72" y="287"/>
                    <a:pt x="143" y="287"/>
                  </a:cubicBezTo>
                  <a:cubicBezTo>
                    <a:pt x="238" y="287"/>
                    <a:pt x="286" y="215"/>
                    <a:pt x="286" y="144"/>
                  </a:cubicBezTo>
                  <a:cubicBezTo>
                    <a:pt x="286" y="72"/>
                    <a:pt x="238" y="1"/>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38"/>
            <p:cNvSpPr/>
            <p:nvPr/>
          </p:nvSpPr>
          <p:spPr>
            <a:xfrm>
              <a:off x="7327601" y="2252484"/>
              <a:ext cx="17690" cy="17523"/>
            </a:xfrm>
            <a:custGeom>
              <a:avLst/>
              <a:gdLst/>
              <a:ahLst/>
              <a:cxnLst/>
              <a:rect l="l" t="t" r="r" b="b"/>
              <a:pathLst>
                <a:path w="287" h="287" extrusionOk="0">
                  <a:moveTo>
                    <a:pt x="143" y="1"/>
                  </a:moveTo>
                  <a:cubicBezTo>
                    <a:pt x="72" y="1"/>
                    <a:pt x="0" y="72"/>
                    <a:pt x="0" y="144"/>
                  </a:cubicBezTo>
                  <a:cubicBezTo>
                    <a:pt x="0" y="215"/>
                    <a:pt x="72" y="287"/>
                    <a:pt x="143" y="287"/>
                  </a:cubicBezTo>
                  <a:cubicBezTo>
                    <a:pt x="238" y="287"/>
                    <a:pt x="286" y="215"/>
                    <a:pt x="286" y="144"/>
                  </a:cubicBezTo>
                  <a:cubicBezTo>
                    <a:pt x="286" y="72"/>
                    <a:pt x="238" y="1"/>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38"/>
            <p:cNvSpPr/>
            <p:nvPr/>
          </p:nvSpPr>
          <p:spPr>
            <a:xfrm>
              <a:off x="7327601" y="2205962"/>
              <a:ext cx="17690" cy="17523"/>
            </a:xfrm>
            <a:custGeom>
              <a:avLst/>
              <a:gdLst/>
              <a:ahLst/>
              <a:cxnLst/>
              <a:rect l="l" t="t" r="r" b="b"/>
              <a:pathLst>
                <a:path w="287" h="287" extrusionOk="0">
                  <a:moveTo>
                    <a:pt x="143" y="1"/>
                  </a:moveTo>
                  <a:cubicBezTo>
                    <a:pt x="72" y="1"/>
                    <a:pt x="0" y="72"/>
                    <a:pt x="0" y="144"/>
                  </a:cubicBezTo>
                  <a:cubicBezTo>
                    <a:pt x="0" y="239"/>
                    <a:pt x="72" y="286"/>
                    <a:pt x="143" y="286"/>
                  </a:cubicBezTo>
                  <a:cubicBezTo>
                    <a:pt x="238" y="286"/>
                    <a:pt x="286" y="239"/>
                    <a:pt x="286" y="144"/>
                  </a:cubicBezTo>
                  <a:cubicBezTo>
                    <a:pt x="286" y="72"/>
                    <a:pt x="238" y="1"/>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38"/>
            <p:cNvSpPr/>
            <p:nvPr/>
          </p:nvSpPr>
          <p:spPr>
            <a:xfrm>
              <a:off x="7289450" y="2299005"/>
              <a:ext cx="17628" cy="17523"/>
            </a:xfrm>
            <a:custGeom>
              <a:avLst/>
              <a:gdLst/>
              <a:ahLst/>
              <a:cxnLst/>
              <a:rect l="l" t="t" r="r" b="b"/>
              <a:pathLst>
                <a:path w="286" h="287" extrusionOk="0">
                  <a:moveTo>
                    <a:pt x="143" y="1"/>
                  </a:moveTo>
                  <a:cubicBezTo>
                    <a:pt x="72" y="1"/>
                    <a:pt x="0" y="72"/>
                    <a:pt x="0" y="144"/>
                  </a:cubicBezTo>
                  <a:cubicBezTo>
                    <a:pt x="0" y="215"/>
                    <a:pt x="72" y="287"/>
                    <a:pt x="143" y="287"/>
                  </a:cubicBezTo>
                  <a:cubicBezTo>
                    <a:pt x="214" y="287"/>
                    <a:pt x="286" y="215"/>
                    <a:pt x="286" y="144"/>
                  </a:cubicBezTo>
                  <a:cubicBezTo>
                    <a:pt x="286" y="72"/>
                    <a:pt x="214" y="1"/>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38"/>
            <p:cNvSpPr/>
            <p:nvPr/>
          </p:nvSpPr>
          <p:spPr>
            <a:xfrm>
              <a:off x="7289450" y="2252484"/>
              <a:ext cx="17628" cy="17523"/>
            </a:xfrm>
            <a:custGeom>
              <a:avLst/>
              <a:gdLst/>
              <a:ahLst/>
              <a:cxnLst/>
              <a:rect l="l" t="t" r="r" b="b"/>
              <a:pathLst>
                <a:path w="286" h="287" extrusionOk="0">
                  <a:moveTo>
                    <a:pt x="143" y="1"/>
                  </a:moveTo>
                  <a:cubicBezTo>
                    <a:pt x="72" y="1"/>
                    <a:pt x="0" y="72"/>
                    <a:pt x="0" y="144"/>
                  </a:cubicBezTo>
                  <a:cubicBezTo>
                    <a:pt x="0" y="215"/>
                    <a:pt x="72" y="287"/>
                    <a:pt x="143" y="287"/>
                  </a:cubicBezTo>
                  <a:cubicBezTo>
                    <a:pt x="214" y="287"/>
                    <a:pt x="286" y="215"/>
                    <a:pt x="286" y="144"/>
                  </a:cubicBezTo>
                  <a:cubicBezTo>
                    <a:pt x="286" y="72"/>
                    <a:pt x="214" y="1"/>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38"/>
            <p:cNvSpPr/>
            <p:nvPr/>
          </p:nvSpPr>
          <p:spPr>
            <a:xfrm>
              <a:off x="7289450" y="2205962"/>
              <a:ext cx="17628" cy="17523"/>
            </a:xfrm>
            <a:custGeom>
              <a:avLst/>
              <a:gdLst/>
              <a:ahLst/>
              <a:cxnLst/>
              <a:rect l="l" t="t" r="r" b="b"/>
              <a:pathLst>
                <a:path w="286" h="287" extrusionOk="0">
                  <a:moveTo>
                    <a:pt x="143" y="1"/>
                  </a:moveTo>
                  <a:cubicBezTo>
                    <a:pt x="72" y="1"/>
                    <a:pt x="0" y="72"/>
                    <a:pt x="0" y="144"/>
                  </a:cubicBezTo>
                  <a:cubicBezTo>
                    <a:pt x="0" y="239"/>
                    <a:pt x="72" y="286"/>
                    <a:pt x="143" y="286"/>
                  </a:cubicBezTo>
                  <a:cubicBezTo>
                    <a:pt x="214" y="286"/>
                    <a:pt x="286" y="239"/>
                    <a:pt x="286" y="144"/>
                  </a:cubicBezTo>
                  <a:cubicBezTo>
                    <a:pt x="286" y="72"/>
                    <a:pt x="214" y="1"/>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38"/>
            <p:cNvSpPr/>
            <p:nvPr/>
          </p:nvSpPr>
          <p:spPr>
            <a:xfrm>
              <a:off x="7365753" y="2299005"/>
              <a:ext cx="19169" cy="17523"/>
            </a:xfrm>
            <a:custGeom>
              <a:avLst/>
              <a:gdLst/>
              <a:ahLst/>
              <a:cxnLst/>
              <a:rect l="l" t="t" r="r" b="b"/>
              <a:pathLst>
                <a:path w="311" h="287" extrusionOk="0">
                  <a:moveTo>
                    <a:pt x="167" y="1"/>
                  </a:moveTo>
                  <a:cubicBezTo>
                    <a:pt x="72" y="1"/>
                    <a:pt x="0" y="72"/>
                    <a:pt x="0" y="144"/>
                  </a:cubicBezTo>
                  <a:cubicBezTo>
                    <a:pt x="0" y="215"/>
                    <a:pt x="72" y="287"/>
                    <a:pt x="167" y="287"/>
                  </a:cubicBezTo>
                  <a:cubicBezTo>
                    <a:pt x="239" y="287"/>
                    <a:pt x="310" y="215"/>
                    <a:pt x="310" y="144"/>
                  </a:cubicBezTo>
                  <a:cubicBezTo>
                    <a:pt x="310" y="72"/>
                    <a:pt x="239" y="1"/>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38"/>
            <p:cNvSpPr/>
            <p:nvPr/>
          </p:nvSpPr>
          <p:spPr>
            <a:xfrm>
              <a:off x="7365753" y="2252484"/>
              <a:ext cx="19169" cy="17523"/>
            </a:xfrm>
            <a:custGeom>
              <a:avLst/>
              <a:gdLst/>
              <a:ahLst/>
              <a:cxnLst/>
              <a:rect l="l" t="t" r="r" b="b"/>
              <a:pathLst>
                <a:path w="311" h="287" extrusionOk="0">
                  <a:moveTo>
                    <a:pt x="167" y="1"/>
                  </a:moveTo>
                  <a:cubicBezTo>
                    <a:pt x="72" y="1"/>
                    <a:pt x="0" y="72"/>
                    <a:pt x="0" y="144"/>
                  </a:cubicBezTo>
                  <a:cubicBezTo>
                    <a:pt x="0" y="215"/>
                    <a:pt x="72" y="287"/>
                    <a:pt x="167" y="287"/>
                  </a:cubicBezTo>
                  <a:cubicBezTo>
                    <a:pt x="239" y="287"/>
                    <a:pt x="310" y="215"/>
                    <a:pt x="310" y="144"/>
                  </a:cubicBezTo>
                  <a:cubicBezTo>
                    <a:pt x="310" y="72"/>
                    <a:pt x="239" y="1"/>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38"/>
            <p:cNvSpPr/>
            <p:nvPr/>
          </p:nvSpPr>
          <p:spPr>
            <a:xfrm>
              <a:off x="7365753" y="2205962"/>
              <a:ext cx="19169" cy="17523"/>
            </a:xfrm>
            <a:custGeom>
              <a:avLst/>
              <a:gdLst/>
              <a:ahLst/>
              <a:cxnLst/>
              <a:rect l="l" t="t" r="r" b="b"/>
              <a:pathLst>
                <a:path w="311" h="287" extrusionOk="0">
                  <a:moveTo>
                    <a:pt x="167" y="1"/>
                  </a:moveTo>
                  <a:cubicBezTo>
                    <a:pt x="72" y="1"/>
                    <a:pt x="0" y="72"/>
                    <a:pt x="0" y="144"/>
                  </a:cubicBezTo>
                  <a:cubicBezTo>
                    <a:pt x="0" y="239"/>
                    <a:pt x="72" y="286"/>
                    <a:pt x="167" y="286"/>
                  </a:cubicBezTo>
                  <a:cubicBezTo>
                    <a:pt x="239" y="286"/>
                    <a:pt x="310" y="239"/>
                    <a:pt x="310" y="144"/>
                  </a:cubicBezTo>
                  <a:cubicBezTo>
                    <a:pt x="310" y="72"/>
                    <a:pt x="239" y="1"/>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3927;p38">
            <a:extLst>
              <a:ext uri="{FF2B5EF4-FFF2-40B4-BE49-F238E27FC236}">
                <a16:creationId xmlns:a16="http://schemas.microsoft.com/office/drawing/2014/main" id="{7B1DAAF1-1698-4E59-9001-1811C72BC25A}"/>
              </a:ext>
            </a:extLst>
          </p:cNvPr>
          <p:cNvSpPr txBox="1">
            <a:spLocks/>
          </p:cNvSpPr>
          <p:nvPr/>
        </p:nvSpPr>
        <p:spPr>
          <a:xfrm>
            <a:off x="6972797" y="2221511"/>
            <a:ext cx="2089800" cy="403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200"/>
              <a:buFont typeface="Itim"/>
              <a:buNone/>
              <a:defRPr sz="2200" b="1" i="0" u="none" strike="noStrike" cap="none">
                <a:solidFill>
                  <a:schemeClr val="dk1"/>
                </a:solidFill>
                <a:latin typeface="Itim"/>
                <a:ea typeface="Itim"/>
                <a:cs typeface="Itim"/>
                <a:sym typeface="Itim"/>
              </a:defRPr>
            </a:lvl1pPr>
            <a:lvl2pPr marL="914400" marR="0" lvl="1" indent="-317500" algn="ctr" rtl="0">
              <a:lnSpc>
                <a:spcPct val="100000"/>
              </a:lnSpc>
              <a:spcBef>
                <a:spcPts val="0"/>
              </a:spcBef>
              <a:spcAft>
                <a:spcPts val="0"/>
              </a:spcAft>
              <a:buClr>
                <a:schemeClr val="dk1"/>
              </a:buClr>
              <a:buSzPts val="2200"/>
              <a:buFont typeface="Itim"/>
              <a:buNone/>
              <a:defRPr sz="2200" b="0" i="0" u="none" strike="noStrike" cap="none">
                <a:solidFill>
                  <a:schemeClr val="dk1"/>
                </a:solidFill>
                <a:latin typeface="Itim"/>
                <a:ea typeface="Itim"/>
                <a:cs typeface="Itim"/>
                <a:sym typeface="Itim"/>
              </a:defRPr>
            </a:lvl2pPr>
            <a:lvl3pPr marL="1371600" marR="0" lvl="2" indent="-317500" algn="ctr" rtl="0">
              <a:lnSpc>
                <a:spcPct val="100000"/>
              </a:lnSpc>
              <a:spcBef>
                <a:spcPts val="0"/>
              </a:spcBef>
              <a:spcAft>
                <a:spcPts val="0"/>
              </a:spcAft>
              <a:buClr>
                <a:schemeClr val="dk1"/>
              </a:buClr>
              <a:buSzPts val="2200"/>
              <a:buFont typeface="Itim"/>
              <a:buNone/>
              <a:defRPr sz="2200" b="0" i="0" u="none" strike="noStrike" cap="none">
                <a:solidFill>
                  <a:schemeClr val="dk1"/>
                </a:solidFill>
                <a:latin typeface="Itim"/>
                <a:ea typeface="Itim"/>
                <a:cs typeface="Itim"/>
                <a:sym typeface="Itim"/>
              </a:defRPr>
            </a:lvl3pPr>
            <a:lvl4pPr marL="1828800" marR="0" lvl="3" indent="-317500" algn="ctr" rtl="0">
              <a:lnSpc>
                <a:spcPct val="100000"/>
              </a:lnSpc>
              <a:spcBef>
                <a:spcPts val="0"/>
              </a:spcBef>
              <a:spcAft>
                <a:spcPts val="0"/>
              </a:spcAft>
              <a:buClr>
                <a:schemeClr val="dk1"/>
              </a:buClr>
              <a:buSzPts val="2200"/>
              <a:buFont typeface="Itim"/>
              <a:buNone/>
              <a:defRPr sz="2200" b="0" i="0" u="none" strike="noStrike" cap="none">
                <a:solidFill>
                  <a:schemeClr val="dk1"/>
                </a:solidFill>
                <a:latin typeface="Itim"/>
                <a:ea typeface="Itim"/>
                <a:cs typeface="Itim"/>
                <a:sym typeface="Itim"/>
              </a:defRPr>
            </a:lvl4pPr>
            <a:lvl5pPr marL="2286000" marR="0" lvl="4" indent="-317500" algn="ctr" rtl="0">
              <a:lnSpc>
                <a:spcPct val="100000"/>
              </a:lnSpc>
              <a:spcBef>
                <a:spcPts val="0"/>
              </a:spcBef>
              <a:spcAft>
                <a:spcPts val="0"/>
              </a:spcAft>
              <a:buClr>
                <a:schemeClr val="dk1"/>
              </a:buClr>
              <a:buSzPts val="2200"/>
              <a:buFont typeface="Itim"/>
              <a:buNone/>
              <a:defRPr sz="2200" b="0" i="0" u="none" strike="noStrike" cap="none">
                <a:solidFill>
                  <a:schemeClr val="dk1"/>
                </a:solidFill>
                <a:latin typeface="Itim"/>
                <a:ea typeface="Itim"/>
                <a:cs typeface="Itim"/>
                <a:sym typeface="Itim"/>
              </a:defRPr>
            </a:lvl5pPr>
            <a:lvl6pPr marL="2743200" marR="0" lvl="5" indent="-317500" algn="ctr" rtl="0">
              <a:lnSpc>
                <a:spcPct val="100000"/>
              </a:lnSpc>
              <a:spcBef>
                <a:spcPts val="0"/>
              </a:spcBef>
              <a:spcAft>
                <a:spcPts val="0"/>
              </a:spcAft>
              <a:buClr>
                <a:schemeClr val="dk1"/>
              </a:buClr>
              <a:buSzPts val="2200"/>
              <a:buFont typeface="Itim"/>
              <a:buNone/>
              <a:defRPr sz="2200" b="0" i="0" u="none" strike="noStrike" cap="none">
                <a:solidFill>
                  <a:schemeClr val="dk1"/>
                </a:solidFill>
                <a:latin typeface="Itim"/>
                <a:ea typeface="Itim"/>
                <a:cs typeface="Itim"/>
                <a:sym typeface="Itim"/>
              </a:defRPr>
            </a:lvl6pPr>
            <a:lvl7pPr marL="3200400" marR="0" lvl="6" indent="-317500" algn="ctr" rtl="0">
              <a:lnSpc>
                <a:spcPct val="100000"/>
              </a:lnSpc>
              <a:spcBef>
                <a:spcPts val="0"/>
              </a:spcBef>
              <a:spcAft>
                <a:spcPts val="0"/>
              </a:spcAft>
              <a:buClr>
                <a:schemeClr val="dk1"/>
              </a:buClr>
              <a:buSzPts val="2200"/>
              <a:buFont typeface="Itim"/>
              <a:buNone/>
              <a:defRPr sz="2200" b="0" i="0" u="none" strike="noStrike" cap="none">
                <a:solidFill>
                  <a:schemeClr val="dk1"/>
                </a:solidFill>
                <a:latin typeface="Itim"/>
                <a:ea typeface="Itim"/>
                <a:cs typeface="Itim"/>
                <a:sym typeface="Itim"/>
              </a:defRPr>
            </a:lvl7pPr>
            <a:lvl8pPr marL="3657600" marR="0" lvl="7" indent="-317500" algn="ctr" rtl="0">
              <a:lnSpc>
                <a:spcPct val="100000"/>
              </a:lnSpc>
              <a:spcBef>
                <a:spcPts val="0"/>
              </a:spcBef>
              <a:spcAft>
                <a:spcPts val="0"/>
              </a:spcAft>
              <a:buClr>
                <a:schemeClr val="dk1"/>
              </a:buClr>
              <a:buSzPts val="2200"/>
              <a:buFont typeface="Itim"/>
              <a:buNone/>
              <a:defRPr sz="2200" b="0" i="0" u="none" strike="noStrike" cap="none">
                <a:solidFill>
                  <a:schemeClr val="dk1"/>
                </a:solidFill>
                <a:latin typeface="Itim"/>
                <a:ea typeface="Itim"/>
                <a:cs typeface="Itim"/>
                <a:sym typeface="Itim"/>
              </a:defRPr>
            </a:lvl8pPr>
            <a:lvl9pPr marL="4114800" marR="0" lvl="8" indent="-317500" algn="ctr" rtl="0">
              <a:lnSpc>
                <a:spcPct val="100000"/>
              </a:lnSpc>
              <a:spcBef>
                <a:spcPts val="0"/>
              </a:spcBef>
              <a:spcAft>
                <a:spcPts val="0"/>
              </a:spcAft>
              <a:buClr>
                <a:schemeClr val="dk1"/>
              </a:buClr>
              <a:buSzPts val="2200"/>
              <a:buFont typeface="Itim"/>
              <a:buNone/>
              <a:defRPr sz="2200" b="0" i="0" u="none" strike="noStrike" cap="none">
                <a:solidFill>
                  <a:schemeClr val="dk1"/>
                </a:solidFill>
                <a:latin typeface="Itim"/>
                <a:ea typeface="Itim"/>
                <a:cs typeface="Itim"/>
                <a:sym typeface="Itim"/>
              </a:defRPr>
            </a:lvl9pPr>
          </a:lstStyle>
          <a:p>
            <a:pPr marL="0" indent="0"/>
            <a:r>
              <a:rPr lang="en-GB"/>
              <a:t>Evaluate</a:t>
            </a:r>
          </a:p>
        </p:txBody>
      </p:sp>
      <p:sp>
        <p:nvSpPr>
          <p:cNvPr id="71" name="Google Shape;3928;p38">
            <a:extLst>
              <a:ext uri="{FF2B5EF4-FFF2-40B4-BE49-F238E27FC236}">
                <a16:creationId xmlns:a16="http://schemas.microsoft.com/office/drawing/2014/main" id="{A98837C6-D308-4898-B8A0-4B0B1DE78A7A}"/>
              </a:ext>
            </a:extLst>
          </p:cNvPr>
          <p:cNvSpPr txBox="1">
            <a:spLocks/>
          </p:cNvSpPr>
          <p:nvPr/>
        </p:nvSpPr>
        <p:spPr>
          <a:xfrm>
            <a:off x="6972797" y="2863508"/>
            <a:ext cx="2089800" cy="705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9pPr>
          </a:lstStyle>
          <a:p>
            <a:pPr marL="0" indent="0"/>
            <a:r>
              <a:rPr lang="en-GB" b="0" i="0" u="none" strike="noStrike">
                <a:solidFill>
                  <a:srgbClr val="000000"/>
                </a:solidFill>
                <a:effectLst/>
                <a:latin typeface="Roboto" panose="02000000000000000000" pitchFamily="2" charset="0"/>
              </a:rPr>
              <a:t>A judgement question where  you are stating a fact, giving an opinion and a consequence linked to the question</a:t>
            </a:r>
            <a:endParaRPr lang="en-GB"/>
          </a:p>
        </p:txBody>
      </p:sp>
      <p:grpSp>
        <p:nvGrpSpPr>
          <p:cNvPr id="78" name="Google Shape;5053;p55">
            <a:extLst>
              <a:ext uri="{FF2B5EF4-FFF2-40B4-BE49-F238E27FC236}">
                <a16:creationId xmlns:a16="http://schemas.microsoft.com/office/drawing/2014/main" id="{D7ED498B-FFD7-44AF-812B-8D7410172EC7}"/>
              </a:ext>
            </a:extLst>
          </p:cNvPr>
          <p:cNvGrpSpPr/>
          <p:nvPr/>
        </p:nvGrpSpPr>
        <p:grpSpPr>
          <a:xfrm>
            <a:off x="1175335" y="1379510"/>
            <a:ext cx="579620" cy="541939"/>
            <a:chOff x="4732629" y="2066136"/>
            <a:chExt cx="383529" cy="383529"/>
          </a:xfrm>
        </p:grpSpPr>
        <p:sp>
          <p:nvSpPr>
            <p:cNvPr id="79" name="Google Shape;5054;p55">
              <a:extLst>
                <a:ext uri="{FF2B5EF4-FFF2-40B4-BE49-F238E27FC236}">
                  <a16:creationId xmlns:a16="http://schemas.microsoft.com/office/drawing/2014/main" id="{28ED4BA4-CFF6-459C-8F78-685E9B16375C}"/>
                </a:ext>
              </a:extLst>
            </p:cNvPr>
            <p:cNvSpPr/>
            <p:nvPr/>
          </p:nvSpPr>
          <p:spPr>
            <a:xfrm>
              <a:off x="4732629" y="2066136"/>
              <a:ext cx="383529" cy="383529"/>
            </a:xfrm>
            <a:custGeom>
              <a:avLst/>
              <a:gdLst/>
              <a:ahLst/>
              <a:cxnLst/>
              <a:rect l="l" t="t" r="r" b="b"/>
              <a:pathLst>
                <a:path w="9860" h="9860" extrusionOk="0">
                  <a:moveTo>
                    <a:pt x="6787" y="0"/>
                  </a:moveTo>
                  <a:cubicBezTo>
                    <a:pt x="5716" y="0"/>
                    <a:pt x="4692" y="238"/>
                    <a:pt x="3787" y="691"/>
                  </a:cubicBezTo>
                  <a:cubicBezTo>
                    <a:pt x="3001" y="1096"/>
                    <a:pt x="2287" y="1667"/>
                    <a:pt x="1691" y="2405"/>
                  </a:cubicBezTo>
                  <a:cubicBezTo>
                    <a:pt x="643" y="3644"/>
                    <a:pt x="0" y="5335"/>
                    <a:pt x="0" y="6787"/>
                  </a:cubicBezTo>
                  <a:cubicBezTo>
                    <a:pt x="0" y="7645"/>
                    <a:pt x="215" y="8407"/>
                    <a:pt x="596" y="8930"/>
                  </a:cubicBezTo>
                  <a:cubicBezTo>
                    <a:pt x="1024" y="9526"/>
                    <a:pt x="1667" y="9859"/>
                    <a:pt x="2477" y="9859"/>
                  </a:cubicBezTo>
                  <a:cubicBezTo>
                    <a:pt x="3001" y="9859"/>
                    <a:pt x="3453" y="9669"/>
                    <a:pt x="3834" y="9288"/>
                  </a:cubicBezTo>
                  <a:cubicBezTo>
                    <a:pt x="4168" y="8978"/>
                    <a:pt x="4406" y="8549"/>
                    <a:pt x="4668" y="8097"/>
                  </a:cubicBezTo>
                  <a:cubicBezTo>
                    <a:pt x="5144" y="7263"/>
                    <a:pt x="5644" y="6382"/>
                    <a:pt x="6811" y="6168"/>
                  </a:cubicBezTo>
                  <a:cubicBezTo>
                    <a:pt x="7692" y="6001"/>
                    <a:pt x="8454" y="5644"/>
                    <a:pt x="8978" y="5144"/>
                  </a:cubicBezTo>
                  <a:cubicBezTo>
                    <a:pt x="9550" y="4596"/>
                    <a:pt x="9860" y="3882"/>
                    <a:pt x="9860" y="3072"/>
                  </a:cubicBezTo>
                  <a:cubicBezTo>
                    <a:pt x="9860" y="1381"/>
                    <a:pt x="8478" y="0"/>
                    <a:pt x="67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055;p55">
              <a:extLst>
                <a:ext uri="{FF2B5EF4-FFF2-40B4-BE49-F238E27FC236}">
                  <a16:creationId xmlns:a16="http://schemas.microsoft.com/office/drawing/2014/main" id="{6EEC2095-D46E-44D8-94D7-711C3C4D5935}"/>
                </a:ext>
              </a:extLst>
            </p:cNvPr>
            <p:cNvSpPr/>
            <p:nvPr/>
          </p:nvSpPr>
          <p:spPr>
            <a:xfrm>
              <a:off x="4732629" y="2102230"/>
              <a:ext cx="146371" cy="347432"/>
            </a:xfrm>
            <a:custGeom>
              <a:avLst/>
              <a:gdLst/>
              <a:ahLst/>
              <a:cxnLst/>
              <a:rect l="l" t="t" r="r" b="b"/>
              <a:pathLst>
                <a:path w="3763" h="8932" extrusionOk="0">
                  <a:moveTo>
                    <a:pt x="3358" y="1"/>
                  </a:moveTo>
                  <a:lnTo>
                    <a:pt x="3358" y="1"/>
                  </a:lnTo>
                  <a:cubicBezTo>
                    <a:pt x="2739" y="382"/>
                    <a:pt x="2167" y="882"/>
                    <a:pt x="1691" y="1477"/>
                  </a:cubicBezTo>
                  <a:cubicBezTo>
                    <a:pt x="643" y="2716"/>
                    <a:pt x="0" y="4407"/>
                    <a:pt x="0" y="5859"/>
                  </a:cubicBezTo>
                  <a:cubicBezTo>
                    <a:pt x="0" y="6717"/>
                    <a:pt x="215" y="7479"/>
                    <a:pt x="596" y="8002"/>
                  </a:cubicBezTo>
                  <a:cubicBezTo>
                    <a:pt x="1024" y="8598"/>
                    <a:pt x="1667" y="8931"/>
                    <a:pt x="2477" y="8931"/>
                  </a:cubicBezTo>
                  <a:cubicBezTo>
                    <a:pt x="2977" y="8931"/>
                    <a:pt x="3382" y="8765"/>
                    <a:pt x="3763" y="8455"/>
                  </a:cubicBezTo>
                  <a:lnTo>
                    <a:pt x="3763" y="8455"/>
                  </a:lnTo>
                  <a:cubicBezTo>
                    <a:pt x="3501" y="8574"/>
                    <a:pt x="3239" y="8622"/>
                    <a:pt x="2930" y="8622"/>
                  </a:cubicBezTo>
                  <a:cubicBezTo>
                    <a:pt x="2120" y="8622"/>
                    <a:pt x="1477" y="8312"/>
                    <a:pt x="1048" y="7693"/>
                  </a:cubicBezTo>
                  <a:cubicBezTo>
                    <a:pt x="667" y="7169"/>
                    <a:pt x="477" y="6431"/>
                    <a:pt x="477" y="5550"/>
                  </a:cubicBezTo>
                  <a:cubicBezTo>
                    <a:pt x="477" y="4097"/>
                    <a:pt x="1120" y="2406"/>
                    <a:pt x="2144" y="1168"/>
                  </a:cubicBezTo>
                  <a:cubicBezTo>
                    <a:pt x="2501" y="715"/>
                    <a:pt x="2930" y="334"/>
                    <a:pt x="335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056;p55">
              <a:extLst>
                <a:ext uri="{FF2B5EF4-FFF2-40B4-BE49-F238E27FC236}">
                  <a16:creationId xmlns:a16="http://schemas.microsoft.com/office/drawing/2014/main" id="{57A69A98-5F06-47C1-B501-5A122D26A578}"/>
                </a:ext>
              </a:extLst>
            </p:cNvPr>
            <p:cNvSpPr/>
            <p:nvPr/>
          </p:nvSpPr>
          <p:spPr>
            <a:xfrm>
              <a:off x="4768763" y="2102230"/>
              <a:ext cx="311258" cy="311297"/>
            </a:xfrm>
            <a:custGeom>
              <a:avLst/>
              <a:gdLst/>
              <a:ahLst/>
              <a:cxnLst/>
              <a:rect l="l" t="t" r="r" b="b"/>
              <a:pathLst>
                <a:path w="8002" h="8003" extrusionOk="0">
                  <a:moveTo>
                    <a:pt x="5858" y="1"/>
                  </a:moveTo>
                  <a:cubicBezTo>
                    <a:pt x="3620" y="1"/>
                    <a:pt x="2239" y="1120"/>
                    <a:pt x="1477" y="2049"/>
                  </a:cubicBezTo>
                  <a:cubicBezTo>
                    <a:pt x="381" y="3359"/>
                    <a:pt x="0" y="4859"/>
                    <a:pt x="0" y="5859"/>
                  </a:cubicBezTo>
                  <a:cubicBezTo>
                    <a:pt x="0" y="6526"/>
                    <a:pt x="143" y="7098"/>
                    <a:pt x="405" y="7479"/>
                  </a:cubicBezTo>
                  <a:cubicBezTo>
                    <a:pt x="667" y="7836"/>
                    <a:pt x="1048" y="8002"/>
                    <a:pt x="1548" y="8002"/>
                  </a:cubicBezTo>
                  <a:cubicBezTo>
                    <a:pt x="1834" y="8002"/>
                    <a:pt x="2048" y="7931"/>
                    <a:pt x="2262" y="7717"/>
                  </a:cubicBezTo>
                  <a:cubicBezTo>
                    <a:pt x="2501" y="7479"/>
                    <a:pt x="2715" y="7098"/>
                    <a:pt x="2929" y="6717"/>
                  </a:cubicBezTo>
                  <a:cubicBezTo>
                    <a:pt x="3429" y="5835"/>
                    <a:pt x="4120" y="4621"/>
                    <a:pt x="5716" y="4311"/>
                  </a:cubicBezTo>
                  <a:cubicBezTo>
                    <a:pt x="6430" y="4192"/>
                    <a:pt x="7025" y="3930"/>
                    <a:pt x="7406" y="3549"/>
                  </a:cubicBezTo>
                  <a:cubicBezTo>
                    <a:pt x="7811" y="3168"/>
                    <a:pt x="8002" y="2716"/>
                    <a:pt x="8002" y="2144"/>
                  </a:cubicBezTo>
                  <a:cubicBezTo>
                    <a:pt x="8002" y="977"/>
                    <a:pt x="7049" y="1"/>
                    <a:pt x="58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057;p55">
              <a:extLst>
                <a:ext uri="{FF2B5EF4-FFF2-40B4-BE49-F238E27FC236}">
                  <a16:creationId xmlns:a16="http://schemas.microsoft.com/office/drawing/2014/main" id="{1A1F92D0-A727-4452-A66E-85C073CC7C58}"/>
                </a:ext>
              </a:extLst>
            </p:cNvPr>
            <p:cNvSpPr/>
            <p:nvPr/>
          </p:nvSpPr>
          <p:spPr>
            <a:xfrm>
              <a:off x="4768763" y="2131868"/>
              <a:ext cx="114903" cy="281657"/>
            </a:xfrm>
            <a:custGeom>
              <a:avLst/>
              <a:gdLst/>
              <a:ahLst/>
              <a:cxnLst/>
              <a:rect l="l" t="t" r="r" b="b"/>
              <a:pathLst>
                <a:path w="2954" h="7241" extrusionOk="0">
                  <a:moveTo>
                    <a:pt x="2953" y="1"/>
                  </a:moveTo>
                  <a:lnTo>
                    <a:pt x="2953" y="1"/>
                  </a:lnTo>
                  <a:cubicBezTo>
                    <a:pt x="2310" y="382"/>
                    <a:pt x="1810" y="858"/>
                    <a:pt x="1453" y="1287"/>
                  </a:cubicBezTo>
                  <a:cubicBezTo>
                    <a:pt x="381" y="2597"/>
                    <a:pt x="0" y="4097"/>
                    <a:pt x="0" y="5097"/>
                  </a:cubicBezTo>
                  <a:cubicBezTo>
                    <a:pt x="0" y="5764"/>
                    <a:pt x="143" y="6336"/>
                    <a:pt x="405" y="6717"/>
                  </a:cubicBezTo>
                  <a:cubicBezTo>
                    <a:pt x="667" y="7074"/>
                    <a:pt x="1048" y="7240"/>
                    <a:pt x="1548" y="7240"/>
                  </a:cubicBezTo>
                  <a:cubicBezTo>
                    <a:pt x="1834" y="7240"/>
                    <a:pt x="2048" y="7169"/>
                    <a:pt x="2262" y="6955"/>
                  </a:cubicBezTo>
                  <a:cubicBezTo>
                    <a:pt x="2262" y="6931"/>
                    <a:pt x="2286" y="6907"/>
                    <a:pt x="2310" y="6883"/>
                  </a:cubicBezTo>
                  <a:lnTo>
                    <a:pt x="2310" y="6883"/>
                  </a:lnTo>
                  <a:cubicBezTo>
                    <a:pt x="2215" y="6931"/>
                    <a:pt x="2120" y="6931"/>
                    <a:pt x="2001" y="6931"/>
                  </a:cubicBezTo>
                  <a:cubicBezTo>
                    <a:pt x="1500" y="6931"/>
                    <a:pt x="1119" y="6764"/>
                    <a:pt x="881" y="6407"/>
                  </a:cubicBezTo>
                  <a:cubicBezTo>
                    <a:pt x="619" y="6026"/>
                    <a:pt x="476" y="5454"/>
                    <a:pt x="476" y="4788"/>
                  </a:cubicBezTo>
                  <a:cubicBezTo>
                    <a:pt x="476" y="3811"/>
                    <a:pt x="857" y="2287"/>
                    <a:pt x="1929" y="977"/>
                  </a:cubicBezTo>
                  <a:cubicBezTo>
                    <a:pt x="2191" y="668"/>
                    <a:pt x="2524" y="311"/>
                    <a:pt x="295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058;p55">
              <a:extLst>
                <a:ext uri="{FF2B5EF4-FFF2-40B4-BE49-F238E27FC236}">
                  <a16:creationId xmlns:a16="http://schemas.microsoft.com/office/drawing/2014/main" id="{1A7B5B66-DB31-4E27-AA48-7E2B622E7866}"/>
                </a:ext>
              </a:extLst>
            </p:cNvPr>
            <p:cNvSpPr/>
            <p:nvPr/>
          </p:nvSpPr>
          <p:spPr>
            <a:xfrm>
              <a:off x="4954915" y="2138364"/>
              <a:ext cx="83435" cy="83396"/>
            </a:xfrm>
            <a:custGeom>
              <a:avLst/>
              <a:gdLst/>
              <a:ahLst/>
              <a:cxnLst/>
              <a:rect l="l" t="t" r="r" b="b"/>
              <a:pathLst>
                <a:path w="2145" h="2144" extrusionOk="0">
                  <a:moveTo>
                    <a:pt x="1072" y="1"/>
                  </a:moveTo>
                  <a:cubicBezTo>
                    <a:pt x="477" y="1"/>
                    <a:pt x="1" y="477"/>
                    <a:pt x="1" y="1072"/>
                  </a:cubicBezTo>
                  <a:cubicBezTo>
                    <a:pt x="1" y="1668"/>
                    <a:pt x="477" y="2144"/>
                    <a:pt x="1072" y="2144"/>
                  </a:cubicBezTo>
                  <a:cubicBezTo>
                    <a:pt x="1668" y="2144"/>
                    <a:pt x="2144" y="1668"/>
                    <a:pt x="2144" y="1072"/>
                  </a:cubicBezTo>
                  <a:cubicBezTo>
                    <a:pt x="2144" y="477"/>
                    <a:pt x="1668" y="1"/>
                    <a:pt x="1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059;p55">
              <a:extLst>
                <a:ext uri="{FF2B5EF4-FFF2-40B4-BE49-F238E27FC236}">
                  <a16:creationId xmlns:a16="http://schemas.microsoft.com/office/drawing/2014/main" id="{9D7A7D11-5244-4491-9BE0-B1729A15B962}"/>
                </a:ext>
              </a:extLst>
            </p:cNvPr>
            <p:cNvSpPr/>
            <p:nvPr/>
          </p:nvSpPr>
          <p:spPr>
            <a:xfrm>
              <a:off x="4966039" y="2150421"/>
              <a:ext cx="60252" cy="59319"/>
            </a:xfrm>
            <a:custGeom>
              <a:avLst/>
              <a:gdLst/>
              <a:ahLst/>
              <a:cxnLst/>
              <a:rect l="l" t="t" r="r" b="b"/>
              <a:pathLst>
                <a:path w="1549" h="1525" extrusionOk="0">
                  <a:moveTo>
                    <a:pt x="786" y="0"/>
                  </a:moveTo>
                  <a:cubicBezTo>
                    <a:pt x="358" y="0"/>
                    <a:pt x="1" y="334"/>
                    <a:pt x="1" y="762"/>
                  </a:cubicBezTo>
                  <a:cubicBezTo>
                    <a:pt x="1" y="1191"/>
                    <a:pt x="358" y="1524"/>
                    <a:pt x="786" y="1524"/>
                  </a:cubicBezTo>
                  <a:cubicBezTo>
                    <a:pt x="1215" y="1524"/>
                    <a:pt x="1549" y="1191"/>
                    <a:pt x="1549" y="762"/>
                  </a:cubicBezTo>
                  <a:cubicBezTo>
                    <a:pt x="1549" y="334"/>
                    <a:pt x="1215" y="0"/>
                    <a:pt x="7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5080;p55">
            <a:extLst>
              <a:ext uri="{FF2B5EF4-FFF2-40B4-BE49-F238E27FC236}">
                <a16:creationId xmlns:a16="http://schemas.microsoft.com/office/drawing/2014/main" id="{F6BA03CB-2A26-4254-8DB5-C61DFD607E68}"/>
              </a:ext>
            </a:extLst>
          </p:cNvPr>
          <p:cNvGrpSpPr/>
          <p:nvPr/>
        </p:nvGrpSpPr>
        <p:grpSpPr>
          <a:xfrm>
            <a:off x="3462313" y="1418419"/>
            <a:ext cx="579620" cy="589263"/>
            <a:chOff x="6117514" y="1551993"/>
            <a:chExt cx="383529" cy="335592"/>
          </a:xfrm>
        </p:grpSpPr>
        <p:sp>
          <p:nvSpPr>
            <p:cNvPr id="105" name="Google Shape;5081;p55">
              <a:extLst>
                <a:ext uri="{FF2B5EF4-FFF2-40B4-BE49-F238E27FC236}">
                  <a16:creationId xmlns:a16="http://schemas.microsoft.com/office/drawing/2014/main" id="{99CBB9B7-0F65-450D-B454-9F9E4EA255FC}"/>
                </a:ext>
              </a:extLst>
            </p:cNvPr>
            <p:cNvSpPr/>
            <p:nvPr/>
          </p:nvSpPr>
          <p:spPr>
            <a:xfrm>
              <a:off x="6303704" y="1647636"/>
              <a:ext cx="11164" cy="30612"/>
            </a:xfrm>
            <a:custGeom>
              <a:avLst/>
              <a:gdLst/>
              <a:ahLst/>
              <a:cxnLst/>
              <a:rect l="l" t="t" r="r" b="b"/>
              <a:pathLst>
                <a:path w="287" h="787" extrusionOk="0">
                  <a:moveTo>
                    <a:pt x="143" y="0"/>
                  </a:moveTo>
                  <a:cubicBezTo>
                    <a:pt x="48" y="0"/>
                    <a:pt x="0" y="72"/>
                    <a:pt x="0" y="167"/>
                  </a:cubicBezTo>
                  <a:lnTo>
                    <a:pt x="0" y="620"/>
                  </a:lnTo>
                  <a:cubicBezTo>
                    <a:pt x="0" y="715"/>
                    <a:pt x="48" y="786"/>
                    <a:pt x="143" y="786"/>
                  </a:cubicBezTo>
                  <a:cubicBezTo>
                    <a:pt x="239" y="786"/>
                    <a:pt x="286" y="715"/>
                    <a:pt x="286" y="620"/>
                  </a:cubicBezTo>
                  <a:lnTo>
                    <a:pt x="286" y="167"/>
                  </a:lnTo>
                  <a:cubicBezTo>
                    <a:pt x="286" y="72"/>
                    <a:pt x="239"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82;p55">
              <a:extLst>
                <a:ext uri="{FF2B5EF4-FFF2-40B4-BE49-F238E27FC236}">
                  <a16:creationId xmlns:a16="http://schemas.microsoft.com/office/drawing/2014/main" id="{579FEA35-47E6-4121-9ED1-D69A512611A5}"/>
                </a:ext>
              </a:extLst>
            </p:cNvPr>
            <p:cNvSpPr/>
            <p:nvPr/>
          </p:nvSpPr>
          <p:spPr>
            <a:xfrm>
              <a:off x="6265743" y="1617998"/>
              <a:ext cx="86158" cy="36175"/>
            </a:xfrm>
            <a:custGeom>
              <a:avLst/>
              <a:gdLst/>
              <a:ahLst/>
              <a:cxnLst/>
              <a:rect l="l" t="t" r="r" b="b"/>
              <a:pathLst>
                <a:path w="2215" h="930" extrusionOk="0">
                  <a:moveTo>
                    <a:pt x="191" y="0"/>
                  </a:moveTo>
                  <a:cubicBezTo>
                    <a:pt x="71" y="0"/>
                    <a:pt x="0" y="167"/>
                    <a:pt x="95" y="262"/>
                  </a:cubicBezTo>
                  <a:lnTo>
                    <a:pt x="691" y="881"/>
                  </a:lnTo>
                  <a:cubicBezTo>
                    <a:pt x="738" y="905"/>
                    <a:pt x="762" y="929"/>
                    <a:pt x="810" y="929"/>
                  </a:cubicBezTo>
                  <a:lnTo>
                    <a:pt x="1429" y="929"/>
                  </a:lnTo>
                  <a:cubicBezTo>
                    <a:pt x="1477" y="929"/>
                    <a:pt x="1500" y="905"/>
                    <a:pt x="1524" y="881"/>
                  </a:cubicBezTo>
                  <a:lnTo>
                    <a:pt x="2143" y="262"/>
                  </a:lnTo>
                  <a:cubicBezTo>
                    <a:pt x="2191" y="215"/>
                    <a:pt x="2215" y="167"/>
                    <a:pt x="2191" y="96"/>
                  </a:cubicBezTo>
                  <a:cubicBezTo>
                    <a:pt x="2167" y="48"/>
                    <a:pt x="2096" y="0"/>
                    <a:pt x="20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83;p55">
              <a:extLst>
                <a:ext uri="{FF2B5EF4-FFF2-40B4-BE49-F238E27FC236}">
                  <a16:creationId xmlns:a16="http://schemas.microsoft.com/office/drawing/2014/main" id="{8472B613-C9E4-446F-813E-D86F3D5614F8}"/>
                </a:ext>
              </a:extLst>
            </p:cNvPr>
            <p:cNvSpPr/>
            <p:nvPr/>
          </p:nvSpPr>
          <p:spPr>
            <a:xfrm>
              <a:off x="6265743" y="1617998"/>
              <a:ext cx="49128" cy="36175"/>
            </a:xfrm>
            <a:custGeom>
              <a:avLst/>
              <a:gdLst/>
              <a:ahLst/>
              <a:cxnLst/>
              <a:rect l="l" t="t" r="r" b="b"/>
              <a:pathLst>
                <a:path w="1263" h="930" extrusionOk="0">
                  <a:moveTo>
                    <a:pt x="191" y="0"/>
                  </a:moveTo>
                  <a:cubicBezTo>
                    <a:pt x="71" y="0"/>
                    <a:pt x="0" y="167"/>
                    <a:pt x="95" y="262"/>
                  </a:cubicBezTo>
                  <a:lnTo>
                    <a:pt x="691" y="881"/>
                  </a:lnTo>
                  <a:cubicBezTo>
                    <a:pt x="738" y="905"/>
                    <a:pt x="762" y="929"/>
                    <a:pt x="810" y="929"/>
                  </a:cubicBezTo>
                  <a:lnTo>
                    <a:pt x="1262" y="929"/>
                  </a:lnTo>
                  <a:cubicBezTo>
                    <a:pt x="1238" y="929"/>
                    <a:pt x="1191" y="905"/>
                    <a:pt x="1167" y="881"/>
                  </a:cubicBezTo>
                  <a:lnTo>
                    <a:pt x="548" y="262"/>
                  </a:lnTo>
                  <a:cubicBezTo>
                    <a:pt x="452" y="167"/>
                    <a:pt x="524" y="0"/>
                    <a:pt x="667"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084;p55">
              <a:extLst>
                <a:ext uri="{FF2B5EF4-FFF2-40B4-BE49-F238E27FC236}">
                  <a16:creationId xmlns:a16="http://schemas.microsoft.com/office/drawing/2014/main" id="{A42F4534-329B-4D6C-B32C-C8917F876182}"/>
                </a:ext>
              </a:extLst>
            </p:cNvPr>
            <p:cNvSpPr/>
            <p:nvPr/>
          </p:nvSpPr>
          <p:spPr>
            <a:xfrm>
              <a:off x="6159209" y="1666150"/>
              <a:ext cx="300172" cy="155668"/>
            </a:xfrm>
            <a:custGeom>
              <a:avLst/>
              <a:gdLst/>
              <a:ahLst/>
              <a:cxnLst/>
              <a:rect l="l" t="t" r="r" b="b"/>
              <a:pathLst>
                <a:path w="7717" h="4002" extrusionOk="0">
                  <a:moveTo>
                    <a:pt x="3858" y="1"/>
                  </a:moveTo>
                  <a:cubicBezTo>
                    <a:pt x="1739" y="1"/>
                    <a:pt x="0" y="1715"/>
                    <a:pt x="0" y="3835"/>
                  </a:cubicBezTo>
                  <a:cubicBezTo>
                    <a:pt x="0" y="3930"/>
                    <a:pt x="72" y="4001"/>
                    <a:pt x="167" y="4001"/>
                  </a:cubicBezTo>
                  <a:lnTo>
                    <a:pt x="7550" y="4001"/>
                  </a:lnTo>
                  <a:cubicBezTo>
                    <a:pt x="7645" y="4001"/>
                    <a:pt x="7716" y="3930"/>
                    <a:pt x="7716" y="3835"/>
                  </a:cubicBezTo>
                  <a:cubicBezTo>
                    <a:pt x="7716" y="1715"/>
                    <a:pt x="5978" y="1"/>
                    <a:pt x="38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085;p55">
              <a:extLst>
                <a:ext uri="{FF2B5EF4-FFF2-40B4-BE49-F238E27FC236}">
                  <a16:creationId xmlns:a16="http://schemas.microsoft.com/office/drawing/2014/main" id="{E6B66DF4-ED34-404C-94F6-491DABA44E54}"/>
                </a:ext>
              </a:extLst>
            </p:cNvPr>
            <p:cNvSpPr/>
            <p:nvPr/>
          </p:nvSpPr>
          <p:spPr>
            <a:xfrm>
              <a:off x="6159209" y="1666150"/>
              <a:ext cx="162125" cy="155668"/>
            </a:xfrm>
            <a:custGeom>
              <a:avLst/>
              <a:gdLst/>
              <a:ahLst/>
              <a:cxnLst/>
              <a:rect l="l" t="t" r="r" b="b"/>
              <a:pathLst>
                <a:path w="4168" h="4002" extrusionOk="0">
                  <a:moveTo>
                    <a:pt x="3858" y="1"/>
                  </a:moveTo>
                  <a:cubicBezTo>
                    <a:pt x="1739" y="1"/>
                    <a:pt x="0" y="1715"/>
                    <a:pt x="0" y="3835"/>
                  </a:cubicBezTo>
                  <a:cubicBezTo>
                    <a:pt x="0" y="3930"/>
                    <a:pt x="72" y="4001"/>
                    <a:pt x="167" y="4001"/>
                  </a:cubicBezTo>
                  <a:lnTo>
                    <a:pt x="786" y="4001"/>
                  </a:lnTo>
                  <a:cubicBezTo>
                    <a:pt x="691" y="4001"/>
                    <a:pt x="620" y="3930"/>
                    <a:pt x="620" y="3835"/>
                  </a:cubicBezTo>
                  <a:cubicBezTo>
                    <a:pt x="620" y="1834"/>
                    <a:pt x="2191" y="167"/>
                    <a:pt x="416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086;p55">
              <a:extLst>
                <a:ext uri="{FF2B5EF4-FFF2-40B4-BE49-F238E27FC236}">
                  <a16:creationId xmlns:a16="http://schemas.microsoft.com/office/drawing/2014/main" id="{CA766296-21EE-43AA-A715-CC240EE48701}"/>
                </a:ext>
              </a:extLst>
            </p:cNvPr>
            <p:cNvSpPr/>
            <p:nvPr/>
          </p:nvSpPr>
          <p:spPr>
            <a:xfrm>
              <a:off x="6117514" y="1809712"/>
              <a:ext cx="383529" cy="77873"/>
            </a:xfrm>
            <a:custGeom>
              <a:avLst/>
              <a:gdLst/>
              <a:ahLst/>
              <a:cxnLst/>
              <a:rect l="l" t="t" r="r" b="b"/>
              <a:pathLst>
                <a:path w="9860" h="2002" extrusionOk="0">
                  <a:moveTo>
                    <a:pt x="167" y="1"/>
                  </a:moveTo>
                  <a:cubicBezTo>
                    <a:pt x="96" y="1"/>
                    <a:pt x="25" y="49"/>
                    <a:pt x="1" y="120"/>
                  </a:cubicBezTo>
                  <a:cubicBezTo>
                    <a:pt x="1" y="191"/>
                    <a:pt x="25" y="263"/>
                    <a:pt x="96" y="287"/>
                  </a:cubicBezTo>
                  <a:lnTo>
                    <a:pt x="1739" y="1192"/>
                  </a:lnTo>
                  <a:lnTo>
                    <a:pt x="2168" y="1716"/>
                  </a:lnTo>
                  <a:cubicBezTo>
                    <a:pt x="2311" y="1906"/>
                    <a:pt x="2525" y="2001"/>
                    <a:pt x="2763" y="2001"/>
                  </a:cubicBezTo>
                  <a:lnTo>
                    <a:pt x="7097" y="2001"/>
                  </a:lnTo>
                  <a:cubicBezTo>
                    <a:pt x="7336" y="2001"/>
                    <a:pt x="7550" y="1906"/>
                    <a:pt x="7693" y="1716"/>
                  </a:cubicBezTo>
                  <a:lnTo>
                    <a:pt x="8098" y="1192"/>
                  </a:lnTo>
                  <a:lnTo>
                    <a:pt x="9765" y="287"/>
                  </a:lnTo>
                  <a:cubicBezTo>
                    <a:pt x="9836" y="263"/>
                    <a:pt x="9860" y="191"/>
                    <a:pt x="9860" y="120"/>
                  </a:cubicBezTo>
                  <a:cubicBezTo>
                    <a:pt x="9836" y="49"/>
                    <a:pt x="9765" y="1"/>
                    <a:pt x="9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087;p55">
              <a:extLst>
                <a:ext uri="{FF2B5EF4-FFF2-40B4-BE49-F238E27FC236}">
                  <a16:creationId xmlns:a16="http://schemas.microsoft.com/office/drawing/2014/main" id="{04CB29C9-ED09-4D0F-8AAD-896259BFEE38}"/>
                </a:ext>
              </a:extLst>
            </p:cNvPr>
            <p:cNvSpPr/>
            <p:nvPr/>
          </p:nvSpPr>
          <p:spPr>
            <a:xfrm>
              <a:off x="6117514" y="1809712"/>
              <a:ext cx="335374" cy="77873"/>
            </a:xfrm>
            <a:custGeom>
              <a:avLst/>
              <a:gdLst/>
              <a:ahLst/>
              <a:cxnLst/>
              <a:rect l="l" t="t" r="r" b="b"/>
              <a:pathLst>
                <a:path w="8622" h="2002" extrusionOk="0">
                  <a:moveTo>
                    <a:pt x="167" y="1"/>
                  </a:moveTo>
                  <a:cubicBezTo>
                    <a:pt x="96" y="1"/>
                    <a:pt x="25" y="49"/>
                    <a:pt x="1" y="120"/>
                  </a:cubicBezTo>
                  <a:cubicBezTo>
                    <a:pt x="1" y="191"/>
                    <a:pt x="25" y="263"/>
                    <a:pt x="96" y="287"/>
                  </a:cubicBezTo>
                  <a:lnTo>
                    <a:pt x="1692" y="1168"/>
                  </a:lnTo>
                  <a:lnTo>
                    <a:pt x="1739" y="1192"/>
                  </a:lnTo>
                  <a:lnTo>
                    <a:pt x="1763" y="1192"/>
                  </a:lnTo>
                  <a:lnTo>
                    <a:pt x="2168" y="1716"/>
                  </a:lnTo>
                  <a:cubicBezTo>
                    <a:pt x="2311" y="1906"/>
                    <a:pt x="2525" y="2001"/>
                    <a:pt x="2763" y="2001"/>
                  </a:cubicBezTo>
                  <a:lnTo>
                    <a:pt x="3525" y="2001"/>
                  </a:lnTo>
                  <a:cubicBezTo>
                    <a:pt x="3287" y="2001"/>
                    <a:pt x="3073" y="1906"/>
                    <a:pt x="2930" y="1716"/>
                  </a:cubicBezTo>
                  <a:lnTo>
                    <a:pt x="2525" y="1192"/>
                  </a:lnTo>
                  <a:lnTo>
                    <a:pt x="8121" y="1192"/>
                  </a:lnTo>
                  <a:lnTo>
                    <a:pt x="8622" y="930"/>
                  </a:lnTo>
                  <a:lnTo>
                    <a:pt x="2025" y="930"/>
                  </a:lnTo>
                  <a:lnTo>
                    <a:pt x="858" y="287"/>
                  </a:lnTo>
                  <a:cubicBezTo>
                    <a:pt x="787" y="263"/>
                    <a:pt x="763" y="191"/>
                    <a:pt x="787" y="120"/>
                  </a:cubicBezTo>
                  <a:cubicBezTo>
                    <a:pt x="787" y="49"/>
                    <a:pt x="858" y="1"/>
                    <a:pt x="929"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088;p55">
              <a:extLst>
                <a:ext uri="{FF2B5EF4-FFF2-40B4-BE49-F238E27FC236}">
                  <a16:creationId xmlns:a16="http://schemas.microsoft.com/office/drawing/2014/main" id="{15D930BE-FBB7-4CCE-859D-71ACE6F063B8}"/>
                </a:ext>
              </a:extLst>
            </p:cNvPr>
            <p:cNvSpPr/>
            <p:nvPr/>
          </p:nvSpPr>
          <p:spPr>
            <a:xfrm>
              <a:off x="6299076" y="1551993"/>
              <a:ext cx="23183" cy="48427"/>
            </a:xfrm>
            <a:custGeom>
              <a:avLst/>
              <a:gdLst/>
              <a:ahLst/>
              <a:cxnLst/>
              <a:rect l="l" t="t" r="r" b="b"/>
              <a:pathLst>
                <a:path w="596" h="1245" extrusionOk="0">
                  <a:moveTo>
                    <a:pt x="262" y="1"/>
                  </a:moveTo>
                  <a:cubicBezTo>
                    <a:pt x="221" y="1"/>
                    <a:pt x="179" y="18"/>
                    <a:pt x="143" y="54"/>
                  </a:cubicBezTo>
                  <a:cubicBezTo>
                    <a:pt x="96" y="102"/>
                    <a:pt x="96" y="221"/>
                    <a:pt x="143" y="268"/>
                  </a:cubicBezTo>
                  <a:cubicBezTo>
                    <a:pt x="262" y="388"/>
                    <a:pt x="286" y="435"/>
                    <a:pt x="286" y="459"/>
                  </a:cubicBezTo>
                  <a:cubicBezTo>
                    <a:pt x="286" y="507"/>
                    <a:pt x="238" y="554"/>
                    <a:pt x="191" y="602"/>
                  </a:cubicBezTo>
                  <a:cubicBezTo>
                    <a:pt x="96" y="673"/>
                    <a:pt x="24" y="769"/>
                    <a:pt x="0" y="911"/>
                  </a:cubicBezTo>
                  <a:cubicBezTo>
                    <a:pt x="0" y="1007"/>
                    <a:pt x="48" y="1102"/>
                    <a:pt x="143" y="1197"/>
                  </a:cubicBezTo>
                  <a:cubicBezTo>
                    <a:pt x="191" y="1221"/>
                    <a:pt x="215" y="1245"/>
                    <a:pt x="262" y="1245"/>
                  </a:cubicBezTo>
                  <a:cubicBezTo>
                    <a:pt x="310" y="1245"/>
                    <a:pt x="334" y="1221"/>
                    <a:pt x="381" y="1197"/>
                  </a:cubicBezTo>
                  <a:cubicBezTo>
                    <a:pt x="429" y="1126"/>
                    <a:pt x="429" y="1031"/>
                    <a:pt x="381" y="983"/>
                  </a:cubicBezTo>
                  <a:cubicBezTo>
                    <a:pt x="334" y="935"/>
                    <a:pt x="310" y="911"/>
                    <a:pt x="310" y="911"/>
                  </a:cubicBezTo>
                  <a:cubicBezTo>
                    <a:pt x="334" y="888"/>
                    <a:pt x="381" y="840"/>
                    <a:pt x="405" y="816"/>
                  </a:cubicBezTo>
                  <a:cubicBezTo>
                    <a:pt x="477" y="745"/>
                    <a:pt x="596" y="626"/>
                    <a:pt x="596" y="459"/>
                  </a:cubicBezTo>
                  <a:cubicBezTo>
                    <a:pt x="596" y="340"/>
                    <a:pt x="524" y="197"/>
                    <a:pt x="381" y="54"/>
                  </a:cubicBezTo>
                  <a:cubicBezTo>
                    <a:pt x="346" y="18"/>
                    <a:pt x="30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089;p55">
              <a:extLst>
                <a:ext uri="{FF2B5EF4-FFF2-40B4-BE49-F238E27FC236}">
                  <a16:creationId xmlns:a16="http://schemas.microsoft.com/office/drawing/2014/main" id="{07725032-0BA8-4554-9821-45AA7933BED4}"/>
                </a:ext>
              </a:extLst>
            </p:cNvPr>
            <p:cNvSpPr/>
            <p:nvPr/>
          </p:nvSpPr>
          <p:spPr>
            <a:xfrm>
              <a:off x="6267571" y="1551993"/>
              <a:ext cx="22288" cy="48427"/>
            </a:xfrm>
            <a:custGeom>
              <a:avLst/>
              <a:gdLst/>
              <a:ahLst/>
              <a:cxnLst/>
              <a:rect l="l" t="t" r="r" b="b"/>
              <a:pathLst>
                <a:path w="573" h="1245" extrusionOk="0">
                  <a:moveTo>
                    <a:pt x="242" y="1"/>
                  </a:moveTo>
                  <a:cubicBezTo>
                    <a:pt x="203" y="1"/>
                    <a:pt x="167" y="18"/>
                    <a:pt x="144" y="54"/>
                  </a:cubicBezTo>
                  <a:cubicBezTo>
                    <a:pt x="72" y="102"/>
                    <a:pt x="72" y="221"/>
                    <a:pt x="144" y="268"/>
                  </a:cubicBezTo>
                  <a:cubicBezTo>
                    <a:pt x="263" y="388"/>
                    <a:pt x="263" y="435"/>
                    <a:pt x="263" y="459"/>
                  </a:cubicBezTo>
                  <a:cubicBezTo>
                    <a:pt x="263" y="507"/>
                    <a:pt x="215" y="554"/>
                    <a:pt x="167" y="602"/>
                  </a:cubicBezTo>
                  <a:cubicBezTo>
                    <a:pt x="96" y="673"/>
                    <a:pt x="1" y="769"/>
                    <a:pt x="1" y="911"/>
                  </a:cubicBezTo>
                  <a:cubicBezTo>
                    <a:pt x="1" y="1007"/>
                    <a:pt x="48" y="1102"/>
                    <a:pt x="144" y="1197"/>
                  </a:cubicBezTo>
                  <a:cubicBezTo>
                    <a:pt x="167" y="1221"/>
                    <a:pt x="215" y="1245"/>
                    <a:pt x="239" y="1245"/>
                  </a:cubicBezTo>
                  <a:cubicBezTo>
                    <a:pt x="286" y="1245"/>
                    <a:pt x="334" y="1221"/>
                    <a:pt x="358" y="1197"/>
                  </a:cubicBezTo>
                  <a:cubicBezTo>
                    <a:pt x="405" y="1126"/>
                    <a:pt x="405" y="1031"/>
                    <a:pt x="358" y="983"/>
                  </a:cubicBezTo>
                  <a:cubicBezTo>
                    <a:pt x="310" y="935"/>
                    <a:pt x="310" y="911"/>
                    <a:pt x="310" y="911"/>
                  </a:cubicBezTo>
                  <a:cubicBezTo>
                    <a:pt x="310" y="888"/>
                    <a:pt x="358" y="840"/>
                    <a:pt x="382" y="816"/>
                  </a:cubicBezTo>
                  <a:cubicBezTo>
                    <a:pt x="453" y="745"/>
                    <a:pt x="572" y="626"/>
                    <a:pt x="572" y="459"/>
                  </a:cubicBezTo>
                  <a:cubicBezTo>
                    <a:pt x="572" y="340"/>
                    <a:pt x="501" y="197"/>
                    <a:pt x="358" y="54"/>
                  </a:cubicBezTo>
                  <a:cubicBezTo>
                    <a:pt x="322" y="18"/>
                    <a:pt x="280"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090;p55">
              <a:extLst>
                <a:ext uri="{FF2B5EF4-FFF2-40B4-BE49-F238E27FC236}">
                  <a16:creationId xmlns:a16="http://schemas.microsoft.com/office/drawing/2014/main" id="{D96BA172-8F0F-4C1C-A5D1-AB8F0A1FF51B}"/>
                </a:ext>
              </a:extLst>
            </p:cNvPr>
            <p:cNvSpPr/>
            <p:nvPr/>
          </p:nvSpPr>
          <p:spPr>
            <a:xfrm>
              <a:off x="6333342" y="1551993"/>
              <a:ext cx="22288" cy="48427"/>
            </a:xfrm>
            <a:custGeom>
              <a:avLst/>
              <a:gdLst/>
              <a:ahLst/>
              <a:cxnLst/>
              <a:rect l="l" t="t" r="r" b="b"/>
              <a:pathLst>
                <a:path w="573" h="1245" extrusionOk="0">
                  <a:moveTo>
                    <a:pt x="242" y="1"/>
                  </a:moveTo>
                  <a:cubicBezTo>
                    <a:pt x="203" y="1"/>
                    <a:pt x="167" y="18"/>
                    <a:pt x="143" y="54"/>
                  </a:cubicBezTo>
                  <a:cubicBezTo>
                    <a:pt x="72" y="102"/>
                    <a:pt x="72" y="221"/>
                    <a:pt x="143" y="268"/>
                  </a:cubicBezTo>
                  <a:cubicBezTo>
                    <a:pt x="262" y="388"/>
                    <a:pt x="262" y="435"/>
                    <a:pt x="262" y="459"/>
                  </a:cubicBezTo>
                  <a:cubicBezTo>
                    <a:pt x="262" y="507"/>
                    <a:pt x="215" y="554"/>
                    <a:pt x="167" y="602"/>
                  </a:cubicBezTo>
                  <a:cubicBezTo>
                    <a:pt x="96" y="673"/>
                    <a:pt x="0" y="769"/>
                    <a:pt x="0" y="911"/>
                  </a:cubicBezTo>
                  <a:cubicBezTo>
                    <a:pt x="0" y="1007"/>
                    <a:pt x="48" y="1102"/>
                    <a:pt x="143" y="1197"/>
                  </a:cubicBezTo>
                  <a:cubicBezTo>
                    <a:pt x="167" y="1221"/>
                    <a:pt x="215" y="1245"/>
                    <a:pt x="239" y="1245"/>
                  </a:cubicBezTo>
                  <a:cubicBezTo>
                    <a:pt x="286" y="1245"/>
                    <a:pt x="334" y="1221"/>
                    <a:pt x="358" y="1197"/>
                  </a:cubicBezTo>
                  <a:cubicBezTo>
                    <a:pt x="405" y="1126"/>
                    <a:pt x="405" y="1031"/>
                    <a:pt x="358" y="983"/>
                  </a:cubicBezTo>
                  <a:cubicBezTo>
                    <a:pt x="310" y="935"/>
                    <a:pt x="310" y="911"/>
                    <a:pt x="310" y="911"/>
                  </a:cubicBezTo>
                  <a:cubicBezTo>
                    <a:pt x="310" y="888"/>
                    <a:pt x="358" y="840"/>
                    <a:pt x="382" y="816"/>
                  </a:cubicBezTo>
                  <a:cubicBezTo>
                    <a:pt x="453" y="745"/>
                    <a:pt x="572" y="626"/>
                    <a:pt x="572" y="459"/>
                  </a:cubicBezTo>
                  <a:cubicBezTo>
                    <a:pt x="572" y="340"/>
                    <a:pt x="501" y="197"/>
                    <a:pt x="358" y="54"/>
                  </a:cubicBezTo>
                  <a:cubicBezTo>
                    <a:pt x="322" y="18"/>
                    <a:pt x="280"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4821;p55">
            <a:extLst>
              <a:ext uri="{FF2B5EF4-FFF2-40B4-BE49-F238E27FC236}">
                <a16:creationId xmlns:a16="http://schemas.microsoft.com/office/drawing/2014/main" id="{B4B2C4D1-61DA-4DBC-9C29-4A4E4211661F}"/>
              </a:ext>
            </a:extLst>
          </p:cNvPr>
          <p:cNvGrpSpPr/>
          <p:nvPr/>
        </p:nvGrpSpPr>
        <p:grpSpPr>
          <a:xfrm>
            <a:off x="7706200" y="1478282"/>
            <a:ext cx="538089" cy="514757"/>
            <a:chOff x="7484817" y="3200410"/>
            <a:chExt cx="383517" cy="382625"/>
          </a:xfrm>
        </p:grpSpPr>
        <p:sp>
          <p:nvSpPr>
            <p:cNvPr id="116" name="Google Shape;4822;p55">
              <a:extLst>
                <a:ext uri="{FF2B5EF4-FFF2-40B4-BE49-F238E27FC236}">
                  <a16:creationId xmlns:a16="http://schemas.microsoft.com/office/drawing/2014/main" id="{499CCE59-DAC9-4CD5-93A9-AFE5289DD448}"/>
                </a:ext>
              </a:extLst>
            </p:cNvPr>
            <p:cNvSpPr/>
            <p:nvPr/>
          </p:nvSpPr>
          <p:spPr>
            <a:xfrm>
              <a:off x="7484817" y="3200410"/>
              <a:ext cx="371510" cy="227006"/>
            </a:xfrm>
            <a:custGeom>
              <a:avLst/>
              <a:gdLst/>
              <a:ahLst/>
              <a:cxnLst/>
              <a:rect l="l" t="t" r="r" b="b"/>
              <a:pathLst>
                <a:path w="9551" h="5836" extrusionOk="0">
                  <a:moveTo>
                    <a:pt x="4787" y="1"/>
                  </a:moveTo>
                  <a:cubicBezTo>
                    <a:pt x="3882" y="1"/>
                    <a:pt x="3073" y="215"/>
                    <a:pt x="2382" y="620"/>
                  </a:cubicBezTo>
                  <a:cubicBezTo>
                    <a:pt x="1739" y="1025"/>
                    <a:pt x="1287" y="1549"/>
                    <a:pt x="1072" y="2144"/>
                  </a:cubicBezTo>
                  <a:lnTo>
                    <a:pt x="620" y="2144"/>
                  </a:lnTo>
                  <a:cubicBezTo>
                    <a:pt x="286" y="2144"/>
                    <a:pt x="1" y="2430"/>
                    <a:pt x="1" y="2763"/>
                  </a:cubicBezTo>
                  <a:lnTo>
                    <a:pt x="1" y="3073"/>
                  </a:lnTo>
                  <a:cubicBezTo>
                    <a:pt x="1" y="3406"/>
                    <a:pt x="286" y="3692"/>
                    <a:pt x="620" y="3692"/>
                  </a:cubicBezTo>
                  <a:lnTo>
                    <a:pt x="1072" y="3692"/>
                  </a:lnTo>
                  <a:cubicBezTo>
                    <a:pt x="1287" y="4288"/>
                    <a:pt x="1739" y="4811"/>
                    <a:pt x="2382" y="5216"/>
                  </a:cubicBezTo>
                  <a:cubicBezTo>
                    <a:pt x="3073" y="5621"/>
                    <a:pt x="3882" y="5835"/>
                    <a:pt x="4787" y="5835"/>
                  </a:cubicBezTo>
                  <a:cubicBezTo>
                    <a:pt x="5668" y="5835"/>
                    <a:pt x="6478" y="5621"/>
                    <a:pt x="7169" y="5216"/>
                  </a:cubicBezTo>
                  <a:cubicBezTo>
                    <a:pt x="7812" y="4811"/>
                    <a:pt x="8288" y="4288"/>
                    <a:pt x="8479" y="3692"/>
                  </a:cubicBezTo>
                  <a:lnTo>
                    <a:pt x="8931" y="3692"/>
                  </a:lnTo>
                  <a:cubicBezTo>
                    <a:pt x="9264" y="3692"/>
                    <a:pt x="9550" y="3406"/>
                    <a:pt x="9550" y="3073"/>
                  </a:cubicBezTo>
                  <a:lnTo>
                    <a:pt x="9550" y="2763"/>
                  </a:lnTo>
                  <a:cubicBezTo>
                    <a:pt x="9550" y="2430"/>
                    <a:pt x="9264" y="2144"/>
                    <a:pt x="8931" y="2144"/>
                  </a:cubicBezTo>
                  <a:lnTo>
                    <a:pt x="8479" y="2144"/>
                  </a:lnTo>
                  <a:cubicBezTo>
                    <a:pt x="8288" y="1549"/>
                    <a:pt x="7812" y="1025"/>
                    <a:pt x="7169" y="620"/>
                  </a:cubicBezTo>
                  <a:cubicBezTo>
                    <a:pt x="6478" y="215"/>
                    <a:pt x="5668" y="1"/>
                    <a:pt x="47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823;p55">
              <a:extLst>
                <a:ext uri="{FF2B5EF4-FFF2-40B4-BE49-F238E27FC236}">
                  <a16:creationId xmlns:a16="http://schemas.microsoft.com/office/drawing/2014/main" id="{3EA0A6A6-E7FC-4A89-BF01-45B58063322E}"/>
                </a:ext>
              </a:extLst>
            </p:cNvPr>
            <p:cNvSpPr/>
            <p:nvPr/>
          </p:nvSpPr>
          <p:spPr>
            <a:xfrm>
              <a:off x="7484817" y="3283801"/>
              <a:ext cx="302039" cy="143610"/>
            </a:xfrm>
            <a:custGeom>
              <a:avLst/>
              <a:gdLst/>
              <a:ahLst/>
              <a:cxnLst/>
              <a:rect l="l" t="t" r="r" b="b"/>
              <a:pathLst>
                <a:path w="7765" h="3692" extrusionOk="0">
                  <a:moveTo>
                    <a:pt x="620" y="0"/>
                  </a:moveTo>
                  <a:cubicBezTo>
                    <a:pt x="286" y="0"/>
                    <a:pt x="1" y="286"/>
                    <a:pt x="1" y="619"/>
                  </a:cubicBezTo>
                  <a:lnTo>
                    <a:pt x="1" y="929"/>
                  </a:lnTo>
                  <a:cubicBezTo>
                    <a:pt x="1" y="1262"/>
                    <a:pt x="286" y="1548"/>
                    <a:pt x="620" y="1548"/>
                  </a:cubicBezTo>
                  <a:lnTo>
                    <a:pt x="1072" y="1548"/>
                  </a:lnTo>
                  <a:cubicBezTo>
                    <a:pt x="1287" y="2144"/>
                    <a:pt x="1739" y="2667"/>
                    <a:pt x="2382" y="3072"/>
                  </a:cubicBezTo>
                  <a:cubicBezTo>
                    <a:pt x="3073" y="3477"/>
                    <a:pt x="3882" y="3691"/>
                    <a:pt x="4787" y="3691"/>
                  </a:cubicBezTo>
                  <a:cubicBezTo>
                    <a:pt x="5668" y="3691"/>
                    <a:pt x="6478" y="3477"/>
                    <a:pt x="7169" y="3072"/>
                  </a:cubicBezTo>
                  <a:cubicBezTo>
                    <a:pt x="7407" y="2929"/>
                    <a:pt x="7597" y="2787"/>
                    <a:pt x="7764" y="2620"/>
                  </a:cubicBezTo>
                  <a:lnTo>
                    <a:pt x="7764" y="2620"/>
                  </a:lnTo>
                  <a:cubicBezTo>
                    <a:pt x="7097" y="3025"/>
                    <a:pt x="6264" y="3239"/>
                    <a:pt x="5383" y="3239"/>
                  </a:cubicBezTo>
                  <a:cubicBezTo>
                    <a:pt x="4502" y="3239"/>
                    <a:pt x="3668" y="3025"/>
                    <a:pt x="3001" y="2596"/>
                  </a:cubicBezTo>
                  <a:cubicBezTo>
                    <a:pt x="2358" y="2215"/>
                    <a:pt x="1882" y="1667"/>
                    <a:pt x="1668" y="1072"/>
                  </a:cubicBezTo>
                  <a:lnTo>
                    <a:pt x="1239" y="1072"/>
                  </a:lnTo>
                  <a:cubicBezTo>
                    <a:pt x="906" y="1072"/>
                    <a:pt x="620" y="810"/>
                    <a:pt x="620" y="477"/>
                  </a:cubicBezTo>
                  <a:lnTo>
                    <a:pt x="620" y="167"/>
                  </a:lnTo>
                  <a:cubicBezTo>
                    <a:pt x="620" y="95"/>
                    <a:pt x="620" y="48"/>
                    <a:pt x="644"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824;p55">
              <a:extLst>
                <a:ext uri="{FF2B5EF4-FFF2-40B4-BE49-F238E27FC236}">
                  <a16:creationId xmlns:a16="http://schemas.microsoft.com/office/drawing/2014/main" id="{FADCF5B6-23CE-4FA6-9FAA-112D5112B56F}"/>
                </a:ext>
              </a:extLst>
            </p:cNvPr>
            <p:cNvSpPr/>
            <p:nvPr/>
          </p:nvSpPr>
          <p:spPr>
            <a:xfrm>
              <a:off x="7830322" y="3325458"/>
              <a:ext cx="25050" cy="18593"/>
            </a:xfrm>
            <a:custGeom>
              <a:avLst/>
              <a:gdLst/>
              <a:ahLst/>
              <a:cxnLst/>
              <a:rect l="l" t="t" r="r" b="b"/>
              <a:pathLst>
                <a:path w="644" h="478" extrusionOk="0">
                  <a:moveTo>
                    <a:pt x="215" y="1"/>
                  </a:moveTo>
                  <a:cubicBezTo>
                    <a:pt x="167" y="168"/>
                    <a:pt x="96" y="334"/>
                    <a:pt x="0" y="477"/>
                  </a:cubicBezTo>
                  <a:lnTo>
                    <a:pt x="48" y="477"/>
                  </a:lnTo>
                  <a:cubicBezTo>
                    <a:pt x="334" y="477"/>
                    <a:pt x="572" y="287"/>
                    <a:pt x="64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825;p55">
              <a:extLst>
                <a:ext uri="{FF2B5EF4-FFF2-40B4-BE49-F238E27FC236}">
                  <a16:creationId xmlns:a16="http://schemas.microsoft.com/office/drawing/2014/main" id="{63129B8F-4218-48B6-8F2A-BD0F60BA2A34}"/>
                </a:ext>
              </a:extLst>
            </p:cNvPr>
            <p:cNvSpPr/>
            <p:nvPr/>
          </p:nvSpPr>
          <p:spPr>
            <a:xfrm>
              <a:off x="7646932" y="3242106"/>
              <a:ext cx="11125" cy="11164"/>
            </a:xfrm>
            <a:custGeom>
              <a:avLst/>
              <a:gdLst/>
              <a:ahLst/>
              <a:cxnLst/>
              <a:rect l="l" t="t" r="r" b="b"/>
              <a:pathLst>
                <a:path w="286" h="287" extrusionOk="0">
                  <a:moveTo>
                    <a:pt x="143" y="1"/>
                  </a:moveTo>
                  <a:cubicBezTo>
                    <a:pt x="72" y="1"/>
                    <a:pt x="0" y="72"/>
                    <a:pt x="0" y="143"/>
                  </a:cubicBezTo>
                  <a:cubicBezTo>
                    <a:pt x="0" y="239"/>
                    <a:pt x="72" y="286"/>
                    <a:pt x="143" y="286"/>
                  </a:cubicBezTo>
                  <a:cubicBezTo>
                    <a:pt x="214" y="286"/>
                    <a:pt x="286" y="239"/>
                    <a:pt x="286" y="143"/>
                  </a:cubicBezTo>
                  <a:cubicBezTo>
                    <a:pt x="286" y="72"/>
                    <a:pt x="214"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826;p55">
              <a:extLst>
                <a:ext uri="{FF2B5EF4-FFF2-40B4-BE49-F238E27FC236}">
                  <a16:creationId xmlns:a16="http://schemas.microsoft.com/office/drawing/2014/main" id="{81222850-81C7-429F-90FD-9B6ADA47AC46}"/>
                </a:ext>
              </a:extLst>
            </p:cNvPr>
            <p:cNvSpPr/>
            <p:nvPr/>
          </p:nvSpPr>
          <p:spPr>
            <a:xfrm>
              <a:off x="7605236" y="3307877"/>
              <a:ext cx="11164" cy="11164"/>
            </a:xfrm>
            <a:custGeom>
              <a:avLst/>
              <a:gdLst/>
              <a:ahLst/>
              <a:cxnLst/>
              <a:rect l="l" t="t" r="r" b="b"/>
              <a:pathLst>
                <a:path w="287" h="287" extrusionOk="0">
                  <a:moveTo>
                    <a:pt x="143" y="0"/>
                  </a:moveTo>
                  <a:cubicBezTo>
                    <a:pt x="72" y="0"/>
                    <a:pt x="0" y="72"/>
                    <a:pt x="0" y="143"/>
                  </a:cubicBezTo>
                  <a:cubicBezTo>
                    <a:pt x="0" y="215"/>
                    <a:pt x="72" y="286"/>
                    <a:pt x="143" y="286"/>
                  </a:cubicBezTo>
                  <a:cubicBezTo>
                    <a:pt x="239" y="286"/>
                    <a:pt x="286" y="215"/>
                    <a:pt x="286" y="143"/>
                  </a:cubicBezTo>
                  <a:cubicBezTo>
                    <a:pt x="286" y="72"/>
                    <a:pt x="239"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827;p55">
              <a:extLst>
                <a:ext uri="{FF2B5EF4-FFF2-40B4-BE49-F238E27FC236}">
                  <a16:creationId xmlns:a16="http://schemas.microsoft.com/office/drawing/2014/main" id="{2087A601-F0DB-4D80-B677-73EBE70AB178}"/>
                </a:ext>
              </a:extLst>
            </p:cNvPr>
            <p:cNvSpPr/>
            <p:nvPr/>
          </p:nvSpPr>
          <p:spPr>
            <a:xfrm>
              <a:off x="7569103" y="3283801"/>
              <a:ext cx="12097" cy="11125"/>
            </a:xfrm>
            <a:custGeom>
              <a:avLst/>
              <a:gdLst/>
              <a:ahLst/>
              <a:cxnLst/>
              <a:rect l="l" t="t" r="r" b="b"/>
              <a:pathLst>
                <a:path w="311" h="286" extrusionOk="0">
                  <a:moveTo>
                    <a:pt x="167" y="0"/>
                  </a:moveTo>
                  <a:cubicBezTo>
                    <a:pt x="72" y="0"/>
                    <a:pt x="1" y="72"/>
                    <a:pt x="1" y="143"/>
                  </a:cubicBezTo>
                  <a:cubicBezTo>
                    <a:pt x="1" y="238"/>
                    <a:pt x="72" y="286"/>
                    <a:pt x="167" y="286"/>
                  </a:cubicBezTo>
                  <a:cubicBezTo>
                    <a:pt x="239" y="286"/>
                    <a:pt x="310" y="238"/>
                    <a:pt x="310" y="143"/>
                  </a:cubicBezTo>
                  <a:cubicBezTo>
                    <a:pt x="310" y="72"/>
                    <a:pt x="239"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828;p55">
              <a:extLst>
                <a:ext uri="{FF2B5EF4-FFF2-40B4-BE49-F238E27FC236}">
                  <a16:creationId xmlns:a16="http://schemas.microsoft.com/office/drawing/2014/main" id="{02713834-83E9-4684-82D8-B5AB0DA8CA08}"/>
                </a:ext>
              </a:extLst>
            </p:cNvPr>
            <p:cNvSpPr/>
            <p:nvPr/>
          </p:nvSpPr>
          <p:spPr>
            <a:xfrm>
              <a:off x="7604303" y="3259725"/>
              <a:ext cx="12097" cy="11125"/>
            </a:xfrm>
            <a:custGeom>
              <a:avLst/>
              <a:gdLst/>
              <a:ahLst/>
              <a:cxnLst/>
              <a:rect l="l" t="t" r="r" b="b"/>
              <a:pathLst>
                <a:path w="311" h="286" extrusionOk="0">
                  <a:moveTo>
                    <a:pt x="167" y="0"/>
                  </a:moveTo>
                  <a:cubicBezTo>
                    <a:pt x="72" y="0"/>
                    <a:pt x="1" y="72"/>
                    <a:pt x="1" y="143"/>
                  </a:cubicBezTo>
                  <a:cubicBezTo>
                    <a:pt x="1" y="238"/>
                    <a:pt x="72" y="286"/>
                    <a:pt x="167" y="286"/>
                  </a:cubicBezTo>
                  <a:cubicBezTo>
                    <a:pt x="239" y="286"/>
                    <a:pt x="310" y="238"/>
                    <a:pt x="310" y="143"/>
                  </a:cubicBezTo>
                  <a:cubicBezTo>
                    <a:pt x="310" y="72"/>
                    <a:pt x="239"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829;p55">
              <a:extLst>
                <a:ext uri="{FF2B5EF4-FFF2-40B4-BE49-F238E27FC236}">
                  <a16:creationId xmlns:a16="http://schemas.microsoft.com/office/drawing/2014/main" id="{312668F5-C07D-4C8F-9A2A-DEFE7B297948}"/>
                </a:ext>
              </a:extLst>
            </p:cNvPr>
            <p:cNvSpPr/>
            <p:nvPr/>
          </p:nvSpPr>
          <p:spPr>
            <a:xfrm>
              <a:off x="7646932" y="3290258"/>
              <a:ext cx="11125" cy="11164"/>
            </a:xfrm>
            <a:custGeom>
              <a:avLst/>
              <a:gdLst/>
              <a:ahLst/>
              <a:cxnLst/>
              <a:rect l="l" t="t" r="r" b="b"/>
              <a:pathLst>
                <a:path w="286" h="287" extrusionOk="0">
                  <a:moveTo>
                    <a:pt x="143" y="1"/>
                  </a:moveTo>
                  <a:cubicBezTo>
                    <a:pt x="48" y="1"/>
                    <a:pt x="0" y="49"/>
                    <a:pt x="0" y="144"/>
                  </a:cubicBezTo>
                  <a:cubicBezTo>
                    <a:pt x="0" y="215"/>
                    <a:pt x="48" y="287"/>
                    <a:pt x="143" y="287"/>
                  </a:cubicBezTo>
                  <a:cubicBezTo>
                    <a:pt x="214" y="287"/>
                    <a:pt x="286" y="215"/>
                    <a:pt x="286" y="144"/>
                  </a:cubicBezTo>
                  <a:cubicBezTo>
                    <a:pt x="286" y="49"/>
                    <a:pt x="214"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830;p55">
              <a:extLst>
                <a:ext uri="{FF2B5EF4-FFF2-40B4-BE49-F238E27FC236}">
                  <a16:creationId xmlns:a16="http://schemas.microsoft.com/office/drawing/2014/main" id="{DB77E02F-E147-4333-A830-2EB69272C8C3}"/>
                </a:ext>
              </a:extLst>
            </p:cNvPr>
            <p:cNvSpPr/>
            <p:nvPr/>
          </p:nvSpPr>
          <p:spPr>
            <a:xfrm>
              <a:off x="7688589" y="3266182"/>
              <a:ext cx="11164" cy="11164"/>
            </a:xfrm>
            <a:custGeom>
              <a:avLst/>
              <a:gdLst/>
              <a:ahLst/>
              <a:cxnLst/>
              <a:rect l="l" t="t" r="r" b="b"/>
              <a:pathLst>
                <a:path w="287" h="287" extrusionOk="0">
                  <a:moveTo>
                    <a:pt x="144" y="1"/>
                  </a:moveTo>
                  <a:cubicBezTo>
                    <a:pt x="72" y="1"/>
                    <a:pt x="1" y="48"/>
                    <a:pt x="1" y="144"/>
                  </a:cubicBezTo>
                  <a:cubicBezTo>
                    <a:pt x="1" y="215"/>
                    <a:pt x="72" y="287"/>
                    <a:pt x="144" y="287"/>
                  </a:cubicBezTo>
                  <a:cubicBezTo>
                    <a:pt x="215" y="287"/>
                    <a:pt x="287" y="215"/>
                    <a:pt x="287" y="144"/>
                  </a:cubicBezTo>
                  <a:cubicBezTo>
                    <a:pt x="287" y="48"/>
                    <a:pt x="215"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831;p55">
              <a:extLst>
                <a:ext uri="{FF2B5EF4-FFF2-40B4-BE49-F238E27FC236}">
                  <a16:creationId xmlns:a16="http://schemas.microsoft.com/office/drawing/2014/main" id="{B75DBBE7-28E7-4F90-9BDF-0130563F4BCC}"/>
                </a:ext>
              </a:extLst>
            </p:cNvPr>
            <p:cNvSpPr/>
            <p:nvPr/>
          </p:nvSpPr>
          <p:spPr>
            <a:xfrm>
              <a:off x="7676570" y="3356029"/>
              <a:ext cx="191765" cy="227006"/>
            </a:xfrm>
            <a:custGeom>
              <a:avLst/>
              <a:gdLst/>
              <a:ahLst/>
              <a:cxnLst/>
              <a:rect l="l" t="t" r="r" b="b"/>
              <a:pathLst>
                <a:path w="4930" h="5836" extrusionOk="0">
                  <a:moveTo>
                    <a:pt x="143" y="1"/>
                  </a:moveTo>
                  <a:cubicBezTo>
                    <a:pt x="72" y="1"/>
                    <a:pt x="0" y="72"/>
                    <a:pt x="0" y="144"/>
                  </a:cubicBezTo>
                  <a:cubicBezTo>
                    <a:pt x="0" y="239"/>
                    <a:pt x="72" y="310"/>
                    <a:pt x="143" y="310"/>
                  </a:cubicBezTo>
                  <a:lnTo>
                    <a:pt x="143" y="5526"/>
                  </a:lnTo>
                  <a:cubicBezTo>
                    <a:pt x="72" y="5526"/>
                    <a:pt x="0" y="5597"/>
                    <a:pt x="0" y="5692"/>
                  </a:cubicBezTo>
                  <a:cubicBezTo>
                    <a:pt x="0" y="5764"/>
                    <a:pt x="72" y="5835"/>
                    <a:pt x="143" y="5835"/>
                  </a:cubicBezTo>
                  <a:cubicBezTo>
                    <a:pt x="1048" y="5835"/>
                    <a:pt x="1858" y="5621"/>
                    <a:pt x="2548" y="5216"/>
                  </a:cubicBezTo>
                  <a:cubicBezTo>
                    <a:pt x="3191" y="4811"/>
                    <a:pt x="3644" y="4287"/>
                    <a:pt x="3858" y="3692"/>
                  </a:cubicBezTo>
                  <a:lnTo>
                    <a:pt x="4311" y="3692"/>
                  </a:lnTo>
                  <a:cubicBezTo>
                    <a:pt x="4644" y="3692"/>
                    <a:pt x="4930" y="3406"/>
                    <a:pt x="4930" y="3073"/>
                  </a:cubicBezTo>
                  <a:lnTo>
                    <a:pt x="4930" y="2763"/>
                  </a:lnTo>
                  <a:cubicBezTo>
                    <a:pt x="4930" y="2430"/>
                    <a:pt x="4644" y="2144"/>
                    <a:pt x="4311" y="2144"/>
                  </a:cubicBezTo>
                  <a:lnTo>
                    <a:pt x="3858" y="2144"/>
                  </a:lnTo>
                  <a:cubicBezTo>
                    <a:pt x="3644" y="1549"/>
                    <a:pt x="3191" y="1025"/>
                    <a:pt x="2548" y="620"/>
                  </a:cubicBezTo>
                  <a:cubicBezTo>
                    <a:pt x="1858" y="215"/>
                    <a:pt x="1048"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832;p55">
              <a:extLst>
                <a:ext uri="{FF2B5EF4-FFF2-40B4-BE49-F238E27FC236}">
                  <a16:creationId xmlns:a16="http://schemas.microsoft.com/office/drawing/2014/main" id="{8AB9A809-5C45-4182-8D67-E0D783E04654}"/>
                </a:ext>
              </a:extLst>
            </p:cNvPr>
            <p:cNvSpPr/>
            <p:nvPr/>
          </p:nvSpPr>
          <p:spPr>
            <a:xfrm>
              <a:off x="7569103" y="3356029"/>
              <a:ext cx="227006" cy="227006"/>
            </a:xfrm>
            <a:custGeom>
              <a:avLst/>
              <a:gdLst/>
              <a:ahLst/>
              <a:cxnLst/>
              <a:rect l="l" t="t" r="r" b="b"/>
              <a:pathLst>
                <a:path w="5836" h="5836" extrusionOk="0">
                  <a:moveTo>
                    <a:pt x="2906" y="1"/>
                  </a:moveTo>
                  <a:cubicBezTo>
                    <a:pt x="1311" y="1"/>
                    <a:pt x="1" y="1311"/>
                    <a:pt x="1" y="2930"/>
                  </a:cubicBezTo>
                  <a:cubicBezTo>
                    <a:pt x="1" y="4525"/>
                    <a:pt x="1311" y="5835"/>
                    <a:pt x="2906" y="5835"/>
                  </a:cubicBezTo>
                  <a:cubicBezTo>
                    <a:pt x="4525" y="5835"/>
                    <a:pt x="5835" y="4525"/>
                    <a:pt x="5835" y="2930"/>
                  </a:cubicBezTo>
                  <a:cubicBezTo>
                    <a:pt x="5835" y="1311"/>
                    <a:pt x="4525" y="1"/>
                    <a:pt x="29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833;p55">
              <a:extLst>
                <a:ext uri="{FF2B5EF4-FFF2-40B4-BE49-F238E27FC236}">
                  <a16:creationId xmlns:a16="http://schemas.microsoft.com/office/drawing/2014/main" id="{DB805E92-5639-4B95-89B4-ED6EB604E629}"/>
                </a:ext>
              </a:extLst>
            </p:cNvPr>
            <p:cNvSpPr/>
            <p:nvPr/>
          </p:nvSpPr>
          <p:spPr>
            <a:xfrm>
              <a:off x="7654322" y="3385667"/>
              <a:ext cx="55623" cy="72310"/>
            </a:xfrm>
            <a:custGeom>
              <a:avLst/>
              <a:gdLst/>
              <a:ahLst/>
              <a:cxnLst/>
              <a:rect l="l" t="t" r="r" b="b"/>
              <a:pathLst>
                <a:path w="1430" h="1859" extrusionOk="0">
                  <a:moveTo>
                    <a:pt x="727" y="1"/>
                  </a:moveTo>
                  <a:cubicBezTo>
                    <a:pt x="531" y="1"/>
                    <a:pt x="334" y="25"/>
                    <a:pt x="144" y="72"/>
                  </a:cubicBezTo>
                  <a:cubicBezTo>
                    <a:pt x="48" y="96"/>
                    <a:pt x="1" y="191"/>
                    <a:pt x="48" y="287"/>
                  </a:cubicBezTo>
                  <a:lnTo>
                    <a:pt x="572" y="1739"/>
                  </a:lnTo>
                  <a:cubicBezTo>
                    <a:pt x="596" y="1811"/>
                    <a:pt x="667" y="1858"/>
                    <a:pt x="715" y="1858"/>
                  </a:cubicBezTo>
                  <a:cubicBezTo>
                    <a:pt x="787" y="1858"/>
                    <a:pt x="858" y="1811"/>
                    <a:pt x="882" y="1739"/>
                  </a:cubicBezTo>
                  <a:lnTo>
                    <a:pt x="1406" y="287"/>
                  </a:lnTo>
                  <a:cubicBezTo>
                    <a:pt x="1430" y="191"/>
                    <a:pt x="1382" y="96"/>
                    <a:pt x="1310" y="72"/>
                  </a:cubicBezTo>
                  <a:cubicBezTo>
                    <a:pt x="1120" y="25"/>
                    <a:pt x="923" y="1"/>
                    <a:pt x="727"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834;p55">
              <a:extLst>
                <a:ext uri="{FF2B5EF4-FFF2-40B4-BE49-F238E27FC236}">
                  <a16:creationId xmlns:a16="http://schemas.microsoft.com/office/drawing/2014/main" id="{9683BBD8-CC3A-4483-9796-D212E24D1A32}"/>
                </a:ext>
              </a:extLst>
            </p:cNvPr>
            <p:cNvSpPr/>
            <p:nvPr/>
          </p:nvSpPr>
          <p:spPr>
            <a:xfrm>
              <a:off x="7600608" y="3407682"/>
              <a:ext cx="73205" cy="58619"/>
            </a:xfrm>
            <a:custGeom>
              <a:avLst/>
              <a:gdLst/>
              <a:ahLst/>
              <a:cxnLst/>
              <a:rect l="l" t="t" r="r" b="b"/>
              <a:pathLst>
                <a:path w="1882" h="1507" extrusionOk="0">
                  <a:moveTo>
                    <a:pt x="715" y="0"/>
                  </a:moveTo>
                  <a:cubicBezTo>
                    <a:pt x="673" y="0"/>
                    <a:pt x="631" y="18"/>
                    <a:pt x="596" y="54"/>
                  </a:cubicBezTo>
                  <a:cubicBezTo>
                    <a:pt x="453" y="197"/>
                    <a:pt x="334" y="340"/>
                    <a:pt x="239" y="506"/>
                  </a:cubicBezTo>
                  <a:cubicBezTo>
                    <a:pt x="143" y="673"/>
                    <a:pt x="72" y="864"/>
                    <a:pt x="24" y="1054"/>
                  </a:cubicBezTo>
                  <a:cubicBezTo>
                    <a:pt x="0" y="1149"/>
                    <a:pt x="48" y="1221"/>
                    <a:pt x="143" y="1245"/>
                  </a:cubicBezTo>
                  <a:lnTo>
                    <a:pt x="1691" y="1507"/>
                  </a:lnTo>
                  <a:lnTo>
                    <a:pt x="1715" y="1507"/>
                  </a:lnTo>
                  <a:cubicBezTo>
                    <a:pt x="1763" y="1507"/>
                    <a:pt x="1810" y="1483"/>
                    <a:pt x="1834" y="1435"/>
                  </a:cubicBezTo>
                  <a:cubicBezTo>
                    <a:pt x="1882" y="1388"/>
                    <a:pt x="1858" y="1316"/>
                    <a:pt x="1834" y="1269"/>
                  </a:cubicBezTo>
                  <a:lnTo>
                    <a:pt x="834" y="54"/>
                  </a:lnTo>
                  <a:cubicBezTo>
                    <a:pt x="798" y="18"/>
                    <a:pt x="757" y="0"/>
                    <a:pt x="715"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835;p55">
              <a:extLst>
                <a:ext uri="{FF2B5EF4-FFF2-40B4-BE49-F238E27FC236}">
                  <a16:creationId xmlns:a16="http://schemas.microsoft.com/office/drawing/2014/main" id="{1C047368-DF6B-415D-91F6-161CF9ABEC77}"/>
                </a:ext>
              </a:extLst>
            </p:cNvPr>
            <p:cNvSpPr/>
            <p:nvPr/>
          </p:nvSpPr>
          <p:spPr>
            <a:xfrm>
              <a:off x="7600608" y="3472520"/>
              <a:ext cx="73205" cy="58852"/>
            </a:xfrm>
            <a:custGeom>
              <a:avLst/>
              <a:gdLst/>
              <a:ahLst/>
              <a:cxnLst/>
              <a:rect l="l" t="t" r="r" b="b"/>
              <a:pathLst>
                <a:path w="1882" h="1513" extrusionOk="0">
                  <a:moveTo>
                    <a:pt x="1719" y="0"/>
                  </a:moveTo>
                  <a:cubicBezTo>
                    <a:pt x="1710" y="0"/>
                    <a:pt x="1700" y="2"/>
                    <a:pt x="1691" y="6"/>
                  </a:cubicBezTo>
                  <a:lnTo>
                    <a:pt x="143" y="268"/>
                  </a:lnTo>
                  <a:cubicBezTo>
                    <a:pt x="48" y="292"/>
                    <a:pt x="0" y="364"/>
                    <a:pt x="24" y="459"/>
                  </a:cubicBezTo>
                  <a:cubicBezTo>
                    <a:pt x="72" y="649"/>
                    <a:pt x="143" y="840"/>
                    <a:pt x="239" y="1007"/>
                  </a:cubicBezTo>
                  <a:cubicBezTo>
                    <a:pt x="334" y="1173"/>
                    <a:pt x="453" y="1316"/>
                    <a:pt x="596" y="1459"/>
                  </a:cubicBezTo>
                  <a:cubicBezTo>
                    <a:pt x="631" y="1495"/>
                    <a:pt x="673" y="1513"/>
                    <a:pt x="715" y="1513"/>
                  </a:cubicBezTo>
                  <a:cubicBezTo>
                    <a:pt x="757" y="1513"/>
                    <a:pt x="798" y="1495"/>
                    <a:pt x="834" y="1459"/>
                  </a:cubicBezTo>
                  <a:lnTo>
                    <a:pt x="1834" y="245"/>
                  </a:lnTo>
                  <a:cubicBezTo>
                    <a:pt x="1858" y="197"/>
                    <a:pt x="1882" y="125"/>
                    <a:pt x="1834" y="78"/>
                  </a:cubicBezTo>
                  <a:cubicBezTo>
                    <a:pt x="1815" y="39"/>
                    <a:pt x="1763" y="0"/>
                    <a:pt x="1719"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836;p55">
              <a:extLst>
                <a:ext uri="{FF2B5EF4-FFF2-40B4-BE49-F238E27FC236}">
                  <a16:creationId xmlns:a16="http://schemas.microsoft.com/office/drawing/2014/main" id="{FED7EEAB-032E-4D59-9C88-97EF6C86E277}"/>
                </a:ext>
              </a:extLst>
            </p:cNvPr>
            <p:cNvSpPr/>
            <p:nvPr/>
          </p:nvSpPr>
          <p:spPr>
            <a:xfrm>
              <a:off x="7654322" y="3481077"/>
              <a:ext cx="55623" cy="72310"/>
            </a:xfrm>
            <a:custGeom>
              <a:avLst/>
              <a:gdLst/>
              <a:ahLst/>
              <a:cxnLst/>
              <a:rect l="l" t="t" r="r" b="b"/>
              <a:pathLst>
                <a:path w="1430" h="1859" extrusionOk="0">
                  <a:moveTo>
                    <a:pt x="715" y="1"/>
                  </a:moveTo>
                  <a:cubicBezTo>
                    <a:pt x="667" y="1"/>
                    <a:pt x="596" y="48"/>
                    <a:pt x="572" y="120"/>
                  </a:cubicBezTo>
                  <a:lnTo>
                    <a:pt x="48" y="1572"/>
                  </a:lnTo>
                  <a:cubicBezTo>
                    <a:pt x="1" y="1668"/>
                    <a:pt x="48" y="1763"/>
                    <a:pt x="144" y="1787"/>
                  </a:cubicBezTo>
                  <a:cubicBezTo>
                    <a:pt x="334" y="1834"/>
                    <a:pt x="525" y="1858"/>
                    <a:pt x="715" y="1858"/>
                  </a:cubicBezTo>
                  <a:cubicBezTo>
                    <a:pt x="929" y="1858"/>
                    <a:pt x="1120" y="1834"/>
                    <a:pt x="1310" y="1787"/>
                  </a:cubicBezTo>
                  <a:cubicBezTo>
                    <a:pt x="1382" y="1763"/>
                    <a:pt x="1430" y="1668"/>
                    <a:pt x="1406" y="1572"/>
                  </a:cubicBezTo>
                  <a:lnTo>
                    <a:pt x="882" y="120"/>
                  </a:lnTo>
                  <a:cubicBezTo>
                    <a:pt x="858" y="48"/>
                    <a:pt x="787" y="1"/>
                    <a:pt x="715"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837;p55">
              <a:extLst>
                <a:ext uri="{FF2B5EF4-FFF2-40B4-BE49-F238E27FC236}">
                  <a16:creationId xmlns:a16="http://schemas.microsoft.com/office/drawing/2014/main" id="{BE39D155-4D6C-4EE5-ABBB-9B74EEE7CEF1}"/>
                </a:ext>
              </a:extLst>
            </p:cNvPr>
            <p:cNvSpPr/>
            <p:nvPr/>
          </p:nvSpPr>
          <p:spPr>
            <a:xfrm>
              <a:off x="7691389" y="3472520"/>
              <a:ext cx="73205" cy="58852"/>
            </a:xfrm>
            <a:custGeom>
              <a:avLst/>
              <a:gdLst/>
              <a:ahLst/>
              <a:cxnLst/>
              <a:rect l="l" t="t" r="r" b="b"/>
              <a:pathLst>
                <a:path w="1882" h="1513" extrusionOk="0">
                  <a:moveTo>
                    <a:pt x="163" y="0"/>
                  </a:moveTo>
                  <a:cubicBezTo>
                    <a:pt x="118" y="0"/>
                    <a:pt x="67" y="39"/>
                    <a:pt x="48" y="78"/>
                  </a:cubicBezTo>
                  <a:cubicBezTo>
                    <a:pt x="0" y="125"/>
                    <a:pt x="24" y="197"/>
                    <a:pt x="48" y="245"/>
                  </a:cubicBezTo>
                  <a:lnTo>
                    <a:pt x="1048" y="1459"/>
                  </a:lnTo>
                  <a:cubicBezTo>
                    <a:pt x="1084" y="1495"/>
                    <a:pt x="1125" y="1513"/>
                    <a:pt x="1167" y="1513"/>
                  </a:cubicBezTo>
                  <a:cubicBezTo>
                    <a:pt x="1209" y="1513"/>
                    <a:pt x="1250" y="1495"/>
                    <a:pt x="1286" y="1459"/>
                  </a:cubicBezTo>
                  <a:cubicBezTo>
                    <a:pt x="1429" y="1316"/>
                    <a:pt x="1548" y="1173"/>
                    <a:pt x="1643" y="1007"/>
                  </a:cubicBezTo>
                  <a:cubicBezTo>
                    <a:pt x="1739" y="840"/>
                    <a:pt x="1810" y="649"/>
                    <a:pt x="1858" y="459"/>
                  </a:cubicBezTo>
                  <a:cubicBezTo>
                    <a:pt x="1882" y="364"/>
                    <a:pt x="1834" y="292"/>
                    <a:pt x="1739" y="268"/>
                  </a:cubicBezTo>
                  <a:lnTo>
                    <a:pt x="191" y="6"/>
                  </a:lnTo>
                  <a:cubicBezTo>
                    <a:pt x="182" y="2"/>
                    <a:pt x="172" y="0"/>
                    <a:pt x="163"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838;p55">
              <a:extLst>
                <a:ext uri="{FF2B5EF4-FFF2-40B4-BE49-F238E27FC236}">
                  <a16:creationId xmlns:a16="http://schemas.microsoft.com/office/drawing/2014/main" id="{5FBD3EB3-C0F1-4384-A6EC-7D1C1FFCB5DA}"/>
                </a:ext>
              </a:extLst>
            </p:cNvPr>
            <p:cNvSpPr/>
            <p:nvPr/>
          </p:nvSpPr>
          <p:spPr>
            <a:xfrm>
              <a:off x="7691389" y="3407682"/>
              <a:ext cx="73205" cy="58619"/>
            </a:xfrm>
            <a:custGeom>
              <a:avLst/>
              <a:gdLst/>
              <a:ahLst/>
              <a:cxnLst/>
              <a:rect l="l" t="t" r="r" b="b"/>
              <a:pathLst>
                <a:path w="1882" h="1507" extrusionOk="0">
                  <a:moveTo>
                    <a:pt x="1167" y="0"/>
                  </a:moveTo>
                  <a:cubicBezTo>
                    <a:pt x="1125" y="0"/>
                    <a:pt x="1084" y="18"/>
                    <a:pt x="1048" y="54"/>
                  </a:cubicBezTo>
                  <a:lnTo>
                    <a:pt x="48" y="1269"/>
                  </a:lnTo>
                  <a:cubicBezTo>
                    <a:pt x="24" y="1316"/>
                    <a:pt x="0" y="1388"/>
                    <a:pt x="48" y="1435"/>
                  </a:cubicBezTo>
                  <a:cubicBezTo>
                    <a:pt x="72" y="1483"/>
                    <a:pt x="119" y="1507"/>
                    <a:pt x="167" y="1507"/>
                  </a:cubicBezTo>
                  <a:lnTo>
                    <a:pt x="191" y="1507"/>
                  </a:lnTo>
                  <a:lnTo>
                    <a:pt x="1739" y="1245"/>
                  </a:lnTo>
                  <a:cubicBezTo>
                    <a:pt x="1834" y="1221"/>
                    <a:pt x="1882" y="1149"/>
                    <a:pt x="1858" y="1054"/>
                  </a:cubicBezTo>
                  <a:cubicBezTo>
                    <a:pt x="1810" y="864"/>
                    <a:pt x="1739" y="673"/>
                    <a:pt x="1643" y="506"/>
                  </a:cubicBezTo>
                  <a:cubicBezTo>
                    <a:pt x="1548" y="340"/>
                    <a:pt x="1429" y="197"/>
                    <a:pt x="1286" y="54"/>
                  </a:cubicBezTo>
                  <a:cubicBezTo>
                    <a:pt x="1250" y="18"/>
                    <a:pt x="1209" y="0"/>
                    <a:pt x="1167"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3927;p38">
            <a:extLst>
              <a:ext uri="{FF2B5EF4-FFF2-40B4-BE49-F238E27FC236}">
                <a16:creationId xmlns:a16="http://schemas.microsoft.com/office/drawing/2014/main" id="{FBAAF851-979E-463A-A231-6CE15037B21C}"/>
              </a:ext>
            </a:extLst>
          </p:cNvPr>
          <p:cNvSpPr txBox="1">
            <a:spLocks/>
          </p:cNvSpPr>
          <p:nvPr/>
        </p:nvSpPr>
        <p:spPr>
          <a:xfrm>
            <a:off x="3910980" y="4259000"/>
            <a:ext cx="1322039" cy="403200"/>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200"/>
              <a:buFont typeface="Itim"/>
              <a:buNone/>
              <a:defRPr sz="2200" b="1" i="0" u="none" strike="noStrike" cap="none">
                <a:solidFill>
                  <a:schemeClr val="dk1"/>
                </a:solidFill>
                <a:latin typeface="Itim"/>
                <a:ea typeface="Itim"/>
                <a:cs typeface="Itim"/>
                <a:sym typeface="Itim"/>
              </a:defRPr>
            </a:lvl1pPr>
            <a:lvl2pPr marL="914400" marR="0" lvl="1" indent="-317500" algn="ctr" rtl="0">
              <a:lnSpc>
                <a:spcPct val="100000"/>
              </a:lnSpc>
              <a:spcBef>
                <a:spcPts val="0"/>
              </a:spcBef>
              <a:spcAft>
                <a:spcPts val="0"/>
              </a:spcAft>
              <a:buClr>
                <a:schemeClr val="dk1"/>
              </a:buClr>
              <a:buSzPts val="2200"/>
              <a:buFont typeface="Itim"/>
              <a:buNone/>
              <a:defRPr sz="2200" b="0" i="0" u="none" strike="noStrike" cap="none">
                <a:solidFill>
                  <a:schemeClr val="dk1"/>
                </a:solidFill>
                <a:latin typeface="Itim"/>
                <a:ea typeface="Itim"/>
                <a:cs typeface="Itim"/>
                <a:sym typeface="Itim"/>
              </a:defRPr>
            </a:lvl2pPr>
            <a:lvl3pPr marL="1371600" marR="0" lvl="2" indent="-317500" algn="ctr" rtl="0">
              <a:lnSpc>
                <a:spcPct val="100000"/>
              </a:lnSpc>
              <a:spcBef>
                <a:spcPts val="0"/>
              </a:spcBef>
              <a:spcAft>
                <a:spcPts val="0"/>
              </a:spcAft>
              <a:buClr>
                <a:schemeClr val="dk1"/>
              </a:buClr>
              <a:buSzPts val="2200"/>
              <a:buFont typeface="Itim"/>
              <a:buNone/>
              <a:defRPr sz="2200" b="0" i="0" u="none" strike="noStrike" cap="none">
                <a:solidFill>
                  <a:schemeClr val="dk1"/>
                </a:solidFill>
                <a:latin typeface="Itim"/>
                <a:ea typeface="Itim"/>
                <a:cs typeface="Itim"/>
                <a:sym typeface="Itim"/>
              </a:defRPr>
            </a:lvl3pPr>
            <a:lvl4pPr marL="1828800" marR="0" lvl="3" indent="-317500" algn="ctr" rtl="0">
              <a:lnSpc>
                <a:spcPct val="100000"/>
              </a:lnSpc>
              <a:spcBef>
                <a:spcPts val="0"/>
              </a:spcBef>
              <a:spcAft>
                <a:spcPts val="0"/>
              </a:spcAft>
              <a:buClr>
                <a:schemeClr val="dk1"/>
              </a:buClr>
              <a:buSzPts val="2200"/>
              <a:buFont typeface="Itim"/>
              <a:buNone/>
              <a:defRPr sz="2200" b="0" i="0" u="none" strike="noStrike" cap="none">
                <a:solidFill>
                  <a:schemeClr val="dk1"/>
                </a:solidFill>
                <a:latin typeface="Itim"/>
                <a:ea typeface="Itim"/>
                <a:cs typeface="Itim"/>
                <a:sym typeface="Itim"/>
              </a:defRPr>
            </a:lvl4pPr>
            <a:lvl5pPr marL="2286000" marR="0" lvl="4" indent="-317500" algn="ctr" rtl="0">
              <a:lnSpc>
                <a:spcPct val="100000"/>
              </a:lnSpc>
              <a:spcBef>
                <a:spcPts val="0"/>
              </a:spcBef>
              <a:spcAft>
                <a:spcPts val="0"/>
              </a:spcAft>
              <a:buClr>
                <a:schemeClr val="dk1"/>
              </a:buClr>
              <a:buSzPts val="2200"/>
              <a:buFont typeface="Itim"/>
              <a:buNone/>
              <a:defRPr sz="2200" b="0" i="0" u="none" strike="noStrike" cap="none">
                <a:solidFill>
                  <a:schemeClr val="dk1"/>
                </a:solidFill>
                <a:latin typeface="Itim"/>
                <a:ea typeface="Itim"/>
                <a:cs typeface="Itim"/>
                <a:sym typeface="Itim"/>
              </a:defRPr>
            </a:lvl5pPr>
            <a:lvl6pPr marL="2743200" marR="0" lvl="5" indent="-317500" algn="ctr" rtl="0">
              <a:lnSpc>
                <a:spcPct val="100000"/>
              </a:lnSpc>
              <a:spcBef>
                <a:spcPts val="0"/>
              </a:spcBef>
              <a:spcAft>
                <a:spcPts val="0"/>
              </a:spcAft>
              <a:buClr>
                <a:schemeClr val="dk1"/>
              </a:buClr>
              <a:buSzPts val="2200"/>
              <a:buFont typeface="Itim"/>
              <a:buNone/>
              <a:defRPr sz="2200" b="0" i="0" u="none" strike="noStrike" cap="none">
                <a:solidFill>
                  <a:schemeClr val="dk1"/>
                </a:solidFill>
                <a:latin typeface="Itim"/>
                <a:ea typeface="Itim"/>
                <a:cs typeface="Itim"/>
                <a:sym typeface="Itim"/>
              </a:defRPr>
            </a:lvl6pPr>
            <a:lvl7pPr marL="3200400" marR="0" lvl="6" indent="-317500" algn="ctr" rtl="0">
              <a:lnSpc>
                <a:spcPct val="100000"/>
              </a:lnSpc>
              <a:spcBef>
                <a:spcPts val="0"/>
              </a:spcBef>
              <a:spcAft>
                <a:spcPts val="0"/>
              </a:spcAft>
              <a:buClr>
                <a:schemeClr val="dk1"/>
              </a:buClr>
              <a:buSzPts val="2200"/>
              <a:buFont typeface="Itim"/>
              <a:buNone/>
              <a:defRPr sz="2200" b="0" i="0" u="none" strike="noStrike" cap="none">
                <a:solidFill>
                  <a:schemeClr val="dk1"/>
                </a:solidFill>
                <a:latin typeface="Itim"/>
                <a:ea typeface="Itim"/>
                <a:cs typeface="Itim"/>
                <a:sym typeface="Itim"/>
              </a:defRPr>
            </a:lvl7pPr>
            <a:lvl8pPr marL="3657600" marR="0" lvl="7" indent="-317500" algn="ctr" rtl="0">
              <a:lnSpc>
                <a:spcPct val="100000"/>
              </a:lnSpc>
              <a:spcBef>
                <a:spcPts val="0"/>
              </a:spcBef>
              <a:spcAft>
                <a:spcPts val="0"/>
              </a:spcAft>
              <a:buClr>
                <a:schemeClr val="dk1"/>
              </a:buClr>
              <a:buSzPts val="2200"/>
              <a:buFont typeface="Itim"/>
              <a:buNone/>
              <a:defRPr sz="2200" b="0" i="0" u="none" strike="noStrike" cap="none">
                <a:solidFill>
                  <a:schemeClr val="dk1"/>
                </a:solidFill>
                <a:latin typeface="Itim"/>
                <a:ea typeface="Itim"/>
                <a:cs typeface="Itim"/>
                <a:sym typeface="Itim"/>
              </a:defRPr>
            </a:lvl8pPr>
            <a:lvl9pPr marL="4114800" marR="0" lvl="8" indent="-317500" algn="ctr" rtl="0">
              <a:lnSpc>
                <a:spcPct val="100000"/>
              </a:lnSpc>
              <a:spcBef>
                <a:spcPts val="0"/>
              </a:spcBef>
              <a:spcAft>
                <a:spcPts val="0"/>
              </a:spcAft>
              <a:buClr>
                <a:schemeClr val="dk1"/>
              </a:buClr>
              <a:buSzPts val="2200"/>
              <a:buFont typeface="Itim"/>
              <a:buNone/>
              <a:defRPr sz="2200" b="0" i="0" u="none" strike="noStrike" cap="none">
                <a:solidFill>
                  <a:schemeClr val="dk1"/>
                </a:solidFill>
                <a:latin typeface="Itim"/>
                <a:ea typeface="Itim"/>
                <a:cs typeface="Itim"/>
                <a:sym typeface="Itim"/>
              </a:defRPr>
            </a:lvl9pPr>
          </a:lstStyle>
          <a:p>
            <a:pPr marL="0" indent="0"/>
            <a:r>
              <a:rPr lang="en-GB"/>
              <a:t>Calculate</a:t>
            </a:r>
          </a:p>
        </p:txBody>
      </p:sp>
      <p:sp>
        <p:nvSpPr>
          <p:cNvPr id="74" name="TextBox 73">
            <a:extLst>
              <a:ext uri="{FF2B5EF4-FFF2-40B4-BE49-F238E27FC236}">
                <a16:creationId xmlns:a16="http://schemas.microsoft.com/office/drawing/2014/main" id="{F4AA1B11-036A-4C23-A575-84FBBA323E3B}"/>
              </a:ext>
            </a:extLst>
          </p:cNvPr>
          <p:cNvSpPr txBox="1"/>
          <p:nvPr/>
        </p:nvSpPr>
        <p:spPr>
          <a:xfrm>
            <a:off x="2771263" y="4662202"/>
            <a:ext cx="3919932" cy="954107"/>
          </a:xfrm>
          <a:prstGeom prst="rect">
            <a:avLst/>
          </a:prstGeom>
          <a:solidFill>
            <a:schemeClr val="accent6"/>
          </a:solidFill>
        </p:spPr>
        <p:txBody>
          <a:bodyPr wrap="square">
            <a:spAutoFit/>
          </a:bodyPr>
          <a:lstStyle/>
          <a:p>
            <a:pPr marL="0" indent="0"/>
            <a:r>
              <a:rPr lang="en-GB" b="0" i="0" u="none" strike="noStrike">
                <a:solidFill>
                  <a:srgbClr val="000000"/>
                </a:solidFill>
                <a:effectLst/>
                <a:latin typeface="Roboto" panose="02000000000000000000" pitchFamily="2" charset="0"/>
              </a:rPr>
              <a:t>Use the information provided in the question to calculate the cost of the identified ingredients.  You will asked to calculate the total cost of the dish and usually for a number of portions. </a:t>
            </a:r>
            <a:endParaRPr lang="en-GB"/>
          </a:p>
        </p:txBody>
      </p:sp>
      <p:pic>
        <p:nvPicPr>
          <p:cNvPr id="2" name="Audio 1">
            <a:hlinkClick r:id="" action="ppaction://media"/>
            <a:extLst>
              <a:ext uri="{FF2B5EF4-FFF2-40B4-BE49-F238E27FC236}">
                <a16:creationId xmlns:a16="http://schemas.microsoft.com/office/drawing/2014/main" id="{0714E2CC-62A9-4249-8F6C-647C3E48089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55038" y="455453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4315"/>
    </mc:Choice>
    <mc:Fallback xmlns="">
      <p:transition spd="slow" advTm="74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923">
                                            <p:txEl>
                                              <p:pRg st="0" end="0"/>
                                            </p:txEl>
                                          </p:spTgt>
                                        </p:tgtEl>
                                        <p:attrNameLst>
                                          <p:attrName>style.visibility</p:attrName>
                                        </p:attrNameLst>
                                      </p:cBhvr>
                                      <p:to>
                                        <p:strVal val="visible"/>
                                      </p:to>
                                    </p:set>
                                    <p:animEffect transition="in" filter="barn(inVertical)">
                                      <p:cBhvr>
                                        <p:cTn id="11" dur="500"/>
                                        <p:tgtEl>
                                          <p:spTgt spid="39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923">
                                            <p:txEl>
                                              <p:pRg st="1" end="1"/>
                                            </p:txEl>
                                          </p:spTgt>
                                        </p:tgtEl>
                                        <p:attrNameLst>
                                          <p:attrName>style.visibility</p:attrName>
                                        </p:attrNameLst>
                                      </p:cBhvr>
                                      <p:to>
                                        <p:strVal val="visible"/>
                                      </p:to>
                                    </p:set>
                                    <p:animEffect transition="in" filter="barn(inVertical)">
                                      <p:cBhvr>
                                        <p:cTn id="16" dur="500"/>
                                        <p:tgtEl>
                                          <p:spTgt spid="392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924">
                                            <p:txEl>
                                              <p:pRg st="0" end="0"/>
                                            </p:txEl>
                                          </p:spTgt>
                                        </p:tgtEl>
                                        <p:attrNameLst>
                                          <p:attrName>style.visibility</p:attrName>
                                        </p:attrNameLst>
                                      </p:cBhvr>
                                      <p:to>
                                        <p:strVal val="visible"/>
                                      </p:to>
                                    </p:set>
                                    <p:animEffect transition="in" filter="barn(inVertical)">
                                      <p:cBhvr>
                                        <p:cTn id="21" dur="500"/>
                                        <p:tgtEl>
                                          <p:spTgt spid="39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925">
                                            <p:txEl>
                                              <p:pRg st="0" end="0"/>
                                            </p:txEl>
                                          </p:spTgt>
                                        </p:tgtEl>
                                        <p:attrNameLst>
                                          <p:attrName>style.visibility</p:attrName>
                                        </p:attrNameLst>
                                      </p:cBhvr>
                                      <p:to>
                                        <p:strVal val="visible"/>
                                      </p:to>
                                    </p:set>
                                    <p:animEffect transition="in" filter="barn(inVertical)">
                                      <p:cBhvr>
                                        <p:cTn id="26" dur="500"/>
                                        <p:tgtEl>
                                          <p:spTgt spid="392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926">
                                            <p:txEl>
                                              <p:pRg st="0" end="0"/>
                                            </p:txEl>
                                          </p:spTgt>
                                        </p:tgtEl>
                                        <p:attrNameLst>
                                          <p:attrName>style.visibility</p:attrName>
                                        </p:attrNameLst>
                                      </p:cBhvr>
                                      <p:to>
                                        <p:strVal val="visible"/>
                                      </p:to>
                                    </p:set>
                                    <p:animEffect transition="in" filter="barn(inVertical)">
                                      <p:cBhvr>
                                        <p:cTn id="31" dur="500"/>
                                        <p:tgtEl>
                                          <p:spTgt spid="392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927">
                                            <p:txEl>
                                              <p:pRg st="0" end="0"/>
                                            </p:txEl>
                                          </p:spTgt>
                                        </p:tgtEl>
                                        <p:attrNameLst>
                                          <p:attrName>style.visibility</p:attrName>
                                        </p:attrNameLst>
                                      </p:cBhvr>
                                      <p:to>
                                        <p:strVal val="visible"/>
                                      </p:to>
                                    </p:set>
                                    <p:animEffect transition="in" filter="barn(inVertical)">
                                      <p:cBhvr>
                                        <p:cTn id="36" dur="500"/>
                                        <p:tgtEl>
                                          <p:spTgt spid="392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928">
                                            <p:txEl>
                                              <p:pRg st="0" end="0"/>
                                            </p:txEl>
                                          </p:spTgt>
                                        </p:tgtEl>
                                        <p:attrNameLst>
                                          <p:attrName>style.visibility</p:attrName>
                                        </p:attrNameLst>
                                      </p:cBhvr>
                                      <p:to>
                                        <p:strVal val="visible"/>
                                      </p:to>
                                    </p:set>
                                    <p:animEffect transition="in" filter="barn(inVertical)">
                                      <p:cBhvr>
                                        <p:cTn id="41" dur="500"/>
                                        <p:tgtEl>
                                          <p:spTgt spid="392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barn(inVertical)">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barn(inVertical)">
                                      <p:cBhvr>
                                        <p:cTn id="51" dur="500"/>
                                        <p:tgtEl>
                                          <p:spTgt spid="7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barn(inVertical)">
                                      <p:cBhvr>
                                        <p:cTn id="56" dur="500"/>
                                        <p:tgtEl>
                                          <p:spTgt spid="7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4"/>
                                        </p:tgtEl>
                                        <p:attrNameLst>
                                          <p:attrName>style.visibility</p:attrName>
                                        </p:attrNameLst>
                                      </p:cBhvr>
                                      <p:to>
                                        <p:strVal val="visible"/>
                                      </p:to>
                                    </p:set>
                                    <p:animEffect transition="in" filter="fade">
                                      <p:cBhvr>
                                        <p:cTn id="6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2"/>
                </p:tgtEl>
              </p:cMediaNode>
            </p:audio>
          </p:childTnLst>
        </p:cTn>
      </p:par>
    </p:tnLst>
    <p:bldLst>
      <p:bldP spid="3923" grpId="0" build="p"/>
      <p:bldP spid="3925" grpId="0" build="p"/>
      <p:bldP spid="3926" grpId="0" build="p"/>
      <p:bldP spid="3927" grpId="0" build="p"/>
      <p:bldP spid="3928" grpId="0" build="p"/>
      <p:bldP spid="70" grpId="0"/>
      <p:bldP spid="71" grpId="0"/>
      <p:bldP spid="72" grpId="0" animBg="1"/>
      <p:bldP spid="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13"/>
        <p:cNvGrpSpPr/>
        <p:nvPr/>
      </p:nvGrpSpPr>
      <p:grpSpPr>
        <a:xfrm>
          <a:off x="0" y="0"/>
          <a:ext cx="0" cy="0"/>
          <a:chOff x="0" y="0"/>
          <a:chExt cx="0" cy="0"/>
        </a:xfrm>
      </p:grpSpPr>
      <p:sp>
        <p:nvSpPr>
          <p:cNvPr id="3814" name="Google Shape;3814;p32"/>
          <p:cNvSpPr txBox="1">
            <a:spLocks noGrp="1"/>
          </p:cNvSpPr>
          <p:nvPr>
            <p:ph type="title"/>
          </p:nvPr>
        </p:nvSpPr>
        <p:spPr>
          <a:xfrm>
            <a:off x="2549400" y="979550"/>
            <a:ext cx="40452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b="1" i="0" u="none" strike="noStrike">
                <a:solidFill>
                  <a:srgbClr val="000000"/>
                </a:solidFill>
                <a:effectLst/>
                <a:latin typeface="Itim"/>
              </a:rPr>
              <a:t>State / </a:t>
            </a:r>
            <a:r>
              <a:rPr lang="en-GB">
                <a:solidFill>
                  <a:srgbClr val="000000"/>
                </a:solidFill>
              </a:rPr>
              <a:t>N</a:t>
            </a:r>
            <a:r>
              <a:rPr lang="en-GB" b="1" i="0" u="none" strike="noStrike">
                <a:solidFill>
                  <a:srgbClr val="000000"/>
                </a:solidFill>
                <a:effectLst/>
                <a:latin typeface="Itim"/>
              </a:rPr>
              <a:t>ame </a:t>
            </a:r>
            <a:br>
              <a:rPr lang="en-GB" b="1" i="0" u="none" strike="noStrike">
                <a:solidFill>
                  <a:srgbClr val="000000"/>
                </a:solidFill>
                <a:effectLst/>
                <a:latin typeface="Itim"/>
              </a:rPr>
            </a:br>
            <a:r>
              <a:rPr lang="en-GB" b="1" i="0" u="none" strike="noStrike">
                <a:solidFill>
                  <a:srgbClr val="000000"/>
                </a:solidFill>
                <a:effectLst/>
                <a:latin typeface="Itim"/>
              </a:rPr>
              <a:t> Give / Identify</a:t>
            </a:r>
            <a:endParaRPr lang="en-GB"/>
          </a:p>
        </p:txBody>
      </p:sp>
      <p:sp>
        <p:nvSpPr>
          <p:cNvPr id="3815" name="Google Shape;3815;p32"/>
          <p:cNvSpPr txBox="1">
            <a:spLocks noGrp="1"/>
          </p:cNvSpPr>
          <p:nvPr>
            <p:ph type="subTitle" idx="1"/>
          </p:nvPr>
        </p:nvSpPr>
        <p:spPr>
          <a:xfrm>
            <a:off x="1381913" y="1895145"/>
            <a:ext cx="6112041" cy="86868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a:t>This will be the easiest type question you will be asked.  </a:t>
            </a:r>
          </a:p>
        </p:txBody>
      </p:sp>
      <p:sp>
        <p:nvSpPr>
          <p:cNvPr id="6" name="TextBox 5">
            <a:extLst>
              <a:ext uri="{FF2B5EF4-FFF2-40B4-BE49-F238E27FC236}">
                <a16:creationId xmlns:a16="http://schemas.microsoft.com/office/drawing/2014/main" id="{7B0DCB24-AA5C-4F83-8BED-CE335A5FB538}"/>
              </a:ext>
            </a:extLst>
          </p:cNvPr>
          <p:cNvSpPr txBox="1"/>
          <p:nvPr/>
        </p:nvSpPr>
        <p:spPr>
          <a:xfrm>
            <a:off x="1636294" y="2571750"/>
            <a:ext cx="5953914" cy="738664"/>
          </a:xfrm>
          <a:prstGeom prst="rect">
            <a:avLst/>
          </a:prstGeom>
          <a:solidFill>
            <a:schemeClr val="bg1"/>
          </a:solidFill>
        </p:spPr>
        <p:txBody>
          <a:bodyPr wrap="square">
            <a:spAutoFit/>
          </a:bodyPr>
          <a:lstStyle/>
          <a:p>
            <a:pPr rtl="0">
              <a:spcBef>
                <a:spcPts val="600"/>
              </a:spcBef>
            </a:pPr>
            <a:r>
              <a:rPr lang="en-GB" b="1" i="0" u="none" strike="noStrike">
                <a:solidFill>
                  <a:srgbClr val="596C9C"/>
                </a:solidFill>
                <a:effectLst/>
                <a:latin typeface="Raleway" panose="020B0503030101060003" pitchFamily="34" charset="0"/>
              </a:rPr>
              <a:t>Example Question:</a:t>
            </a:r>
            <a:r>
              <a:rPr lang="en-GB" b="0" i="0" u="none" strike="noStrike">
                <a:solidFill>
                  <a:srgbClr val="434343"/>
                </a:solidFill>
                <a:effectLst/>
                <a:latin typeface="Raleway" panose="020B0503030101060003" pitchFamily="34" charset="0"/>
              </a:rPr>
              <a:t> Identify three correct pieces of equipment required to blind bake a pastry case.                                          (3)</a:t>
            </a:r>
            <a:endParaRPr lang="en-GB" b="0">
              <a:effectLst/>
            </a:endParaRPr>
          </a:p>
          <a:p>
            <a:r>
              <a:rPr lang="en-GB" b="1" i="0" u="none" strike="noStrike">
                <a:solidFill>
                  <a:srgbClr val="3C78D8"/>
                </a:solidFill>
                <a:effectLst/>
                <a:latin typeface="Raleway" panose="020B0503030101060003" pitchFamily="34" charset="0"/>
              </a:rPr>
              <a:t> </a:t>
            </a:r>
            <a:r>
              <a:rPr lang="en-GB" b="1" i="0" u="none" strike="noStrike">
                <a:solidFill>
                  <a:srgbClr val="F0AB00"/>
                </a:solidFill>
                <a:effectLst/>
                <a:latin typeface="Raleway" panose="020B0503030101060003" pitchFamily="34" charset="0"/>
              </a:rPr>
              <a:t>Answer:</a:t>
            </a:r>
            <a:r>
              <a:rPr lang="en-GB" b="0" i="0" u="none" strike="noStrike">
                <a:solidFill>
                  <a:srgbClr val="434343"/>
                </a:solidFill>
                <a:effectLst/>
                <a:latin typeface="Raleway" panose="020B0503030101060003" pitchFamily="34" charset="0"/>
              </a:rPr>
              <a:t> Flan ring, tin foil and baking beans. </a:t>
            </a:r>
            <a:endParaRPr lang="en-GB"/>
          </a:p>
        </p:txBody>
      </p:sp>
      <p:sp>
        <p:nvSpPr>
          <p:cNvPr id="7" name="TextBox 6">
            <a:extLst>
              <a:ext uri="{FF2B5EF4-FFF2-40B4-BE49-F238E27FC236}">
                <a16:creationId xmlns:a16="http://schemas.microsoft.com/office/drawing/2014/main" id="{77A54E2C-3EA0-4446-AC10-C332DE30C671}"/>
              </a:ext>
            </a:extLst>
          </p:cNvPr>
          <p:cNvSpPr txBox="1"/>
          <p:nvPr/>
        </p:nvSpPr>
        <p:spPr>
          <a:xfrm>
            <a:off x="1625981" y="3364986"/>
            <a:ext cx="5974540" cy="738664"/>
          </a:xfrm>
          <a:prstGeom prst="rect">
            <a:avLst/>
          </a:prstGeom>
          <a:solidFill>
            <a:schemeClr val="bg1"/>
          </a:solidFill>
        </p:spPr>
        <p:txBody>
          <a:bodyPr wrap="square">
            <a:spAutoFit/>
          </a:bodyPr>
          <a:lstStyle/>
          <a:p>
            <a:pPr rtl="0">
              <a:spcBef>
                <a:spcPts val="600"/>
              </a:spcBef>
            </a:pPr>
            <a:r>
              <a:rPr lang="en-GB" b="1" i="0" u="none" strike="noStrike">
                <a:solidFill>
                  <a:srgbClr val="596C9C"/>
                </a:solidFill>
                <a:effectLst/>
                <a:latin typeface="Raleway" panose="020B0503030101060003" pitchFamily="34" charset="0"/>
              </a:rPr>
              <a:t>Example Question:</a:t>
            </a:r>
            <a:r>
              <a:rPr lang="en-GB" b="0" i="0" u="none" strike="noStrike">
                <a:solidFill>
                  <a:srgbClr val="434343"/>
                </a:solidFill>
                <a:effectLst/>
                <a:latin typeface="Raleway" panose="020B0503030101060003" pitchFamily="34" charset="0"/>
              </a:rPr>
              <a:t> Name a garnish, including the preparation technique, </a:t>
            </a:r>
            <a:r>
              <a:rPr lang="en-GB">
                <a:solidFill>
                  <a:srgbClr val="434343"/>
                </a:solidFill>
                <a:latin typeface="Raleway" panose="020B0503030101060003" pitchFamily="34" charset="0"/>
              </a:rPr>
              <a:t>that would be suitable for a macaroni cheese</a:t>
            </a:r>
            <a:r>
              <a:rPr lang="en-GB" b="0" i="0" u="none" strike="noStrike">
                <a:solidFill>
                  <a:srgbClr val="434343"/>
                </a:solidFill>
                <a:effectLst/>
                <a:latin typeface="Raleway" panose="020B0503030101060003" pitchFamily="34" charset="0"/>
              </a:rPr>
              <a:t>.      (1)</a:t>
            </a:r>
            <a:endParaRPr lang="en-GB" b="0">
              <a:effectLst/>
            </a:endParaRPr>
          </a:p>
          <a:p>
            <a:r>
              <a:rPr lang="en-GB" b="1" i="0" u="none" strike="noStrike">
                <a:solidFill>
                  <a:srgbClr val="F0AB00"/>
                </a:solidFill>
                <a:effectLst/>
                <a:latin typeface="Raleway" panose="020B0503030101060003" pitchFamily="34" charset="0"/>
              </a:rPr>
              <a:t> Possible Answer:</a:t>
            </a:r>
            <a:r>
              <a:rPr lang="en-GB" b="0" i="0" u="none" strike="noStrike">
                <a:solidFill>
                  <a:srgbClr val="434343"/>
                </a:solidFill>
                <a:effectLst/>
                <a:latin typeface="Raleway" panose="020B0503030101060003" pitchFamily="34" charset="0"/>
              </a:rPr>
              <a:t> Chopped parsley, chopped chives, tomato wedges. </a:t>
            </a:r>
            <a:endParaRPr lang="en-GB"/>
          </a:p>
        </p:txBody>
      </p:sp>
      <p:pic>
        <p:nvPicPr>
          <p:cNvPr id="2" name="Audio 1">
            <a:hlinkClick r:id="" action="ppaction://media"/>
            <a:extLst>
              <a:ext uri="{FF2B5EF4-FFF2-40B4-BE49-F238E27FC236}">
                <a16:creationId xmlns:a16="http://schemas.microsoft.com/office/drawing/2014/main" id="{2DC65D7B-46EF-441C-80D1-F50A45F097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5038" y="4554538"/>
            <a:ext cx="436562" cy="4365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474"/>
    </mc:Choice>
    <mc:Fallback xmlns="">
      <p:transition spd="slow" advTm="33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819"/>
        <p:cNvGrpSpPr/>
        <p:nvPr/>
      </p:nvGrpSpPr>
      <p:grpSpPr>
        <a:xfrm>
          <a:off x="0" y="0"/>
          <a:ext cx="0" cy="0"/>
          <a:chOff x="0" y="0"/>
          <a:chExt cx="0" cy="0"/>
        </a:xfrm>
      </p:grpSpPr>
      <p:sp>
        <p:nvSpPr>
          <p:cNvPr id="3820" name="Google Shape;3820;p33"/>
          <p:cNvSpPr txBox="1">
            <a:spLocks noGrp="1"/>
          </p:cNvSpPr>
          <p:nvPr>
            <p:ph type="title"/>
          </p:nvPr>
        </p:nvSpPr>
        <p:spPr>
          <a:xfrm>
            <a:off x="713100" y="59590"/>
            <a:ext cx="77178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Describe </a:t>
            </a:r>
            <a:r>
              <a:rPr lang="en">
                <a:solidFill>
                  <a:schemeClr val="accent1"/>
                </a:solidFill>
              </a:rPr>
              <a:t>question</a:t>
            </a:r>
            <a:endParaRPr>
              <a:solidFill>
                <a:schemeClr val="accent1"/>
              </a:solidFill>
            </a:endParaRPr>
          </a:p>
        </p:txBody>
      </p:sp>
      <p:sp>
        <p:nvSpPr>
          <p:cNvPr id="3821" name="Google Shape;3821;p33"/>
          <p:cNvSpPr txBox="1">
            <a:spLocks noGrp="1"/>
          </p:cNvSpPr>
          <p:nvPr>
            <p:ph type="subTitle" idx="1"/>
          </p:nvPr>
        </p:nvSpPr>
        <p:spPr>
          <a:xfrm>
            <a:off x="2481446" y="661069"/>
            <a:ext cx="4202206" cy="40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DD7E6B"/>
                </a:solidFill>
              </a:rPr>
              <a:t>How to structure your answer</a:t>
            </a:r>
            <a:endParaRPr>
              <a:solidFill>
                <a:srgbClr val="DD7E6B"/>
              </a:solidFill>
            </a:endParaRPr>
          </a:p>
        </p:txBody>
      </p:sp>
      <p:sp>
        <p:nvSpPr>
          <p:cNvPr id="3822" name="Google Shape;3822;p33"/>
          <p:cNvSpPr txBox="1">
            <a:spLocks noGrp="1"/>
          </p:cNvSpPr>
          <p:nvPr>
            <p:ph type="subTitle" idx="2"/>
          </p:nvPr>
        </p:nvSpPr>
        <p:spPr>
          <a:xfrm>
            <a:off x="651777" y="1545033"/>
            <a:ext cx="7779123" cy="749400"/>
          </a:xfrm>
          <a:prstGeom prst="rect">
            <a:avLst/>
          </a:prstGeom>
        </p:spPr>
        <p:txBody>
          <a:bodyPr spcFirstLastPara="1" wrap="square" lIns="91425" tIns="91425" rIns="91425" bIns="91425" anchor="ctr" anchorCtr="0">
            <a:noAutofit/>
          </a:bodyPr>
          <a:lstStyle/>
          <a:p>
            <a:pPr algn="l" rtl="0" fontAlgn="base">
              <a:spcBef>
                <a:spcPts val="0"/>
              </a:spcBef>
              <a:spcAft>
                <a:spcPts val="0"/>
              </a:spcAft>
              <a:buFont typeface="Arial" panose="020B0604020202020204" pitchFamily="34" charset="0"/>
              <a:buChar char="•"/>
            </a:pPr>
            <a:r>
              <a:rPr lang="en-GB" sz="1600" i="0" u="none" strike="noStrike">
                <a:solidFill>
                  <a:schemeClr val="tx1"/>
                </a:solidFill>
                <a:effectLst/>
                <a:latin typeface="Source Sans Pro" panose="020B0503030403020204" pitchFamily="34" charset="0"/>
              </a:rPr>
              <a:t>More </a:t>
            </a:r>
            <a:r>
              <a:rPr lang="en-GB" sz="1600" b="1" i="0" u="none" strike="noStrike">
                <a:solidFill>
                  <a:srgbClr val="596C9C"/>
                </a:solidFill>
                <a:effectLst/>
                <a:latin typeface="Source Sans Pro" panose="020B0503030403020204" pitchFamily="34" charset="0"/>
              </a:rPr>
              <a:t>depth </a:t>
            </a:r>
            <a:r>
              <a:rPr lang="en-GB" sz="1600" i="0" u="none" strike="noStrike">
                <a:solidFill>
                  <a:schemeClr val="tx1"/>
                </a:solidFill>
                <a:effectLst/>
                <a:latin typeface="Source Sans Pro" panose="020B0503030403020204" pitchFamily="34" charset="0"/>
              </a:rPr>
              <a:t>required in this question.</a:t>
            </a:r>
          </a:p>
          <a:p>
            <a:pPr algn="l" rtl="0" fontAlgn="base">
              <a:spcBef>
                <a:spcPts val="0"/>
              </a:spcBef>
              <a:spcAft>
                <a:spcPts val="0"/>
              </a:spcAft>
              <a:buFont typeface="Arial" panose="020B0604020202020204" pitchFamily="34" charset="0"/>
              <a:buChar char="•"/>
            </a:pPr>
            <a:r>
              <a:rPr lang="en-GB" sz="1600" i="0" u="none" strike="noStrike">
                <a:solidFill>
                  <a:schemeClr val="tx1"/>
                </a:solidFill>
                <a:effectLst/>
                <a:latin typeface="Source Sans Pro" panose="020B0503030403020204" pitchFamily="34" charset="0"/>
              </a:rPr>
              <a:t>Always answer in a </a:t>
            </a:r>
            <a:r>
              <a:rPr lang="en-GB" sz="1600" b="1" i="0" u="none" strike="noStrike">
                <a:solidFill>
                  <a:srgbClr val="596C9C"/>
                </a:solidFill>
                <a:effectLst/>
                <a:latin typeface="Source Sans Pro" panose="020B0503030403020204" pitchFamily="34" charset="0"/>
              </a:rPr>
              <a:t>sentence</a:t>
            </a:r>
            <a:r>
              <a:rPr lang="en-GB" sz="1600" i="0" u="none" strike="noStrike">
                <a:solidFill>
                  <a:schemeClr val="tx1"/>
                </a:solidFill>
                <a:effectLst/>
                <a:latin typeface="Source Sans Pro" panose="020B0503030403020204" pitchFamily="34" charset="0"/>
              </a:rPr>
              <a:t> </a:t>
            </a:r>
          </a:p>
          <a:p>
            <a:pPr algn="l" rtl="0" fontAlgn="base">
              <a:spcBef>
                <a:spcPts val="0"/>
              </a:spcBef>
              <a:spcAft>
                <a:spcPts val="0"/>
              </a:spcAft>
              <a:buFont typeface="Arial" panose="020B0604020202020204" pitchFamily="34" charset="0"/>
              <a:buChar char="•"/>
            </a:pPr>
            <a:r>
              <a:rPr lang="en-GB" sz="1600">
                <a:solidFill>
                  <a:srgbClr val="000000"/>
                </a:solidFill>
                <a:latin typeface="Source Sans Pro" panose="020B0503030403020204" pitchFamily="34" charset="0"/>
              </a:rPr>
              <a:t>2 parts to your answer: 1. </a:t>
            </a:r>
            <a:r>
              <a:rPr lang="en-GB" sz="1600" b="1" i="0" u="none" strike="noStrike">
                <a:solidFill>
                  <a:srgbClr val="596C9C"/>
                </a:solidFill>
                <a:effectLst/>
                <a:latin typeface="Source Sans Pro" panose="020B0503030403020204" pitchFamily="34" charset="0"/>
              </a:rPr>
              <a:t>link to the question </a:t>
            </a:r>
            <a:r>
              <a:rPr lang="en-GB" sz="1600" i="0" u="none" strike="noStrike">
                <a:solidFill>
                  <a:schemeClr val="tx1"/>
                </a:solidFill>
                <a:effectLst/>
                <a:latin typeface="Source Sans Pro" panose="020B0503030403020204" pitchFamily="34" charset="0"/>
              </a:rPr>
              <a:t>2.</a:t>
            </a:r>
            <a:r>
              <a:rPr lang="en-GB" sz="1600" b="1" i="0" u="none" strike="noStrike">
                <a:solidFill>
                  <a:srgbClr val="596C9C"/>
                </a:solidFill>
                <a:effectLst/>
                <a:latin typeface="Source Sans Pro" panose="020B0503030403020204" pitchFamily="34" charset="0"/>
              </a:rPr>
              <a:t> make points and give a description of them. </a:t>
            </a:r>
            <a:r>
              <a:rPr lang="en-GB" sz="1600" b="0" i="0" u="none" strike="noStrike">
                <a:solidFill>
                  <a:srgbClr val="000000"/>
                </a:solidFill>
                <a:effectLst/>
                <a:latin typeface="Source Sans Pro" panose="020B0503030403020204" pitchFamily="34" charset="0"/>
              </a:rPr>
              <a:t> </a:t>
            </a:r>
          </a:p>
          <a:p>
            <a:pPr algn="l" fontAlgn="base">
              <a:buFont typeface="Arial" panose="020B0604020202020204" pitchFamily="34" charset="0"/>
              <a:buChar char="•"/>
            </a:pPr>
            <a:r>
              <a:rPr lang="en-GB" sz="1600">
                <a:solidFill>
                  <a:srgbClr val="000000"/>
                </a:solidFill>
                <a:latin typeface="Source Sans Pro" panose="020B0503030403020204" pitchFamily="34" charset="0"/>
              </a:rPr>
              <a:t>You are not stating </a:t>
            </a:r>
            <a:r>
              <a:rPr lang="en-GB" sz="1600" b="1">
                <a:solidFill>
                  <a:srgbClr val="596C9C"/>
                </a:solidFill>
                <a:latin typeface="Source Sans Pro" panose="020B0503030403020204" pitchFamily="34" charset="0"/>
              </a:rPr>
              <a:t>WHY</a:t>
            </a:r>
            <a:r>
              <a:rPr lang="en-GB" sz="1600">
                <a:solidFill>
                  <a:srgbClr val="000000"/>
                </a:solidFill>
                <a:latin typeface="Source Sans Pro" panose="020B0503030403020204" pitchFamily="34" charset="0"/>
              </a:rPr>
              <a:t> something is done, but describing </a:t>
            </a:r>
            <a:r>
              <a:rPr lang="en-GB" sz="1600" b="1">
                <a:solidFill>
                  <a:srgbClr val="596C9C"/>
                </a:solidFill>
                <a:latin typeface="Source Sans Pro" panose="020B0503030403020204" pitchFamily="34" charset="0"/>
              </a:rPr>
              <a:t>HOW</a:t>
            </a:r>
            <a:r>
              <a:rPr lang="en-GB" sz="1600">
                <a:solidFill>
                  <a:srgbClr val="000000"/>
                </a:solidFill>
                <a:latin typeface="Source Sans Pro" panose="020B0503030403020204" pitchFamily="34" charset="0"/>
              </a:rPr>
              <a:t> it is done. </a:t>
            </a:r>
          </a:p>
          <a:p>
            <a:pPr algn="l" rtl="0" fontAlgn="base">
              <a:spcBef>
                <a:spcPts val="0"/>
              </a:spcBef>
              <a:spcAft>
                <a:spcPts val="0"/>
              </a:spcAft>
              <a:buFont typeface="Arial" panose="020B0604020202020204" pitchFamily="34" charset="0"/>
              <a:buChar char="•"/>
            </a:pPr>
            <a:r>
              <a:rPr lang="en-GB" sz="1600" b="0" i="0" u="none" strike="noStrike">
                <a:solidFill>
                  <a:srgbClr val="000000"/>
                </a:solidFill>
                <a:effectLst/>
                <a:latin typeface="Source Sans Pro" panose="020B0503030403020204" pitchFamily="34" charset="0"/>
              </a:rPr>
              <a:t>When answering describe questions, </a:t>
            </a:r>
            <a:r>
              <a:rPr lang="en-GB" sz="1600" b="1" i="0" u="none" strike="noStrike">
                <a:solidFill>
                  <a:srgbClr val="596C9C"/>
                </a:solidFill>
                <a:effectLst/>
                <a:latin typeface="Source Sans Pro" panose="020B0503030403020204" pitchFamily="34" charset="0"/>
              </a:rPr>
              <a:t>it helps to imagine you are writing for someone who knows absolutely nothing about the subject.</a:t>
            </a:r>
          </a:p>
        </p:txBody>
      </p:sp>
      <p:grpSp>
        <p:nvGrpSpPr>
          <p:cNvPr id="3825" name="Google Shape;3825;p33"/>
          <p:cNvGrpSpPr/>
          <p:nvPr/>
        </p:nvGrpSpPr>
        <p:grpSpPr>
          <a:xfrm>
            <a:off x="7917500" y="702300"/>
            <a:ext cx="255050" cy="249125"/>
            <a:chOff x="1282000" y="870850"/>
            <a:chExt cx="255050" cy="249125"/>
          </a:xfrm>
        </p:grpSpPr>
        <p:sp>
          <p:nvSpPr>
            <p:cNvPr id="3826" name="Google Shape;3826;p33"/>
            <p:cNvSpPr/>
            <p:nvPr/>
          </p:nvSpPr>
          <p:spPr>
            <a:xfrm flipH="1">
              <a:off x="1282000" y="870850"/>
              <a:ext cx="255050" cy="249125"/>
            </a:xfrm>
            <a:custGeom>
              <a:avLst/>
              <a:gdLst/>
              <a:ahLst/>
              <a:cxnLst/>
              <a:rect l="l" t="t" r="r" b="b"/>
              <a:pathLst>
                <a:path w="10202" h="9965" extrusionOk="0">
                  <a:moveTo>
                    <a:pt x="475" y="4626"/>
                  </a:moveTo>
                  <a:cubicBezTo>
                    <a:pt x="237" y="5101"/>
                    <a:pt x="0" y="5575"/>
                    <a:pt x="0" y="6168"/>
                  </a:cubicBezTo>
                  <a:cubicBezTo>
                    <a:pt x="0" y="6880"/>
                    <a:pt x="475" y="7710"/>
                    <a:pt x="1068" y="8304"/>
                  </a:cubicBezTo>
                  <a:cubicBezTo>
                    <a:pt x="1542" y="9015"/>
                    <a:pt x="2135" y="9727"/>
                    <a:pt x="2966" y="9846"/>
                  </a:cubicBezTo>
                  <a:cubicBezTo>
                    <a:pt x="3559" y="9964"/>
                    <a:pt x="4152" y="9608"/>
                    <a:pt x="4745" y="9371"/>
                  </a:cubicBezTo>
                  <a:cubicBezTo>
                    <a:pt x="5694" y="9015"/>
                    <a:pt x="6643" y="8541"/>
                    <a:pt x="7473" y="8185"/>
                  </a:cubicBezTo>
                  <a:cubicBezTo>
                    <a:pt x="8185" y="7829"/>
                    <a:pt x="9015" y="7473"/>
                    <a:pt x="9490" y="6762"/>
                  </a:cubicBezTo>
                  <a:cubicBezTo>
                    <a:pt x="10201" y="5694"/>
                    <a:pt x="9964" y="4152"/>
                    <a:pt x="9134" y="3084"/>
                  </a:cubicBezTo>
                  <a:cubicBezTo>
                    <a:pt x="6643" y="0"/>
                    <a:pt x="2372" y="1542"/>
                    <a:pt x="475" y="462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3"/>
            <p:cNvSpPr/>
            <p:nvPr/>
          </p:nvSpPr>
          <p:spPr>
            <a:xfrm flipH="1">
              <a:off x="1314625" y="906425"/>
              <a:ext cx="127550" cy="62300"/>
            </a:xfrm>
            <a:custGeom>
              <a:avLst/>
              <a:gdLst/>
              <a:ahLst/>
              <a:cxnLst/>
              <a:rect l="l" t="t" r="r" b="b"/>
              <a:pathLst>
                <a:path w="5102" h="2492" extrusionOk="0">
                  <a:moveTo>
                    <a:pt x="1" y="831"/>
                  </a:moveTo>
                  <a:cubicBezTo>
                    <a:pt x="1" y="831"/>
                    <a:pt x="1662" y="1"/>
                    <a:pt x="3085" y="594"/>
                  </a:cubicBezTo>
                  <a:cubicBezTo>
                    <a:pt x="4627" y="1187"/>
                    <a:pt x="5101" y="2492"/>
                    <a:pt x="5101" y="2492"/>
                  </a:cubicBezTo>
                  <a:cubicBezTo>
                    <a:pt x="5101" y="2492"/>
                    <a:pt x="3797" y="119"/>
                    <a:pt x="1"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3"/>
            <p:cNvSpPr/>
            <p:nvPr/>
          </p:nvSpPr>
          <p:spPr>
            <a:xfrm flipH="1">
              <a:off x="1293875" y="986500"/>
              <a:ext cx="14850" cy="29675"/>
            </a:xfrm>
            <a:custGeom>
              <a:avLst/>
              <a:gdLst/>
              <a:ahLst/>
              <a:cxnLst/>
              <a:rect l="l" t="t" r="r" b="b"/>
              <a:pathLst>
                <a:path w="594" h="1187" extrusionOk="0">
                  <a:moveTo>
                    <a:pt x="238" y="0"/>
                  </a:moveTo>
                  <a:cubicBezTo>
                    <a:pt x="238" y="0"/>
                    <a:pt x="594" y="949"/>
                    <a:pt x="1" y="1187"/>
                  </a:cubicBezTo>
                  <a:cubicBezTo>
                    <a:pt x="1" y="1187"/>
                    <a:pt x="357" y="593"/>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8" name="Google Shape;3838;p33"/>
          <p:cNvGrpSpPr/>
          <p:nvPr/>
        </p:nvGrpSpPr>
        <p:grpSpPr>
          <a:xfrm>
            <a:off x="7007706" y="233622"/>
            <a:ext cx="651444" cy="674264"/>
            <a:chOff x="2231240" y="1707664"/>
            <a:chExt cx="679217" cy="749477"/>
          </a:xfrm>
        </p:grpSpPr>
        <p:sp>
          <p:nvSpPr>
            <p:cNvPr id="3839" name="Google Shape;3839;p33"/>
            <p:cNvSpPr/>
            <p:nvPr/>
          </p:nvSpPr>
          <p:spPr>
            <a:xfrm>
              <a:off x="2348112" y="1906740"/>
              <a:ext cx="445472" cy="480137"/>
            </a:xfrm>
            <a:custGeom>
              <a:avLst/>
              <a:gdLst/>
              <a:ahLst/>
              <a:cxnLst/>
              <a:rect l="l" t="t" r="r" b="b"/>
              <a:pathLst>
                <a:path w="124087" h="133743" extrusionOk="0">
                  <a:moveTo>
                    <a:pt x="3328" y="1"/>
                  </a:moveTo>
                  <a:cubicBezTo>
                    <a:pt x="2414" y="1"/>
                    <a:pt x="1566" y="392"/>
                    <a:pt x="947" y="1045"/>
                  </a:cubicBezTo>
                  <a:cubicBezTo>
                    <a:pt x="327" y="1697"/>
                    <a:pt x="1" y="2610"/>
                    <a:pt x="66" y="3524"/>
                  </a:cubicBezTo>
                  <a:lnTo>
                    <a:pt x="9852" y="130741"/>
                  </a:lnTo>
                  <a:cubicBezTo>
                    <a:pt x="9982" y="132437"/>
                    <a:pt x="11418" y="133742"/>
                    <a:pt x="13114" y="133742"/>
                  </a:cubicBezTo>
                  <a:lnTo>
                    <a:pt x="110973" y="133742"/>
                  </a:lnTo>
                  <a:cubicBezTo>
                    <a:pt x="112670" y="133742"/>
                    <a:pt x="114105" y="132437"/>
                    <a:pt x="114235" y="130741"/>
                  </a:cubicBezTo>
                  <a:lnTo>
                    <a:pt x="124021" y="3524"/>
                  </a:lnTo>
                  <a:cubicBezTo>
                    <a:pt x="124087" y="2610"/>
                    <a:pt x="123760" y="1697"/>
                    <a:pt x="123141" y="1045"/>
                  </a:cubicBezTo>
                  <a:cubicBezTo>
                    <a:pt x="122521" y="392"/>
                    <a:pt x="121673" y="1"/>
                    <a:pt x="120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3"/>
            <p:cNvSpPr/>
            <p:nvPr/>
          </p:nvSpPr>
          <p:spPr>
            <a:xfrm>
              <a:off x="2348112" y="1906740"/>
              <a:ext cx="105632" cy="480137"/>
            </a:xfrm>
            <a:custGeom>
              <a:avLst/>
              <a:gdLst/>
              <a:ahLst/>
              <a:cxnLst/>
              <a:rect l="l" t="t" r="r" b="b"/>
              <a:pathLst>
                <a:path w="29424" h="133743" extrusionOk="0">
                  <a:moveTo>
                    <a:pt x="3328" y="1"/>
                  </a:moveTo>
                  <a:cubicBezTo>
                    <a:pt x="2414" y="1"/>
                    <a:pt x="1566" y="392"/>
                    <a:pt x="947" y="1045"/>
                  </a:cubicBezTo>
                  <a:cubicBezTo>
                    <a:pt x="327" y="1697"/>
                    <a:pt x="1" y="2610"/>
                    <a:pt x="66" y="3524"/>
                  </a:cubicBezTo>
                  <a:lnTo>
                    <a:pt x="9852" y="130741"/>
                  </a:lnTo>
                  <a:cubicBezTo>
                    <a:pt x="9982" y="132437"/>
                    <a:pt x="11418" y="133742"/>
                    <a:pt x="13114" y="133742"/>
                  </a:cubicBezTo>
                  <a:lnTo>
                    <a:pt x="29424" y="133742"/>
                  </a:lnTo>
                  <a:cubicBezTo>
                    <a:pt x="27727" y="133742"/>
                    <a:pt x="26292" y="132437"/>
                    <a:pt x="26162" y="130741"/>
                  </a:cubicBezTo>
                  <a:lnTo>
                    <a:pt x="16376" y="3524"/>
                  </a:lnTo>
                  <a:cubicBezTo>
                    <a:pt x="16311" y="2610"/>
                    <a:pt x="16637" y="1697"/>
                    <a:pt x="17256" y="1045"/>
                  </a:cubicBezTo>
                  <a:cubicBezTo>
                    <a:pt x="17876" y="392"/>
                    <a:pt x="18724" y="1"/>
                    <a:pt x="1963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3"/>
            <p:cNvSpPr/>
            <p:nvPr/>
          </p:nvSpPr>
          <p:spPr>
            <a:xfrm>
              <a:off x="2559136" y="2082399"/>
              <a:ext cx="23425" cy="175662"/>
            </a:xfrm>
            <a:custGeom>
              <a:avLst/>
              <a:gdLst/>
              <a:ahLst/>
              <a:cxnLst/>
              <a:rect l="l" t="t" r="r" b="b"/>
              <a:pathLst>
                <a:path w="6525" h="48931" extrusionOk="0">
                  <a:moveTo>
                    <a:pt x="3263" y="1"/>
                  </a:moveTo>
                  <a:cubicBezTo>
                    <a:pt x="1468" y="1"/>
                    <a:pt x="1" y="1468"/>
                    <a:pt x="1" y="3263"/>
                  </a:cubicBezTo>
                  <a:lnTo>
                    <a:pt x="1" y="45668"/>
                  </a:lnTo>
                  <a:cubicBezTo>
                    <a:pt x="1" y="47462"/>
                    <a:pt x="1468" y="48930"/>
                    <a:pt x="3263" y="48930"/>
                  </a:cubicBezTo>
                  <a:cubicBezTo>
                    <a:pt x="5057" y="48930"/>
                    <a:pt x="6525" y="47462"/>
                    <a:pt x="6525" y="45668"/>
                  </a:cubicBezTo>
                  <a:lnTo>
                    <a:pt x="6525" y="3263"/>
                  </a:lnTo>
                  <a:cubicBezTo>
                    <a:pt x="6525" y="1468"/>
                    <a:pt x="5057" y="1"/>
                    <a:pt x="326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33"/>
            <p:cNvSpPr/>
            <p:nvPr/>
          </p:nvSpPr>
          <p:spPr>
            <a:xfrm>
              <a:off x="2628462" y="2105860"/>
              <a:ext cx="48720" cy="152202"/>
            </a:xfrm>
            <a:custGeom>
              <a:avLst/>
              <a:gdLst/>
              <a:ahLst/>
              <a:cxnLst/>
              <a:rect l="l" t="t" r="r" b="b"/>
              <a:pathLst>
                <a:path w="13571" h="42396" extrusionOk="0">
                  <a:moveTo>
                    <a:pt x="10044" y="0"/>
                  </a:moveTo>
                  <a:cubicBezTo>
                    <a:pt x="8509" y="0"/>
                    <a:pt x="7140" y="1101"/>
                    <a:pt x="6851" y="2664"/>
                  </a:cubicBezTo>
                  <a:lnTo>
                    <a:pt x="327" y="38546"/>
                  </a:lnTo>
                  <a:cubicBezTo>
                    <a:pt x="1" y="40308"/>
                    <a:pt x="1175" y="42037"/>
                    <a:pt x="2936" y="42330"/>
                  </a:cubicBezTo>
                  <a:cubicBezTo>
                    <a:pt x="3132" y="42363"/>
                    <a:pt x="3328" y="42395"/>
                    <a:pt x="3523" y="42395"/>
                  </a:cubicBezTo>
                  <a:cubicBezTo>
                    <a:pt x="5089" y="42395"/>
                    <a:pt x="6459" y="41286"/>
                    <a:pt x="6720" y="39721"/>
                  </a:cubicBezTo>
                  <a:lnTo>
                    <a:pt x="13244" y="3839"/>
                  </a:lnTo>
                  <a:cubicBezTo>
                    <a:pt x="13570" y="2077"/>
                    <a:pt x="12396" y="348"/>
                    <a:pt x="10635" y="55"/>
                  </a:cubicBezTo>
                  <a:cubicBezTo>
                    <a:pt x="10436" y="18"/>
                    <a:pt x="10239" y="0"/>
                    <a:pt x="10044"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33"/>
            <p:cNvSpPr/>
            <p:nvPr/>
          </p:nvSpPr>
          <p:spPr>
            <a:xfrm>
              <a:off x="2464514" y="2105860"/>
              <a:ext cx="48720" cy="152202"/>
            </a:xfrm>
            <a:custGeom>
              <a:avLst/>
              <a:gdLst/>
              <a:ahLst/>
              <a:cxnLst/>
              <a:rect l="l" t="t" r="r" b="b"/>
              <a:pathLst>
                <a:path w="13571" h="42396" extrusionOk="0">
                  <a:moveTo>
                    <a:pt x="3528" y="0"/>
                  </a:moveTo>
                  <a:cubicBezTo>
                    <a:pt x="3333" y="0"/>
                    <a:pt x="3135" y="18"/>
                    <a:pt x="2937" y="55"/>
                  </a:cubicBezTo>
                  <a:cubicBezTo>
                    <a:pt x="1175" y="348"/>
                    <a:pt x="1" y="2077"/>
                    <a:pt x="327" y="3839"/>
                  </a:cubicBezTo>
                  <a:lnTo>
                    <a:pt x="6851" y="39721"/>
                  </a:lnTo>
                  <a:cubicBezTo>
                    <a:pt x="7112" y="41286"/>
                    <a:pt x="8482" y="42395"/>
                    <a:pt x="10048" y="42395"/>
                  </a:cubicBezTo>
                  <a:cubicBezTo>
                    <a:pt x="10243" y="42395"/>
                    <a:pt x="10439" y="42363"/>
                    <a:pt x="10635" y="42330"/>
                  </a:cubicBezTo>
                  <a:cubicBezTo>
                    <a:pt x="12396" y="42037"/>
                    <a:pt x="13571" y="40308"/>
                    <a:pt x="13244" y="38546"/>
                  </a:cubicBezTo>
                  <a:lnTo>
                    <a:pt x="6720" y="2664"/>
                  </a:lnTo>
                  <a:cubicBezTo>
                    <a:pt x="6460" y="1101"/>
                    <a:pt x="5069" y="0"/>
                    <a:pt x="3528"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33"/>
            <p:cNvSpPr/>
            <p:nvPr/>
          </p:nvSpPr>
          <p:spPr>
            <a:xfrm>
              <a:off x="2348112" y="1906740"/>
              <a:ext cx="445472" cy="199083"/>
            </a:xfrm>
            <a:custGeom>
              <a:avLst/>
              <a:gdLst/>
              <a:ahLst/>
              <a:cxnLst/>
              <a:rect l="l" t="t" r="r" b="b"/>
              <a:pathLst>
                <a:path w="124087" h="55455" extrusionOk="0">
                  <a:moveTo>
                    <a:pt x="3328" y="1"/>
                  </a:moveTo>
                  <a:cubicBezTo>
                    <a:pt x="2414" y="1"/>
                    <a:pt x="1566" y="392"/>
                    <a:pt x="947" y="1045"/>
                  </a:cubicBezTo>
                  <a:cubicBezTo>
                    <a:pt x="327" y="1697"/>
                    <a:pt x="1" y="2610"/>
                    <a:pt x="66" y="3524"/>
                  </a:cubicBezTo>
                  <a:lnTo>
                    <a:pt x="4078" y="55455"/>
                  </a:lnTo>
                  <a:cubicBezTo>
                    <a:pt x="16996" y="55226"/>
                    <a:pt x="29065" y="49583"/>
                    <a:pt x="37481" y="40156"/>
                  </a:cubicBezTo>
                  <a:cubicBezTo>
                    <a:pt x="44951" y="43777"/>
                    <a:pt x="53171" y="45669"/>
                    <a:pt x="61652" y="45669"/>
                  </a:cubicBezTo>
                  <a:cubicBezTo>
                    <a:pt x="70362" y="45669"/>
                    <a:pt x="78778" y="43679"/>
                    <a:pt x="86411" y="39862"/>
                  </a:cubicBezTo>
                  <a:cubicBezTo>
                    <a:pt x="88824" y="42635"/>
                    <a:pt x="91565" y="45114"/>
                    <a:pt x="94598" y="47202"/>
                  </a:cubicBezTo>
                  <a:cubicBezTo>
                    <a:pt x="102101" y="52454"/>
                    <a:pt x="110876" y="55291"/>
                    <a:pt x="120009" y="55455"/>
                  </a:cubicBezTo>
                  <a:lnTo>
                    <a:pt x="124021" y="3524"/>
                  </a:lnTo>
                  <a:cubicBezTo>
                    <a:pt x="124087" y="2610"/>
                    <a:pt x="123760" y="1697"/>
                    <a:pt x="123141" y="1045"/>
                  </a:cubicBezTo>
                  <a:cubicBezTo>
                    <a:pt x="122521" y="392"/>
                    <a:pt x="121673" y="1"/>
                    <a:pt x="120759"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3"/>
            <p:cNvSpPr/>
            <p:nvPr/>
          </p:nvSpPr>
          <p:spPr>
            <a:xfrm>
              <a:off x="2231240" y="1707664"/>
              <a:ext cx="679217" cy="363028"/>
            </a:xfrm>
            <a:custGeom>
              <a:avLst/>
              <a:gdLst/>
              <a:ahLst/>
              <a:cxnLst/>
              <a:rect l="l" t="t" r="r" b="b"/>
              <a:pathLst>
                <a:path w="189197" h="101122" extrusionOk="0">
                  <a:moveTo>
                    <a:pt x="94207" y="0"/>
                  </a:moveTo>
                  <a:cubicBezTo>
                    <a:pt x="73950" y="0"/>
                    <a:pt x="56205" y="13407"/>
                    <a:pt x="50464" y="32457"/>
                  </a:cubicBezTo>
                  <a:cubicBezTo>
                    <a:pt x="45897" y="30434"/>
                    <a:pt x="40939" y="29358"/>
                    <a:pt x="35883" y="29358"/>
                  </a:cubicBezTo>
                  <a:cubicBezTo>
                    <a:pt x="16083" y="29358"/>
                    <a:pt x="1" y="45439"/>
                    <a:pt x="1" y="65240"/>
                  </a:cubicBezTo>
                  <a:cubicBezTo>
                    <a:pt x="1" y="85040"/>
                    <a:pt x="16083" y="101122"/>
                    <a:pt x="35883" y="101122"/>
                  </a:cubicBezTo>
                  <a:cubicBezTo>
                    <a:pt x="49126" y="101122"/>
                    <a:pt x="61033" y="93978"/>
                    <a:pt x="67296" y="82593"/>
                  </a:cubicBezTo>
                  <a:cubicBezTo>
                    <a:pt x="75092" y="88237"/>
                    <a:pt x="84486" y="91336"/>
                    <a:pt x="94207" y="91336"/>
                  </a:cubicBezTo>
                  <a:cubicBezTo>
                    <a:pt x="104189" y="91336"/>
                    <a:pt x="113779" y="88106"/>
                    <a:pt x="121673" y="82137"/>
                  </a:cubicBezTo>
                  <a:cubicBezTo>
                    <a:pt x="124315" y="87095"/>
                    <a:pt x="128099" y="91368"/>
                    <a:pt x="132764" y="94663"/>
                  </a:cubicBezTo>
                  <a:cubicBezTo>
                    <a:pt x="138798" y="98871"/>
                    <a:pt x="145910" y="101122"/>
                    <a:pt x="153314" y="101122"/>
                  </a:cubicBezTo>
                  <a:cubicBezTo>
                    <a:pt x="173115" y="101122"/>
                    <a:pt x="189196" y="85040"/>
                    <a:pt x="189196" y="65240"/>
                  </a:cubicBezTo>
                  <a:cubicBezTo>
                    <a:pt x="189196" y="45439"/>
                    <a:pt x="173115" y="29358"/>
                    <a:pt x="153314" y="29358"/>
                  </a:cubicBezTo>
                  <a:cubicBezTo>
                    <a:pt x="147997" y="29358"/>
                    <a:pt x="142778" y="30532"/>
                    <a:pt x="138016" y="32783"/>
                  </a:cubicBezTo>
                  <a:cubicBezTo>
                    <a:pt x="132372" y="13537"/>
                    <a:pt x="114595" y="0"/>
                    <a:pt x="94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3"/>
            <p:cNvSpPr/>
            <p:nvPr/>
          </p:nvSpPr>
          <p:spPr>
            <a:xfrm>
              <a:off x="2231240" y="1707664"/>
              <a:ext cx="445943" cy="351788"/>
            </a:xfrm>
            <a:custGeom>
              <a:avLst/>
              <a:gdLst/>
              <a:ahLst/>
              <a:cxnLst/>
              <a:rect l="l" t="t" r="r" b="b"/>
              <a:pathLst>
                <a:path w="124218" h="97991" extrusionOk="0">
                  <a:moveTo>
                    <a:pt x="94207" y="0"/>
                  </a:moveTo>
                  <a:cubicBezTo>
                    <a:pt x="73950" y="0"/>
                    <a:pt x="56205" y="13407"/>
                    <a:pt x="50464" y="32457"/>
                  </a:cubicBezTo>
                  <a:cubicBezTo>
                    <a:pt x="45897" y="30434"/>
                    <a:pt x="40939" y="29358"/>
                    <a:pt x="35883" y="29358"/>
                  </a:cubicBezTo>
                  <a:cubicBezTo>
                    <a:pt x="16083" y="29358"/>
                    <a:pt x="1" y="45439"/>
                    <a:pt x="1" y="65240"/>
                  </a:cubicBezTo>
                  <a:cubicBezTo>
                    <a:pt x="1" y="79788"/>
                    <a:pt x="8710" y="92347"/>
                    <a:pt x="21204" y="97990"/>
                  </a:cubicBezTo>
                  <a:cubicBezTo>
                    <a:pt x="14191" y="91433"/>
                    <a:pt x="9787" y="82104"/>
                    <a:pt x="9787" y="71764"/>
                  </a:cubicBezTo>
                  <a:cubicBezTo>
                    <a:pt x="9787" y="51963"/>
                    <a:pt x="25869" y="35882"/>
                    <a:pt x="45669" y="35882"/>
                  </a:cubicBezTo>
                  <a:cubicBezTo>
                    <a:pt x="50725" y="35882"/>
                    <a:pt x="55683" y="36958"/>
                    <a:pt x="60250" y="38981"/>
                  </a:cubicBezTo>
                  <a:cubicBezTo>
                    <a:pt x="65991" y="19931"/>
                    <a:pt x="83736" y="6524"/>
                    <a:pt x="103993" y="6524"/>
                  </a:cubicBezTo>
                  <a:cubicBezTo>
                    <a:pt x="111202" y="6524"/>
                    <a:pt x="118085" y="8220"/>
                    <a:pt x="124217" y="11254"/>
                  </a:cubicBezTo>
                  <a:cubicBezTo>
                    <a:pt x="116128" y="4208"/>
                    <a:pt x="105559" y="0"/>
                    <a:pt x="94207"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3"/>
            <p:cNvSpPr/>
            <p:nvPr/>
          </p:nvSpPr>
          <p:spPr>
            <a:xfrm>
              <a:off x="2373526" y="2246347"/>
              <a:ext cx="394649" cy="140531"/>
            </a:xfrm>
            <a:custGeom>
              <a:avLst/>
              <a:gdLst/>
              <a:ahLst/>
              <a:cxnLst/>
              <a:rect l="l" t="t" r="r" b="b"/>
              <a:pathLst>
                <a:path w="109930" h="39145" extrusionOk="0">
                  <a:moveTo>
                    <a:pt x="0" y="0"/>
                  </a:moveTo>
                  <a:lnTo>
                    <a:pt x="2773" y="36143"/>
                  </a:lnTo>
                  <a:cubicBezTo>
                    <a:pt x="2903" y="37839"/>
                    <a:pt x="4339" y="39144"/>
                    <a:pt x="6035" y="39144"/>
                  </a:cubicBezTo>
                  <a:lnTo>
                    <a:pt x="103894" y="39144"/>
                  </a:lnTo>
                  <a:cubicBezTo>
                    <a:pt x="105591" y="39144"/>
                    <a:pt x="107026" y="37839"/>
                    <a:pt x="107156" y="36143"/>
                  </a:cubicBezTo>
                  <a:lnTo>
                    <a:pt x="1099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3"/>
            <p:cNvSpPr/>
            <p:nvPr/>
          </p:nvSpPr>
          <p:spPr>
            <a:xfrm>
              <a:off x="2373526" y="2246347"/>
              <a:ext cx="80219" cy="140531"/>
            </a:xfrm>
            <a:custGeom>
              <a:avLst/>
              <a:gdLst/>
              <a:ahLst/>
              <a:cxnLst/>
              <a:rect l="l" t="t" r="r" b="b"/>
              <a:pathLst>
                <a:path w="22345" h="39145" extrusionOk="0">
                  <a:moveTo>
                    <a:pt x="0" y="0"/>
                  </a:moveTo>
                  <a:lnTo>
                    <a:pt x="2773" y="36143"/>
                  </a:lnTo>
                  <a:cubicBezTo>
                    <a:pt x="2903" y="37839"/>
                    <a:pt x="4339" y="39144"/>
                    <a:pt x="6035" y="39144"/>
                  </a:cubicBezTo>
                  <a:lnTo>
                    <a:pt x="22345" y="39144"/>
                  </a:lnTo>
                  <a:cubicBezTo>
                    <a:pt x="20648" y="39144"/>
                    <a:pt x="19213" y="37839"/>
                    <a:pt x="19083" y="36143"/>
                  </a:cubicBezTo>
                  <a:lnTo>
                    <a:pt x="16310"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3"/>
            <p:cNvSpPr/>
            <p:nvPr/>
          </p:nvSpPr>
          <p:spPr>
            <a:xfrm>
              <a:off x="2442030" y="2328321"/>
              <a:ext cx="257636" cy="128820"/>
            </a:xfrm>
            <a:custGeom>
              <a:avLst/>
              <a:gdLst/>
              <a:ahLst/>
              <a:cxnLst/>
              <a:rect l="l" t="t" r="r" b="b"/>
              <a:pathLst>
                <a:path w="71765" h="35883" extrusionOk="0">
                  <a:moveTo>
                    <a:pt x="13049" y="6524"/>
                  </a:moveTo>
                  <a:cubicBezTo>
                    <a:pt x="15267" y="6524"/>
                    <a:pt x="22215" y="9558"/>
                    <a:pt x="29000" y="13048"/>
                  </a:cubicBezTo>
                  <a:cubicBezTo>
                    <a:pt x="22215" y="16539"/>
                    <a:pt x="15267" y="19572"/>
                    <a:pt x="13049" y="19572"/>
                  </a:cubicBezTo>
                  <a:cubicBezTo>
                    <a:pt x="9460" y="19572"/>
                    <a:pt x="6525" y="16636"/>
                    <a:pt x="6525" y="13048"/>
                  </a:cubicBezTo>
                  <a:cubicBezTo>
                    <a:pt x="6525" y="9460"/>
                    <a:pt x="9460" y="6524"/>
                    <a:pt x="13049" y="6524"/>
                  </a:cubicBezTo>
                  <a:close/>
                  <a:moveTo>
                    <a:pt x="58716" y="6524"/>
                  </a:moveTo>
                  <a:cubicBezTo>
                    <a:pt x="62305" y="6524"/>
                    <a:pt x="65240" y="9460"/>
                    <a:pt x="65240" y="13048"/>
                  </a:cubicBezTo>
                  <a:cubicBezTo>
                    <a:pt x="65240" y="16636"/>
                    <a:pt x="62305" y="19572"/>
                    <a:pt x="58716" y="19572"/>
                  </a:cubicBezTo>
                  <a:cubicBezTo>
                    <a:pt x="56498" y="19572"/>
                    <a:pt x="49550" y="16539"/>
                    <a:pt x="42765" y="13048"/>
                  </a:cubicBezTo>
                  <a:cubicBezTo>
                    <a:pt x="49550" y="9558"/>
                    <a:pt x="56498" y="6524"/>
                    <a:pt x="58716" y="6524"/>
                  </a:cubicBezTo>
                  <a:close/>
                  <a:moveTo>
                    <a:pt x="13049" y="0"/>
                  </a:moveTo>
                  <a:cubicBezTo>
                    <a:pt x="5840" y="0"/>
                    <a:pt x="1" y="5839"/>
                    <a:pt x="1" y="13048"/>
                  </a:cubicBezTo>
                  <a:cubicBezTo>
                    <a:pt x="1" y="20257"/>
                    <a:pt x="5840" y="26096"/>
                    <a:pt x="13049" y="26096"/>
                  </a:cubicBezTo>
                  <a:cubicBezTo>
                    <a:pt x="17126" y="26096"/>
                    <a:pt x="25673" y="22084"/>
                    <a:pt x="31642" y="19018"/>
                  </a:cubicBezTo>
                  <a:lnTo>
                    <a:pt x="31642" y="19018"/>
                  </a:lnTo>
                  <a:cubicBezTo>
                    <a:pt x="30402" y="22508"/>
                    <a:pt x="27728" y="26814"/>
                    <a:pt x="21823" y="29684"/>
                  </a:cubicBezTo>
                  <a:cubicBezTo>
                    <a:pt x="20192" y="30467"/>
                    <a:pt x="19507" y="32424"/>
                    <a:pt x="20323" y="34055"/>
                  </a:cubicBezTo>
                  <a:cubicBezTo>
                    <a:pt x="20877" y="35197"/>
                    <a:pt x="22019" y="35882"/>
                    <a:pt x="23259" y="35882"/>
                  </a:cubicBezTo>
                  <a:cubicBezTo>
                    <a:pt x="23715" y="35882"/>
                    <a:pt x="24205" y="35784"/>
                    <a:pt x="24661" y="35556"/>
                  </a:cubicBezTo>
                  <a:cubicBezTo>
                    <a:pt x="30305" y="32816"/>
                    <a:pt x="33762" y="29065"/>
                    <a:pt x="35883" y="25411"/>
                  </a:cubicBezTo>
                  <a:cubicBezTo>
                    <a:pt x="38003" y="29065"/>
                    <a:pt x="41461" y="32816"/>
                    <a:pt x="47104" y="35556"/>
                  </a:cubicBezTo>
                  <a:cubicBezTo>
                    <a:pt x="47560" y="35784"/>
                    <a:pt x="48050" y="35882"/>
                    <a:pt x="48506" y="35882"/>
                  </a:cubicBezTo>
                  <a:cubicBezTo>
                    <a:pt x="49746" y="35882"/>
                    <a:pt x="50888" y="35197"/>
                    <a:pt x="51442" y="34055"/>
                  </a:cubicBezTo>
                  <a:cubicBezTo>
                    <a:pt x="52258" y="32424"/>
                    <a:pt x="51573" y="30467"/>
                    <a:pt x="49942" y="29684"/>
                  </a:cubicBezTo>
                  <a:cubicBezTo>
                    <a:pt x="44005" y="26814"/>
                    <a:pt x="41330" y="22508"/>
                    <a:pt x="40123" y="19018"/>
                  </a:cubicBezTo>
                  <a:lnTo>
                    <a:pt x="40123" y="19018"/>
                  </a:lnTo>
                  <a:cubicBezTo>
                    <a:pt x="46060" y="22084"/>
                    <a:pt x="54639" y="26096"/>
                    <a:pt x="58716" y="26096"/>
                  </a:cubicBezTo>
                  <a:cubicBezTo>
                    <a:pt x="65925" y="26096"/>
                    <a:pt x="71764" y="20257"/>
                    <a:pt x="71764" y="13048"/>
                  </a:cubicBezTo>
                  <a:cubicBezTo>
                    <a:pt x="71764" y="5839"/>
                    <a:pt x="65925" y="0"/>
                    <a:pt x="58716" y="0"/>
                  </a:cubicBezTo>
                  <a:cubicBezTo>
                    <a:pt x="53465" y="0"/>
                    <a:pt x="40906" y="6589"/>
                    <a:pt x="35883" y="9330"/>
                  </a:cubicBezTo>
                  <a:cubicBezTo>
                    <a:pt x="30859" y="6589"/>
                    <a:pt x="18300" y="0"/>
                    <a:pt x="13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0" name="Google Shape;3850;p33"/>
          <p:cNvGrpSpPr/>
          <p:nvPr/>
        </p:nvGrpSpPr>
        <p:grpSpPr>
          <a:xfrm rot="10800000">
            <a:off x="766114" y="590763"/>
            <a:ext cx="392886" cy="472196"/>
            <a:chOff x="7700189" y="812975"/>
            <a:chExt cx="392886" cy="472196"/>
          </a:xfrm>
        </p:grpSpPr>
        <p:sp>
          <p:nvSpPr>
            <p:cNvPr id="3851" name="Google Shape;3851;p33"/>
            <p:cNvSpPr/>
            <p:nvPr/>
          </p:nvSpPr>
          <p:spPr>
            <a:xfrm>
              <a:off x="7788272" y="812975"/>
              <a:ext cx="304803" cy="294228"/>
            </a:xfrm>
            <a:custGeom>
              <a:avLst/>
              <a:gdLst/>
              <a:ahLst/>
              <a:cxnLst/>
              <a:rect l="l" t="t" r="r" b="b"/>
              <a:pathLst>
                <a:path w="20522" h="19810" extrusionOk="0">
                  <a:moveTo>
                    <a:pt x="1069" y="9134"/>
                  </a:moveTo>
                  <a:cubicBezTo>
                    <a:pt x="475" y="10083"/>
                    <a:pt x="1" y="11150"/>
                    <a:pt x="1" y="12218"/>
                  </a:cubicBezTo>
                  <a:cubicBezTo>
                    <a:pt x="1" y="13879"/>
                    <a:pt x="1069" y="15302"/>
                    <a:pt x="2017" y="16607"/>
                  </a:cubicBezTo>
                  <a:cubicBezTo>
                    <a:pt x="3085" y="17912"/>
                    <a:pt x="4271" y="19335"/>
                    <a:pt x="5813" y="19691"/>
                  </a:cubicBezTo>
                  <a:cubicBezTo>
                    <a:pt x="7118" y="19810"/>
                    <a:pt x="8423" y="19335"/>
                    <a:pt x="9609" y="18742"/>
                  </a:cubicBezTo>
                  <a:cubicBezTo>
                    <a:pt x="11388" y="17912"/>
                    <a:pt x="13168" y="17081"/>
                    <a:pt x="14947" y="16251"/>
                  </a:cubicBezTo>
                  <a:cubicBezTo>
                    <a:pt x="16489" y="15658"/>
                    <a:pt x="18031" y="14828"/>
                    <a:pt x="18980" y="13641"/>
                  </a:cubicBezTo>
                  <a:cubicBezTo>
                    <a:pt x="20522" y="11506"/>
                    <a:pt x="20047" y="8304"/>
                    <a:pt x="18268" y="6169"/>
                  </a:cubicBezTo>
                  <a:cubicBezTo>
                    <a:pt x="13168" y="0"/>
                    <a:pt x="4746" y="3203"/>
                    <a:pt x="1069"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3"/>
            <p:cNvSpPr/>
            <p:nvPr/>
          </p:nvSpPr>
          <p:spPr>
            <a:xfrm>
              <a:off x="7703710" y="1149501"/>
              <a:ext cx="77530" cy="77530"/>
            </a:xfrm>
            <a:custGeom>
              <a:avLst/>
              <a:gdLst/>
              <a:ahLst/>
              <a:cxnLst/>
              <a:rect l="l" t="t" r="r" b="b"/>
              <a:pathLst>
                <a:path w="5220" h="5220" extrusionOk="0">
                  <a:moveTo>
                    <a:pt x="2966" y="238"/>
                  </a:moveTo>
                  <a:cubicBezTo>
                    <a:pt x="1542" y="0"/>
                    <a:pt x="0" y="1305"/>
                    <a:pt x="238" y="2847"/>
                  </a:cubicBezTo>
                  <a:cubicBezTo>
                    <a:pt x="356" y="4271"/>
                    <a:pt x="2135" y="5220"/>
                    <a:pt x="3440" y="4626"/>
                  </a:cubicBezTo>
                  <a:cubicBezTo>
                    <a:pt x="4745" y="4033"/>
                    <a:pt x="5220" y="2017"/>
                    <a:pt x="4152"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3"/>
            <p:cNvSpPr/>
            <p:nvPr/>
          </p:nvSpPr>
          <p:spPr>
            <a:xfrm>
              <a:off x="7901041" y="857016"/>
              <a:ext cx="151525" cy="72257"/>
            </a:xfrm>
            <a:custGeom>
              <a:avLst/>
              <a:gdLst/>
              <a:ahLst/>
              <a:cxnLst/>
              <a:rect l="l" t="t" r="r" b="b"/>
              <a:pathLst>
                <a:path w="10202" h="4865" extrusionOk="0">
                  <a:moveTo>
                    <a:pt x="1" y="1543"/>
                  </a:moveTo>
                  <a:cubicBezTo>
                    <a:pt x="1" y="1543"/>
                    <a:pt x="3322" y="1"/>
                    <a:pt x="6287" y="1068"/>
                  </a:cubicBezTo>
                  <a:cubicBezTo>
                    <a:pt x="9253" y="2136"/>
                    <a:pt x="10202" y="4864"/>
                    <a:pt x="10202" y="4864"/>
                  </a:cubicBezTo>
                  <a:cubicBezTo>
                    <a:pt x="10202" y="4864"/>
                    <a:pt x="7592" y="119"/>
                    <a:pt x="1" y="15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3"/>
            <p:cNvSpPr/>
            <p:nvPr/>
          </p:nvSpPr>
          <p:spPr>
            <a:xfrm>
              <a:off x="8061372" y="948634"/>
              <a:ext cx="15877" cy="37012"/>
            </a:xfrm>
            <a:custGeom>
              <a:avLst/>
              <a:gdLst/>
              <a:ahLst/>
              <a:cxnLst/>
              <a:rect l="l" t="t" r="r" b="b"/>
              <a:pathLst>
                <a:path w="1069" h="2492" extrusionOk="0">
                  <a:moveTo>
                    <a:pt x="357" y="1"/>
                  </a:moveTo>
                  <a:cubicBezTo>
                    <a:pt x="357" y="1"/>
                    <a:pt x="1068" y="1899"/>
                    <a:pt x="1" y="2492"/>
                  </a:cubicBezTo>
                  <a:cubicBezTo>
                    <a:pt x="1" y="2492"/>
                    <a:pt x="594" y="1187"/>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3"/>
            <p:cNvSpPr/>
            <p:nvPr/>
          </p:nvSpPr>
          <p:spPr>
            <a:xfrm>
              <a:off x="7737190" y="1156542"/>
              <a:ext cx="26437" cy="19397"/>
            </a:xfrm>
            <a:custGeom>
              <a:avLst/>
              <a:gdLst/>
              <a:ahLst/>
              <a:cxnLst/>
              <a:rect l="l" t="t" r="r" b="b"/>
              <a:pathLst>
                <a:path w="1780" h="1306" extrusionOk="0">
                  <a:moveTo>
                    <a:pt x="0" y="357"/>
                  </a:moveTo>
                  <a:cubicBezTo>
                    <a:pt x="0" y="357"/>
                    <a:pt x="1542" y="1"/>
                    <a:pt x="1779" y="1306"/>
                  </a:cubicBezTo>
                  <a:cubicBezTo>
                    <a:pt x="1779" y="1306"/>
                    <a:pt x="1186" y="713"/>
                    <a:pt x="0" y="3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33"/>
            <p:cNvSpPr/>
            <p:nvPr/>
          </p:nvSpPr>
          <p:spPr>
            <a:xfrm>
              <a:off x="7700189" y="1232311"/>
              <a:ext cx="49340" cy="52860"/>
            </a:xfrm>
            <a:custGeom>
              <a:avLst/>
              <a:gdLst/>
              <a:ahLst/>
              <a:cxnLst/>
              <a:rect l="l" t="t" r="r" b="b"/>
              <a:pathLst>
                <a:path w="3322" h="3559" extrusionOk="0">
                  <a:moveTo>
                    <a:pt x="237" y="1780"/>
                  </a:moveTo>
                  <a:cubicBezTo>
                    <a:pt x="119" y="831"/>
                    <a:pt x="1424" y="0"/>
                    <a:pt x="2254" y="356"/>
                  </a:cubicBezTo>
                  <a:cubicBezTo>
                    <a:pt x="3203" y="831"/>
                    <a:pt x="3321" y="2136"/>
                    <a:pt x="2610" y="2847"/>
                  </a:cubicBezTo>
                  <a:cubicBezTo>
                    <a:pt x="1898" y="3559"/>
                    <a:pt x="593" y="3440"/>
                    <a:pt x="0" y="26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33"/>
            <p:cNvSpPr/>
            <p:nvPr/>
          </p:nvSpPr>
          <p:spPr>
            <a:xfrm>
              <a:off x="7716038" y="1235831"/>
              <a:ext cx="29972" cy="22917"/>
            </a:xfrm>
            <a:custGeom>
              <a:avLst/>
              <a:gdLst/>
              <a:ahLst/>
              <a:cxnLst/>
              <a:rect l="l" t="t" r="r" b="b"/>
              <a:pathLst>
                <a:path w="2018" h="1543" extrusionOk="0">
                  <a:moveTo>
                    <a:pt x="1" y="594"/>
                  </a:moveTo>
                  <a:cubicBezTo>
                    <a:pt x="1" y="594"/>
                    <a:pt x="475" y="1"/>
                    <a:pt x="1305" y="356"/>
                  </a:cubicBezTo>
                  <a:cubicBezTo>
                    <a:pt x="2017" y="712"/>
                    <a:pt x="1780" y="1543"/>
                    <a:pt x="1780" y="1543"/>
                  </a:cubicBezTo>
                  <a:cubicBezTo>
                    <a:pt x="1780" y="1543"/>
                    <a:pt x="1543" y="950"/>
                    <a:pt x="1068" y="594"/>
                  </a:cubicBezTo>
                  <a:cubicBezTo>
                    <a:pt x="594" y="238"/>
                    <a:pt x="1" y="594"/>
                    <a:pt x="1"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3FAF526F-D054-4623-8E16-D080FB20FB14}"/>
              </a:ext>
            </a:extLst>
          </p:cNvPr>
          <p:cNvSpPr txBox="1"/>
          <p:nvPr/>
        </p:nvSpPr>
        <p:spPr>
          <a:xfrm>
            <a:off x="1155479" y="2936168"/>
            <a:ext cx="6922196" cy="954107"/>
          </a:xfrm>
          <a:prstGeom prst="rect">
            <a:avLst/>
          </a:prstGeom>
          <a:solidFill>
            <a:schemeClr val="bg1"/>
          </a:solidFill>
        </p:spPr>
        <p:txBody>
          <a:bodyPr wrap="square" rtlCol="0">
            <a:spAutoFit/>
          </a:bodyPr>
          <a:lstStyle/>
          <a:p>
            <a:pPr rtl="0">
              <a:spcBef>
                <a:spcPts val="600"/>
              </a:spcBef>
            </a:pPr>
            <a:r>
              <a:rPr lang="en-GB" b="1" i="0" u="none" strike="noStrike">
                <a:solidFill>
                  <a:srgbClr val="596C9C"/>
                </a:solidFill>
                <a:effectLst/>
                <a:latin typeface="Raleway" panose="020B0503030101060003" pitchFamily="34" charset="0"/>
              </a:rPr>
              <a:t>Example Question:</a:t>
            </a:r>
            <a:r>
              <a:rPr lang="en-GB" b="0" i="0" u="none" strike="noStrike">
                <a:solidFill>
                  <a:srgbClr val="434343"/>
                </a:solidFill>
                <a:effectLst/>
                <a:latin typeface="Raleway" panose="020B0503030101060003" pitchFamily="34" charset="0"/>
              </a:rPr>
              <a:t> Describe where fresh cream should be stored to ensure food safety. </a:t>
            </a:r>
            <a:r>
              <a:rPr lang="en-GB" b="1" i="0" u="none" strike="noStrike">
                <a:solidFill>
                  <a:srgbClr val="434343"/>
                </a:solidFill>
                <a:effectLst/>
                <a:latin typeface="Raleway" panose="020B0503030101060003" pitchFamily="34" charset="0"/>
              </a:rPr>
              <a:t>(1)</a:t>
            </a:r>
            <a:endParaRPr lang="en-GB" b="0">
              <a:effectLst/>
            </a:endParaRPr>
          </a:p>
          <a:p>
            <a:r>
              <a:rPr lang="en-GB" b="1" i="0" u="none" strike="noStrike">
                <a:solidFill>
                  <a:srgbClr val="3C78D8"/>
                </a:solidFill>
                <a:effectLst/>
                <a:latin typeface="Raleway" panose="020B0503030101060003" pitchFamily="34" charset="0"/>
              </a:rPr>
              <a:t> </a:t>
            </a:r>
            <a:r>
              <a:rPr lang="en-GB" b="1" i="0" u="none" strike="noStrike">
                <a:solidFill>
                  <a:srgbClr val="F0AB00"/>
                </a:solidFill>
                <a:effectLst/>
                <a:latin typeface="Raleway" panose="020B0503030101060003" pitchFamily="34" charset="0"/>
              </a:rPr>
              <a:t>Answer:</a:t>
            </a:r>
            <a:r>
              <a:rPr lang="en-GB" b="0" i="0" u="none" strike="noStrike">
                <a:solidFill>
                  <a:srgbClr val="434343"/>
                </a:solidFill>
                <a:effectLst/>
                <a:latin typeface="Raleway" panose="020B0503030101060003" pitchFamily="34" charset="0"/>
              </a:rPr>
              <a:t> To ensure food safety, fresh cream should be stored in a clean, covered/airtight container and put in the fridge. </a:t>
            </a:r>
            <a:endParaRPr lang="en-GB"/>
          </a:p>
        </p:txBody>
      </p:sp>
      <p:graphicFrame>
        <p:nvGraphicFramePr>
          <p:cNvPr id="11" name="Table 10">
            <a:extLst>
              <a:ext uri="{FF2B5EF4-FFF2-40B4-BE49-F238E27FC236}">
                <a16:creationId xmlns:a16="http://schemas.microsoft.com/office/drawing/2014/main" id="{EDDE1594-883E-4BF1-B92E-0E3C18A57978}"/>
              </a:ext>
            </a:extLst>
          </p:cNvPr>
          <p:cNvGraphicFramePr>
            <a:graphicFrameLocks noGrp="1"/>
          </p:cNvGraphicFramePr>
          <p:nvPr>
            <p:extLst>
              <p:ext uri="{D42A27DB-BD31-4B8C-83A1-F6EECF244321}">
                <p14:modId xmlns:p14="http://schemas.microsoft.com/office/powerpoint/2010/main" val="1792716968"/>
              </p:ext>
            </p:extLst>
          </p:nvPr>
        </p:nvGraphicFramePr>
        <p:xfrm>
          <a:off x="918515" y="3890275"/>
          <a:ext cx="7718425" cy="1397292"/>
        </p:xfrm>
        <a:graphic>
          <a:graphicData uri="http://schemas.openxmlformats.org/drawingml/2006/table">
            <a:tbl>
              <a:tblPr/>
              <a:tblGrid>
                <a:gridCol w="2420111">
                  <a:extLst>
                    <a:ext uri="{9D8B030D-6E8A-4147-A177-3AD203B41FA5}">
                      <a16:colId xmlns:a16="http://schemas.microsoft.com/office/drawing/2014/main" val="680827752"/>
                    </a:ext>
                  </a:extLst>
                </a:gridCol>
                <a:gridCol w="5298314">
                  <a:extLst>
                    <a:ext uri="{9D8B030D-6E8A-4147-A177-3AD203B41FA5}">
                      <a16:colId xmlns:a16="http://schemas.microsoft.com/office/drawing/2014/main" val="284235528"/>
                    </a:ext>
                  </a:extLst>
                </a:gridCol>
              </a:tblGrid>
              <a:tr h="504766">
                <a:tc>
                  <a:txBody>
                    <a:bodyPr/>
                    <a:lstStyle/>
                    <a:p>
                      <a:pPr algn="ctr" rtl="0" fontAlgn="t">
                        <a:spcBef>
                          <a:spcPts val="0"/>
                        </a:spcBef>
                        <a:spcAft>
                          <a:spcPts val="0"/>
                        </a:spcAft>
                      </a:pPr>
                      <a:r>
                        <a:rPr lang="en-GB" sz="2200" b="1" i="0" u="none" strike="noStrike">
                          <a:solidFill>
                            <a:srgbClr val="000000"/>
                          </a:solidFill>
                          <a:effectLst/>
                          <a:latin typeface="Amatic SC" panose="00000500000000000000" pitchFamily="2" charset="-79"/>
                          <a:cs typeface="Amatic SC" panose="00000500000000000000" pitchFamily="2" charset="-79"/>
                        </a:rPr>
                        <a:t>link to the question</a:t>
                      </a:r>
                      <a:endParaRPr lang="en-GB" sz="1300">
                        <a:effectLst/>
                      </a:endParaRPr>
                    </a:p>
                  </a:txBody>
                  <a:tcPr marL="86433" marR="86433" marT="86433" marB="86433">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0E5FA"/>
                    </a:solidFill>
                  </a:tcPr>
                </a:tc>
                <a:tc>
                  <a:txBody>
                    <a:bodyPr/>
                    <a:lstStyle/>
                    <a:p>
                      <a:pPr algn="ctr" rtl="0" fontAlgn="t">
                        <a:spcBef>
                          <a:spcPts val="0"/>
                        </a:spcBef>
                        <a:spcAft>
                          <a:spcPts val="0"/>
                        </a:spcAft>
                      </a:pPr>
                      <a:r>
                        <a:rPr lang="en-GB" sz="2200" b="1" i="0" u="none" strike="noStrike">
                          <a:solidFill>
                            <a:srgbClr val="000000"/>
                          </a:solidFill>
                          <a:effectLst/>
                          <a:latin typeface="Amatic SC" panose="00000500000000000000" pitchFamily="2" charset="-79"/>
                          <a:cs typeface="Amatic SC" panose="00000500000000000000" pitchFamily="2" charset="-79"/>
                        </a:rPr>
                        <a:t>Describe points</a:t>
                      </a:r>
                      <a:endParaRPr lang="en-GB" sz="1300">
                        <a:effectLst/>
                      </a:endParaRPr>
                    </a:p>
                  </a:txBody>
                  <a:tcPr marL="86433" marR="86433" marT="86433" marB="86433">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0E5FA"/>
                    </a:solidFill>
                  </a:tcPr>
                </a:tc>
                <a:extLst>
                  <a:ext uri="{0D108BD9-81ED-4DB2-BD59-A6C34878D82A}">
                    <a16:rowId xmlns:a16="http://schemas.microsoft.com/office/drawing/2014/main" val="2059479877"/>
                  </a:ext>
                </a:extLst>
              </a:tr>
              <a:tr h="878155">
                <a:tc>
                  <a:txBody>
                    <a:bodyPr/>
                    <a:lstStyle/>
                    <a:p>
                      <a:pPr rtl="0" fontAlgn="t">
                        <a:spcBef>
                          <a:spcPts val="0"/>
                        </a:spcBef>
                        <a:spcAft>
                          <a:spcPts val="0"/>
                        </a:spcAft>
                      </a:pPr>
                      <a:r>
                        <a:rPr lang="en-GB" sz="1500" b="0" i="0" u="none" strike="noStrike">
                          <a:solidFill>
                            <a:srgbClr val="000000"/>
                          </a:solidFill>
                          <a:effectLst/>
                          <a:latin typeface="Architects Daughter" pitchFamily="2" charset="0"/>
                        </a:rPr>
                        <a:t>To ensure food safety fresh cream should be stored</a:t>
                      </a:r>
                      <a:endParaRPr lang="en-GB" sz="1300">
                        <a:effectLst/>
                      </a:endParaRPr>
                    </a:p>
                  </a:txBody>
                  <a:tcPr marL="86433" marR="86433" marT="86433" marB="86433">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a:txBody>
                    <a:bodyPr/>
                    <a:lstStyle/>
                    <a:p>
                      <a:pPr rtl="0" fontAlgn="t">
                        <a:spcBef>
                          <a:spcPts val="0"/>
                        </a:spcBef>
                        <a:spcAft>
                          <a:spcPts val="600"/>
                        </a:spcAft>
                      </a:pPr>
                      <a:r>
                        <a:rPr lang="en-GB" sz="1500" b="0" i="0" u="none" strike="noStrike">
                          <a:solidFill>
                            <a:srgbClr val="000000"/>
                          </a:solidFill>
                          <a:effectLst/>
                          <a:latin typeface="Architects Daughter" pitchFamily="2" charset="0"/>
                        </a:rPr>
                        <a:t>in a clean, covered, airtight container and put in the fridge.</a:t>
                      </a:r>
                      <a:endParaRPr lang="en-GB" sz="1300">
                        <a:effectLst/>
                      </a:endParaRPr>
                    </a:p>
                    <a:p>
                      <a:pPr rtl="0" fontAlgn="t">
                        <a:spcBef>
                          <a:spcPts val="0"/>
                        </a:spcBef>
                        <a:spcAft>
                          <a:spcPts val="0"/>
                        </a:spcAft>
                      </a:pPr>
                      <a:r>
                        <a:rPr lang="en-GB" sz="1200" b="1" i="0" u="none" strike="noStrike">
                          <a:solidFill>
                            <a:srgbClr val="F0AB00"/>
                          </a:solidFill>
                          <a:effectLst/>
                          <a:latin typeface="Raleway" panose="020B0503030101060003" pitchFamily="34" charset="0"/>
                        </a:rPr>
                        <a:t>1 mark for correct description of storage (how it is stored)</a:t>
                      </a:r>
                      <a:endParaRPr lang="en-GB" sz="1200">
                        <a:effectLst/>
                      </a:endParaRPr>
                    </a:p>
                  </a:txBody>
                  <a:tcPr marL="86433" marR="86433" marT="86433" marB="86433">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extLst>
                  <a:ext uri="{0D108BD9-81ED-4DB2-BD59-A6C34878D82A}">
                    <a16:rowId xmlns:a16="http://schemas.microsoft.com/office/drawing/2014/main" val="2855336730"/>
                  </a:ext>
                </a:extLst>
              </a:tr>
            </a:tbl>
          </a:graphicData>
        </a:graphic>
      </p:graphicFrame>
      <p:pic>
        <p:nvPicPr>
          <p:cNvPr id="13" name="Audio 12">
            <a:hlinkClick r:id="" action="ppaction://media"/>
            <a:extLst>
              <a:ext uri="{FF2B5EF4-FFF2-40B4-BE49-F238E27FC236}">
                <a16:creationId xmlns:a16="http://schemas.microsoft.com/office/drawing/2014/main" id="{4367C1F7-8C29-4854-839E-FDCF19F1C7D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55038" y="455453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9570"/>
    </mc:Choice>
    <mc:Fallback xmlns="">
      <p:transition spd="slow" advTm="79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822">
                                            <p:txEl>
                                              <p:pRg st="0" end="0"/>
                                            </p:txEl>
                                          </p:spTgt>
                                        </p:tgtEl>
                                        <p:attrNameLst>
                                          <p:attrName>style.visibility</p:attrName>
                                        </p:attrNameLst>
                                      </p:cBhvr>
                                      <p:to>
                                        <p:strVal val="visible"/>
                                      </p:to>
                                    </p:set>
                                    <p:animEffect transition="in" filter="barn(inVertical)">
                                      <p:cBhvr>
                                        <p:cTn id="11" dur="500"/>
                                        <p:tgtEl>
                                          <p:spTgt spid="382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822">
                                            <p:txEl>
                                              <p:pRg st="1" end="1"/>
                                            </p:txEl>
                                          </p:spTgt>
                                        </p:tgtEl>
                                        <p:attrNameLst>
                                          <p:attrName>style.visibility</p:attrName>
                                        </p:attrNameLst>
                                      </p:cBhvr>
                                      <p:to>
                                        <p:strVal val="visible"/>
                                      </p:to>
                                    </p:set>
                                    <p:animEffect transition="in" filter="barn(inVertical)">
                                      <p:cBhvr>
                                        <p:cTn id="16" dur="500"/>
                                        <p:tgtEl>
                                          <p:spTgt spid="382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822">
                                            <p:txEl>
                                              <p:pRg st="2" end="2"/>
                                            </p:txEl>
                                          </p:spTgt>
                                        </p:tgtEl>
                                        <p:attrNameLst>
                                          <p:attrName>style.visibility</p:attrName>
                                        </p:attrNameLst>
                                      </p:cBhvr>
                                      <p:to>
                                        <p:strVal val="visible"/>
                                      </p:to>
                                    </p:set>
                                    <p:animEffect transition="in" filter="barn(inVertical)">
                                      <p:cBhvr>
                                        <p:cTn id="21" dur="500"/>
                                        <p:tgtEl>
                                          <p:spTgt spid="382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822">
                                            <p:txEl>
                                              <p:pRg st="3" end="3"/>
                                            </p:txEl>
                                          </p:spTgt>
                                        </p:tgtEl>
                                        <p:attrNameLst>
                                          <p:attrName>style.visibility</p:attrName>
                                        </p:attrNameLst>
                                      </p:cBhvr>
                                      <p:to>
                                        <p:strVal val="visible"/>
                                      </p:to>
                                    </p:set>
                                    <p:animEffect transition="in" filter="barn(inVertical)">
                                      <p:cBhvr>
                                        <p:cTn id="26" dur="500"/>
                                        <p:tgtEl>
                                          <p:spTgt spid="382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822">
                                            <p:txEl>
                                              <p:pRg st="4" end="4"/>
                                            </p:txEl>
                                          </p:spTgt>
                                        </p:tgtEl>
                                        <p:attrNameLst>
                                          <p:attrName>style.visibility</p:attrName>
                                        </p:attrNameLst>
                                      </p:cBhvr>
                                      <p:to>
                                        <p:strVal val="visible"/>
                                      </p:to>
                                    </p:set>
                                    <p:animEffect transition="in" filter="barn(inVertical)">
                                      <p:cBhvr>
                                        <p:cTn id="31" dur="500"/>
                                        <p:tgtEl>
                                          <p:spTgt spid="382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3"/>
                </p:tgtEl>
              </p:cMediaNode>
            </p:audio>
          </p:childTnLst>
        </p:cTn>
      </p:par>
    </p:tnLst>
    <p:bldLst>
      <p:bldP spid="3822" grpId="0" build="p"/>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797"/>
        <p:cNvGrpSpPr/>
        <p:nvPr/>
      </p:nvGrpSpPr>
      <p:grpSpPr>
        <a:xfrm>
          <a:off x="0" y="0"/>
          <a:ext cx="0" cy="0"/>
          <a:chOff x="0" y="0"/>
          <a:chExt cx="0" cy="0"/>
        </a:xfrm>
      </p:grpSpPr>
      <p:sp>
        <p:nvSpPr>
          <p:cNvPr id="3798" name="Google Shape;3798;p31"/>
          <p:cNvSpPr txBox="1">
            <a:spLocks noGrp="1"/>
          </p:cNvSpPr>
          <p:nvPr>
            <p:ph type="title"/>
          </p:nvPr>
        </p:nvSpPr>
        <p:spPr>
          <a:xfrm>
            <a:off x="713100" y="310800"/>
            <a:ext cx="77178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Explain </a:t>
            </a:r>
            <a:r>
              <a:rPr lang="en">
                <a:solidFill>
                  <a:schemeClr val="accent1"/>
                </a:solidFill>
              </a:rPr>
              <a:t>question</a:t>
            </a:r>
            <a:endParaRPr>
              <a:solidFill>
                <a:schemeClr val="accent1"/>
              </a:solidFill>
            </a:endParaRPr>
          </a:p>
        </p:txBody>
      </p:sp>
      <p:sp>
        <p:nvSpPr>
          <p:cNvPr id="3799" name="Google Shape;3799;p31"/>
          <p:cNvSpPr txBox="1">
            <a:spLocks noGrp="1"/>
          </p:cNvSpPr>
          <p:nvPr>
            <p:ph type="body" idx="1"/>
          </p:nvPr>
        </p:nvSpPr>
        <p:spPr>
          <a:xfrm>
            <a:off x="700715" y="869691"/>
            <a:ext cx="7378357" cy="3540000"/>
          </a:xfrm>
          <a:prstGeom prst="rect">
            <a:avLst/>
          </a:prstGeom>
        </p:spPr>
        <p:txBody>
          <a:bodyPr spcFirstLastPara="1" wrap="square" lIns="91425" tIns="91425" rIns="91425" bIns="91425" anchor="t" anchorCtr="0">
            <a:noAutofit/>
          </a:bodyPr>
          <a:lstStyle/>
          <a:p>
            <a:pPr marL="152400" indent="0" algn="ctr" rtl="0" fontAlgn="base">
              <a:spcBef>
                <a:spcPts val="0"/>
              </a:spcBef>
              <a:spcAft>
                <a:spcPts val="1000"/>
              </a:spcAft>
              <a:buNone/>
            </a:pPr>
            <a:r>
              <a:rPr lang="en-GB" sz="2000" b="1" dirty="0">
                <a:solidFill>
                  <a:srgbClr val="DD7E6B"/>
                </a:solidFill>
              </a:rPr>
              <a:t>How to structure your answer </a:t>
            </a:r>
          </a:p>
          <a:p>
            <a:pPr algn="l" rtl="0" fontAlgn="base">
              <a:spcBef>
                <a:spcPts val="0"/>
              </a:spcBef>
              <a:spcAft>
                <a:spcPts val="0"/>
              </a:spcAft>
              <a:buFont typeface="Arial" panose="020B0604020202020204" pitchFamily="34" charset="0"/>
              <a:buChar char="•"/>
            </a:pPr>
            <a:r>
              <a:rPr lang="en-GB" sz="1600" i="0" u="none" strike="noStrike" dirty="0">
                <a:solidFill>
                  <a:schemeClr val="tx1"/>
                </a:solidFill>
                <a:effectLst/>
                <a:latin typeface="Source Sans Pro" panose="020B0503030403020204" pitchFamily="34" charset="0"/>
              </a:rPr>
              <a:t>Always answer in a </a:t>
            </a:r>
            <a:r>
              <a:rPr lang="en-GB" sz="1600" b="1" i="0" u="none" strike="noStrike" dirty="0">
                <a:solidFill>
                  <a:srgbClr val="596C9C"/>
                </a:solidFill>
                <a:effectLst/>
                <a:latin typeface="Source Sans Pro" panose="020B0503030403020204" pitchFamily="34" charset="0"/>
              </a:rPr>
              <a:t>sentence</a:t>
            </a:r>
            <a:r>
              <a:rPr lang="en-GB" sz="1600" i="0" u="none" strike="noStrike" dirty="0">
                <a:solidFill>
                  <a:schemeClr val="tx1"/>
                </a:solidFill>
                <a:effectLst/>
                <a:latin typeface="Source Sans Pro" panose="020B0503030403020204" pitchFamily="34" charset="0"/>
              </a:rPr>
              <a:t> </a:t>
            </a:r>
          </a:p>
          <a:p>
            <a:pPr algn="l" rtl="0" fontAlgn="base">
              <a:spcBef>
                <a:spcPts val="0"/>
              </a:spcBef>
              <a:spcAft>
                <a:spcPts val="0"/>
              </a:spcAft>
              <a:buFont typeface="Arial" panose="020B0604020202020204" pitchFamily="34" charset="0"/>
              <a:buChar char="•"/>
            </a:pPr>
            <a:r>
              <a:rPr lang="en-GB" sz="1600" dirty="0">
                <a:solidFill>
                  <a:srgbClr val="000000"/>
                </a:solidFill>
                <a:latin typeface="Source Sans Pro" panose="020B0503030403020204" pitchFamily="34" charset="0"/>
              </a:rPr>
              <a:t>4 parts to your answer: 1. </a:t>
            </a:r>
            <a:r>
              <a:rPr lang="en-GB" sz="1600" b="1" i="0" u="none" strike="noStrike" dirty="0">
                <a:solidFill>
                  <a:srgbClr val="596C9C"/>
                </a:solidFill>
                <a:effectLst/>
                <a:latin typeface="Source Sans Pro" panose="020B0503030403020204" pitchFamily="34" charset="0"/>
              </a:rPr>
              <a:t>link to the question </a:t>
            </a:r>
            <a:r>
              <a:rPr lang="en-GB" sz="1600" i="0" u="none" strike="noStrike" dirty="0">
                <a:solidFill>
                  <a:schemeClr val="tx1"/>
                </a:solidFill>
                <a:effectLst/>
                <a:latin typeface="Source Sans Pro" panose="020B0503030403020204" pitchFamily="34" charset="0"/>
              </a:rPr>
              <a:t>2.</a:t>
            </a:r>
            <a:r>
              <a:rPr lang="en-GB" sz="1600" b="1" i="0" u="none" strike="noStrike" dirty="0">
                <a:solidFill>
                  <a:srgbClr val="596C9C"/>
                </a:solidFill>
                <a:effectLst/>
                <a:latin typeface="Source Sans Pro" panose="020B0503030403020204" pitchFamily="34" charset="0"/>
              </a:rPr>
              <a:t> give a fact </a:t>
            </a:r>
            <a:r>
              <a:rPr lang="en-GB" sz="1600" i="0" u="none" strike="noStrike" dirty="0">
                <a:solidFill>
                  <a:schemeClr val="tx1"/>
                </a:solidFill>
                <a:effectLst/>
                <a:latin typeface="Source Sans Pro" panose="020B0503030403020204" pitchFamily="34" charset="0"/>
              </a:rPr>
              <a:t>3.</a:t>
            </a:r>
            <a:r>
              <a:rPr lang="en-GB" sz="1600" b="1" i="0" u="none" strike="noStrike" dirty="0">
                <a:solidFill>
                  <a:srgbClr val="596C9C"/>
                </a:solidFill>
                <a:effectLst/>
                <a:latin typeface="Source Sans Pro" panose="020B0503030403020204" pitchFamily="34" charset="0"/>
              </a:rPr>
              <a:t> use a connecting word  </a:t>
            </a:r>
            <a:r>
              <a:rPr lang="en-GB" sz="1600" i="0" u="none" strike="noStrike" dirty="0">
                <a:solidFill>
                  <a:schemeClr val="tx1"/>
                </a:solidFill>
                <a:effectLst/>
                <a:latin typeface="Source Sans Pro" panose="020B0503030403020204" pitchFamily="34" charset="0"/>
              </a:rPr>
              <a:t>4. </a:t>
            </a:r>
            <a:r>
              <a:rPr lang="en-GB" sz="1600" b="1" i="0" u="none" strike="noStrike" dirty="0">
                <a:solidFill>
                  <a:srgbClr val="596C9C"/>
                </a:solidFill>
                <a:effectLst/>
                <a:latin typeface="Source Sans Pro" panose="020B0503030403020204" pitchFamily="34" charset="0"/>
              </a:rPr>
              <a:t>explain the outcome. </a:t>
            </a:r>
          </a:p>
          <a:p>
            <a:pPr algn="l" rtl="0" fontAlgn="base">
              <a:spcBef>
                <a:spcPts val="0"/>
              </a:spcBef>
              <a:spcAft>
                <a:spcPts val="0"/>
              </a:spcAft>
              <a:buFont typeface="Arial" panose="020B0604020202020204" pitchFamily="34" charset="0"/>
              <a:buChar char="•"/>
            </a:pPr>
            <a:r>
              <a:rPr lang="en-GB" sz="1600" dirty="0">
                <a:solidFill>
                  <a:schemeClr val="tx1"/>
                </a:solidFill>
                <a:latin typeface="Source Sans Pro" panose="020B0503030403020204" pitchFamily="34" charset="0"/>
              </a:rPr>
              <a:t>Connecting word: </a:t>
            </a:r>
            <a:r>
              <a:rPr lang="en-GB" sz="1600" b="1" dirty="0">
                <a:solidFill>
                  <a:srgbClr val="596C9C"/>
                </a:solidFill>
                <a:latin typeface="Source Sans Pro" panose="020B0503030403020204" pitchFamily="34" charset="0"/>
              </a:rPr>
              <a:t>So, Therefore, As, Because  </a:t>
            </a:r>
            <a:r>
              <a:rPr lang="en-GB" sz="1600" b="1" dirty="0">
                <a:solidFill>
                  <a:srgbClr val="CC4125"/>
                </a:solidFill>
                <a:latin typeface="Source Sans Pro" panose="020B0503030403020204" pitchFamily="34" charset="0"/>
              </a:rPr>
              <a:t>STAB</a:t>
            </a:r>
            <a:endParaRPr lang="en-GB" sz="1600" b="0" i="0" u="none" strike="noStrike" dirty="0">
              <a:solidFill>
                <a:srgbClr val="CC4125"/>
              </a:solidFill>
              <a:effectLst/>
              <a:latin typeface="Source Sans Pro" panose="020B0503030403020204" pitchFamily="34" charset="0"/>
            </a:endParaRPr>
          </a:p>
          <a:p>
            <a:pPr algn="l" fontAlgn="base">
              <a:buFont typeface="Arial" panose="020B0604020202020204" pitchFamily="34" charset="0"/>
              <a:buChar char="•"/>
            </a:pPr>
            <a:r>
              <a:rPr lang="en-GB" sz="1600" dirty="0">
                <a:solidFill>
                  <a:srgbClr val="000000"/>
                </a:solidFill>
                <a:latin typeface="Source Sans Pro" panose="020B0503030403020204" pitchFamily="34" charset="0"/>
              </a:rPr>
              <a:t>You are explaining the HOW and the WHY something is done.  </a:t>
            </a:r>
          </a:p>
          <a:p>
            <a:pPr algn="l" rtl="0" fontAlgn="base">
              <a:spcBef>
                <a:spcPts val="0"/>
              </a:spcBef>
              <a:spcAft>
                <a:spcPts val="0"/>
              </a:spcAft>
              <a:buFont typeface="Arial" panose="020B0604020202020204" pitchFamily="34" charset="0"/>
              <a:buChar char="•"/>
            </a:pPr>
            <a:r>
              <a:rPr lang="en-GB" sz="1600" b="0" i="0" u="none" strike="noStrike" dirty="0">
                <a:solidFill>
                  <a:srgbClr val="000000"/>
                </a:solidFill>
                <a:effectLst/>
                <a:latin typeface="Source Sans Pro" panose="020B0503030403020204" pitchFamily="34" charset="0"/>
              </a:rPr>
              <a:t>When answering explain questions, </a:t>
            </a:r>
            <a:r>
              <a:rPr lang="en-GB" sz="1600" b="1" i="0" u="none" strike="noStrike" dirty="0">
                <a:solidFill>
                  <a:srgbClr val="596C9C"/>
                </a:solidFill>
                <a:effectLst/>
                <a:latin typeface="Source Sans Pro" panose="020B0503030403020204" pitchFamily="34" charset="0"/>
              </a:rPr>
              <a:t>it helps to imagine you are writing for someone who knows absolutely nothing about the subject.</a:t>
            </a:r>
          </a:p>
          <a:p>
            <a:pPr marL="152400" indent="0" algn="ctr" rtl="0" fontAlgn="base">
              <a:spcBef>
                <a:spcPts val="0"/>
              </a:spcBef>
              <a:spcAft>
                <a:spcPts val="1000"/>
              </a:spcAft>
              <a:buNone/>
            </a:pPr>
            <a:endParaRPr sz="1600" b="1" dirty="0">
              <a:solidFill>
                <a:srgbClr val="DD7E6B"/>
              </a:solidFill>
            </a:endParaRPr>
          </a:p>
        </p:txBody>
      </p:sp>
      <p:sp>
        <p:nvSpPr>
          <p:cNvPr id="40" name="TextBox 39">
            <a:extLst>
              <a:ext uri="{FF2B5EF4-FFF2-40B4-BE49-F238E27FC236}">
                <a16:creationId xmlns:a16="http://schemas.microsoft.com/office/drawing/2014/main" id="{BBA088E3-2182-42FC-87C4-BC8CE2E8BBBF}"/>
              </a:ext>
            </a:extLst>
          </p:cNvPr>
          <p:cNvSpPr txBox="1"/>
          <p:nvPr/>
        </p:nvSpPr>
        <p:spPr>
          <a:xfrm>
            <a:off x="1110902" y="3161575"/>
            <a:ext cx="6922196" cy="738664"/>
          </a:xfrm>
          <a:prstGeom prst="rect">
            <a:avLst/>
          </a:prstGeom>
          <a:solidFill>
            <a:schemeClr val="bg1"/>
          </a:solidFill>
        </p:spPr>
        <p:txBody>
          <a:bodyPr wrap="square" rtlCol="0">
            <a:spAutoFit/>
          </a:bodyPr>
          <a:lstStyle/>
          <a:p>
            <a:pPr rtl="0">
              <a:spcBef>
                <a:spcPts val="600"/>
              </a:spcBef>
            </a:pPr>
            <a:r>
              <a:rPr lang="en-GB" b="1" i="0" u="none" strike="noStrike" dirty="0">
                <a:solidFill>
                  <a:srgbClr val="596C9C"/>
                </a:solidFill>
                <a:effectLst/>
                <a:latin typeface="Raleway" panose="020B0503030101060003" pitchFamily="34" charset="0"/>
              </a:rPr>
              <a:t>Example Question:</a:t>
            </a:r>
            <a:r>
              <a:rPr lang="en-GB" b="0" i="0" u="none" strike="noStrike" dirty="0">
                <a:solidFill>
                  <a:srgbClr val="434343"/>
                </a:solidFill>
                <a:effectLst/>
                <a:latin typeface="Raleway" panose="020B0503030101060003" pitchFamily="34" charset="0"/>
              </a:rPr>
              <a:t> Explain why poaching is a suitable method for cooking fish </a:t>
            </a:r>
            <a:r>
              <a:rPr lang="en-GB" b="1" i="0" u="none" strike="noStrike" dirty="0">
                <a:solidFill>
                  <a:srgbClr val="434343"/>
                </a:solidFill>
                <a:effectLst/>
                <a:latin typeface="Raleway" panose="020B0503030101060003" pitchFamily="34" charset="0"/>
              </a:rPr>
              <a:t>(1)</a:t>
            </a:r>
            <a:endParaRPr lang="en-GB" b="0" dirty="0">
              <a:effectLst/>
            </a:endParaRPr>
          </a:p>
          <a:p>
            <a:r>
              <a:rPr lang="en-GB" b="1" i="0" u="none" strike="noStrike" dirty="0">
                <a:solidFill>
                  <a:srgbClr val="3C78D8"/>
                </a:solidFill>
                <a:effectLst/>
                <a:latin typeface="Raleway" panose="020B0503030101060003" pitchFamily="34" charset="0"/>
              </a:rPr>
              <a:t> </a:t>
            </a:r>
            <a:r>
              <a:rPr lang="en-GB" b="1" i="0" u="none" strike="noStrike" dirty="0">
                <a:solidFill>
                  <a:srgbClr val="F0AB00"/>
                </a:solidFill>
                <a:effectLst/>
                <a:latin typeface="Raleway" panose="020B0503030101060003" pitchFamily="34" charset="0"/>
              </a:rPr>
              <a:t>Answer:</a:t>
            </a:r>
            <a:r>
              <a:rPr lang="en-GB" b="0" i="0" u="none" strike="noStrike" dirty="0">
                <a:solidFill>
                  <a:srgbClr val="434343"/>
                </a:solidFill>
                <a:effectLst/>
                <a:latin typeface="Raleway" panose="020B0503030101060003" pitchFamily="34" charset="0"/>
              </a:rPr>
              <a:t> </a:t>
            </a:r>
            <a:r>
              <a:rPr lang="en-GB" b="1" i="0" u="none" strike="noStrike" dirty="0">
                <a:solidFill>
                  <a:srgbClr val="434343"/>
                </a:solidFill>
                <a:effectLst/>
                <a:latin typeface="Raleway" panose="020B0503030101060003" pitchFamily="34" charset="0"/>
              </a:rPr>
              <a:t>Poaching</a:t>
            </a:r>
            <a:r>
              <a:rPr lang="en-GB" b="0" i="0" u="none" strike="noStrike" dirty="0">
                <a:solidFill>
                  <a:srgbClr val="434343"/>
                </a:solidFill>
                <a:effectLst/>
                <a:latin typeface="Raleway" panose="020B0503030101060003" pitchFamily="34" charset="0"/>
              </a:rPr>
              <a:t> is a </a:t>
            </a:r>
            <a:r>
              <a:rPr lang="en-GB" b="1" i="0" u="none" strike="noStrike" dirty="0">
                <a:solidFill>
                  <a:srgbClr val="434343"/>
                </a:solidFill>
                <a:effectLst/>
                <a:latin typeface="Raleway" panose="020B0503030101060003" pitchFamily="34" charset="0"/>
              </a:rPr>
              <a:t>gentle method of cooking fish </a:t>
            </a:r>
            <a:r>
              <a:rPr lang="en-GB" b="1" i="0" u="none" strike="noStrike" dirty="0">
                <a:solidFill>
                  <a:srgbClr val="DD7E6B"/>
                </a:solidFill>
                <a:effectLst/>
                <a:latin typeface="Raleway" panose="020B0503030101060003" pitchFamily="34" charset="0"/>
              </a:rPr>
              <a:t>therefore</a:t>
            </a:r>
            <a:r>
              <a:rPr lang="en-GB" b="0" i="0" u="none" strike="noStrike" dirty="0">
                <a:solidFill>
                  <a:srgbClr val="434343"/>
                </a:solidFill>
                <a:effectLst/>
                <a:latin typeface="Raleway" panose="020B0503030101060003" pitchFamily="34" charset="0"/>
              </a:rPr>
              <a:t> it will </a:t>
            </a:r>
            <a:r>
              <a:rPr lang="en-GB" b="1" i="0" u="none" strike="noStrike" dirty="0">
                <a:solidFill>
                  <a:srgbClr val="434343"/>
                </a:solidFill>
                <a:effectLst/>
                <a:latin typeface="Raleway" panose="020B0503030101060003" pitchFamily="34" charset="0"/>
              </a:rPr>
              <a:t>help the fish to retain its shape and not break during the cooking process</a:t>
            </a:r>
            <a:r>
              <a:rPr lang="en-GB" b="0" i="0" u="none" strike="noStrike" dirty="0">
                <a:solidFill>
                  <a:srgbClr val="434343"/>
                </a:solidFill>
                <a:effectLst/>
                <a:latin typeface="Raleway" panose="020B0503030101060003" pitchFamily="34" charset="0"/>
              </a:rPr>
              <a:t>. </a:t>
            </a:r>
            <a:endParaRPr lang="en-GB" dirty="0"/>
          </a:p>
        </p:txBody>
      </p:sp>
      <p:graphicFrame>
        <p:nvGraphicFramePr>
          <p:cNvPr id="4" name="Table 3">
            <a:extLst>
              <a:ext uri="{FF2B5EF4-FFF2-40B4-BE49-F238E27FC236}">
                <a16:creationId xmlns:a16="http://schemas.microsoft.com/office/drawing/2014/main" id="{06719C51-E0C0-465E-BD38-1BA56E75958B}"/>
              </a:ext>
            </a:extLst>
          </p:cNvPr>
          <p:cNvGraphicFramePr>
            <a:graphicFrameLocks noGrp="1"/>
          </p:cNvGraphicFramePr>
          <p:nvPr>
            <p:extLst>
              <p:ext uri="{D42A27DB-BD31-4B8C-83A1-F6EECF244321}">
                <p14:modId xmlns:p14="http://schemas.microsoft.com/office/powerpoint/2010/main" val="3621399872"/>
              </p:ext>
            </p:extLst>
          </p:nvPr>
        </p:nvGraphicFramePr>
        <p:xfrm>
          <a:off x="811832" y="3922342"/>
          <a:ext cx="7718425" cy="1163352"/>
        </p:xfrm>
        <a:graphic>
          <a:graphicData uri="http://schemas.openxmlformats.org/drawingml/2006/table">
            <a:tbl>
              <a:tblPr/>
              <a:tblGrid>
                <a:gridCol w="1642399">
                  <a:extLst>
                    <a:ext uri="{9D8B030D-6E8A-4147-A177-3AD203B41FA5}">
                      <a16:colId xmlns:a16="http://schemas.microsoft.com/office/drawing/2014/main" val="3563786707"/>
                    </a:ext>
                  </a:extLst>
                </a:gridCol>
                <a:gridCol w="1642399">
                  <a:extLst>
                    <a:ext uri="{9D8B030D-6E8A-4147-A177-3AD203B41FA5}">
                      <a16:colId xmlns:a16="http://schemas.microsoft.com/office/drawing/2014/main" val="2999254850"/>
                    </a:ext>
                  </a:extLst>
                </a:gridCol>
                <a:gridCol w="1642399">
                  <a:extLst>
                    <a:ext uri="{9D8B030D-6E8A-4147-A177-3AD203B41FA5}">
                      <a16:colId xmlns:a16="http://schemas.microsoft.com/office/drawing/2014/main" val="3790981046"/>
                    </a:ext>
                  </a:extLst>
                </a:gridCol>
                <a:gridCol w="2791228">
                  <a:extLst>
                    <a:ext uri="{9D8B030D-6E8A-4147-A177-3AD203B41FA5}">
                      <a16:colId xmlns:a16="http://schemas.microsoft.com/office/drawing/2014/main" val="3671282225"/>
                    </a:ext>
                  </a:extLst>
                </a:gridCol>
              </a:tblGrid>
              <a:tr h="360817">
                <a:tc>
                  <a:txBody>
                    <a:bodyPr/>
                    <a:lstStyle/>
                    <a:p>
                      <a:pPr algn="ctr" rtl="0" fontAlgn="t">
                        <a:spcBef>
                          <a:spcPts val="0"/>
                        </a:spcBef>
                        <a:spcAft>
                          <a:spcPts val="0"/>
                        </a:spcAft>
                      </a:pPr>
                      <a:r>
                        <a:rPr lang="en-GB" sz="1300" b="1" i="0" u="none" strike="noStrike" dirty="0">
                          <a:solidFill>
                            <a:srgbClr val="000000"/>
                          </a:solidFill>
                          <a:effectLst/>
                          <a:latin typeface="Amatic SC" panose="00000500000000000000" pitchFamily="2" charset="-79"/>
                          <a:cs typeface="Amatic SC" panose="00000500000000000000" pitchFamily="2" charset="-79"/>
                        </a:rPr>
                        <a:t>Link to question </a:t>
                      </a:r>
                      <a:endParaRPr lang="en-GB" sz="1300" dirty="0">
                        <a:effectLst/>
                      </a:endParaRPr>
                    </a:p>
                  </a:txBody>
                  <a:tcPr marL="85098" marR="85098" marT="85098" marB="8509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0E5FA"/>
                    </a:solidFill>
                  </a:tcPr>
                </a:tc>
                <a:tc>
                  <a:txBody>
                    <a:bodyPr/>
                    <a:lstStyle/>
                    <a:p>
                      <a:pPr algn="ctr" rtl="0" fontAlgn="t">
                        <a:spcBef>
                          <a:spcPts val="0"/>
                        </a:spcBef>
                        <a:spcAft>
                          <a:spcPts val="0"/>
                        </a:spcAft>
                      </a:pPr>
                      <a:r>
                        <a:rPr lang="en-GB" sz="1300" b="1" i="0" u="none" strike="noStrike">
                          <a:solidFill>
                            <a:srgbClr val="000000"/>
                          </a:solidFill>
                          <a:effectLst/>
                          <a:latin typeface="Amatic SC" panose="00000500000000000000" pitchFamily="2" charset="-79"/>
                          <a:cs typeface="Amatic SC" panose="00000500000000000000" pitchFamily="2" charset="-79"/>
                        </a:rPr>
                        <a:t>Fact </a:t>
                      </a:r>
                      <a:endParaRPr lang="en-GB" sz="1300">
                        <a:effectLst/>
                      </a:endParaRPr>
                    </a:p>
                  </a:txBody>
                  <a:tcPr marL="85098" marR="85098" marT="85098" marB="8509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0E5FA"/>
                    </a:solidFill>
                  </a:tcPr>
                </a:tc>
                <a:tc>
                  <a:txBody>
                    <a:bodyPr/>
                    <a:lstStyle/>
                    <a:p>
                      <a:pPr algn="ctr" rtl="0" fontAlgn="t">
                        <a:spcBef>
                          <a:spcPts val="0"/>
                        </a:spcBef>
                        <a:spcAft>
                          <a:spcPts val="0"/>
                        </a:spcAft>
                      </a:pPr>
                      <a:r>
                        <a:rPr lang="en-GB" sz="1300" b="1" i="0" u="none" strike="noStrike">
                          <a:solidFill>
                            <a:srgbClr val="000000"/>
                          </a:solidFill>
                          <a:effectLst/>
                          <a:latin typeface="Amatic SC" panose="00000500000000000000" pitchFamily="2" charset="-79"/>
                          <a:cs typeface="Amatic SC" panose="00000500000000000000" pitchFamily="2" charset="-79"/>
                        </a:rPr>
                        <a:t>Connecting word STAB</a:t>
                      </a:r>
                      <a:endParaRPr lang="en-GB" sz="1300">
                        <a:effectLst/>
                      </a:endParaRPr>
                    </a:p>
                  </a:txBody>
                  <a:tcPr marL="85098" marR="85098" marT="85098" marB="8509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0E5FA"/>
                    </a:solidFill>
                  </a:tcPr>
                </a:tc>
                <a:tc>
                  <a:txBody>
                    <a:bodyPr/>
                    <a:lstStyle/>
                    <a:p>
                      <a:pPr algn="ctr" rtl="0" fontAlgn="t">
                        <a:spcBef>
                          <a:spcPts val="0"/>
                        </a:spcBef>
                        <a:spcAft>
                          <a:spcPts val="0"/>
                        </a:spcAft>
                      </a:pPr>
                      <a:r>
                        <a:rPr lang="en-GB" sz="1300" b="1" i="0" u="none" strike="noStrike">
                          <a:solidFill>
                            <a:srgbClr val="000000"/>
                          </a:solidFill>
                          <a:effectLst/>
                          <a:latin typeface="Amatic SC" panose="00000500000000000000" pitchFamily="2" charset="-79"/>
                          <a:cs typeface="Amatic SC" panose="00000500000000000000" pitchFamily="2" charset="-79"/>
                        </a:rPr>
                        <a:t>Outcome                                         </a:t>
                      </a:r>
                      <a:endParaRPr lang="en-GB" sz="1300">
                        <a:effectLst/>
                      </a:endParaRPr>
                    </a:p>
                  </a:txBody>
                  <a:tcPr marL="85098" marR="85098" marT="85098" marB="8509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0E5FA"/>
                    </a:solidFill>
                  </a:tcPr>
                </a:tc>
                <a:extLst>
                  <a:ext uri="{0D108BD9-81ED-4DB2-BD59-A6C34878D82A}">
                    <a16:rowId xmlns:a16="http://schemas.microsoft.com/office/drawing/2014/main" val="818339601"/>
                  </a:ext>
                </a:extLst>
              </a:tr>
              <a:tr h="592285">
                <a:tc>
                  <a:txBody>
                    <a:bodyPr/>
                    <a:lstStyle/>
                    <a:p>
                      <a:pPr rtl="0" fontAlgn="t">
                        <a:spcBef>
                          <a:spcPts val="0"/>
                        </a:spcBef>
                        <a:spcAft>
                          <a:spcPts val="1000"/>
                        </a:spcAft>
                      </a:pPr>
                      <a:r>
                        <a:rPr lang="en-GB" sz="1300" b="1" i="0" u="none" strike="noStrike">
                          <a:solidFill>
                            <a:srgbClr val="000000"/>
                          </a:solidFill>
                          <a:effectLst/>
                          <a:latin typeface="Architects Daughter" pitchFamily="2" charset="0"/>
                        </a:rPr>
                        <a:t>Poaching fish</a:t>
                      </a:r>
                      <a:endParaRPr lang="en-GB" sz="1300">
                        <a:effectLst/>
                      </a:endParaRPr>
                    </a:p>
                  </a:txBody>
                  <a:tcPr marL="85098" marR="85098" marT="85098" marB="8509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GB" sz="1300" b="0" i="0" u="none" strike="noStrike">
                          <a:solidFill>
                            <a:srgbClr val="000000"/>
                          </a:solidFill>
                          <a:effectLst/>
                          <a:latin typeface="Architects Daughter" pitchFamily="2" charset="0"/>
                        </a:rPr>
                        <a:t>is a </a:t>
                      </a:r>
                      <a:r>
                        <a:rPr lang="en-GB" sz="1300" b="1" i="0" u="none" strike="noStrike">
                          <a:solidFill>
                            <a:srgbClr val="000000"/>
                          </a:solidFill>
                          <a:effectLst/>
                          <a:latin typeface="Architects Daughter" pitchFamily="2" charset="0"/>
                        </a:rPr>
                        <a:t>gentle </a:t>
                      </a:r>
                      <a:r>
                        <a:rPr lang="en-GB" sz="1300" b="0" i="0" u="none" strike="noStrike">
                          <a:solidFill>
                            <a:srgbClr val="000000"/>
                          </a:solidFill>
                          <a:effectLst/>
                          <a:latin typeface="Architects Daughter" pitchFamily="2" charset="0"/>
                        </a:rPr>
                        <a:t>method of cooking fish </a:t>
                      </a:r>
                      <a:r>
                        <a:rPr lang="en-GB" sz="1500" b="0" i="0" u="none" strike="noStrike">
                          <a:solidFill>
                            <a:srgbClr val="000000"/>
                          </a:solidFill>
                          <a:effectLst/>
                          <a:latin typeface="Architects Daughter" pitchFamily="2" charset="0"/>
                        </a:rPr>
                        <a:t> </a:t>
                      </a:r>
                      <a:endParaRPr lang="en-GB" sz="1300">
                        <a:effectLst/>
                      </a:endParaRPr>
                    </a:p>
                  </a:txBody>
                  <a:tcPr marL="85098" marR="85098" marT="85098" marB="8509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a:txBody>
                    <a:bodyPr/>
                    <a:lstStyle/>
                    <a:p>
                      <a:pPr rtl="0" fontAlgn="t">
                        <a:spcBef>
                          <a:spcPts val="0"/>
                        </a:spcBef>
                        <a:spcAft>
                          <a:spcPts val="1000"/>
                        </a:spcAft>
                      </a:pPr>
                      <a:r>
                        <a:rPr lang="en-GB" sz="1300" b="1" i="0" u="none" strike="noStrike">
                          <a:solidFill>
                            <a:srgbClr val="000000"/>
                          </a:solidFill>
                          <a:effectLst/>
                          <a:latin typeface="Architects Daughter" pitchFamily="2" charset="0"/>
                        </a:rPr>
                        <a:t>therefore</a:t>
                      </a:r>
                      <a:r>
                        <a:rPr lang="en-GB" sz="1300" b="0" i="0" u="none" strike="noStrike">
                          <a:solidFill>
                            <a:srgbClr val="000000"/>
                          </a:solidFill>
                          <a:effectLst/>
                          <a:latin typeface="Architects Daughter" pitchFamily="2" charset="0"/>
                        </a:rPr>
                        <a:t> </a:t>
                      </a:r>
                      <a:endParaRPr lang="en-GB" sz="1300">
                        <a:effectLst/>
                      </a:endParaRPr>
                    </a:p>
                  </a:txBody>
                  <a:tcPr marL="85098" marR="85098" marT="85098" marB="8509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a:txBody>
                    <a:bodyPr/>
                    <a:lstStyle/>
                    <a:p>
                      <a:pPr rtl="0" fontAlgn="t">
                        <a:spcBef>
                          <a:spcPts val="0"/>
                        </a:spcBef>
                        <a:spcAft>
                          <a:spcPts val="1000"/>
                        </a:spcAft>
                      </a:pPr>
                      <a:r>
                        <a:rPr lang="en-GB" sz="1300" b="0" i="0" u="none" strike="noStrike" dirty="0">
                          <a:solidFill>
                            <a:srgbClr val="000000"/>
                          </a:solidFill>
                          <a:effectLst/>
                          <a:latin typeface="Architects Daughter" pitchFamily="2" charset="0"/>
                        </a:rPr>
                        <a:t>it will help the fish to </a:t>
                      </a:r>
                      <a:r>
                        <a:rPr lang="en-GB" sz="1300" b="1" i="0" u="none" strike="noStrike" dirty="0">
                          <a:solidFill>
                            <a:srgbClr val="000000"/>
                          </a:solidFill>
                          <a:effectLst/>
                          <a:latin typeface="Architects Daughter" pitchFamily="2" charset="0"/>
                        </a:rPr>
                        <a:t>retain its shape and not break up</a:t>
                      </a:r>
                      <a:r>
                        <a:rPr lang="en-GB" sz="1300" b="0" i="0" u="none" strike="noStrike" dirty="0">
                          <a:solidFill>
                            <a:srgbClr val="000000"/>
                          </a:solidFill>
                          <a:effectLst/>
                          <a:latin typeface="Architects Daughter" pitchFamily="2" charset="0"/>
                        </a:rPr>
                        <a:t>.</a:t>
                      </a:r>
                      <a:r>
                        <a:rPr lang="en-GB" sz="1500" b="0" i="0" u="none" strike="noStrike" dirty="0">
                          <a:solidFill>
                            <a:srgbClr val="000000"/>
                          </a:solidFill>
                          <a:effectLst/>
                          <a:latin typeface="Architects Daughter" pitchFamily="2" charset="0"/>
                        </a:rPr>
                        <a:t> </a:t>
                      </a:r>
                      <a:endParaRPr lang="en-GB" sz="1300" dirty="0">
                        <a:effectLst/>
                      </a:endParaRPr>
                    </a:p>
                  </a:txBody>
                  <a:tcPr marL="85098" marR="85098" marT="85098" marB="85098">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extLst>
                  <a:ext uri="{0D108BD9-81ED-4DB2-BD59-A6C34878D82A}">
                    <a16:rowId xmlns:a16="http://schemas.microsoft.com/office/drawing/2014/main" val="2214846654"/>
                  </a:ext>
                </a:extLst>
              </a:tr>
            </a:tbl>
          </a:graphicData>
        </a:graphic>
      </p:graphicFrame>
      <p:sp>
        <p:nvSpPr>
          <p:cNvPr id="5" name="Rectangle 2">
            <a:extLst>
              <a:ext uri="{FF2B5EF4-FFF2-40B4-BE49-F238E27FC236}">
                <a16:creationId xmlns:a16="http://schemas.microsoft.com/office/drawing/2014/main" id="{3882E9C3-C6F8-4049-ADAC-9F3373F0723B}"/>
              </a:ext>
            </a:extLst>
          </p:cNvPr>
          <p:cNvSpPr>
            <a:spLocks noChangeArrowheads="1"/>
          </p:cNvSpPr>
          <p:nvPr/>
        </p:nvSpPr>
        <p:spPr bwMode="auto">
          <a:xfrm>
            <a:off x="762662" y="40986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45" name="Google Shape;4956;p55">
            <a:extLst>
              <a:ext uri="{FF2B5EF4-FFF2-40B4-BE49-F238E27FC236}">
                <a16:creationId xmlns:a16="http://schemas.microsoft.com/office/drawing/2014/main" id="{A914FDD3-E15F-44EC-B3FA-9324C86F9CEC}"/>
              </a:ext>
            </a:extLst>
          </p:cNvPr>
          <p:cNvGrpSpPr/>
          <p:nvPr/>
        </p:nvGrpSpPr>
        <p:grpSpPr>
          <a:xfrm>
            <a:off x="8259632" y="3566904"/>
            <a:ext cx="383512" cy="227890"/>
            <a:chOff x="4732629" y="2705054"/>
            <a:chExt cx="383512" cy="227890"/>
          </a:xfrm>
        </p:grpSpPr>
        <p:sp>
          <p:nvSpPr>
            <p:cNvPr id="46" name="Google Shape;4957;p55">
              <a:extLst>
                <a:ext uri="{FF2B5EF4-FFF2-40B4-BE49-F238E27FC236}">
                  <a16:creationId xmlns:a16="http://schemas.microsoft.com/office/drawing/2014/main" id="{652F92F8-F605-47E5-BFAF-487965AB0BB4}"/>
                </a:ext>
              </a:extLst>
            </p:cNvPr>
            <p:cNvSpPr/>
            <p:nvPr/>
          </p:nvSpPr>
          <p:spPr>
            <a:xfrm>
              <a:off x="4858610" y="2705054"/>
              <a:ext cx="72272" cy="53756"/>
            </a:xfrm>
            <a:custGeom>
              <a:avLst/>
              <a:gdLst/>
              <a:ahLst/>
              <a:cxnLst/>
              <a:rect l="l" t="t" r="r" b="b"/>
              <a:pathLst>
                <a:path w="1858" h="1382" extrusionOk="0">
                  <a:moveTo>
                    <a:pt x="1691" y="1"/>
                  </a:moveTo>
                  <a:cubicBezTo>
                    <a:pt x="929" y="1"/>
                    <a:pt x="500" y="334"/>
                    <a:pt x="286" y="596"/>
                  </a:cubicBezTo>
                  <a:cubicBezTo>
                    <a:pt x="48" y="906"/>
                    <a:pt x="0" y="1191"/>
                    <a:pt x="0" y="1215"/>
                  </a:cubicBezTo>
                  <a:cubicBezTo>
                    <a:pt x="0" y="1263"/>
                    <a:pt x="24" y="1310"/>
                    <a:pt x="48" y="1334"/>
                  </a:cubicBezTo>
                  <a:cubicBezTo>
                    <a:pt x="72" y="1382"/>
                    <a:pt x="119" y="1382"/>
                    <a:pt x="167" y="1382"/>
                  </a:cubicBezTo>
                  <a:lnTo>
                    <a:pt x="1238" y="1382"/>
                  </a:lnTo>
                  <a:cubicBezTo>
                    <a:pt x="1286" y="1382"/>
                    <a:pt x="1334" y="1358"/>
                    <a:pt x="1358" y="1334"/>
                  </a:cubicBezTo>
                  <a:cubicBezTo>
                    <a:pt x="1381" y="1287"/>
                    <a:pt x="1405" y="1239"/>
                    <a:pt x="1381" y="1191"/>
                  </a:cubicBezTo>
                  <a:cubicBezTo>
                    <a:pt x="1262" y="691"/>
                    <a:pt x="1786" y="286"/>
                    <a:pt x="1786" y="286"/>
                  </a:cubicBezTo>
                  <a:cubicBezTo>
                    <a:pt x="1834" y="239"/>
                    <a:pt x="1858" y="167"/>
                    <a:pt x="1834" y="120"/>
                  </a:cubicBezTo>
                  <a:cubicBezTo>
                    <a:pt x="1834" y="48"/>
                    <a:pt x="1762" y="1"/>
                    <a:pt x="1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958;p55">
              <a:extLst>
                <a:ext uri="{FF2B5EF4-FFF2-40B4-BE49-F238E27FC236}">
                  <a16:creationId xmlns:a16="http://schemas.microsoft.com/office/drawing/2014/main" id="{1188BEFC-6AF6-4136-8040-4C12B202D7F3}"/>
                </a:ext>
              </a:extLst>
            </p:cNvPr>
            <p:cNvSpPr/>
            <p:nvPr/>
          </p:nvSpPr>
          <p:spPr>
            <a:xfrm>
              <a:off x="4858610" y="2879187"/>
              <a:ext cx="72272" cy="53756"/>
            </a:xfrm>
            <a:custGeom>
              <a:avLst/>
              <a:gdLst/>
              <a:ahLst/>
              <a:cxnLst/>
              <a:rect l="l" t="t" r="r" b="b"/>
              <a:pathLst>
                <a:path w="1858" h="1382" extrusionOk="0">
                  <a:moveTo>
                    <a:pt x="167" y="1"/>
                  </a:moveTo>
                  <a:cubicBezTo>
                    <a:pt x="119" y="1"/>
                    <a:pt x="72" y="1"/>
                    <a:pt x="48" y="48"/>
                  </a:cubicBezTo>
                  <a:cubicBezTo>
                    <a:pt x="0" y="72"/>
                    <a:pt x="0" y="120"/>
                    <a:pt x="0" y="167"/>
                  </a:cubicBezTo>
                  <a:cubicBezTo>
                    <a:pt x="0" y="191"/>
                    <a:pt x="48" y="477"/>
                    <a:pt x="286" y="787"/>
                  </a:cubicBezTo>
                  <a:cubicBezTo>
                    <a:pt x="500" y="1049"/>
                    <a:pt x="929" y="1382"/>
                    <a:pt x="1691" y="1382"/>
                  </a:cubicBezTo>
                  <a:cubicBezTo>
                    <a:pt x="1762" y="1382"/>
                    <a:pt x="1810" y="1334"/>
                    <a:pt x="1834" y="1287"/>
                  </a:cubicBezTo>
                  <a:cubicBezTo>
                    <a:pt x="1858" y="1215"/>
                    <a:pt x="1834" y="1144"/>
                    <a:pt x="1786" y="1096"/>
                  </a:cubicBezTo>
                  <a:cubicBezTo>
                    <a:pt x="1786" y="1096"/>
                    <a:pt x="1262" y="691"/>
                    <a:pt x="1381" y="191"/>
                  </a:cubicBezTo>
                  <a:cubicBezTo>
                    <a:pt x="1405" y="144"/>
                    <a:pt x="1381" y="96"/>
                    <a:pt x="1358" y="48"/>
                  </a:cubicBezTo>
                  <a:cubicBezTo>
                    <a:pt x="1334" y="25"/>
                    <a:pt x="1286" y="1"/>
                    <a:pt x="12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59;p55">
              <a:extLst>
                <a:ext uri="{FF2B5EF4-FFF2-40B4-BE49-F238E27FC236}">
                  <a16:creationId xmlns:a16="http://schemas.microsoft.com/office/drawing/2014/main" id="{39C6AD7A-5ECF-4F0A-B33A-3EDC52887E9E}"/>
                </a:ext>
              </a:extLst>
            </p:cNvPr>
            <p:cNvSpPr/>
            <p:nvPr/>
          </p:nvSpPr>
          <p:spPr>
            <a:xfrm>
              <a:off x="4732629" y="2746749"/>
              <a:ext cx="300172" cy="144543"/>
            </a:xfrm>
            <a:custGeom>
              <a:avLst/>
              <a:gdLst/>
              <a:ahLst/>
              <a:cxnLst/>
              <a:rect l="l" t="t" r="r" b="b"/>
              <a:pathLst>
                <a:path w="7717" h="3716" extrusionOk="0">
                  <a:moveTo>
                    <a:pt x="3858" y="0"/>
                  </a:moveTo>
                  <a:cubicBezTo>
                    <a:pt x="2548" y="0"/>
                    <a:pt x="1572" y="477"/>
                    <a:pt x="1001" y="881"/>
                  </a:cubicBezTo>
                  <a:cubicBezTo>
                    <a:pt x="381" y="1310"/>
                    <a:pt x="48" y="1739"/>
                    <a:pt x="48" y="1763"/>
                  </a:cubicBezTo>
                  <a:cubicBezTo>
                    <a:pt x="0" y="1810"/>
                    <a:pt x="0" y="1905"/>
                    <a:pt x="48" y="1953"/>
                  </a:cubicBezTo>
                  <a:cubicBezTo>
                    <a:pt x="48" y="1977"/>
                    <a:pt x="381" y="2406"/>
                    <a:pt x="1001" y="2834"/>
                  </a:cubicBezTo>
                  <a:cubicBezTo>
                    <a:pt x="1572" y="3239"/>
                    <a:pt x="2548" y="3715"/>
                    <a:pt x="3858" y="3715"/>
                  </a:cubicBezTo>
                  <a:cubicBezTo>
                    <a:pt x="5168" y="3715"/>
                    <a:pt x="6144" y="3239"/>
                    <a:pt x="6716" y="2834"/>
                  </a:cubicBezTo>
                  <a:cubicBezTo>
                    <a:pt x="7335" y="2406"/>
                    <a:pt x="7669" y="1977"/>
                    <a:pt x="7669" y="1953"/>
                  </a:cubicBezTo>
                  <a:cubicBezTo>
                    <a:pt x="7716" y="1905"/>
                    <a:pt x="7716" y="1810"/>
                    <a:pt x="7669" y="1763"/>
                  </a:cubicBezTo>
                  <a:cubicBezTo>
                    <a:pt x="7669" y="1739"/>
                    <a:pt x="7335" y="1310"/>
                    <a:pt x="6716" y="881"/>
                  </a:cubicBezTo>
                  <a:cubicBezTo>
                    <a:pt x="6144" y="477"/>
                    <a:pt x="5168" y="0"/>
                    <a:pt x="38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60;p55">
              <a:extLst>
                <a:ext uri="{FF2B5EF4-FFF2-40B4-BE49-F238E27FC236}">
                  <a16:creationId xmlns:a16="http://schemas.microsoft.com/office/drawing/2014/main" id="{B5BE4EEB-F7B0-4F8B-80D3-26DF8D9A2444}"/>
                </a:ext>
              </a:extLst>
            </p:cNvPr>
            <p:cNvSpPr/>
            <p:nvPr/>
          </p:nvSpPr>
          <p:spPr>
            <a:xfrm>
              <a:off x="4732629" y="2809721"/>
              <a:ext cx="300172" cy="81568"/>
            </a:xfrm>
            <a:custGeom>
              <a:avLst/>
              <a:gdLst/>
              <a:ahLst/>
              <a:cxnLst/>
              <a:rect l="l" t="t" r="r" b="b"/>
              <a:pathLst>
                <a:path w="7717" h="2097" extrusionOk="0">
                  <a:moveTo>
                    <a:pt x="143" y="1"/>
                  </a:moveTo>
                  <a:cubicBezTo>
                    <a:pt x="72" y="96"/>
                    <a:pt x="48" y="144"/>
                    <a:pt x="48" y="144"/>
                  </a:cubicBezTo>
                  <a:cubicBezTo>
                    <a:pt x="0" y="191"/>
                    <a:pt x="0" y="286"/>
                    <a:pt x="48" y="334"/>
                  </a:cubicBezTo>
                  <a:cubicBezTo>
                    <a:pt x="48" y="358"/>
                    <a:pt x="381" y="787"/>
                    <a:pt x="1001" y="1215"/>
                  </a:cubicBezTo>
                  <a:cubicBezTo>
                    <a:pt x="1572" y="1620"/>
                    <a:pt x="2548" y="2096"/>
                    <a:pt x="3858" y="2096"/>
                  </a:cubicBezTo>
                  <a:cubicBezTo>
                    <a:pt x="5168" y="2096"/>
                    <a:pt x="6144" y="1620"/>
                    <a:pt x="6716" y="1215"/>
                  </a:cubicBezTo>
                  <a:cubicBezTo>
                    <a:pt x="7335" y="787"/>
                    <a:pt x="7669" y="358"/>
                    <a:pt x="7669" y="334"/>
                  </a:cubicBezTo>
                  <a:cubicBezTo>
                    <a:pt x="7716" y="286"/>
                    <a:pt x="7716" y="191"/>
                    <a:pt x="7669" y="144"/>
                  </a:cubicBezTo>
                  <a:cubicBezTo>
                    <a:pt x="7669" y="144"/>
                    <a:pt x="7645" y="96"/>
                    <a:pt x="7573" y="1"/>
                  </a:cubicBezTo>
                  <a:cubicBezTo>
                    <a:pt x="7407" y="167"/>
                    <a:pt x="7145" y="453"/>
                    <a:pt x="6716" y="739"/>
                  </a:cubicBezTo>
                  <a:cubicBezTo>
                    <a:pt x="6144" y="1144"/>
                    <a:pt x="5168" y="1620"/>
                    <a:pt x="3858" y="1620"/>
                  </a:cubicBezTo>
                  <a:cubicBezTo>
                    <a:pt x="2548" y="1620"/>
                    <a:pt x="1572" y="1144"/>
                    <a:pt x="1001" y="739"/>
                  </a:cubicBezTo>
                  <a:cubicBezTo>
                    <a:pt x="572" y="453"/>
                    <a:pt x="310" y="167"/>
                    <a:pt x="14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961;p55">
              <a:extLst>
                <a:ext uri="{FF2B5EF4-FFF2-40B4-BE49-F238E27FC236}">
                  <a16:creationId xmlns:a16="http://schemas.microsoft.com/office/drawing/2014/main" id="{E4C47E5A-839F-48D7-9BC1-4EB8F682062B}"/>
                </a:ext>
              </a:extLst>
            </p:cNvPr>
            <p:cNvSpPr/>
            <p:nvPr/>
          </p:nvSpPr>
          <p:spPr>
            <a:xfrm>
              <a:off x="5020686" y="2746749"/>
              <a:ext cx="95454" cy="144543"/>
            </a:xfrm>
            <a:custGeom>
              <a:avLst/>
              <a:gdLst/>
              <a:ahLst/>
              <a:cxnLst/>
              <a:rect l="l" t="t" r="r" b="b"/>
              <a:pathLst>
                <a:path w="2454" h="3716" extrusionOk="0">
                  <a:moveTo>
                    <a:pt x="1834" y="0"/>
                  </a:moveTo>
                  <a:cubicBezTo>
                    <a:pt x="810" y="0"/>
                    <a:pt x="1" y="834"/>
                    <a:pt x="1" y="1858"/>
                  </a:cubicBezTo>
                  <a:cubicBezTo>
                    <a:pt x="1" y="2882"/>
                    <a:pt x="810" y="3715"/>
                    <a:pt x="1834" y="3715"/>
                  </a:cubicBezTo>
                  <a:cubicBezTo>
                    <a:pt x="1953" y="3715"/>
                    <a:pt x="2215" y="3692"/>
                    <a:pt x="2334" y="3668"/>
                  </a:cubicBezTo>
                  <a:cubicBezTo>
                    <a:pt x="2382" y="3668"/>
                    <a:pt x="2430" y="3596"/>
                    <a:pt x="2454" y="3549"/>
                  </a:cubicBezTo>
                  <a:cubicBezTo>
                    <a:pt x="2454" y="3477"/>
                    <a:pt x="2430" y="3406"/>
                    <a:pt x="2382" y="3382"/>
                  </a:cubicBezTo>
                  <a:cubicBezTo>
                    <a:pt x="1882" y="3120"/>
                    <a:pt x="1382" y="2548"/>
                    <a:pt x="1382" y="1858"/>
                  </a:cubicBezTo>
                  <a:cubicBezTo>
                    <a:pt x="1382" y="1167"/>
                    <a:pt x="1882" y="596"/>
                    <a:pt x="2382" y="334"/>
                  </a:cubicBezTo>
                  <a:cubicBezTo>
                    <a:pt x="2430" y="310"/>
                    <a:pt x="2454" y="238"/>
                    <a:pt x="2454" y="167"/>
                  </a:cubicBezTo>
                  <a:cubicBezTo>
                    <a:pt x="2430" y="119"/>
                    <a:pt x="2382" y="48"/>
                    <a:pt x="2334" y="48"/>
                  </a:cubicBezTo>
                  <a:cubicBezTo>
                    <a:pt x="2215" y="24"/>
                    <a:pt x="1953" y="0"/>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962;p55">
              <a:extLst>
                <a:ext uri="{FF2B5EF4-FFF2-40B4-BE49-F238E27FC236}">
                  <a16:creationId xmlns:a16="http://schemas.microsoft.com/office/drawing/2014/main" id="{4FDC66CD-2C12-42A1-935B-D07257F8834D}"/>
                </a:ext>
              </a:extLst>
            </p:cNvPr>
            <p:cNvSpPr/>
            <p:nvPr/>
          </p:nvSpPr>
          <p:spPr>
            <a:xfrm>
              <a:off x="5020686" y="2809721"/>
              <a:ext cx="95454" cy="81568"/>
            </a:xfrm>
            <a:custGeom>
              <a:avLst/>
              <a:gdLst/>
              <a:ahLst/>
              <a:cxnLst/>
              <a:rect l="l" t="t" r="r" b="b"/>
              <a:pathLst>
                <a:path w="2454" h="2097" extrusionOk="0">
                  <a:moveTo>
                    <a:pt x="1" y="1"/>
                  </a:moveTo>
                  <a:cubicBezTo>
                    <a:pt x="1" y="72"/>
                    <a:pt x="1" y="167"/>
                    <a:pt x="1" y="239"/>
                  </a:cubicBezTo>
                  <a:cubicBezTo>
                    <a:pt x="1" y="1263"/>
                    <a:pt x="810" y="2096"/>
                    <a:pt x="1834" y="2096"/>
                  </a:cubicBezTo>
                  <a:cubicBezTo>
                    <a:pt x="1953" y="2096"/>
                    <a:pt x="2215" y="2073"/>
                    <a:pt x="2334" y="2049"/>
                  </a:cubicBezTo>
                  <a:cubicBezTo>
                    <a:pt x="2382" y="2049"/>
                    <a:pt x="2454" y="1977"/>
                    <a:pt x="2454" y="1930"/>
                  </a:cubicBezTo>
                  <a:cubicBezTo>
                    <a:pt x="2454" y="1858"/>
                    <a:pt x="2430" y="1787"/>
                    <a:pt x="2382" y="1763"/>
                  </a:cubicBezTo>
                  <a:cubicBezTo>
                    <a:pt x="2287" y="1715"/>
                    <a:pt x="2215" y="1668"/>
                    <a:pt x="2144" y="1620"/>
                  </a:cubicBezTo>
                  <a:lnTo>
                    <a:pt x="1834" y="1620"/>
                  </a:lnTo>
                  <a:cubicBezTo>
                    <a:pt x="906" y="1620"/>
                    <a:pt x="120" y="929"/>
                    <a:pt x="1"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963;p55">
              <a:extLst>
                <a:ext uri="{FF2B5EF4-FFF2-40B4-BE49-F238E27FC236}">
                  <a16:creationId xmlns:a16="http://schemas.microsoft.com/office/drawing/2014/main" id="{FC66FFB9-3ED9-4AFD-B48B-EBA6E40E6A52}"/>
                </a:ext>
              </a:extLst>
            </p:cNvPr>
            <p:cNvSpPr/>
            <p:nvPr/>
          </p:nvSpPr>
          <p:spPr>
            <a:xfrm>
              <a:off x="4840057" y="2801397"/>
              <a:ext cx="49128" cy="35241"/>
            </a:xfrm>
            <a:custGeom>
              <a:avLst/>
              <a:gdLst/>
              <a:ahLst/>
              <a:cxnLst/>
              <a:rect l="l" t="t" r="r" b="b"/>
              <a:pathLst>
                <a:path w="1263" h="906" extrusionOk="0">
                  <a:moveTo>
                    <a:pt x="644" y="0"/>
                  </a:moveTo>
                  <a:cubicBezTo>
                    <a:pt x="310" y="0"/>
                    <a:pt x="72" y="334"/>
                    <a:pt x="48" y="358"/>
                  </a:cubicBezTo>
                  <a:cubicBezTo>
                    <a:pt x="1" y="429"/>
                    <a:pt x="1" y="477"/>
                    <a:pt x="48" y="548"/>
                  </a:cubicBezTo>
                  <a:cubicBezTo>
                    <a:pt x="72" y="572"/>
                    <a:pt x="310" y="905"/>
                    <a:pt x="644" y="905"/>
                  </a:cubicBezTo>
                  <a:cubicBezTo>
                    <a:pt x="953" y="905"/>
                    <a:pt x="1192" y="572"/>
                    <a:pt x="1215" y="548"/>
                  </a:cubicBezTo>
                  <a:cubicBezTo>
                    <a:pt x="1263" y="477"/>
                    <a:pt x="1263" y="429"/>
                    <a:pt x="1215" y="358"/>
                  </a:cubicBezTo>
                  <a:cubicBezTo>
                    <a:pt x="1192" y="334"/>
                    <a:pt x="953" y="0"/>
                    <a:pt x="6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964;p55">
              <a:extLst>
                <a:ext uri="{FF2B5EF4-FFF2-40B4-BE49-F238E27FC236}">
                  <a16:creationId xmlns:a16="http://schemas.microsoft.com/office/drawing/2014/main" id="{DE5D0EBC-C963-4B43-84C6-609653A49DE9}"/>
                </a:ext>
              </a:extLst>
            </p:cNvPr>
            <p:cNvSpPr/>
            <p:nvPr/>
          </p:nvSpPr>
          <p:spPr>
            <a:xfrm>
              <a:off x="4732629" y="2760635"/>
              <a:ext cx="113036" cy="116770"/>
            </a:xfrm>
            <a:custGeom>
              <a:avLst/>
              <a:gdLst/>
              <a:ahLst/>
              <a:cxnLst/>
              <a:rect l="l" t="t" r="r" b="b"/>
              <a:pathLst>
                <a:path w="2906" h="3002" extrusionOk="0">
                  <a:moveTo>
                    <a:pt x="1977" y="0"/>
                  </a:moveTo>
                  <a:cubicBezTo>
                    <a:pt x="1572" y="167"/>
                    <a:pt x="1262" y="358"/>
                    <a:pt x="1001" y="524"/>
                  </a:cubicBezTo>
                  <a:cubicBezTo>
                    <a:pt x="381" y="953"/>
                    <a:pt x="48" y="1382"/>
                    <a:pt x="48" y="1406"/>
                  </a:cubicBezTo>
                  <a:cubicBezTo>
                    <a:pt x="0" y="1453"/>
                    <a:pt x="0" y="1548"/>
                    <a:pt x="48" y="1596"/>
                  </a:cubicBezTo>
                  <a:cubicBezTo>
                    <a:pt x="48" y="1620"/>
                    <a:pt x="381" y="2049"/>
                    <a:pt x="1001" y="2477"/>
                  </a:cubicBezTo>
                  <a:cubicBezTo>
                    <a:pt x="1262" y="2644"/>
                    <a:pt x="1572" y="2834"/>
                    <a:pt x="1977" y="3001"/>
                  </a:cubicBezTo>
                  <a:cubicBezTo>
                    <a:pt x="2525" y="2715"/>
                    <a:pt x="2906" y="2168"/>
                    <a:pt x="2906" y="1501"/>
                  </a:cubicBezTo>
                  <a:cubicBezTo>
                    <a:pt x="2906" y="858"/>
                    <a:pt x="2525" y="286"/>
                    <a:pt x="19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965;p55">
              <a:extLst>
                <a:ext uri="{FF2B5EF4-FFF2-40B4-BE49-F238E27FC236}">
                  <a16:creationId xmlns:a16="http://schemas.microsoft.com/office/drawing/2014/main" id="{9C42460D-9DEE-4701-92E0-984EBE2771C8}"/>
                </a:ext>
              </a:extLst>
            </p:cNvPr>
            <p:cNvSpPr/>
            <p:nvPr/>
          </p:nvSpPr>
          <p:spPr>
            <a:xfrm>
              <a:off x="4732629" y="2809721"/>
              <a:ext cx="93587" cy="67682"/>
            </a:xfrm>
            <a:custGeom>
              <a:avLst/>
              <a:gdLst/>
              <a:ahLst/>
              <a:cxnLst/>
              <a:rect l="l" t="t" r="r" b="b"/>
              <a:pathLst>
                <a:path w="2406" h="1740" extrusionOk="0">
                  <a:moveTo>
                    <a:pt x="143" y="1"/>
                  </a:moveTo>
                  <a:cubicBezTo>
                    <a:pt x="72" y="96"/>
                    <a:pt x="48" y="144"/>
                    <a:pt x="48" y="144"/>
                  </a:cubicBezTo>
                  <a:cubicBezTo>
                    <a:pt x="0" y="191"/>
                    <a:pt x="0" y="286"/>
                    <a:pt x="48" y="334"/>
                  </a:cubicBezTo>
                  <a:cubicBezTo>
                    <a:pt x="48" y="358"/>
                    <a:pt x="381" y="787"/>
                    <a:pt x="1001" y="1215"/>
                  </a:cubicBezTo>
                  <a:cubicBezTo>
                    <a:pt x="1262" y="1382"/>
                    <a:pt x="1572" y="1572"/>
                    <a:pt x="1977" y="1739"/>
                  </a:cubicBezTo>
                  <a:cubicBezTo>
                    <a:pt x="2144" y="1644"/>
                    <a:pt x="2287" y="1549"/>
                    <a:pt x="2406" y="1430"/>
                  </a:cubicBezTo>
                  <a:cubicBezTo>
                    <a:pt x="1810" y="1239"/>
                    <a:pt x="1334" y="977"/>
                    <a:pt x="1001" y="739"/>
                  </a:cubicBezTo>
                  <a:cubicBezTo>
                    <a:pt x="572" y="453"/>
                    <a:pt x="310" y="167"/>
                    <a:pt x="14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966;p55">
              <a:extLst>
                <a:ext uri="{FF2B5EF4-FFF2-40B4-BE49-F238E27FC236}">
                  <a16:creationId xmlns:a16="http://schemas.microsoft.com/office/drawing/2014/main" id="{080B8D82-8E67-4691-BD87-81F626B7F38C}"/>
                </a:ext>
              </a:extLst>
            </p:cNvPr>
            <p:cNvSpPr/>
            <p:nvPr/>
          </p:nvSpPr>
          <p:spPr>
            <a:xfrm>
              <a:off x="4787277" y="2801397"/>
              <a:ext cx="12058" cy="11164"/>
            </a:xfrm>
            <a:custGeom>
              <a:avLst/>
              <a:gdLst/>
              <a:ahLst/>
              <a:cxnLst/>
              <a:rect l="l" t="t" r="r" b="b"/>
              <a:pathLst>
                <a:path w="310" h="287" extrusionOk="0">
                  <a:moveTo>
                    <a:pt x="143" y="0"/>
                  </a:moveTo>
                  <a:cubicBezTo>
                    <a:pt x="72" y="0"/>
                    <a:pt x="0" y="72"/>
                    <a:pt x="0" y="143"/>
                  </a:cubicBezTo>
                  <a:cubicBezTo>
                    <a:pt x="0" y="215"/>
                    <a:pt x="72" y="286"/>
                    <a:pt x="143" y="286"/>
                  </a:cubicBezTo>
                  <a:cubicBezTo>
                    <a:pt x="239" y="286"/>
                    <a:pt x="310" y="215"/>
                    <a:pt x="310" y="143"/>
                  </a:cubicBezTo>
                  <a:cubicBezTo>
                    <a:pt x="310" y="72"/>
                    <a:pt x="239"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452;p55">
            <a:extLst>
              <a:ext uri="{FF2B5EF4-FFF2-40B4-BE49-F238E27FC236}">
                <a16:creationId xmlns:a16="http://schemas.microsoft.com/office/drawing/2014/main" id="{A4EF9E5B-6C14-493E-8002-206140AEB8E4}"/>
              </a:ext>
            </a:extLst>
          </p:cNvPr>
          <p:cNvGrpSpPr/>
          <p:nvPr/>
        </p:nvGrpSpPr>
        <p:grpSpPr>
          <a:xfrm>
            <a:off x="6935608" y="466613"/>
            <a:ext cx="621639" cy="632524"/>
            <a:chOff x="2034155" y="1528617"/>
            <a:chExt cx="300156" cy="383046"/>
          </a:xfrm>
        </p:grpSpPr>
        <p:sp>
          <p:nvSpPr>
            <p:cNvPr id="57" name="Google Shape;5453;p55">
              <a:extLst>
                <a:ext uri="{FF2B5EF4-FFF2-40B4-BE49-F238E27FC236}">
                  <a16:creationId xmlns:a16="http://schemas.microsoft.com/office/drawing/2014/main" id="{60ED70FE-6035-4251-B372-60558FE78E78}"/>
                </a:ext>
              </a:extLst>
            </p:cNvPr>
            <p:cNvSpPr/>
            <p:nvPr/>
          </p:nvSpPr>
          <p:spPr>
            <a:xfrm>
              <a:off x="2142517" y="1803255"/>
              <a:ext cx="83396" cy="108407"/>
            </a:xfrm>
            <a:custGeom>
              <a:avLst/>
              <a:gdLst/>
              <a:ahLst/>
              <a:cxnLst/>
              <a:rect l="l" t="t" r="r" b="b"/>
              <a:pathLst>
                <a:path w="2144" h="2787" extrusionOk="0">
                  <a:moveTo>
                    <a:pt x="1072" y="0"/>
                  </a:moveTo>
                  <a:cubicBezTo>
                    <a:pt x="1025" y="0"/>
                    <a:pt x="977" y="24"/>
                    <a:pt x="953" y="72"/>
                  </a:cubicBezTo>
                  <a:cubicBezTo>
                    <a:pt x="858" y="167"/>
                    <a:pt x="1" y="1143"/>
                    <a:pt x="1" y="1715"/>
                  </a:cubicBezTo>
                  <a:cubicBezTo>
                    <a:pt x="1" y="2310"/>
                    <a:pt x="477" y="2786"/>
                    <a:pt x="1072" y="2786"/>
                  </a:cubicBezTo>
                  <a:cubicBezTo>
                    <a:pt x="1668" y="2786"/>
                    <a:pt x="2144" y="2310"/>
                    <a:pt x="2144" y="1715"/>
                  </a:cubicBezTo>
                  <a:cubicBezTo>
                    <a:pt x="2144" y="1143"/>
                    <a:pt x="1287" y="167"/>
                    <a:pt x="1191" y="72"/>
                  </a:cubicBezTo>
                  <a:cubicBezTo>
                    <a:pt x="1167" y="24"/>
                    <a:pt x="1120" y="0"/>
                    <a:pt x="10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454;p55">
              <a:extLst>
                <a:ext uri="{FF2B5EF4-FFF2-40B4-BE49-F238E27FC236}">
                  <a16:creationId xmlns:a16="http://schemas.microsoft.com/office/drawing/2014/main" id="{E9DB020D-EE7F-4DFF-8308-A5E78C72A0EC}"/>
                </a:ext>
              </a:extLst>
            </p:cNvPr>
            <p:cNvSpPr/>
            <p:nvPr/>
          </p:nvSpPr>
          <p:spPr>
            <a:xfrm>
              <a:off x="2166593" y="1845846"/>
              <a:ext cx="35241" cy="47299"/>
            </a:xfrm>
            <a:custGeom>
              <a:avLst/>
              <a:gdLst/>
              <a:ahLst/>
              <a:cxnLst/>
              <a:rect l="l" t="t" r="r" b="b"/>
              <a:pathLst>
                <a:path w="906" h="1216" extrusionOk="0">
                  <a:moveTo>
                    <a:pt x="453" y="1"/>
                  </a:moveTo>
                  <a:cubicBezTo>
                    <a:pt x="406" y="1"/>
                    <a:pt x="358" y="24"/>
                    <a:pt x="334" y="72"/>
                  </a:cubicBezTo>
                  <a:cubicBezTo>
                    <a:pt x="215" y="215"/>
                    <a:pt x="1" y="572"/>
                    <a:pt x="1" y="763"/>
                  </a:cubicBezTo>
                  <a:cubicBezTo>
                    <a:pt x="1" y="1025"/>
                    <a:pt x="191" y="1215"/>
                    <a:pt x="453" y="1215"/>
                  </a:cubicBezTo>
                  <a:cubicBezTo>
                    <a:pt x="715" y="1215"/>
                    <a:pt x="906" y="1025"/>
                    <a:pt x="906" y="763"/>
                  </a:cubicBezTo>
                  <a:cubicBezTo>
                    <a:pt x="906" y="572"/>
                    <a:pt x="691" y="215"/>
                    <a:pt x="572" y="72"/>
                  </a:cubicBezTo>
                  <a:cubicBezTo>
                    <a:pt x="548" y="24"/>
                    <a:pt x="501" y="1"/>
                    <a:pt x="4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455;p55">
              <a:extLst>
                <a:ext uri="{FF2B5EF4-FFF2-40B4-BE49-F238E27FC236}">
                  <a16:creationId xmlns:a16="http://schemas.microsoft.com/office/drawing/2014/main" id="{F00A371B-0AE5-47DF-8F31-967E80BB1F17}"/>
                </a:ext>
              </a:extLst>
            </p:cNvPr>
            <p:cNvSpPr/>
            <p:nvPr/>
          </p:nvSpPr>
          <p:spPr>
            <a:xfrm>
              <a:off x="2034155" y="1600379"/>
              <a:ext cx="42632" cy="36175"/>
            </a:xfrm>
            <a:custGeom>
              <a:avLst/>
              <a:gdLst/>
              <a:ahLst/>
              <a:cxnLst/>
              <a:rect l="l" t="t" r="r" b="b"/>
              <a:pathLst>
                <a:path w="1096" h="930" extrusionOk="0">
                  <a:moveTo>
                    <a:pt x="167" y="1"/>
                  </a:moveTo>
                  <a:cubicBezTo>
                    <a:pt x="72" y="1"/>
                    <a:pt x="0" y="72"/>
                    <a:pt x="0" y="144"/>
                  </a:cubicBezTo>
                  <a:lnTo>
                    <a:pt x="0" y="453"/>
                  </a:lnTo>
                  <a:cubicBezTo>
                    <a:pt x="0" y="715"/>
                    <a:pt x="215" y="930"/>
                    <a:pt x="477" y="930"/>
                  </a:cubicBezTo>
                  <a:lnTo>
                    <a:pt x="929" y="930"/>
                  </a:lnTo>
                  <a:cubicBezTo>
                    <a:pt x="1024" y="930"/>
                    <a:pt x="1096" y="858"/>
                    <a:pt x="1096" y="763"/>
                  </a:cubicBezTo>
                  <a:lnTo>
                    <a:pt x="1096" y="144"/>
                  </a:lnTo>
                  <a:cubicBezTo>
                    <a:pt x="1096" y="72"/>
                    <a:pt x="1024" y="1"/>
                    <a:pt x="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456;p55">
              <a:extLst>
                <a:ext uri="{FF2B5EF4-FFF2-40B4-BE49-F238E27FC236}">
                  <a16:creationId xmlns:a16="http://schemas.microsoft.com/office/drawing/2014/main" id="{33DAAF4A-DC81-4AE9-96B6-2372C7665B58}"/>
                </a:ext>
              </a:extLst>
            </p:cNvPr>
            <p:cNvSpPr/>
            <p:nvPr/>
          </p:nvSpPr>
          <p:spPr>
            <a:xfrm>
              <a:off x="2291641" y="1600379"/>
              <a:ext cx="42671" cy="36175"/>
            </a:xfrm>
            <a:custGeom>
              <a:avLst/>
              <a:gdLst/>
              <a:ahLst/>
              <a:cxnLst/>
              <a:rect l="l" t="t" r="r" b="b"/>
              <a:pathLst>
                <a:path w="1097" h="930" extrusionOk="0">
                  <a:moveTo>
                    <a:pt x="167" y="1"/>
                  </a:moveTo>
                  <a:cubicBezTo>
                    <a:pt x="72" y="1"/>
                    <a:pt x="1" y="72"/>
                    <a:pt x="1" y="144"/>
                  </a:cubicBezTo>
                  <a:lnTo>
                    <a:pt x="1" y="763"/>
                  </a:lnTo>
                  <a:cubicBezTo>
                    <a:pt x="1" y="858"/>
                    <a:pt x="72" y="930"/>
                    <a:pt x="167" y="930"/>
                  </a:cubicBezTo>
                  <a:lnTo>
                    <a:pt x="620" y="930"/>
                  </a:lnTo>
                  <a:cubicBezTo>
                    <a:pt x="882" y="930"/>
                    <a:pt x="1096" y="715"/>
                    <a:pt x="1096" y="453"/>
                  </a:cubicBezTo>
                  <a:lnTo>
                    <a:pt x="1096" y="144"/>
                  </a:lnTo>
                  <a:cubicBezTo>
                    <a:pt x="1096" y="72"/>
                    <a:pt x="1025" y="1"/>
                    <a:pt x="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457;p55">
              <a:extLst>
                <a:ext uri="{FF2B5EF4-FFF2-40B4-BE49-F238E27FC236}">
                  <a16:creationId xmlns:a16="http://schemas.microsoft.com/office/drawing/2014/main" id="{92DE9F78-AD1B-4E68-B7A3-EF6CB88000C0}"/>
                </a:ext>
              </a:extLst>
            </p:cNvPr>
            <p:cNvSpPr/>
            <p:nvPr/>
          </p:nvSpPr>
          <p:spPr>
            <a:xfrm>
              <a:off x="2064727" y="1588360"/>
              <a:ext cx="239025" cy="203823"/>
            </a:xfrm>
            <a:custGeom>
              <a:avLst/>
              <a:gdLst/>
              <a:ahLst/>
              <a:cxnLst/>
              <a:rect l="l" t="t" r="r" b="b"/>
              <a:pathLst>
                <a:path w="6145" h="5240" extrusionOk="0">
                  <a:moveTo>
                    <a:pt x="143" y="0"/>
                  </a:moveTo>
                  <a:cubicBezTo>
                    <a:pt x="72" y="0"/>
                    <a:pt x="0" y="72"/>
                    <a:pt x="0" y="143"/>
                  </a:cubicBezTo>
                  <a:lnTo>
                    <a:pt x="0" y="4454"/>
                  </a:lnTo>
                  <a:cubicBezTo>
                    <a:pt x="0" y="4882"/>
                    <a:pt x="334" y="5239"/>
                    <a:pt x="762" y="5239"/>
                  </a:cubicBezTo>
                  <a:lnTo>
                    <a:pt x="5382" y="5239"/>
                  </a:lnTo>
                  <a:cubicBezTo>
                    <a:pt x="5811" y="5239"/>
                    <a:pt x="6144" y="4882"/>
                    <a:pt x="6144" y="4454"/>
                  </a:cubicBezTo>
                  <a:lnTo>
                    <a:pt x="6144" y="143"/>
                  </a:lnTo>
                  <a:cubicBezTo>
                    <a:pt x="6144" y="72"/>
                    <a:pt x="6073" y="0"/>
                    <a:pt x="60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458;p55">
              <a:extLst>
                <a:ext uri="{FF2B5EF4-FFF2-40B4-BE49-F238E27FC236}">
                  <a16:creationId xmlns:a16="http://schemas.microsoft.com/office/drawing/2014/main" id="{19D90BD0-ED18-4CE4-A874-63CDC3307206}"/>
                </a:ext>
              </a:extLst>
            </p:cNvPr>
            <p:cNvSpPr/>
            <p:nvPr/>
          </p:nvSpPr>
          <p:spPr>
            <a:xfrm>
              <a:off x="2064727" y="1588360"/>
              <a:ext cx="53756" cy="203823"/>
            </a:xfrm>
            <a:custGeom>
              <a:avLst/>
              <a:gdLst/>
              <a:ahLst/>
              <a:cxnLst/>
              <a:rect l="l" t="t" r="r" b="b"/>
              <a:pathLst>
                <a:path w="1382" h="5240" extrusionOk="0">
                  <a:moveTo>
                    <a:pt x="143" y="0"/>
                  </a:moveTo>
                  <a:cubicBezTo>
                    <a:pt x="72" y="0"/>
                    <a:pt x="0" y="72"/>
                    <a:pt x="0" y="143"/>
                  </a:cubicBezTo>
                  <a:lnTo>
                    <a:pt x="0" y="4454"/>
                  </a:lnTo>
                  <a:cubicBezTo>
                    <a:pt x="0" y="4882"/>
                    <a:pt x="334" y="5239"/>
                    <a:pt x="762" y="5239"/>
                  </a:cubicBezTo>
                  <a:lnTo>
                    <a:pt x="1381" y="5239"/>
                  </a:lnTo>
                  <a:cubicBezTo>
                    <a:pt x="953" y="5239"/>
                    <a:pt x="619" y="4882"/>
                    <a:pt x="619" y="4454"/>
                  </a:cubicBezTo>
                  <a:lnTo>
                    <a:pt x="619" y="143"/>
                  </a:lnTo>
                  <a:cubicBezTo>
                    <a:pt x="619" y="72"/>
                    <a:pt x="667" y="0"/>
                    <a:pt x="762"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459;p55">
              <a:extLst>
                <a:ext uri="{FF2B5EF4-FFF2-40B4-BE49-F238E27FC236}">
                  <a16:creationId xmlns:a16="http://schemas.microsoft.com/office/drawing/2014/main" id="{C50AC835-3E37-4F27-9E51-9783BB1F26D4}"/>
                </a:ext>
              </a:extLst>
            </p:cNvPr>
            <p:cNvSpPr/>
            <p:nvPr/>
          </p:nvSpPr>
          <p:spPr>
            <a:xfrm>
              <a:off x="2064727" y="1647636"/>
              <a:ext cx="239025" cy="144543"/>
            </a:xfrm>
            <a:custGeom>
              <a:avLst/>
              <a:gdLst/>
              <a:ahLst/>
              <a:cxnLst/>
              <a:rect l="l" t="t" r="r" b="b"/>
              <a:pathLst>
                <a:path w="6145" h="3716" extrusionOk="0">
                  <a:moveTo>
                    <a:pt x="0" y="0"/>
                  </a:moveTo>
                  <a:lnTo>
                    <a:pt x="0" y="2930"/>
                  </a:lnTo>
                  <a:cubicBezTo>
                    <a:pt x="0" y="3358"/>
                    <a:pt x="334" y="3715"/>
                    <a:pt x="762" y="3715"/>
                  </a:cubicBezTo>
                  <a:lnTo>
                    <a:pt x="5382" y="3715"/>
                  </a:lnTo>
                  <a:cubicBezTo>
                    <a:pt x="5811" y="3715"/>
                    <a:pt x="6144" y="3358"/>
                    <a:pt x="6144" y="2930"/>
                  </a:cubicBezTo>
                  <a:lnTo>
                    <a:pt x="61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460;p55">
              <a:extLst>
                <a:ext uri="{FF2B5EF4-FFF2-40B4-BE49-F238E27FC236}">
                  <a16:creationId xmlns:a16="http://schemas.microsoft.com/office/drawing/2014/main" id="{65131C1B-9924-4735-943A-F028C4E3F195}"/>
                </a:ext>
              </a:extLst>
            </p:cNvPr>
            <p:cNvSpPr/>
            <p:nvPr/>
          </p:nvSpPr>
          <p:spPr>
            <a:xfrm>
              <a:off x="2064727" y="1647636"/>
              <a:ext cx="239025" cy="144543"/>
            </a:xfrm>
            <a:custGeom>
              <a:avLst/>
              <a:gdLst/>
              <a:ahLst/>
              <a:cxnLst/>
              <a:rect l="l" t="t" r="r" b="b"/>
              <a:pathLst>
                <a:path w="6145" h="3716" extrusionOk="0">
                  <a:moveTo>
                    <a:pt x="0" y="0"/>
                  </a:moveTo>
                  <a:lnTo>
                    <a:pt x="0" y="2930"/>
                  </a:lnTo>
                  <a:cubicBezTo>
                    <a:pt x="0" y="3358"/>
                    <a:pt x="334" y="3715"/>
                    <a:pt x="762" y="3715"/>
                  </a:cubicBezTo>
                  <a:lnTo>
                    <a:pt x="5382" y="3715"/>
                  </a:lnTo>
                  <a:cubicBezTo>
                    <a:pt x="5763" y="3715"/>
                    <a:pt x="6073" y="3430"/>
                    <a:pt x="6144" y="3072"/>
                  </a:cubicBezTo>
                  <a:lnTo>
                    <a:pt x="6144" y="3072"/>
                  </a:lnTo>
                  <a:cubicBezTo>
                    <a:pt x="6097" y="3096"/>
                    <a:pt x="6049" y="3096"/>
                    <a:pt x="6001" y="3096"/>
                  </a:cubicBezTo>
                  <a:lnTo>
                    <a:pt x="1381" y="3096"/>
                  </a:lnTo>
                  <a:cubicBezTo>
                    <a:pt x="953" y="3096"/>
                    <a:pt x="619" y="2739"/>
                    <a:pt x="619" y="2310"/>
                  </a:cubicBezTo>
                  <a:lnTo>
                    <a:pt x="619"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461;p55">
              <a:extLst>
                <a:ext uri="{FF2B5EF4-FFF2-40B4-BE49-F238E27FC236}">
                  <a16:creationId xmlns:a16="http://schemas.microsoft.com/office/drawing/2014/main" id="{81DDF696-C327-4538-B44F-D9C9A26CDB99}"/>
                </a:ext>
              </a:extLst>
            </p:cNvPr>
            <p:cNvSpPr/>
            <p:nvPr/>
          </p:nvSpPr>
          <p:spPr>
            <a:xfrm>
              <a:off x="2213851" y="1702284"/>
              <a:ext cx="36175" cy="35241"/>
            </a:xfrm>
            <a:custGeom>
              <a:avLst/>
              <a:gdLst/>
              <a:ahLst/>
              <a:cxnLst/>
              <a:rect l="l" t="t" r="r" b="b"/>
              <a:pathLst>
                <a:path w="930" h="906" extrusionOk="0">
                  <a:moveTo>
                    <a:pt x="477" y="310"/>
                  </a:moveTo>
                  <a:cubicBezTo>
                    <a:pt x="548" y="310"/>
                    <a:pt x="619" y="358"/>
                    <a:pt x="619" y="453"/>
                  </a:cubicBezTo>
                  <a:cubicBezTo>
                    <a:pt x="619" y="548"/>
                    <a:pt x="548" y="596"/>
                    <a:pt x="477" y="596"/>
                  </a:cubicBezTo>
                  <a:cubicBezTo>
                    <a:pt x="381" y="596"/>
                    <a:pt x="310" y="548"/>
                    <a:pt x="310" y="453"/>
                  </a:cubicBezTo>
                  <a:cubicBezTo>
                    <a:pt x="310" y="358"/>
                    <a:pt x="381" y="310"/>
                    <a:pt x="477" y="310"/>
                  </a:cubicBezTo>
                  <a:close/>
                  <a:moveTo>
                    <a:pt x="477" y="0"/>
                  </a:moveTo>
                  <a:cubicBezTo>
                    <a:pt x="215" y="0"/>
                    <a:pt x="0" y="191"/>
                    <a:pt x="0" y="453"/>
                  </a:cubicBezTo>
                  <a:cubicBezTo>
                    <a:pt x="0" y="715"/>
                    <a:pt x="215" y="905"/>
                    <a:pt x="477" y="905"/>
                  </a:cubicBezTo>
                  <a:cubicBezTo>
                    <a:pt x="715" y="905"/>
                    <a:pt x="929" y="715"/>
                    <a:pt x="929" y="453"/>
                  </a:cubicBezTo>
                  <a:cubicBezTo>
                    <a:pt x="929" y="191"/>
                    <a:pt x="715" y="0"/>
                    <a:pt x="4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462;p55">
              <a:extLst>
                <a:ext uri="{FF2B5EF4-FFF2-40B4-BE49-F238E27FC236}">
                  <a16:creationId xmlns:a16="http://schemas.microsoft.com/office/drawing/2014/main" id="{C87272BA-81CA-4644-8C54-0BC7D46BCFDA}"/>
                </a:ext>
              </a:extLst>
            </p:cNvPr>
            <p:cNvSpPr/>
            <p:nvPr/>
          </p:nvSpPr>
          <p:spPr>
            <a:xfrm>
              <a:off x="2160136" y="1731922"/>
              <a:ext cx="36136" cy="36175"/>
            </a:xfrm>
            <a:custGeom>
              <a:avLst/>
              <a:gdLst/>
              <a:ahLst/>
              <a:cxnLst/>
              <a:rect l="l" t="t" r="r" b="b"/>
              <a:pathLst>
                <a:path w="929" h="930" extrusionOk="0">
                  <a:moveTo>
                    <a:pt x="476" y="310"/>
                  </a:moveTo>
                  <a:cubicBezTo>
                    <a:pt x="548" y="310"/>
                    <a:pt x="619" y="382"/>
                    <a:pt x="619" y="453"/>
                  </a:cubicBezTo>
                  <a:cubicBezTo>
                    <a:pt x="619" y="548"/>
                    <a:pt x="548" y="620"/>
                    <a:pt x="476" y="620"/>
                  </a:cubicBezTo>
                  <a:cubicBezTo>
                    <a:pt x="381" y="620"/>
                    <a:pt x="310" y="548"/>
                    <a:pt x="310" y="453"/>
                  </a:cubicBezTo>
                  <a:cubicBezTo>
                    <a:pt x="310" y="382"/>
                    <a:pt x="381" y="310"/>
                    <a:pt x="476" y="310"/>
                  </a:cubicBezTo>
                  <a:close/>
                  <a:moveTo>
                    <a:pt x="476" y="0"/>
                  </a:moveTo>
                  <a:cubicBezTo>
                    <a:pt x="214" y="0"/>
                    <a:pt x="0" y="215"/>
                    <a:pt x="0" y="453"/>
                  </a:cubicBezTo>
                  <a:cubicBezTo>
                    <a:pt x="0" y="715"/>
                    <a:pt x="214" y="929"/>
                    <a:pt x="476" y="929"/>
                  </a:cubicBezTo>
                  <a:cubicBezTo>
                    <a:pt x="714" y="929"/>
                    <a:pt x="929" y="715"/>
                    <a:pt x="929" y="453"/>
                  </a:cubicBezTo>
                  <a:cubicBezTo>
                    <a:pt x="929" y="215"/>
                    <a:pt x="714"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463;p55">
              <a:extLst>
                <a:ext uri="{FF2B5EF4-FFF2-40B4-BE49-F238E27FC236}">
                  <a16:creationId xmlns:a16="http://schemas.microsoft.com/office/drawing/2014/main" id="{A387D259-A72E-4B11-A87D-C91592747596}"/>
                </a:ext>
              </a:extLst>
            </p:cNvPr>
            <p:cNvSpPr/>
            <p:nvPr/>
          </p:nvSpPr>
          <p:spPr>
            <a:xfrm>
              <a:off x="2118441" y="1690226"/>
              <a:ext cx="36175" cy="35241"/>
            </a:xfrm>
            <a:custGeom>
              <a:avLst/>
              <a:gdLst/>
              <a:ahLst/>
              <a:cxnLst/>
              <a:rect l="l" t="t" r="r" b="b"/>
              <a:pathLst>
                <a:path w="930" h="906" extrusionOk="0">
                  <a:moveTo>
                    <a:pt x="453" y="310"/>
                  </a:moveTo>
                  <a:cubicBezTo>
                    <a:pt x="548" y="310"/>
                    <a:pt x="620" y="382"/>
                    <a:pt x="620" y="453"/>
                  </a:cubicBezTo>
                  <a:cubicBezTo>
                    <a:pt x="620" y="549"/>
                    <a:pt x="548" y="620"/>
                    <a:pt x="453" y="620"/>
                  </a:cubicBezTo>
                  <a:cubicBezTo>
                    <a:pt x="381" y="620"/>
                    <a:pt x="310" y="549"/>
                    <a:pt x="310" y="453"/>
                  </a:cubicBezTo>
                  <a:cubicBezTo>
                    <a:pt x="310" y="382"/>
                    <a:pt x="381" y="310"/>
                    <a:pt x="453" y="310"/>
                  </a:cubicBezTo>
                  <a:close/>
                  <a:moveTo>
                    <a:pt x="453" y="1"/>
                  </a:moveTo>
                  <a:cubicBezTo>
                    <a:pt x="215" y="1"/>
                    <a:pt x="0" y="191"/>
                    <a:pt x="0" y="453"/>
                  </a:cubicBezTo>
                  <a:cubicBezTo>
                    <a:pt x="0" y="715"/>
                    <a:pt x="215" y="906"/>
                    <a:pt x="453" y="906"/>
                  </a:cubicBezTo>
                  <a:cubicBezTo>
                    <a:pt x="715" y="906"/>
                    <a:pt x="929" y="715"/>
                    <a:pt x="929" y="453"/>
                  </a:cubicBezTo>
                  <a:cubicBezTo>
                    <a:pt x="929" y="191"/>
                    <a:pt x="715" y="1"/>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464;p55">
              <a:extLst>
                <a:ext uri="{FF2B5EF4-FFF2-40B4-BE49-F238E27FC236}">
                  <a16:creationId xmlns:a16="http://schemas.microsoft.com/office/drawing/2014/main" id="{118E3DB6-55D2-4D46-971D-F760A6AE6E1F}"/>
                </a:ext>
              </a:extLst>
            </p:cNvPr>
            <p:cNvSpPr/>
            <p:nvPr/>
          </p:nvSpPr>
          <p:spPr>
            <a:xfrm>
              <a:off x="2174022" y="1528617"/>
              <a:ext cx="23183" cy="47727"/>
            </a:xfrm>
            <a:custGeom>
              <a:avLst/>
              <a:gdLst/>
              <a:ahLst/>
              <a:cxnLst/>
              <a:rect l="l" t="t" r="r" b="b"/>
              <a:pathLst>
                <a:path w="596" h="1227" extrusionOk="0">
                  <a:moveTo>
                    <a:pt x="262" y="0"/>
                  </a:moveTo>
                  <a:cubicBezTo>
                    <a:pt x="221" y="0"/>
                    <a:pt x="179" y="12"/>
                    <a:pt x="143" y="36"/>
                  </a:cubicBezTo>
                  <a:cubicBezTo>
                    <a:pt x="96" y="107"/>
                    <a:pt x="96" y="203"/>
                    <a:pt x="143" y="250"/>
                  </a:cubicBezTo>
                  <a:cubicBezTo>
                    <a:pt x="262" y="369"/>
                    <a:pt x="286" y="441"/>
                    <a:pt x="286" y="441"/>
                  </a:cubicBezTo>
                  <a:cubicBezTo>
                    <a:pt x="286" y="488"/>
                    <a:pt x="238" y="536"/>
                    <a:pt x="191" y="584"/>
                  </a:cubicBezTo>
                  <a:cubicBezTo>
                    <a:pt x="96" y="655"/>
                    <a:pt x="0" y="750"/>
                    <a:pt x="0" y="893"/>
                  </a:cubicBezTo>
                  <a:cubicBezTo>
                    <a:pt x="0" y="989"/>
                    <a:pt x="48" y="1084"/>
                    <a:pt x="143" y="1179"/>
                  </a:cubicBezTo>
                  <a:cubicBezTo>
                    <a:pt x="191" y="1203"/>
                    <a:pt x="215" y="1227"/>
                    <a:pt x="262" y="1227"/>
                  </a:cubicBezTo>
                  <a:cubicBezTo>
                    <a:pt x="310" y="1227"/>
                    <a:pt x="334" y="1203"/>
                    <a:pt x="381" y="1179"/>
                  </a:cubicBezTo>
                  <a:cubicBezTo>
                    <a:pt x="429" y="1108"/>
                    <a:pt x="429" y="1012"/>
                    <a:pt x="381" y="965"/>
                  </a:cubicBezTo>
                  <a:cubicBezTo>
                    <a:pt x="334" y="917"/>
                    <a:pt x="310" y="893"/>
                    <a:pt x="310" y="893"/>
                  </a:cubicBezTo>
                  <a:cubicBezTo>
                    <a:pt x="334" y="869"/>
                    <a:pt x="381" y="822"/>
                    <a:pt x="405" y="798"/>
                  </a:cubicBezTo>
                  <a:cubicBezTo>
                    <a:pt x="477" y="727"/>
                    <a:pt x="596" y="631"/>
                    <a:pt x="596" y="465"/>
                  </a:cubicBezTo>
                  <a:cubicBezTo>
                    <a:pt x="596" y="322"/>
                    <a:pt x="524" y="179"/>
                    <a:pt x="381" y="36"/>
                  </a:cubicBezTo>
                  <a:cubicBezTo>
                    <a:pt x="346" y="12"/>
                    <a:pt x="304"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465;p55">
              <a:extLst>
                <a:ext uri="{FF2B5EF4-FFF2-40B4-BE49-F238E27FC236}">
                  <a16:creationId xmlns:a16="http://schemas.microsoft.com/office/drawing/2014/main" id="{F551D9E8-6DFF-4499-82D4-EF587BC922FD}"/>
                </a:ext>
              </a:extLst>
            </p:cNvPr>
            <p:cNvSpPr/>
            <p:nvPr/>
          </p:nvSpPr>
          <p:spPr>
            <a:xfrm>
              <a:off x="2142517" y="1528617"/>
              <a:ext cx="22288" cy="47727"/>
            </a:xfrm>
            <a:custGeom>
              <a:avLst/>
              <a:gdLst/>
              <a:ahLst/>
              <a:cxnLst/>
              <a:rect l="l" t="t" r="r" b="b"/>
              <a:pathLst>
                <a:path w="573" h="1227" extrusionOk="0">
                  <a:moveTo>
                    <a:pt x="242" y="0"/>
                  </a:moveTo>
                  <a:cubicBezTo>
                    <a:pt x="203" y="0"/>
                    <a:pt x="167" y="12"/>
                    <a:pt x="143" y="36"/>
                  </a:cubicBezTo>
                  <a:cubicBezTo>
                    <a:pt x="72" y="107"/>
                    <a:pt x="72" y="203"/>
                    <a:pt x="143" y="250"/>
                  </a:cubicBezTo>
                  <a:cubicBezTo>
                    <a:pt x="263" y="369"/>
                    <a:pt x="263" y="441"/>
                    <a:pt x="263" y="441"/>
                  </a:cubicBezTo>
                  <a:cubicBezTo>
                    <a:pt x="263" y="488"/>
                    <a:pt x="215" y="536"/>
                    <a:pt x="167" y="584"/>
                  </a:cubicBezTo>
                  <a:cubicBezTo>
                    <a:pt x="96" y="655"/>
                    <a:pt x="1" y="750"/>
                    <a:pt x="1" y="893"/>
                  </a:cubicBezTo>
                  <a:cubicBezTo>
                    <a:pt x="1" y="989"/>
                    <a:pt x="48" y="1084"/>
                    <a:pt x="143" y="1179"/>
                  </a:cubicBezTo>
                  <a:cubicBezTo>
                    <a:pt x="167" y="1203"/>
                    <a:pt x="215" y="1227"/>
                    <a:pt x="239" y="1227"/>
                  </a:cubicBezTo>
                  <a:cubicBezTo>
                    <a:pt x="286" y="1227"/>
                    <a:pt x="334" y="1203"/>
                    <a:pt x="358" y="1179"/>
                  </a:cubicBezTo>
                  <a:cubicBezTo>
                    <a:pt x="405" y="1108"/>
                    <a:pt x="405" y="1012"/>
                    <a:pt x="358" y="965"/>
                  </a:cubicBezTo>
                  <a:cubicBezTo>
                    <a:pt x="310" y="917"/>
                    <a:pt x="310" y="893"/>
                    <a:pt x="310" y="893"/>
                  </a:cubicBezTo>
                  <a:cubicBezTo>
                    <a:pt x="310" y="869"/>
                    <a:pt x="358" y="822"/>
                    <a:pt x="382" y="798"/>
                  </a:cubicBezTo>
                  <a:cubicBezTo>
                    <a:pt x="453" y="727"/>
                    <a:pt x="572" y="631"/>
                    <a:pt x="572" y="465"/>
                  </a:cubicBezTo>
                  <a:cubicBezTo>
                    <a:pt x="572" y="322"/>
                    <a:pt x="501" y="179"/>
                    <a:pt x="358" y="36"/>
                  </a:cubicBezTo>
                  <a:cubicBezTo>
                    <a:pt x="322" y="12"/>
                    <a:pt x="280" y="0"/>
                    <a:pt x="2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466;p55">
              <a:extLst>
                <a:ext uri="{FF2B5EF4-FFF2-40B4-BE49-F238E27FC236}">
                  <a16:creationId xmlns:a16="http://schemas.microsoft.com/office/drawing/2014/main" id="{09B432E1-3488-45AF-B2AC-E6AA56C2526E}"/>
                </a:ext>
              </a:extLst>
            </p:cNvPr>
            <p:cNvSpPr/>
            <p:nvPr/>
          </p:nvSpPr>
          <p:spPr>
            <a:xfrm>
              <a:off x="2208289" y="1528617"/>
              <a:ext cx="22249" cy="47727"/>
            </a:xfrm>
            <a:custGeom>
              <a:avLst/>
              <a:gdLst/>
              <a:ahLst/>
              <a:cxnLst/>
              <a:rect l="l" t="t" r="r" b="b"/>
              <a:pathLst>
                <a:path w="572" h="1227" extrusionOk="0">
                  <a:moveTo>
                    <a:pt x="242" y="0"/>
                  </a:moveTo>
                  <a:cubicBezTo>
                    <a:pt x="203" y="0"/>
                    <a:pt x="167" y="12"/>
                    <a:pt x="143" y="36"/>
                  </a:cubicBezTo>
                  <a:cubicBezTo>
                    <a:pt x="72" y="107"/>
                    <a:pt x="72" y="203"/>
                    <a:pt x="143" y="250"/>
                  </a:cubicBezTo>
                  <a:cubicBezTo>
                    <a:pt x="262" y="369"/>
                    <a:pt x="262" y="441"/>
                    <a:pt x="262" y="441"/>
                  </a:cubicBezTo>
                  <a:cubicBezTo>
                    <a:pt x="262" y="488"/>
                    <a:pt x="215" y="536"/>
                    <a:pt x="167" y="584"/>
                  </a:cubicBezTo>
                  <a:cubicBezTo>
                    <a:pt x="96" y="655"/>
                    <a:pt x="0" y="750"/>
                    <a:pt x="0" y="893"/>
                  </a:cubicBezTo>
                  <a:cubicBezTo>
                    <a:pt x="0" y="989"/>
                    <a:pt x="48" y="1084"/>
                    <a:pt x="143" y="1179"/>
                  </a:cubicBezTo>
                  <a:cubicBezTo>
                    <a:pt x="167" y="1203"/>
                    <a:pt x="215" y="1227"/>
                    <a:pt x="239" y="1227"/>
                  </a:cubicBezTo>
                  <a:cubicBezTo>
                    <a:pt x="286" y="1227"/>
                    <a:pt x="334" y="1203"/>
                    <a:pt x="358" y="1179"/>
                  </a:cubicBezTo>
                  <a:cubicBezTo>
                    <a:pt x="405" y="1108"/>
                    <a:pt x="405" y="1012"/>
                    <a:pt x="358" y="965"/>
                  </a:cubicBezTo>
                  <a:cubicBezTo>
                    <a:pt x="310" y="917"/>
                    <a:pt x="310" y="893"/>
                    <a:pt x="310" y="893"/>
                  </a:cubicBezTo>
                  <a:cubicBezTo>
                    <a:pt x="310" y="869"/>
                    <a:pt x="358" y="822"/>
                    <a:pt x="381" y="798"/>
                  </a:cubicBezTo>
                  <a:cubicBezTo>
                    <a:pt x="453" y="727"/>
                    <a:pt x="572" y="631"/>
                    <a:pt x="572" y="465"/>
                  </a:cubicBezTo>
                  <a:cubicBezTo>
                    <a:pt x="572" y="322"/>
                    <a:pt x="501" y="179"/>
                    <a:pt x="358" y="36"/>
                  </a:cubicBezTo>
                  <a:cubicBezTo>
                    <a:pt x="322" y="12"/>
                    <a:pt x="280" y="0"/>
                    <a:pt x="2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Audio 1">
            <a:hlinkClick r:id="" action="ppaction://media"/>
            <a:extLst>
              <a:ext uri="{FF2B5EF4-FFF2-40B4-BE49-F238E27FC236}">
                <a16:creationId xmlns:a16="http://schemas.microsoft.com/office/drawing/2014/main" id="{68415A0D-7CAE-44BD-8E29-CAACB4EA01C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55038" y="4554538"/>
            <a:ext cx="436562" cy="436562"/>
          </a:xfrm>
          <a:prstGeom prst="rect">
            <a:avLst/>
          </a:prstGeom>
        </p:spPr>
      </p:pic>
    </p:spTree>
    <p:custDataLst>
      <p:tags r:id="rId1"/>
    </p:custDataLst>
    <p:extLst>
      <p:ext uri="{BB962C8B-B14F-4D97-AF65-F5344CB8AC3E}">
        <p14:creationId xmlns:p14="http://schemas.microsoft.com/office/powerpoint/2010/main" val="540058526"/>
      </p:ext>
    </p:extLst>
  </p:cSld>
  <p:clrMapOvr>
    <a:masterClrMapping/>
  </p:clrMapOvr>
  <mc:AlternateContent xmlns:mc="http://schemas.openxmlformats.org/markup-compatibility/2006" xmlns:p14="http://schemas.microsoft.com/office/powerpoint/2010/main">
    <mc:Choice Requires="p14">
      <p:transition spd="slow" p14:dur="2000" advTm="81838"/>
    </mc:Choice>
    <mc:Fallback xmlns="">
      <p:transition spd="slow" advTm="81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799">
                                            <p:txEl>
                                              <p:pRg st="0" end="0"/>
                                            </p:txEl>
                                          </p:spTgt>
                                        </p:tgtEl>
                                        <p:attrNameLst>
                                          <p:attrName>style.visibility</p:attrName>
                                        </p:attrNameLst>
                                      </p:cBhvr>
                                      <p:to>
                                        <p:strVal val="visible"/>
                                      </p:to>
                                    </p:set>
                                    <p:animEffect transition="in" filter="fade">
                                      <p:cBhvr>
                                        <p:cTn id="11" dur="500"/>
                                        <p:tgtEl>
                                          <p:spTgt spid="379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99">
                                            <p:txEl>
                                              <p:pRg st="1" end="1"/>
                                            </p:txEl>
                                          </p:spTgt>
                                        </p:tgtEl>
                                        <p:attrNameLst>
                                          <p:attrName>style.visibility</p:attrName>
                                        </p:attrNameLst>
                                      </p:cBhvr>
                                      <p:to>
                                        <p:strVal val="visible"/>
                                      </p:to>
                                    </p:set>
                                    <p:animEffect transition="in" filter="fade">
                                      <p:cBhvr>
                                        <p:cTn id="16" dur="500"/>
                                        <p:tgtEl>
                                          <p:spTgt spid="379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799">
                                            <p:txEl>
                                              <p:pRg st="2" end="2"/>
                                            </p:txEl>
                                          </p:spTgt>
                                        </p:tgtEl>
                                        <p:attrNameLst>
                                          <p:attrName>style.visibility</p:attrName>
                                        </p:attrNameLst>
                                      </p:cBhvr>
                                      <p:to>
                                        <p:strVal val="visible"/>
                                      </p:to>
                                    </p:set>
                                    <p:animEffect transition="in" filter="fade">
                                      <p:cBhvr>
                                        <p:cTn id="21" dur="500"/>
                                        <p:tgtEl>
                                          <p:spTgt spid="379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799">
                                            <p:txEl>
                                              <p:pRg st="3" end="3"/>
                                            </p:txEl>
                                          </p:spTgt>
                                        </p:tgtEl>
                                        <p:attrNameLst>
                                          <p:attrName>style.visibility</p:attrName>
                                        </p:attrNameLst>
                                      </p:cBhvr>
                                      <p:to>
                                        <p:strVal val="visible"/>
                                      </p:to>
                                    </p:set>
                                    <p:animEffect transition="in" filter="fade">
                                      <p:cBhvr>
                                        <p:cTn id="26" dur="500"/>
                                        <p:tgtEl>
                                          <p:spTgt spid="379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799">
                                            <p:txEl>
                                              <p:pRg st="4" end="4"/>
                                            </p:txEl>
                                          </p:spTgt>
                                        </p:tgtEl>
                                        <p:attrNameLst>
                                          <p:attrName>style.visibility</p:attrName>
                                        </p:attrNameLst>
                                      </p:cBhvr>
                                      <p:to>
                                        <p:strVal val="visible"/>
                                      </p:to>
                                    </p:set>
                                    <p:animEffect transition="in" filter="fade">
                                      <p:cBhvr>
                                        <p:cTn id="31" dur="500"/>
                                        <p:tgtEl>
                                          <p:spTgt spid="379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99">
                                            <p:txEl>
                                              <p:pRg st="5" end="5"/>
                                            </p:txEl>
                                          </p:spTgt>
                                        </p:tgtEl>
                                        <p:attrNameLst>
                                          <p:attrName>style.visibility</p:attrName>
                                        </p:attrNameLst>
                                      </p:cBhvr>
                                      <p:to>
                                        <p:strVal val="visible"/>
                                      </p:to>
                                    </p:set>
                                    <p:animEffect transition="in" filter="fade">
                                      <p:cBhvr>
                                        <p:cTn id="36" dur="500"/>
                                        <p:tgtEl>
                                          <p:spTgt spid="3799">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3799" grpId="0" build="p"/>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797"/>
        <p:cNvGrpSpPr/>
        <p:nvPr/>
      </p:nvGrpSpPr>
      <p:grpSpPr>
        <a:xfrm>
          <a:off x="0" y="0"/>
          <a:ext cx="0" cy="0"/>
          <a:chOff x="0" y="0"/>
          <a:chExt cx="0" cy="0"/>
        </a:xfrm>
      </p:grpSpPr>
      <p:sp>
        <p:nvSpPr>
          <p:cNvPr id="3798" name="Google Shape;3798;p31"/>
          <p:cNvSpPr txBox="1">
            <a:spLocks noGrp="1"/>
          </p:cNvSpPr>
          <p:nvPr>
            <p:ph type="title"/>
          </p:nvPr>
        </p:nvSpPr>
        <p:spPr>
          <a:xfrm>
            <a:off x="713100" y="310800"/>
            <a:ext cx="77178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Explain </a:t>
            </a:r>
            <a:r>
              <a:rPr lang="en">
                <a:solidFill>
                  <a:schemeClr val="accent1"/>
                </a:solidFill>
              </a:rPr>
              <a:t>question example</a:t>
            </a:r>
            <a:endParaRPr>
              <a:solidFill>
                <a:schemeClr val="accent1"/>
              </a:solidFill>
            </a:endParaRPr>
          </a:p>
        </p:txBody>
      </p:sp>
      <p:sp>
        <p:nvSpPr>
          <p:cNvPr id="40" name="TextBox 39">
            <a:extLst>
              <a:ext uri="{FF2B5EF4-FFF2-40B4-BE49-F238E27FC236}">
                <a16:creationId xmlns:a16="http://schemas.microsoft.com/office/drawing/2014/main" id="{BBA088E3-2182-42FC-87C4-BC8CE2E8BBBF}"/>
              </a:ext>
            </a:extLst>
          </p:cNvPr>
          <p:cNvSpPr txBox="1"/>
          <p:nvPr/>
        </p:nvSpPr>
        <p:spPr>
          <a:xfrm>
            <a:off x="1110902" y="1293693"/>
            <a:ext cx="6922196" cy="369332"/>
          </a:xfrm>
          <a:prstGeom prst="rect">
            <a:avLst/>
          </a:prstGeom>
          <a:solidFill>
            <a:schemeClr val="bg1"/>
          </a:solidFill>
        </p:spPr>
        <p:txBody>
          <a:bodyPr wrap="square" rtlCol="0">
            <a:spAutoFit/>
          </a:bodyPr>
          <a:lstStyle/>
          <a:p>
            <a:pPr rtl="0">
              <a:spcBef>
                <a:spcPts val="600"/>
              </a:spcBef>
            </a:pPr>
            <a:r>
              <a:rPr lang="en-GB" sz="1800" b="1" i="0" u="none" strike="noStrike">
                <a:solidFill>
                  <a:srgbClr val="434343"/>
                </a:solidFill>
                <a:effectLst/>
                <a:latin typeface="Raleway" panose="020B0503030101060003" pitchFamily="34" charset="0"/>
              </a:rPr>
              <a:t>Explain an advantage of stir-frying as a method of cooking. (1)</a:t>
            </a:r>
            <a:r>
              <a:rPr lang="en-GB" b="1" i="0" u="none" strike="noStrike">
                <a:solidFill>
                  <a:srgbClr val="3C78D8"/>
                </a:solidFill>
                <a:effectLst/>
                <a:latin typeface="Raleway" panose="020B0503030101060003" pitchFamily="34" charset="0"/>
              </a:rPr>
              <a:t> </a:t>
            </a:r>
            <a:endParaRPr lang="en-GB"/>
          </a:p>
        </p:txBody>
      </p:sp>
      <p:sp>
        <p:nvSpPr>
          <p:cNvPr id="5" name="Rectangle 2">
            <a:extLst>
              <a:ext uri="{FF2B5EF4-FFF2-40B4-BE49-F238E27FC236}">
                <a16:creationId xmlns:a16="http://schemas.microsoft.com/office/drawing/2014/main" id="{3882E9C3-C6F8-4049-ADAC-9F3373F0723B}"/>
              </a:ext>
            </a:extLst>
          </p:cNvPr>
          <p:cNvSpPr>
            <a:spLocks noChangeArrowheads="1"/>
          </p:cNvSpPr>
          <p:nvPr/>
        </p:nvSpPr>
        <p:spPr bwMode="auto">
          <a:xfrm>
            <a:off x="762662" y="40986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pSp>
        <p:nvGrpSpPr>
          <p:cNvPr id="45" name="Google Shape;4956;p55">
            <a:extLst>
              <a:ext uri="{FF2B5EF4-FFF2-40B4-BE49-F238E27FC236}">
                <a16:creationId xmlns:a16="http://schemas.microsoft.com/office/drawing/2014/main" id="{A914FDD3-E15F-44EC-B3FA-9324C86F9CEC}"/>
              </a:ext>
            </a:extLst>
          </p:cNvPr>
          <p:cNvGrpSpPr/>
          <p:nvPr/>
        </p:nvGrpSpPr>
        <p:grpSpPr>
          <a:xfrm>
            <a:off x="8259632" y="3566904"/>
            <a:ext cx="383512" cy="227890"/>
            <a:chOff x="4732629" y="2705054"/>
            <a:chExt cx="383512" cy="227890"/>
          </a:xfrm>
        </p:grpSpPr>
        <p:sp>
          <p:nvSpPr>
            <p:cNvPr id="46" name="Google Shape;4957;p55">
              <a:extLst>
                <a:ext uri="{FF2B5EF4-FFF2-40B4-BE49-F238E27FC236}">
                  <a16:creationId xmlns:a16="http://schemas.microsoft.com/office/drawing/2014/main" id="{652F92F8-F605-47E5-BFAF-487965AB0BB4}"/>
                </a:ext>
              </a:extLst>
            </p:cNvPr>
            <p:cNvSpPr/>
            <p:nvPr/>
          </p:nvSpPr>
          <p:spPr>
            <a:xfrm>
              <a:off x="4858610" y="2705054"/>
              <a:ext cx="72272" cy="53756"/>
            </a:xfrm>
            <a:custGeom>
              <a:avLst/>
              <a:gdLst/>
              <a:ahLst/>
              <a:cxnLst/>
              <a:rect l="l" t="t" r="r" b="b"/>
              <a:pathLst>
                <a:path w="1858" h="1382" extrusionOk="0">
                  <a:moveTo>
                    <a:pt x="1691" y="1"/>
                  </a:moveTo>
                  <a:cubicBezTo>
                    <a:pt x="929" y="1"/>
                    <a:pt x="500" y="334"/>
                    <a:pt x="286" y="596"/>
                  </a:cubicBezTo>
                  <a:cubicBezTo>
                    <a:pt x="48" y="906"/>
                    <a:pt x="0" y="1191"/>
                    <a:pt x="0" y="1215"/>
                  </a:cubicBezTo>
                  <a:cubicBezTo>
                    <a:pt x="0" y="1263"/>
                    <a:pt x="24" y="1310"/>
                    <a:pt x="48" y="1334"/>
                  </a:cubicBezTo>
                  <a:cubicBezTo>
                    <a:pt x="72" y="1382"/>
                    <a:pt x="119" y="1382"/>
                    <a:pt x="167" y="1382"/>
                  </a:cubicBezTo>
                  <a:lnTo>
                    <a:pt x="1238" y="1382"/>
                  </a:lnTo>
                  <a:cubicBezTo>
                    <a:pt x="1286" y="1382"/>
                    <a:pt x="1334" y="1358"/>
                    <a:pt x="1358" y="1334"/>
                  </a:cubicBezTo>
                  <a:cubicBezTo>
                    <a:pt x="1381" y="1287"/>
                    <a:pt x="1405" y="1239"/>
                    <a:pt x="1381" y="1191"/>
                  </a:cubicBezTo>
                  <a:cubicBezTo>
                    <a:pt x="1262" y="691"/>
                    <a:pt x="1786" y="286"/>
                    <a:pt x="1786" y="286"/>
                  </a:cubicBezTo>
                  <a:cubicBezTo>
                    <a:pt x="1834" y="239"/>
                    <a:pt x="1858" y="167"/>
                    <a:pt x="1834" y="120"/>
                  </a:cubicBezTo>
                  <a:cubicBezTo>
                    <a:pt x="1834" y="48"/>
                    <a:pt x="1762" y="1"/>
                    <a:pt x="1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958;p55">
              <a:extLst>
                <a:ext uri="{FF2B5EF4-FFF2-40B4-BE49-F238E27FC236}">
                  <a16:creationId xmlns:a16="http://schemas.microsoft.com/office/drawing/2014/main" id="{1188BEFC-6AF6-4136-8040-4C12B202D7F3}"/>
                </a:ext>
              </a:extLst>
            </p:cNvPr>
            <p:cNvSpPr/>
            <p:nvPr/>
          </p:nvSpPr>
          <p:spPr>
            <a:xfrm>
              <a:off x="4858610" y="2879187"/>
              <a:ext cx="72272" cy="53756"/>
            </a:xfrm>
            <a:custGeom>
              <a:avLst/>
              <a:gdLst/>
              <a:ahLst/>
              <a:cxnLst/>
              <a:rect l="l" t="t" r="r" b="b"/>
              <a:pathLst>
                <a:path w="1858" h="1382" extrusionOk="0">
                  <a:moveTo>
                    <a:pt x="167" y="1"/>
                  </a:moveTo>
                  <a:cubicBezTo>
                    <a:pt x="119" y="1"/>
                    <a:pt x="72" y="1"/>
                    <a:pt x="48" y="48"/>
                  </a:cubicBezTo>
                  <a:cubicBezTo>
                    <a:pt x="0" y="72"/>
                    <a:pt x="0" y="120"/>
                    <a:pt x="0" y="167"/>
                  </a:cubicBezTo>
                  <a:cubicBezTo>
                    <a:pt x="0" y="191"/>
                    <a:pt x="48" y="477"/>
                    <a:pt x="286" y="787"/>
                  </a:cubicBezTo>
                  <a:cubicBezTo>
                    <a:pt x="500" y="1049"/>
                    <a:pt x="929" y="1382"/>
                    <a:pt x="1691" y="1382"/>
                  </a:cubicBezTo>
                  <a:cubicBezTo>
                    <a:pt x="1762" y="1382"/>
                    <a:pt x="1810" y="1334"/>
                    <a:pt x="1834" y="1287"/>
                  </a:cubicBezTo>
                  <a:cubicBezTo>
                    <a:pt x="1858" y="1215"/>
                    <a:pt x="1834" y="1144"/>
                    <a:pt x="1786" y="1096"/>
                  </a:cubicBezTo>
                  <a:cubicBezTo>
                    <a:pt x="1786" y="1096"/>
                    <a:pt x="1262" y="691"/>
                    <a:pt x="1381" y="191"/>
                  </a:cubicBezTo>
                  <a:cubicBezTo>
                    <a:pt x="1405" y="144"/>
                    <a:pt x="1381" y="96"/>
                    <a:pt x="1358" y="48"/>
                  </a:cubicBezTo>
                  <a:cubicBezTo>
                    <a:pt x="1334" y="25"/>
                    <a:pt x="1286" y="1"/>
                    <a:pt x="12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59;p55">
              <a:extLst>
                <a:ext uri="{FF2B5EF4-FFF2-40B4-BE49-F238E27FC236}">
                  <a16:creationId xmlns:a16="http://schemas.microsoft.com/office/drawing/2014/main" id="{39C6AD7A-5ECF-4F0A-B33A-3EDC52887E9E}"/>
                </a:ext>
              </a:extLst>
            </p:cNvPr>
            <p:cNvSpPr/>
            <p:nvPr/>
          </p:nvSpPr>
          <p:spPr>
            <a:xfrm>
              <a:off x="4732629" y="2746749"/>
              <a:ext cx="300172" cy="144543"/>
            </a:xfrm>
            <a:custGeom>
              <a:avLst/>
              <a:gdLst/>
              <a:ahLst/>
              <a:cxnLst/>
              <a:rect l="l" t="t" r="r" b="b"/>
              <a:pathLst>
                <a:path w="7717" h="3716" extrusionOk="0">
                  <a:moveTo>
                    <a:pt x="3858" y="0"/>
                  </a:moveTo>
                  <a:cubicBezTo>
                    <a:pt x="2548" y="0"/>
                    <a:pt x="1572" y="477"/>
                    <a:pt x="1001" y="881"/>
                  </a:cubicBezTo>
                  <a:cubicBezTo>
                    <a:pt x="381" y="1310"/>
                    <a:pt x="48" y="1739"/>
                    <a:pt x="48" y="1763"/>
                  </a:cubicBezTo>
                  <a:cubicBezTo>
                    <a:pt x="0" y="1810"/>
                    <a:pt x="0" y="1905"/>
                    <a:pt x="48" y="1953"/>
                  </a:cubicBezTo>
                  <a:cubicBezTo>
                    <a:pt x="48" y="1977"/>
                    <a:pt x="381" y="2406"/>
                    <a:pt x="1001" y="2834"/>
                  </a:cubicBezTo>
                  <a:cubicBezTo>
                    <a:pt x="1572" y="3239"/>
                    <a:pt x="2548" y="3715"/>
                    <a:pt x="3858" y="3715"/>
                  </a:cubicBezTo>
                  <a:cubicBezTo>
                    <a:pt x="5168" y="3715"/>
                    <a:pt x="6144" y="3239"/>
                    <a:pt x="6716" y="2834"/>
                  </a:cubicBezTo>
                  <a:cubicBezTo>
                    <a:pt x="7335" y="2406"/>
                    <a:pt x="7669" y="1977"/>
                    <a:pt x="7669" y="1953"/>
                  </a:cubicBezTo>
                  <a:cubicBezTo>
                    <a:pt x="7716" y="1905"/>
                    <a:pt x="7716" y="1810"/>
                    <a:pt x="7669" y="1763"/>
                  </a:cubicBezTo>
                  <a:cubicBezTo>
                    <a:pt x="7669" y="1739"/>
                    <a:pt x="7335" y="1310"/>
                    <a:pt x="6716" y="881"/>
                  </a:cubicBezTo>
                  <a:cubicBezTo>
                    <a:pt x="6144" y="477"/>
                    <a:pt x="5168" y="0"/>
                    <a:pt x="38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60;p55">
              <a:extLst>
                <a:ext uri="{FF2B5EF4-FFF2-40B4-BE49-F238E27FC236}">
                  <a16:creationId xmlns:a16="http://schemas.microsoft.com/office/drawing/2014/main" id="{B5BE4EEB-F7B0-4F8B-80D3-26DF8D9A2444}"/>
                </a:ext>
              </a:extLst>
            </p:cNvPr>
            <p:cNvSpPr/>
            <p:nvPr/>
          </p:nvSpPr>
          <p:spPr>
            <a:xfrm>
              <a:off x="4732629" y="2809721"/>
              <a:ext cx="300172" cy="81568"/>
            </a:xfrm>
            <a:custGeom>
              <a:avLst/>
              <a:gdLst/>
              <a:ahLst/>
              <a:cxnLst/>
              <a:rect l="l" t="t" r="r" b="b"/>
              <a:pathLst>
                <a:path w="7717" h="2097" extrusionOk="0">
                  <a:moveTo>
                    <a:pt x="143" y="1"/>
                  </a:moveTo>
                  <a:cubicBezTo>
                    <a:pt x="72" y="96"/>
                    <a:pt x="48" y="144"/>
                    <a:pt x="48" y="144"/>
                  </a:cubicBezTo>
                  <a:cubicBezTo>
                    <a:pt x="0" y="191"/>
                    <a:pt x="0" y="286"/>
                    <a:pt x="48" y="334"/>
                  </a:cubicBezTo>
                  <a:cubicBezTo>
                    <a:pt x="48" y="358"/>
                    <a:pt x="381" y="787"/>
                    <a:pt x="1001" y="1215"/>
                  </a:cubicBezTo>
                  <a:cubicBezTo>
                    <a:pt x="1572" y="1620"/>
                    <a:pt x="2548" y="2096"/>
                    <a:pt x="3858" y="2096"/>
                  </a:cubicBezTo>
                  <a:cubicBezTo>
                    <a:pt x="5168" y="2096"/>
                    <a:pt x="6144" y="1620"/>
                    <a:pt x="6716" y="1215"/>
                  </a:cubicBezTo>
                  <a:cubicBezTo>
                    <a:pt x="7335" y="787"/>
                    <a:pt x="7669" y="358"/>
                    <a:pt x="7669" y="334"/>
                  </a:cubicBezTo>
                  <a:cubicBezTo>
                    <a:pt x="7716" y="286"/>
                    <a:pt x="7716" y="191"/>
                    <a:pt x="7669" y="144"/>
                  </a:cubicBezTo>
                  <a:cubicBezTo>
                    <a:pt x="7669" y="144"/>
                    <a:pt x="7645" y="96"/>
                    <a:pt x="7573" y="1"/>
                  </a:cubicBezTo>
                  <a:cubicBezTo>
                    <a:pt x="7407" y="167"/>
                    <a:pt x="7145" y="453"/>
                    <a:pt x="6716" y="739"/>
                  </a:cubicBezTo>
                  <a:cubicBezTo>
                    <a:pt x="6144" y="1144"/>
                    <a:pt x="5168" y="1620"/>
                    <a:pt x="3858" y="1620"/>
                  </a:cubicBezTo>
                  <a:cubicBezTo>
                    <a:pt x="2548" y="1620"/>
                    <a:pt x="1572" y="1144"/>
                    <a:pt x="1001" y="739"/>
                  </a:cubicBezTo>
                  <a:cubicBezTo>
                    <a:pt x="572" y="453"/>
                    <a:pt x="310" y="167"/>
                    <a:pt x="14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961;p55">
              <a:extLst>
                <a:ext uri="{FF2B5EF4-FFF2-40B4-BE49-F238E27FC236}">
                  <a16:creationId xmlns:a16="http://schemas.microsoft.com/office/drawing/2014/main" id="{E4C47E5A-839F-48D7-9BC1-4EB8F682062B}"/>
                </a:ext>
              </a:extLst>
            </p:cNvPr>
            <p:cNvSpPr/>
            <p:nvPr/>
          </p:nvSpPr>
          <p:spPr>
            <a:xfrm>
              <a:off x="5020686" y="2746749"/>
              <a:ext cx="95454" cy="144543"/>
            </a:xfrm>
            <a:custGeom>
              <a:avLst/>
              <a:gdLst/>
              <a:ahLst/>
              <a:cxnLst/>
              <a:rect l="l" t="t" r="r" b="b"/>
              <a:pathLst>
                <a:path w="2454" h="3716" extrusionOk="0">
                  <a:moveTo>
                    <a:pt x="1834" y="0"/>
                  </a:moveTo>
                  <a:cubicBezTo>
                    <a:pt x="810" y="0"/>
                    <a:pt x="1" y="834"/>
                    <a:pt x="1" y="1858"/>
                  </a:cubicBezTo>
                  <a:cubicBezTo>
                    <a:pt x="1" y="2882"/>
                    <a:pt x="810" y="3715"/>
                    <a:pt x="1834" y="3715"/>
                  </a:cubicBezTo>
                  <a:cubicBezTo>
                    <a:pt x="1953" y="3715"/>
                    <a:pt x="2215" y="3692"/>
                    <a:pt x="2334" y="3668"/>
                  </a:cubicBezTo>
                  <a:cubicBezTo>
                    <a:pt x="2382" y="3668"/>
                    <a:pt x="2430" y="3596"/>
                    <a:pt x="2454" y="3549"/>
                  </a:cubicBezTo>
                  <a:cubicBezTo>
                    <a:pt x="2454" y="3477"/>
                    <a:pt x="2430" y="3406"/>
                    <a:pt x="2382" y="3382"/>
                  </a:cubicBezTo>
                  <a:cubicBezTo>
                    <a:pt x="1882" y="3120"/>
                    <a:pt x="1382" y="2548"/>
                    <a:pt x="1382" y="1858"/>
                  </a:cubicBezTo>
                  <a:cubicBezTo>
                    <a:pt x="1382" y="1167"/>
                    <a:pt x="1882" y="596"/>
                    <a:pt x="2382" y="334"/>
                  </a:cubicBezTo>
                  <a:cubicBezTo>
                    <a:pt x="2430" y="310"/>
                    <a:pt x="2454" y="238"/>
                    <a:pt x="2454" y="167"/>
                  </a:cubicBezTo>
                  <a:cubicBezTo>
                    <a:pt x="2430" y="119"/>
                    <a:pt x="2382" y="48"/>
                    <a:pt x="2334" y="48"/>
                  </a:cubicBezTo>
                  <a:cubicBezTo>
                    <a:pt x="2215" y="24"/>
                    <a:pt x="1953" y="0"/>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962;p55">
              <a:extLst>
                <a:ext uri="{FF2B5EF4-FFF2-40B4-BE49-F238E27FC236}">
                  <a16:creationId xmlns:a16="http://schemas.microsoft.com/office/drawing/2014/main" id="{4FDC66CD-2C12-42A1-935B-D07257F8834D}"/>
                </a:ext>
              </a:extLst>
            </p:cNvPr>
            <p:cNvSpPr/>
            <p:nvPr/>
          </p:nvSpPr>
          <p:spPr>
            <a:xfrm>
              <a:off x="5020686" y="2809721"/>
              <a:ext cx="95454" cy="81568"/>
            </a:xfrm>
            <a:custGeom>
              <a:avLst/>
              <a:gdLst/>
              <a:ahLst/>
              <a:cxnLst/>
              <a:rect l="l" t="t" r="r" b="b"/>
              <a:pathLst>
                <a:path w="2454" h="2097" extrusionOk="0">
                  <a:moveTo>
                    <a:pt x="1" y="1"/>
                  </a:moveTo>
                  <a:cubicBezTo>
                    <a:pt x="1" y="72"/>
                    <a:pt x="1" y="167"/>
                    <a:pt x="1" y="239"/>
                  </a:cubicBezTo>
                  <a:cubicBezTo>
                    <a:pt x="1" y="1263"/>
                    <a:pt x="810" y="2096"/>
                    <a:pt x="1834" y="2096"/>
                  </a:cubicBezTo>
                  <a:cubicBezTo>
                    <a:pt x="1953" y="2096"/>
                    <a:pt x="2215" y="2073"/>
                    <a:pt x="2334" y="2049"/>
                  </a:cubicBezTo>
                  <a:cubicBezTo>
                    <a:pt x="2382" y="2049"/>
                    <a:pt x="2454" y="1977"/>
                    <a:pt x="2454" y="1930"/>
                  </a:cubicBezTo>
                  <a:cubicBezTo>
                    <a:pt x="2454" y="1858"/>
                    <a:pt x="2430" y="1787"/>
                    <a:pt x="2382" y="1763"/>
                  </a:cubicBezTo>
                  <a:cubicBezTo>
                    <a:pt x="2287" y="1715"/>
                    <a:pt x="2215" y="1668"/>
                    <a:pt x="2144" y="1620"/>
                  </a:cubicBezTo>
                  <a:lnTo>
                    <a:pt x="1834" y="1620"/>
                  </a:lnTo>
                  <a:cubicBezTo>
                    <a:pt x="906" y="1620"/>
                    <a:pt x="120" y="929"/>
                    <a:pt x="1"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963;p55">
              <a:extLst>
                <a:ext uri="{FF2B5EF4-FFF2-40B4-BE49-F238E27FC236}">
                  <a16:creationId xmlns:a16="http://schemas.microsoft.com/office/drawing/2014/main" id="{FC66FFB9-3ED9-4AFD-B48B-EBA6E40E6A52}"/>
                </a:ext>
              </a:extLst>
            </p:cNvPr>
            <p:cNvSpPr/>
            <p:nvPr/>
          </p:nvSpPr>
          <p:spPr>
            <a:xfrm>
              <a:off x="4840057" y="2801397"/>
              <a:ext cx="49128" cy="35241"/>
            </a:xfrm>
            <a:custGeom>
              <a:avLst/>
              <a:gdLst/>
              <a:ahLst/>
              <a:cxnLst/>
              <a:rect l="l" t="t" r="r" b="b"/>
              <a:pathLst>
                <a:path w="1263" h="906" extrusionOk="0">
                  <a:moveTo>
                    <a:pt x="644" y="0"/>
                  </a:moveTo>
                  <a:cubicBezTo>
                    <a:pt x="310" y="0"/>
                    <a:pt x="72" y="334"/>
                    <a:pt x="48" y="358"/>
                  </a:cubicBezTo>
                  <a:cubicBezTo>
                    <a:pt x="1" y="429"/>
                    <a:pt x="1" y="477"/>
                    <a:pt x="48" y="548"/>
                  </a:cubicBezTo>
                  <a:cubicBezTo>
                    <a:pt x="72" y="572"/>
                    <a:pt x="310" y="905"/>
                    <a:pt x="644" y="905"/>
                  </a:cubicBezTo>
                  <a:cubicBezTo>
                    <a:pt x="953" y="905"/>
                    <a:pt x="1192" y="572"/>
                    <a:pt x="1215" y="548"/>
                  </a:cubicBezTo>
                  <a:cubicBezTo>
                    <a:pt x="1263" y="477"/>
                    <a:pt x="1263" y="429"/>
                    <a:pt x="1215" y="358"/>
                  </a:cubicBezTo>
                  <a:cubicBezTo>
                    <a:pt x="1192" y="334"/>
                    <a:pt x="953" y="0"/>
                    <a:pt x="6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964;p55">
              <a:extLst>
                <a:ext uri="{FF2B5EF4-FFF2-40B4-BE49-F238E27FC236}">
                  <a16:creationId xmlns:a16="http://schemas.microsoft.com/office/drawing/2014/main" id="{DE5D0EBC-C963-4B43-84C6-609653A49DE9}"/>
                </a:ext>
              </a:extLst>
            </p:cNvPr>
            <p:cNvSpPr/>
            <p:nvPr/>
          </p:nvSpPr>
          <p:spPr>
            <a:xfrm>
              <a:off x="4732629" y="2760635"/>
              <a:ext cx="113036" cy="116770"/>
            </a:xfrm>
            <a:custGeom>
              <a:avLst/>
              <a:gdLst/>
              <a:ahLst/>
              <a:cxnLst/>
              <a:rect l="l" t="t" r="r" b="b"/>
              <a:pathLst>
                <a:path w="2906" h="3002" extrusionOk="0">
                  <a:moveTo>
                    <a:pt x="1977" y="0"/>
                  </a:moveTo>
                  <a:cubicBezTo>
                    <a:pt x="1572" y="167"/>
                    <a:pt x="1262" y="358"/>
                    <a:pt x="1001" y="524"/>
                  </a:cubicBezTo>
                  <a:cubicBezTo>
                    <a:pt x="381" y="953"/>
                    <a:pt x="48" y="1382"/>
                    <a:pt x="48" y="1406"/>
                  </a:cubicBezTo>
                  <a:cubicBezTo>
                    <a:pt x="0" y="1453"/>
                    <a:pt x="0" y="1548"/>
                    <a:pt x="48" y="1596"/>
                  </a:cubicBezTo>
                  <a:cubicBezTo>
                    <a:pt x="48" y="1620"/>
                    <a:pt x="381" y="2049"/>
                    <a:pt x="1001" y="2477"/>
                  </a:cubicBezTo>
                  <a:cubicBezTo>
                    <a:pt x="1262" y="2644"/>
                    <a:pt x="1572" y="2834"/>
                    <a:pt x="1977" y="3001"/>
                  </a:cubicBezTo>
                  <a:cubicBezTo>
                    <a:pt x="2525" y="2715"/>
                    <a:pt x="2906" y="2168"/>
                    <a:pt x="2906" y="1501"/>
                  </a:cubicBezTo>
                  <a:cubicBezTo>
                    <a:pt x="2906" y="858"/>
                    <a:pt x="2525" y="286"/>
                    <a:pt x="19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965;p55">
              <a:extLst>
                <a:ext uri="{FF2B5EF4-FFF2-40B4-BE49-F238E27FC236}">
                  <a16:creationId xmlns:a16="http://schemas.microsoft.com/office/drawing/2014/main" id="{9C42460D-9DEE-4701-92E0-984EBE2771C8}"/>
                </a:ext>
              </a:extLst>
            </p:cNvPr>
            <p:cNvSpPr/>
            <p:nvPr/>
          </p:nvSpPr>
          <p:spPr>
            <a:xfrm>
              <a:off x="4732629" y="2809721"/>
              <a:ext cx="93587" cy="67682"/>
            </a:xfrm>
            <a:custGeom>
              <a:avLst/>
              <a:gdLst/>
              <a:ahLst/>
              <a:cxnLst/>
              <a:rect l="l" t="t" r="r" b="b"/>
              <a:pathLst>
                <a:path w="2406" h="1740" extrusionOk="0">
                  <a:moveTo>
                    <a:pt x="143" y="1"/>
                  </a:moveTo>
                  <a:cubicBezTo>
                    <a:pt x="72" y="96"/>
                    <a:pt x="48" y="144"/>
                    <a:pt x="48" y="144"/>
                  </a:cubicBezTo>
                  <a:cubicBezTo>
                    <a:pt x="0" y="191"/>
                    <a:pt x="0" y="286"/>
                    <a:pt x="48" y="334"/>
                  </a:cubicBezTo>
                  <a:cubicBezTo>
                    <a:pt x="48" y="358"/>
                    <a:pt x="381" y="787"/>
                    <a:pt x="1001" y="1215"/>
                  </a:cubicBezTo>
                  <a:cubicBezTo>
                    <a:pt x="1262" y="1382"/>
                    <a:pt x="1572" y="1572"/>
                    <a:pt x="1977" y="1739"/>
                  </a:cubicBezTo>
                  <a:cubicBezTo>
                    <a:pt x="2144" y="1644"/>
                    <a:pt x="2287" y="1549"/>
                    <a:pt x="2406" y="1430"/>
                  </a:cubicBezTo>
                  <a:cubicBezTo>
                    <a:pt x="1810" y="1239"/>
                    <a:pt x="1334" y="977"/>
                    <a:pt x="1001" y="739"/>
                  </a:cubicBezTo>
                  <a:cubicBezTo>
                    <a:pt x="572" y="453"/>
                    <a:pt x="310" y="167"/>
                    <a:pt x="14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966;p55">
              <a:extLst>
                <a:ext uri="{FF2B5EF4-FFF2-40B4-BE49-F238E27FC236}">
                  <a16:creationId xmlns:a16="http://schemas.microsoft.com/office/drawing/2014/main" id="{080B8D82-8E67-4691-BD87-81F626B7F38C}"/>
                </a:ext>
              </a:extLst>
            </p:cNvPr>
            <p:cNvSpPr/>
            <p:nvPr/>
          </p:nvSpPr>
          <p:spPr>
            <a:xfrm>
              <a:off x="4787277" y="2801397"/>
              <a:ext cx="12058" cy="11164"/>
            </a:xfrm>
            <a:custGeom>
              <a:avLst/>
              <a:gdLst/>
              <a:ahLst/>
              <a:cxnLst/>
              <a:rect l="l" t="t" r="r" b="b"/>
              <a:pathLst>
                <a:path w="310" h="287" extrusionOk="0">
                  <a:moveTo>
                    <a:pt x="143" y="0"/>
                  </a:moveTo>
                  <a:cubicBezTo>
                    <a:pt x="72" y="0"/>
                    <a:pt x="0" y="72"/>
                    <a:pt x="0" y="143"/>
                  </a:cubicBezTo>
                  <a:cubicBezTo>
                    <a:pt x="0" y="215"/>
                    <a:pt x="72" y="286"/>
                    <a:pt x="143" y="286"/>
                  </a:cubicBezTo>
                  <a:cubicBezTo>
                    <a:pt x="239" y="286"/>
                    <a:pt x="310" y="215"/>
                    <a:pt x="310" y="143"/>
                  </a:cubicBezTo>
                  <a:cubicBezTo>
                    <a:pt x="310" y="72"/>
                    <a:pt x="239"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6" name="Table 5">
            <a:extLst>
              <a:ext uri="{FF2B5EF4-FFF2-40B4-BE49-F238E27FC236}">
                <a16:creationId xmlns:a16="http://schemas.microsoft.com/office/drawing/2014/main" id="{370E99FB-5143-4D0B-B0B2-8C20FCBF9B70}"/>
              </a:ext>
            </a:extLst>
          </p:cNvPr>
          <p:cNvGraphicFramePr>
            <a:graphicFrameLocks noGrp="1"/>
          </p:cNvGraphicFramePr>
          <p:nvPr>
            <p:extLst>
              <p:ext uri="{D42A27DB-BD31-4B8C-83A1-F6EECF244321}">
                <p14:modId xmlns:p14="http://schemas.microsoft.com/office/powerpoint/2010/main" val="813805759"/>
              </p:ext>
            </p:extLst>
          </p:nvPr>
        </p:nvGraphicFramePr>
        <p:xfrm>
          <a:off x="721494" y="1924145"/>
          <a:ext cx="7718424" cy="2622885"/>
        </p:xfrm>
        <a:graphic>
          <a:graphicData uri="http://schemas.openxmlformats.org/drawingml/2006/table">
            <a:tbl>
              <a:tblPr/>
              <a:tblGrid>
                <a:gridCol w="1371596">
                  <a:extLst>
                    <a:ext uri="{9D8B030D-6E8A-4147-A177-3AD203B41FA5}">
                      <a16:colId xmlns:a16="http://schemas.microsoft.com/office/drawing/2014/main" val="2553803286"/>
                    </a:ext>
                  </a:extLst>
                </a:gridCol>
                <a:gridCol w="2300193">
                  <a:extLst>
                    <a:ext uri="{9D8B030D-6E8A-4147-A177-3AD203B41FA5}">
                      <a16:colId xmlns:a16="http://schemas.microsoft.com/office/drawing/2014/main" val="894712381"/>
                    </a:ext>
                  </a:extLst>
                </a:gridCol>
                <a:gridCol w="1252327">
                  <a:extLst>
                    <a:ext uri="{9D8B030D-6E8A-4147-A177-3AD203B41FA5}">
                      <a16:colId xmlns:a16="http://schemas.microsoft.com/office/drawing/2014/main" val="3786792951"/>
                    </a:ext>
                  </a:extLst>
                </a:gridCol>
                <a:gridCol w="2794308">
                  <a:extLst>
                    <a:ext uri="{9D8B030D-6E8A-4147-A177-3AD203B41FA5}">
                      <a16:colId xmlns:a16="http://schemas.microsoft.com/office/drawing/2014/main" val="653917900"/>
                    </a:ext>
                  </a:extLst>
                </a:gridCol>
              </a:tblGrid>
              <a:tr h="742877">
                <a:tc>
                  <a:txBody>
                    <a:bodyPr/>
                    <a:lstStyle/>
                    <a:p>
                      <a:pPr algn="ctr" rtl="0" fontAlgn="t">
                        <a:spcBef>
                          <a:spcPts val="0"/>
                        </a:spcBef>
                        <a:spcAft>
                          <a:spcPts val="0"/>
                        </a:spcAft>
                      </a:pPr>
                      <a:r>
                        <a:rPr lang="en-GB" sz="1400" b="1" i="0" u="none" strike="noStrike" dirty="0">
                          <a:solidFill>
                            <a:srgbClr val="7030A0"/>
                          </a:solidFill>
                          <a:effectLst/>
                          <a:latin typeface="+mj-lt"/>
                          <a:cs typeface="Amatic SC" panose="00000500000000000000" pitchFamily="2" charset="-79"/>
                        </a:rPr>
                        <a:t>Link to question</a:t>
                      </a:r>
                      <a:endParaRPr lang="en-GB" sz="1400" dirty="0">
                        <a:solidFill>
                          <a:srgbClr val="7030A0"/>
                        </a:solidFill>
                        <a:effectLst/>
                        <a:latin typeface="+mj-lt"/>
                      </a:endParaRPr>
                    </a:p>
                  </a:txBody>
                  <a:tcPr marL="85192" marR="85192" marT="85192" marB="85192">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0E5FA"/>
                    </a:solidFill>
                  </a:tcPr>
                </a:tc>
                <a:tc>
                  <a:txBody>
                    <a:bodyPr/>
                    <a:lstStyle/>
                    <a:p>
                      <a:pPr algn="ctr" rtl="0" fontAlgn="t">
                        <a:spcBef>
                          <a:spcPts val="0"/>
                        </a:spcBef>
                        <a:spcAft>
                          <a:spcPts val="0"/>
                        </a:spcAft>
                      </a:pPr>
                      <a:r>
                        <a:rPr lang="en-GB" sz="1400" b="1" i="0" u="none" strike="noStrike" dirty="0">
                          <a:solidFill>
                            <a:srgbClr val="7030A0"/>
                          </a:solidFill>
                          <a:effectLst/>
                          <a:latin typeface="+mj-lt"/>
                          <a:cs typeface="Amatic SC" panose="00000500000000000000" pitchFamily="2" charset="-79"/>
                        </a:rPr>
                        <a:t>Fact </a:t>
                      </a:r>
                      <a:endParaRPr lang="en-GB" sz="1400" dirty="0">
                        <a:solidFill>
                          <a:srgbClr val="7030A0"/>
                        </a:solidFill>
                        <a:effectLst/>
                        <a:latin typeface="+mj-lt"/>
                      </a:endParaRPr>
                    </a:p>
                  </a:txBody>
                  <a:tcPr marL="85192" marR="85192" marT="85192" marB="85192">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0E5FA"/>
                    </a:solidFill>
                  </a:tcPr>
                </a:tc>
                <a:tc>
                  <a:txBody>
                    <a:bodyPr/>
                    <a:lstStyle/>
                    <a:p>
                      <a:pPr algn="ctr" rtl="0" fontAlgn="t">
                        <a:spcBef>
                          <a:spcPts val="0"/>
                        </a:spcBef>
                        <a:spcAft>
                          <a:spcPts val="0"/>
                        </a:spcAft>
                      </a:pPr>
                      <a:r>
                        <a:rPr lang="en-GB" sz="1400" b="1" i="0" u="none" strike="noStrike" dirty="0">
                          <a:solidFill>
                            <a:srgbClr val="7030A0"/>
                          </a:solidFill>
                          <a:effectLst/>
                          <a:latin typeface="+mj-lt"/>
                          <a:cs typeface="Amatic SC" panose="00000500000000000000" pitchFamily="2" charset="-79"/>
                        </a:rPr>
                        <a:t>Connecting word STAB</a:t>
                      </a:r>
                      <a:endParaRPr lang="en-GB" sz="1400" dirty="0">
                        <a:solidFill>
                          <a:srgbClr val="7030A0"/>
                        </a:solidFill>
                        <a:effectLst/>
                        <a:latin typeface="+mj-lt"/>
                      </a:endParaRPr>
                    </a:p>
                  </a:txBody>
                  <a:tcPr marL="85192" marR="85192" marT="85192" marB="85192">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0E5FA"/>
                    </a:solidFill>
                  </a:tcPr>
                </a:tc>
                <a:tc>
                  <a:txBody>
                    <a:bodyPr/>
                    <a:lstStyle/>
                    <a:p>
                      <a:pPr algn="ctr" rtl="0" fontAlgn="t">
                        <a:spcBef>
                          <a:spcPts val="0"/>
                        </a:spcBef>
                        <a:spcAft>
                          <a:spcPts val="0"/>
                        </a:spcAft>
                      </a:pPr>
                      <a:r>
                        <a:rPr lang="en-GB" sz="1400" b="1" i="0" u="none" strike="noStrike" dirty="0">
                          <a:solidFill>
                            <a:srgbClr val="7030A0"/>
                          </a:solidFill>
                          <a:effectLst/>
                          <a:latin typeface="+mj-lt"/>
                          <a:cs typeface="Amatic SC" panose="00000500000000000000" pitchFamily="2" charset="-79"/>
                        </a:rPr>
                        <a:t>Outcome                                          </a:t>
                      </a:r>
                      <a:endParaRPr lang="en-GB" sz="1400" dirty="0">
                        <a:solidFill>
                          <a:srgbClr val="7030A0"/>
                        </a:solidFill>
                        <a:effectLst/>
                        <a:latin typeface="+mj-lt"/>
                      </a:endParaRPr>
                    </a:p>
                  </a:txBody>
                  <a:tcPr marL="85192" marR="85192" marT="85192" marB="85192">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0E5FA"/>
                    </a:solidFill>
                  </a:tcPr>
                </a:tc>
                <a:extLst>
                  <a:ext uri="{0D108BD9-81ED-4DB2-BD59-A6C34878D82A}">
                    <a16:rowId xmlns:a16="http://schemas.microsoft.com/office/drawing/2014/main" val="2486368051"/>
                  </a:ext>
                </a:extLst>
              </a:tr>
              <a:tr h="1015493">
                <a:tc>
                  <a:txBody>
                    <a:bodyPr/>
                    <a:lstStyle/>
                    <a:p>
                      <a:pPr rtl="0" fontAlgn="t">
                        <a:spcBef>
                          <a:spcPts val="0"/>
                        </a:spcBef>
                        <a:spcAft>
                          <a:spcPts val="1000"/>
                        </a:spcAft>
                      </a:pPr>
                      <a:r>
                        <a:rPr lang="en-GB" sz="1500" b="1" i="0" u="none" strike="noStrike">
                          <a:solidFill>
                            <a:srgbClr val="000000"/>
                          </a:solidFill>
                          <a:effectLst/>
                          <a:latin typeface="Raleway" panose="020B0503030101060003" pitchFamily="34" charset="0"/>
                        </a:rPr>
                        <a:t>Stir frying</a:t>
                      </a:r>
                      <a:endParaRPr lang="en-GB" sz="1300">
                        <a:effectLst/>
                      </a:endParaRPr>
                    </a:p>
                  </a:txBody>
                  <a:tcPr marL="85192" marR="85192" marT="85192" marB="85192">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GB" sz="1500" b="0" i="0" u="none" strike="noStrike">
                          <a:solidFill>
                            <a:srgbClr val="000000"/>
                          </a:solidFill>
                          <a:effectLst/>
                          <a:latin typeface="Raleway" panose="020B0503030101060003" pitchFamily="34" charset="0"/>
                        </a:rPr>
                        <a:t>is a </a:t>
                      </a:r>
                      <a:r>
                        <a:rPr lang="en-GB" sz="1500" b="1" i="0" u="none" strike="noStrike">
                          <a:solidFill>
                            <a:srgbClr val="000000"/>
                          </a:solidFill>
                          <a:effectLst/>
                          <a:latin typeface="Raleway" panose="020B0503030101060003" pitchFamily="34" charset="0"/>
                        </a:rPr>
                        <a:t>quick </a:t>
                      </a:r>
                      <a:r>
                        <a:rPr lang="en-GB" sz="1500" b="0" i="0" u="none" strike="noStrike">
                          <a:solidFill>
                            <a:srgbClr val="000000"/>
                          </a:solidFill>
                          <a:effectLst/>
                          <a:latin typeface="Raleway" panose="020B0503030101060003" pitchFamily="34" charset="0"/>
                        </a:rPr>
                        <a:t>method of cooking, using a little oil and no water</a:t>
                      </a:r>
                      <a:endParaRPr lang="en-GB" sz="1300">
                        <a:effectLst/>
                      </a:endParaRPr>
                    </a:p>
                  </a:txBody>
                  <a:tcPr marL="85192" marR="85192" marT="85192" marB="85192">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a:txBody>
                    <a:bodyPr/>
                    <a:lstStyle/>
                    <a:p>
                      <a:pPr rtl="0" fontAlgn="t">
                        <a:spcBef>
                          <a:spcPts val="0"/>
                        </a:spcBef>
                        <a:spcAft>
                          <a:spcPts val="1000"/>
                        </a:spcAft>
                      </a:pPr>
                      <a:r>
                        <a:rPr lang="en-GB" sz="1500" b="1" i="0" u="none" strike="noStrike">
                          <a:solidFill>
                            <a:srgbClr val="000000"/>
                          </a:solidFill>
                          <a:effectLst/>
                          <a:latin typeface="Raleway" panose="020B0503030101060003" pitchFamily="34" charset="0"/>
                        </a:rPr>
                        <a:t>so</a:t>
                      </a:r>
                      <a:r>
                        <a:rPr lang="en-GB" sz="1500" b="0" i="0" u="none" strike="noStrike">
                          <a:solidFill>
                            <a:srgbClr val="000000"/>
                          </a:solidFill>
                          <a:effectLst/>
                          <a:latin typeface="Raleway" panose="020B0503030101060003" pitchFamily="34" charset="0"/>
                        </a:rPr>
                        <a:t> </a:t>
                      </a:r>
                      <a:endParaRPr lang="en-GB" sz="1300">
                        <a:effectLst/>
                      </a:endParaRPr>
                    </a:p>
                  </a:txBody>
                  <a:tcPr marL="85192" marR="85192" marT="85192" marB="85192">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GB" sz="1500" b="0" i="0" u="none" strike="noStrike">
                          <a:solidFill>
                            <a:srgbClr val="000000"/>
                          </a:solidFill>
                          <a:effectLst/>
                          <a:latin typeface="Raleway" panose="020B0503030101060003" pitchFamily="34" charset="0"/>
                        </a:rPr>
                        <a:t>this will help vegetables retain their nutrients</a:t>
                      </a:r>
                      <a:endParaRPr lang="en-GB" sz="1300">
                        <a:effectLst/>
                      </a:endParaRPr>
                    </a:p>
                    <a:p>
                      <a:pPr fontAlgn="t"/>
                      <a:br>
                        <a:rPr lang="en-GB" sz="1300">
                          <a:effectLst/>
                        </a:rPr>
                      </a:br>
                      <a:endParaRPr lang="en-GB" sz="1300">
                        <a:effectLst/>
                      </a:endParaRPr>
                    </a:p>
                  </a:txBody>
                  <a:tcPr marL="85192" marR="85192" marT="85192" marB="85192">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extLst>
                  <a:ext uri="{0D108BD9-81ED-4DB2-BD59-A6C34878D82A}">
                    <a16:rowId xmlns:a16="http://schemas.microsoft.com/office/drawing/2014/main" val="791839247"/>
                  </a:ext>
                </a:extLst>
              </a:tr>
              <a:tr h="633831">
                <a:tc>
                  <a:txBody>
                    <a:bodyPr/>
                    <a:lstStyle/>
                    <a:p>
                      <a:pPr rtl="0" fontAlgn="t">
                        <a:spcBef>
                          <a:spcPts val="0"/>
                        </a:spcBef>
                        <a:spcAft>
                          <a:spcPts val="1000"/>
                        </a:spcAft>
                      </a:pPr>
                      <a:r>
                        <a:rPr lang="en-GB" sz="1500" b="1" i="0" u="none" strike="noStrike">
                          <a:solidFill>
                            <a:srgbClr val="000000"/>
                          </a:solidFill>
                          <a:effectLst/>
                          <a:latin typeface="Raleway" panose="020B0503030101060003" pitchFamily="34" charset="0"/>
                        </a:rPr>
                        <a:t>Stir frying</a:t>
                      </a:r>
                      <a:endParaRPr lang="en-GB" sz="1300">
                        <a:effectLst/>
                      </a:endParaRPr>
                    </a:p>
                  </a:txBody>
                  <a:tcPr marL="85192" marR="85192" marT="85192" marB="85192">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GB" sz="1500" b="0" i="0" u="none" strike="noStrike">
                          <a:solidFill>
                            <a:srgbClr val="000000"/>
                          </a:solidFill>
                          <a:effectLst/>
                          <a:latin typeface="Raleway" panose="020B0503030101060003" pitchFamily="34" charset="0"/>
                        </a:rPr>
                        <a:t>will help vegetables to retain their nutrients </a:t>
                      </a:r>
                      <a:endParaRPr lang="en-GB" sz="1300">
                        <a:effectLst/>
                      </a:endParaRPr>
                    </a:p>
                  </a:txBody>
                  <a:tcPr marL="85192" marR="85192" marT="85192" marB="85192">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a:txBody>
                    <a:bodyPr/>
                    <a:lstStyle/>
                    <a:p>
                      <a:pPr rtl="0" fontAlgn="t">
                        <a:spcBef>
                          <a:spcPts val="0"/>
                        </a:spcBef>
                        <a:spcAft>
                          <a:spcPts val="1000"/>
                        </a:spcAft>
                      </a:pPr>
                      <a:r>
                        <a:rPr lang="en-GB" sz="1500" b="1" i="0" u="none" strike="noStrike">
                          <a:solidFill>
                            <a:srgbClr val="000000"/>
                          </a:solidFill>
                          <a:effectLst/>
                          <a:latin typeface="Raleway" panose="020B0503030101060003" pitchFamily="34" charset="0"/>
                        </a:rPr>
                        <a:t>because</a:t>
                      </a:r>
                      <a:endParaRPr lang="en-GB" sz="1300">
                        <a:effectLst/>
                      </a:endParaRPr>
                    </a:p>
                  </a:txBody>
                  <a:tcPr marL="85192" marR="85192" marT="85192" marB="85192">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GB" sz="1500" b="0" i="0" u="none" strike="noStrike" dirty="0">
                          <a:solidFill>
                            <a:srgbClr val="000000"/>
                          </a:solidFill>
                          <a:effectLst/>
                          <a:latin typeface="Raleway" panose="020B0503030101060003" pitchFamily="34" charset="0"/>
                        </a:rPr>
                        <a:t>it is quick cooking method where no water is added, and only a little oil.  </a:t>
                      </a:r>
                      <a:endParaRPr lang="en-GB" sz="1300" dirty="0">
                        <a:effectLst/>
                      </a:endParaRPr>
                    </a:p>
                  </a:txBody>
                  <a:tcPr marL="85192" marR="85192" marT="85192" marB="85192">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extLst>
                  <a:ext uri="{0D108BD9-81ED-4DB2-BD59-A6C34878D82A}">
                    <a16:rowId xmlns:a16="http://schemas.microsoft.com/office/drawing/2014/main" val="2899806225"/>
                  </a:ext>
                </a:extLst>
              </a:tr>
            </a:tbl>
          </a:graphicData>
        </a:graphic>
      </p:graphicFrame>
      <p:pic>
        <p:nvPicPr>
          <p:cNvPr id="2" name="Audio 1">
            <a:hlinkClick r:id="" action="ppaction://media"/>
            <a:extLst>
              <a:ext uri="{FF2B5EF4-FFF2-40B4-BE49-F238E27FC236}">
                <a16:creationId xmlns:a16="http://schemas.microsoft.com/office/drawing/2014/main" id="{60D3B817-2221-45B2-A520-25027C4F074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55038" y="4554538"/>
            <a:ext cx="436562" cy="436562"/>
          </a:xfrm>
          <a:prstGeom prst="rect">
            <a:avLst/>
          </a:prstGeom>
        </p:spPr>
      </p:pic>
    </p:spTree>
    <p:custDataLst>
      <p:tags r:id="rId1"/>
    </p:custDataLst>
    <p:extLst>
      <p:ext uri="{BB962C8B-B14F-4D97-AF65-F5344CB8AC3E}">
        <p14:creationId xmlns:p14="http://schemas.microsoft.com/office/powerpoint/2010/main" val="3823091186"/>
      </p:ext>
    </p:extLst>
  </p:cSld>
  <p:clrMapOvr>
    <a:masterClrMapping/>
  </p:clrMapOvr>
  <mc:AlternateContent xmlns:mc="http://schemas.openxmlformats.org/markup-compatibility/2006" xmlns:p14="http://schemas.microsoft.com/office/powerpoint/2010/main">
    <mc:Choice Requires="p14">
      <p:transition spd="slow" p14:dur="2000" advTm="48087"/>
    </mc:Choice>
    <mc:Fallback xmlns="">
      <p:transition spd="slow" advTm="48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61"/>
        <p:cNvGrpSpPr/>
        <p:nvPr/>
      </p:nvGrpSpPr>
      <p:grpSpPr>
        <a:xfrm>
          <a:off x="0" y="0"/>
          <a:ext cx="0" cy="0"/>
          <a:chOff x="0" y="0"/>
          <a:chExt cx="0" cy="0"/>
        </a:xfrm>
      </p:grpSpPr>
      <p:sp>
        <p:nvSpPr>
          <p:cNvPr id="3862" name="Google Shape;3862;p34"/>
          <p:cNvSpPr txBox="1">
            <a:spLocks noGrp="1"/>
          </p:cNvSpPr>
          <p:nvPr>
            <p:ph type="title"/>
          </p:nvPr>
        </p:nvSpPr>
        <p:spPr>
          <a:xfrm>
            <a:off x="713100" y="310800"/>
            <a:ext cx="4106400" cy="749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Table of </a:t>
            </a:r>
            <a:r>
              <a:rPr lang="en">
                <a:solidFill>
                  <a:schemeClr val="accent1"/>
                </a:solidFill>
              </a:rPr>
              <a:t>contents</a:t>
            </a:r>
            <a:endParaRPr>
              <a:solidFill>
                <a:schemeClr val="accent1"/>
              </a:solidFill>
            </a:endParaRPr>
          </a:p>
        </p:txBody>
      </p:sp>
      <p:sp>
        <p:nvSpPr>
          <p:cNvPr id="3865" name="Google Shape;3865;p34"/>
          <p:cNvSpPr txBox="1">
            <a:spLocks noGrp="1"/>
          </p:cNvSpPr>
          <p:nvPr>
            <p:ph type="subTitle" idx="4"/>
          </p:nvPr>
        </p:nvSpPr>
        <p:spPr>
          <a:xfrm>
            <a:off x="6080562" y="1344684"/>
            <a:ext cx="2340900" cy="33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Assignment</a:t>
            </a:r>
            <a:endParaRPr/>
          </a:p>
        </p:txBody>
      </p:sp>
      <p:sp>
        <p:nvSpPr>
          <p:cNvPr id="3867" name="Google Shape;3867;p34"/>
          <p:cNvSpPr txBox="1">
            <a:spLocks noGrp="1"/>
          </p:cNvSpPr>
          <p:nvPr>
            <p:ph type="subTitle" idx="7"/>
          </p:nvPr>
        </p:nvSpPr>
        <p:spPr>
          <a:xfrm>
            <a:off x="6080562" y="2232543"/>
            <a:ext cx="2340900" cy="33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Practical</a:t>
            </a:r>
            <a:endParaRPr/>
          </a:p>
        </p:txBody>
      </p:sp>
      <p:sp>
        <p:nvSpPr>
          <p:cNvPr id="3869" name="Google Shape;3869;p34"/>
          <p:cNvSpPr txBox="1">
            <a:spLocks noGrp="1"/>
          </p:cNvSpPr>
          <p:nvPr>
            <p:ph type="subTitle" idx="13"/>
          </p:nvPr>
        </p:nvSpPr>
        <p:spPr>
          <a:xfrm>
            <a:off x="6080562" y="3076076"/>
            <a:ext cx="2340900" cy="33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Question Paper</a:t>
            </a:r>
            <a:endParaRPr/>
          </a:p>
        </p:txBody>
      </p:sp>
      <p:sp>
        <p:nvSpPr>
          <p:cNvPr id="3871" name="Google Shape;3871;p34"/>
          <p:cNvSpPr/>
          <p:nvPr/>
        </p:nvSpPr>
        <p:spPr>
          <a:xfrm>
            <a:off x="5125317" y="1244620"/>
            <a:ext cx="752100" cy="752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34"/>
          <p:cNvSpPr/>
          <p:nvPr/>
        </p:nvSpPr>
        <p:spPr>
          <a:xfrm>
            <a:off x="5127981" y="2975417"/>
            <a:ext cx="752100" cy="752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34"/>
          <p:cNvSpPr txBox="1">
            <a:spLocks noGrp="1"/>
          </p:cNvSpPr>
          <p:nvPr>
            <p:ph type="title" idx="3"/>
          </p:nvPr>
        </p:nvSpPr>
        <p:spPr>
          <a:xfrm>
            <a:off x="5190997" y="1355444"/>
            <a:ext cx="606900" cy="47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3874" name="Google Shape;3874;p34"/>
          <p:cNvSpPr txBox="1">
            <a:spLocks noGrp="1"/>
          </p:cNvSpPr>
          <p:nvPr>
            <p:ph type="title" idx="9"/>
          </p:nvPr>
        </p:nvSpPr>
        <p:spPr>
          <a:xfrm>
            <a:off x="5198511" y="3114141"/>
            <a:ext cx="606900" cy="47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a:t>
            </a:r>
            <a:endParaRPr/>
          </a:p>
        </p:txBody>
      </p:sp>
      <p:sp>
        <p:nvSpPr>
          <p:cNvPr id="3875" name="Google Shape;3875;p34"/>
          <p:cNvSpPr/>
          <p:nvPr/>
        </p:nvSpPr>
        <p:spPr>
          <a:xfrm>
            <a:off x="5125317" y="2121287"/>
            <a:ext cx="752100" cy="752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34"/>
          <p:cNvSpPr txBox="1">
            <a:spLocks noGrp="1"/>
          </p:cNvSpPr>
          <p:nvPr>
            <p:ph type="title" idx="6"/>
          </p:nvPr>
        </p:nvSpPr>
        <p:spPr>
          <a:xfrm>
            <a:off x="5198511" y="2232543"/>
            <a:ext cx="606900" cy="47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2</a:t>
            </a:r>
            <a:endParaRPr/>
          </a:p>
        </p:txBody>
      </p:sp>
      <p:sp>
        <p:nvSpPr>
          <p:cNvPr id="29" name="Google Shape;3884;p35">
            <a:extLst>
              <a:ext uri="{FF2B5EF4-FFF2-40B4-BE49-F238E27FC236}">
                <a16:creationId xmlns:a16="http://schemas.microsoft.com/office/drawing/2014/main" id="{AD4BA13A-BD81-4F9C-8A2B-37A3D18E6DBA}"/>
              </a:ext>
            </a:extLst>
          </p:cNvPr>
          <p:cNvSpPr txBox="1">
            <a:spLocks/>
          </p:cNvSpPr>
          <p:nvPr/>
        </p:nvSpPr>
        <p:spPr>
          <a:xfrm>
            <a:off x="55963" y="1776815"/>
            <a:ext cx="4932971" cy="2210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800"/>
              <a:buFont typeface="Itim"/>
              <a:buNone/>
              <a:defRPr sz="2200" b="1" i="0" u="none" strike="noStrike" cap="none">
                <a:solidFill>
                  <a:schemeClr val="dk1"/>
                </a:solidFill>
                <a:latin typeface="Itim"/>
                <a:ea typeface="Itim"/>
                <a:cs typeface="Itim"/>
                <a:sym typeface="Itim"/>
              </a:defRPr>
            </a:lvl1pPr>
            <a:lvl2pPr marL="914400" marR="0" lvl="1" indent="-317500" algn="ctr" rtl="0">
              <a:lnSpc>
                <a:spcPct val="100000"/>
              </a:lnSpc>
              <a:spcBef>
                <a:spcPts val="0"/>
              </a:spcBef>
              <a:spcAft>
                <a:spcPts val="0"/>
              </a:spcAft>
              <a:buClr>
                <a:schemeClr val="dk1"/>
              </a:buClr>
              <a:buSzPts val="1800"/>
              <a:buFont typeface="Itim"/>
              <a:buNone/>
              <a:defRPr sz="1800" b="0" i="0" u="none" strike="noStrike" cap="none">
                <a:solidFill>
                  <a:schemeClr val="dk1"/>
                </a:solidFill>
                <a:latin typeface="Itim"/>
                <a:ea typeface="Itim"/>
                <a:cs typeface="Itim"/>
                <a:sym typeface="Itim"/>
              </a:defRPr>
            </a:lvl2pPr>
            <a:lvl3pPr marL="1371600" marR="0" lvl="2" indent="-317500" algn="ctr" rtl="0">
              <a:lnSpc>
                <a:spcPct val="100000"/>
              </a:lnSpc>
              <a:spcBef>
                <a:spcPts val="0"/>
              </a:spcBef>
              <a:spcAft>
                <a:spcPts val="0"/>
              </a:spcAft>
              <a:buClr>
                <a:schemeClr val="dk1"/>
              </a:buClr>
              <a:buSzPts val="1800"/>
              <a:buFont typeface="Itim"/>
              <a:buNone/>
              <a:defRPr sz="1800" b="0" i="0" u="none" strike="noStrike" cap="none">
                <a:solidFill>
                  <a:schemeClr val="dk1"/>
                </a:solidFill>
                <a:latin typeface="Itim"/>
                <a:ea typeface="Itim"/>
                <a:cs typeface="Itim"/>
                <a:sym typeface="Itim"/>
              </a:defRPr>
            </a:lvl3pPr>
            <a:lvl4pPr marL="1828800" marR="0" lvl="3" indent="-317500" algn="ctr" rtl="0">
              <a:lnSpc>
                <a:spcPct val="100000"/>
              </a:lnSpc>
              <a:spcBef>
                <a:spcPts val="0"/>
              </a:spcBef>
              <a:spcAft>
                <a:spcPts val="0"/>
              </a:spcAft>
              <a:buClr>
                <a:schemeClr val="dk1"/>
              </a:buClr>
              <a:buSzPts val="1800"/>
              <a:buFont typeface="Itim"/>
              <a:buNone/>
              <a:defRPr sz="1800" b="0" i="0" u="none" strike="noStrike" cap="none">
                <a:solidFill>
                  <a:schemeClr val="dk1"/>
                </a:solidFill>
                <a:latin typeface="Itim"/>
                <a:ea typeface="Itim"/>
                <a:cs typeface="Itim"/>
                <a:sym typeface="Itim"/>
              </a:defRPr>
            </a:lvl4pPr>
            <a:lvl5pPr marL="2286000" marR="0" lvl="4" indent="-317500" algn="ctr" rtl="0">
              <a:lnSpc>
                <a:spcPct val="100000"/>
              </a:lnSpc>
              <a:spcBef>
                <a:spcPts val="0"/>
              </a:spcBef>
              <a:spcAft>
                <a:spcPts val="0"/>
              </a:spcAft>
              <a:buClr>
                <a:schemeClr val="dk1"/>
              </a:buClr>
              <a:buSzPts val="1800"/>
              <a:buFont typeface="Itim"/>
              <a:buNone/>
              <a:defRPr sz="1800" b="0" i="0" u="none" strike="noStrike" cap="none">
                <a:solidFill>
                  <a:schemeClr val="dk1"/>
                </a:solidFill>
                <a:latin typeface="Itim"/>
                <a:ea typeface="Itim"/>
                <a:cs typeface="Itim"/>
                <a:sym typeface="Itim"/>
              </a:defRPr>
            </a:lvl5pPr>
            <a:lvl6pPr marL="2743200" marR="0" lvl="5" indent="-317500" algn="ctr" rtl="0">
              <a:lnSpc>
                <a:spcPct val="100000"/>
              </a:lnSpc>
              <a:spcBef>
                <a:spcPts val="0"/>
              </a:spcBef>
              <a:spcAft>
                <a:spcPts val="0"/>
              </a:spcAft>
              <a:buClr>
                <a:schemeClr val="dk1"/>
              </a:buClr>
              <a:buSzPts val="1800"/>
              <a:buFont typeface="Itim"/>
              <a:buNone/>
              <a:defRPr sz="1800" b="0" i="0" u="none" strike="noStrike" cap="none">
                <a:solidFill>
                  <a:schemeClr val="dk1"/>
                </a:solidFill>
                <a:latin typeface="Itim"/>
                <a:ea typeface="Itim"/>
                <a:cs typeface="Itim"/>
                <a:sym typeface="Itim"/>
              </a:defRPr>
            </a:lvl6pPr>
            <a:lvl7pPr marL="3200400" marR="0" lvl="6" indent="-317500" algn="ctr" rtl="0">
              <a:lnSpc>
                <a:spcPct val="100000"/>
              </a:lnSpc>
              <a:spcBef>
                <a:spcPts val="0"/>
              </a:spcBef>
              <a:spcAft>
                <a:spcPts val="0"/>
              </a:spcAft>
              <a:buClr>
                <a:schemeClr val="dk1"/>
              </a:buClr>
              <a:buSzPts val="1800"/>
              <a:buFont typeface="Itim"/>
              <a:buNone/>
              <a:defRPr sz="1800" b="0" i="0" u="none" strike="noStrike" cap="none">
                <a:solidFill>
                  <a:schemeClr val="dk1"/>
                </a:solidFill>
                <a:latin typeface="Itim"/>
                <a:ea typeface="Itim"/>
                <a:cs typeface="Itim"/>
                <a:sym typeface="Itim"/>
              </a:defRPr>
            </a:lvl7pPr>
            <a:lvl8pPr marL="3657600" marR="0" lvl="7" indent="-317500" algn="ctr" rtl="0">
              <a:lnSpc>
                <a:spcPct val="100000"/>
              </a:lnSpc>
              <a:spcBef>
                <a:spcPts val="0"/>
              </a:spcBef>
              <a:spcAft>
                <a:spcPts val="0"/>
              </a:spcAft>
              <a:buClr>
                <a:schemeClr val="dk1"/>
              </a:buClr>
              <a:buSzPts val="1800"/>
              <a:buFont typeface="Itim"/>
              <a:buNone/>
              <a:defRPr sz="1800" b="0" i="0" u="none" strike="noStrike" cap="none">
                <a:solidFill>
                  <a:schemeClr val="dk1"/>
                </a:solidFill>
                <a:latin typeface="Itim"/>
                <a:ea typeface="Itim"/>
                <a:cs typeface="Itim"/>
                <a:sym typeface="Itim"/>
              </a:defRPr>
            </a:lvl8pPr>
            <a:lvl9pPr marL="4114800" marR="0" lvl="8" indent="-317500" algn="ctr" rtl="0">
              <a:lnSpc>
                <a:spcPct val="100000"/>
              </a:lnSpc>
              <a:spcBef>
                <a:spcPts val="0"/>
              </a:spcBef>
              <a:spcAft>
                <a:spcPts val="0"/>
              </a:spcAft>
              <a:buClr>
                <a:schemeClr val="dk1"/>
              </a:buClr>
              <a:buSzPts val="1800"/>
              <a:buFont typeface="Itim"/>
              <a:buNone/>
              <a:defRPr sz="1800" b="0" i="0" u="none" strike="noStrike" cap="none">
                <a:solidFill>
                  <a:schemeClr val="dk1"/>
                </a:solidFill>
                <a:latin typeface="Itim"/>
                <a:ea typeface="Itim"/>
                <a:cs typeface="Itim"/>
                <a:sym typeface="Itim"/>
              </a:defRPr>
            </a:lvl9pPr>
          </a:lstStyle>
          <a:p>
            <a:pPr marL="0" indent="0"/>
            <a:r>
              <a:rPr lang="en-GB" b="0"/>
              <a:t>Each component of assessment will consist of an explanation and some tips on how to study for each of them.</a:t>
            </a:r>
          </a:p>
        </p:txBody>
      </p:sp>
      <p:grpSp>
        <p:nvGrpSpPr>
          <p:cNvPr id="30" name="Google Shape;3829;p33">
            <a:extLst>
              <a:ext uri="{FF2B5EF4-FFF2-40B4-BE49-F238E27FC236}">
                <a16:creationId xmlns:a16="http://schemas.microsoft.com/office/drawing/2014/main" id="{566FE582-6E9E-4645-A48A-D2C36A324788}"/>
              </a:ext>
            </a:extLst>
          </p:cNvPr>
          <p:cNvGrpSpPr/>
          <p:nvPr/>
        </p:nvGrpSpPr>
        <p:grpSpPr>
          <a:xfrm>
            <a:off x="482031" y="2777575"/>
            <a:ext cx="700502" cy="596083"/>
            <a:chOff x="6168141" y="1723375"/>
            <a:chExt cx="749477" cy="690910"/>
          </a:xfrm>
        </p:grpSpPr>
        <p:sp>
          <p:nvSpPr>
            <p:cNvPr id="31" name="Google Shape;3830;p33">
              <a:extLst>
                <a:ext uri="{FF2B5EF4-FFF2-40B4-BE49-F238E27FC236}">
                  <a16:creationId xmlns:a16="http://schemas.microsoft.com/office/drawing/2014/main" id="{B3DD8FE9-04A8-49CF-A937-088496848ED6}"/>
                </a:ext>
              </a:extLst>
            </p:cNvPr>
            <p:cNvSpPr/>
            <p:nvPr/>
          </p:nvSpPr>
          <p:spPr>
            <a:xfrm>
              <a:off x="6507040" y="1723375"/>
              <a:ext cx="202598" cy="346385"/>
            </a:xfrm>
            <a:custGeom>
              <a:avLst/>
              <a:gdLst/>
              <a:ahLst/>
              <a:cxnLst/>
              <a:rect l="l" t="t" r="r" b="b"/>
              <a:pathLst>
                <a:path w="56434" h="96486" extrusionOk="0">
                  <a:moveTo>
                    <a:pt x="39646" y="10062"/>
                  </a:moveTo>
                  <a:cubicBezTo>
                    <a:pt x="40347" y="10062"/>
                    <a:pt x="41059" y="10181"/>
                    <a:pt x="41754" y="10434"/>
                  </a:cubicBezTo>
                  <a:cubicBezTo>
                    <a:pt x="44984" y="11641"/>
                    <a:pt x="46680" y="15197"/>
                    <a:pt x="45473" y="18459"/>
                  </a:cubicBezTo>
                  <a:cubicBezTo>
                    <a:pt x="44554" y="20986"/>
                    <a:pt x="42177" y="22554"/>
                    <a:pt x="39624" y="22554"/>
                  </a:cubicBezTo>
                  <a:cubicBezTo>
                    <a:pt x="38914" y="22554"/>
                    <a:pt x="38191" y="22433"/>
                    <a:pt x="37481" y="22177"/>
                  </a:cubicBezTo>
                  <a:cubicBezTo>
                    <a:pt x="34252" y="21003"/>
                    <a:pt x="32588" y="17415"/>
                    <a:pt x="33762" y="14186"/>
                  </a:cubicBezTo>
                  <a:cubicBezTo>
                    <a:pt x="34684" y="11652"/>
                    <a:pt x="37091" y="10062"/>
                    <a:pt x="39646" y="10062"/>
                  </a:cubicBezTo>
                  <a:close/>
                  <a:moveTo>
                    <a:pt x="39627" y="0"/>
                  </a:moveTo>
                  <a:cubicBezTo>
                    <a:pt x="37267" y="0"/>
                    <a:pt x="34917" y="512"/>
                    <a:pt x="32719" y="1529"/>
                  </a:cubicBezTo>
                  <a:cubicBezTo>
                    <a:pt x="28772" y="3356"/>
                    <a:pt x="25803" y="6650"/>
                    <a:pt x="24303" y="10728"/>
                  </a:cubicBezTo>
                  <a:cubicBezTo>
                    <a:pt x="24172" y="11087"/>
                    <a:pt x="24042" y="11446"/>
                    <a:pt x="23944" y="11870"/>
                  </a:cubicBezTo>
                  <a:lnTo>
                    <a:pt x="555" y="85558"/>
                  </a:lnTo>
                  <a:cubicBezTo>
                    <a:pt x="1" y="87221"/>
                    <a:pt x="882" y="88983"/>
                    <a:pt x="2545" y="89603"/>
                  </a:cubicBezTo>
                  <a:lnTo>
                    <a:pt x="20943" y="96290"/>
                  </a:lnTo>
                  <a:cubicBezTo>
                    <a:pt x="21302" y="96420"/>
                    <a:pt x="21660" y="96486"/>
                    <a:pt x="22052" y="96486"/>
                  </a:cubicBezTo>
                  <a:cubicBezTo>
                    <a:pt x="23324" y="96486"/>
                    <a:pt x="24531" y="95735"/>
                    <a:pt x="25053" y="94463"/>
                  </a:cubicBezTo>
                  <a:lnTo>
                    <a:pt x="54509" y="22993"/>
                  </a:lnTo>
                  <a:cubicBezTo>
                    <a:pt x="54672" y="22569"/>
                    <a:pt x="54835" y="22243"/>
                    <a:pt x="54965" y="21884"/>
                  </a:cubicBezTo>
                  <a:cubicBezTo>
                    <a:pt x="56433" y="17806"/>
                    <a:pt x="56238" y="13370"/>
                    <a:pt x="54411" y="9423"/>
                  </a:cubicBezTo>
                  <a:cubicBezTo>
                    <a:pt x="52551" y="5476"/>
                    <a:pt x="49290" y="2475"/>
                    <a:pt x="45212" y="975"/>
                  </a:cubicBezTo>
                  <a:cubicBezTo>
                    <a:pt x="43391" y="324"/>
                    <a:pt x="41506" y="0"/>
                    <a:pt x="39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31;p33">
              <a:extLst>
                <a:ext uri="{FF2B5EF4-FFF2-40B4-BE49-F238E27FC236}">
                  <a16:creationId xmlns:a16="http://schemas.microsoft.com/office/drawing/2014/main" id="{85103FE0-D318-4C3E-9B66-F7CB1C629F60}"/>
                </a:ext>
              </a:extLst>
            </p:cNvPr>
            <p:cNvSpPr/>
            <p:nvPr/>
          </p:nvSpPr>
          <p:spPr>
            <a:xfrm>
              <a:off x="6507040" y="1731205"/>
              <a:ext cx="202598" cy="338555"/>
            </a:xfrm>
            <a:custGeom>
              <a:avLst/>
              <a:gdLst/>
              <a:ahLst/>
              <a:cxnLst/>
              <a:rect l="l" t="t" r="r" b="b"/>
              <a:pathLst>
                <a:path w="56434" h="94305" extrusionOk="0">
                  <a:moveTo>
                    <a:pt x="47756" y="0"/>
                  </a:moveTo>
                  <a:cubicBezTo>
                    <a:pt x="47985" y="392"/>
                    <a:pt x="48213" y="816"/>
                    <a:pt x="48409" y="1240"/>
                  </a:cubicBezTo>
                  <a:cubicBezTo>
                    <a:pt x="50268" y="5187"/>
                    <a:pt x="50464" y="9623"/>
                    <a:pt x="48963" y="13733"/>
                  </a:cubicBezTo>
                  <a:cubicBezTo>
                    <a:pt x="48833" y="14060"/>
                    <a:pt x="48702" y="14418"/>
                    <a:pt x="48507" y="14810"/>
                  </a:cubicBezTo>
                  <a:lnTo>
                    <a:pt x="19084" y="86313"/>
                  </a:lnTo>
                  <a:cubicBezTo>
                    <a:pt x="18562" y="87552"/>
                    <a:pt x="17355" y="88335"/>
                    <a:pt x="16050" y="88335"/>
                  </a:cubicBezTo>
                  <a:cubicBezTo>
                    <a:pt x="15691" y="88335"/>
                    <a:pt x="15300" y="88270"/>
                    <a:pt x="14941" y="88139"/>
                  </a:cubicBezTo>
                  <a:lnTo>
                    <a:pt x="686" y="82920"/>
                  </a:lnTo>
                  <a:lnTo>
                    <a:pt x="555" y="83377"/>
                  </a:lnTo>
                  <a:cubicBezTo>
                    <a:pt x="1" y="85040"/>
                    <a:pt x="882" y="86802"/>
                    <a:pt x="2545" y="87422"/>
                  </a:cubicBezTo>
                  <a:lnTo>
                    <a:pt x="20943" y="94109"/>
                  </a:lnTo>
                  <a:cubicBezTo>
                    <a:pt x="21302" y="94239"/>
                    <a:pt x="21660" y="94305"/>
                    <a:pt x="22052" y="94305"/>
                  </a:cubicBezTo>
                  <a:cubicBezTo>
                    <a:pt x="23324" y="94305"/>
                    <a:pt x="24531" y="93554"/>
                    <a:pt x="25053" y="92282"/>
                  </a:cubicBezTo>
                  <a:lnTo>
                    <a:pt x="54509" y="20812"/>
                  </a:lnTo>
                  <a:cubicBezTo>
                    <a:pt x="54672" y="20388"/>
                    <a:pt x="54835" y="20062"/>
                    <a:pt x="54965" y="19703"/>
                  </a:cubicBezTo>
                  <a:cubicBezTo>
                    <a:pt x="56433" y="15625"/>
                    <a:pt x="56238" y="11189"/>
                    <a:pt x="54411" y="7242"/>
                  </a:cubicBezTo>
                  <a:cubicBezTo>
                    <a:pt x="52976" y="4143"/>
                    <a:pt x="50660" y="1664"/>
                    <a:pt x="47756"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32;p33">
              <a:extLst>
                <a:ext uri="{FF2B5EF4-FFF2-40B4-BE49-F238E27FC236}">
                  <a16:creationId xmlns:a16="http://schemas.microsoft.com/office/drawing/2014/main" id="{C24294AC-8D16-4F4E-8D20-982DA7B77788}"/>
                </a:ext>
              </a:extLst>
            </p:cNvPr>
            <p:cNvSpPr/>
            <p:nvPr/>
          </p:nvSpPr>
          <p:spPr>
            <a:xfrm>
              <a:off x="6168141" y="2004411"/>
              <a:ext cx="749477" cy="386453"/>
            </a:xfrm>
            <a:custGeom>
              <a:avLst/>
              <a:gdLst/>
              <a:ahLst/>
              <a:cxnLst/>
              <a:rect l="l" t="t" r="r" b="b"/>
              <a:pathLst>
                <a:path w="208768" h="107647" extrusionOk="0">
                  <a:moveTo>
                    <a:pt x="3262" y="1"/>
                  </a:moveTo>
                  <a:cubicBezTo>
                    <a:pt x="1468" y="1"/>
                    <a:pt x="0" y="1469"/>
                    <a:pt x="0" y="3263"/>
                  </a:cubicBezTo>
                  <a:cubicBezTo>
                    <a:pt x="0" y="31153"/>
                    <a:pt x="10862" y="57346"/>
                    <a:pt x="30565" y="77081"/>
                  </a:cubicBezTo>
                  <a:cubicBezTo>
                    <a:pt x="50300" y="96784"/>
                    <a:pt x="76494" y="107646"/>
                    <a:pt x="104384" y="107646"/>
                  </a:cubicBezTo>
                  <a:cubicBezTo>
                    <a:pt x="132274" y="107646"/>
                    <a:pt x="158467" y="96784"/>
                    <a:pt x="178202" y="77081"/>
                  </a:cubicBezTo>
                  <a:cubicBezTo>
                    <a:pt x="197905" y="57346"/>
                    <a:pt x="208767" y="31153"/>
                    <a:pt x="208767" y="3263"/>
                  </a:cubicBezTo>
                  <a:cubicBezTo>
                    <a:pt x="208767" y="1469"/>
                    <a:pt x="207299" y="1"/>
                    <a:pt x="2055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33;p33">
              <a:extLst>
                <a:ext uri="{FF2B5EF4-FFF2-40B4-BE49-F238E27FC236}">
                  <a16:creationId xmlns:a16="http://schemas.microsoft.com/office/drawing/2014/main" id="{313B3FA4-A891-4473-B1A1-E963656692D9}"/>
                </a:ext>
              </a:extLst>
            </p:cNvPr>
            <p:cNvSpPr/>
            <p:nvPr/>
          </p:nvSpPr>
          <p:spPr>
            <a:xfrm>
              <a:off x="6168141" y="2004411"/>
              <a:ext cx="398160" cy="386453"/>
            </a:xfrm>
            <a:custGeom>
              <a:avLst/>
              <a:gdLst/>
              <a:ahLst/>
              <a:cxnLst/>
              <a:rect l="l" t="t" r="r" b="b"/>
              <a:pathLst>
                <a:path w="110908" h="107647" extrusionOk="0">
                  <a:moveTo>
                    <a:pt x="3262" y="1"/>
                  </a:moveTo>
                  <a:cubicBezTo>
                    <a:pt x="1468" y="1"/>
                    <a:pt x="0" y="1469"/>
                    <a:pt x="0" y="3263"/>
                  </a:cubicBezTo>
                  <a:cubicBezTo>
                    <a:pt x="0" y="31153"/>
                    <a:pt x="10862" y="57346"/>
                    <a:pt x="30565" y="77081"/>
                  </a:cubicBezTo>
                  <a:cubicBezTo>
                    <a:pt x="50300" y="96784"/>
                    <a:pt x="76494" y="107646"/>
                    <a:pt x="104384" y="107646"/>
                  </a:cubicBezTo>
                  <a:cubicBezTo>
                    <a:pt x="106569" y="107646"/>
                    <a:pt x="108755" y="107581"/>
                    <a:pt x="110908" y="107450"/>
                  </a:cubicBezTo>
                  <a:cubicBezTo>
                    <a:pt x="85497" y="105885"/>
                    <a:pt x="61782" y="95251"/>
                    <a:pt x="43613" y="77081"/>
                  </a:cubicBezTo>
                  <a:cubicBezTo>
                    <a:pt x="23910" y="57346"/>
                    <a:pt x="13048" y="31153"/>
                    <a:pt x="13048" y="3263"/>
                  </a:cubicBezTo>
                  <a:cubicBezTo>
                    <a:pt x="13048" y="1469"/>
                    <a:pt x="14516" y="1"/>
                    <a:pt x="16310"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34;p33">
              <a:extLst>
                <a:ext uri="{FF2B5EF4-FFF2-40B4-BE49-F238E27FC236}">
                  <a16:creationId xmlns:a16="http://schemas.microsoft.com/office/drawing/2014/main" id="{682B36A5-BD8F-4056-BACE-288F46CA84B3}"/>
                </a:ext>
              </a:extLst>
            </p:cNvPr>
            <p:cNvSpPr/>
            <p:nvPr/>
          </p:nvSpPr>
          <p:spPr>
            <a:xfrm>
              <a:off x="6343796" y="2332307"/>
              <a:ext cx="398163" cy="81978"/>
            </a:xfrm>
            <a:custGeom>
              <a:avLst/>
              <a:gdLst/>
              <a:ahLst/>
              <a:cxnLst/>
              <a:rect l="l" t="t" r="r" b="b"/>
              <a:pathLst>
                <a:path w="110909" h="22835" extrusionOk="0">
                  <a:moveTo>
                    <a:pt x="1" y="0"/>
                  </a:moveTo>
                  <a:lnTo>
                    <a:pt x="1" y="19572"/>
                  </a:lnTo>
                  <a:cubicBezTo>
                    <a:pt x="1" y="21366"/>
                    <a:pt x="1469" y="22834"/>
                    <a:pt x="3263" y="22834"/>
                  </a:cubicBezTo>
                  <a:lnTo>
                    <a:pt x="107646" y="22834"/>
                  </a:lnTo>
                  <a:cubicBezTo>
                    <a:pt x="109440" y="22834"/>
                    <a:pt x="110908" y="21366"/>
                    <a:pt x="110908" y="19572"/>
                  </a:cubicBezTo>
                  <a:lnTo>
                    <a:pt x="1109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35;p33">
              <a:extLst>
                <a:ext uri="{FF2B5EF4-FFF2-40B4-BE49-F238E27FC236}">
                  <a16:creationId xmlns:a16="http://schemas.microsoft.com/office/drawing/2014/main" id="{99CFCF5D-1BDF-4242-BCDD-E652E34A54B1}"/>
                </a:ext>
              </a:extLst>
            </p:cNvPr>
            <p:cNvSpPr/>
            <p:nvPr/>
          </p:nvSpPr>
          <p:spPr>
            <a:xfrm>
              <a:off x="6343796" y="2332307"/>
              <a:ext cx="398163" cy="81978"/>
            </a:xfrm>
            <a:custGeom>
              <a:avLst/>
              <a:gdLst/>
              <a:ahLst/>
              <a:cxnLst/>
              <a:rect l="l" t="t" r="r" b="b"/>
              <a:pathLst>
                <a:path w="110909" h="22835" extrusionOk="0">
                  <a:moveTo>
                    <a:pt x="1" y="0"/>
                  </a:moveTo>
                  <a:lnTo>
                    <a:pt x="1" y="19572"/>
                  </a:lnTo>
                  <a:cubicBezTo>
                    <a:pt x="1" y="21366"/>
                    <a:pt x="1469" y="22834"/>
                    <a:pt x="3263" y="22834"/>
                  </a:cubicBezTo>
                  <a:lnTo>
                    <a:pt x="16311" y="22834"/>
                  </a:lnTo>
                  <a:cubicBezTo>
                    <a:pt x="14517" y="22834"/>
                    <a:pt x="13049" y="21366"/>
                    <a:pt x="13049" y="19572"/>
                  </a:cubicBezTo>
                  <a:lnTo>
                    <a:pt x="13049" y="6524"/>
                  </a:lnTo>
                  <a:lnTo>
                    <a:pt x="110908" y="6524"/>
                  </a:lnTo>
                  <a:lnTo>
                    <a:pt x="11090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36;p33">
              <a:extLst>
                <a:ext uri="{FF2B5EF4-FFF2-40B4-BE49-F238E27FC236}">
                  <a16:creationId xmlns:a16="http://schemas.microsoft.com/office/drawing/2014/main" id="{C2351DE1-1CD3-416A-A6BF-B617374515ED}"/>
                </a:ext>
              </a:extLst>
            </p:cNvPr>
            <p:cNvSpPr/>
            <p:nvPr/>
          </p:nvSpPr>
          <p:spPr>
            <a:xfrm>
              <a:off x="6250111" y="1806853"/>
              <a:ext cx="304479" cy="174108"/>
            </a:xfrm>
            <a:custGeom>
              <a:avLst/>
              <a:gdLst/>
              <a:ahLst/>
              <a:cxnLst/>
              <a:rect l="l" t="t" r="r" b="b"/>
              <a:pathLst>
                <a:path w="84813" h="48498" extrusionOk="0">
                  <a:moveTo>
                    <a:pt x="81551" y="1"/>
                  </a:moveTo>
                  <a:cubicBezTo>
                    <a:pt x="60413" y="1"/>
                    <a:pt x="40515" y="1697"/>
                    <a:pt x="25542" y="4829"/>
                  </a:cubicBezTo>
                  <a:cubicBezTo>
                    <a:pt x="8352" y="8417"/>
                    <a:pt x="1" y="13245"/>
                    <a:pt x="1" y="19573"/>
                  </a:cubicBezTo>
                  <a:cubicBezTo>
                    <a:pt x="1" y="25118"/>
                    <a:pt x="6460" y="29489"/>
                    <a:pt x="19703" y="32947"/>
                  </a:cubicBezTo>
                  <a:cubicBezTo>
                    <a:pt x="29261" y="35393"/>
                    <a:pt x="42015" y="37253"/>
                    <a:pt x="56238" y="38264"/>
                  </a:cubicBezTo>
                  <a:lnTo>
                    <a:pt x="50268" y="42602"/>
                  </a:lnTo>
                  <a:cubicBezTo>
                    <a:pt x="48963" y="43581"/>
                    <a:pt x="48539" y="45408"/>
                    <a:pt x="49355" y="46843"/>
                  </a:cubicBezTo>
                  <a:cubicBezTo>
                    <a:pt x="49956" y="47901"/>
                    <a:pt x="51086" y="48498"/>
                    <a:pt x="52232" y="48498"/>
                  </a:cubicBezTo>
                  <a:cubicBezTo>
                    <a:pt x="52887" y="48498"/>
                    <a:pt x="53547" y="48302"/>
                    <a:pt x="54117" y="47887"/>
                  </a:cubicBezTo>
                  <a:lnTo>
                    <a:pt x="66969" y="38492"/>
                  </a:lnTo>
                  <a:cubicBezTo>
                    <a:pt x="68535" y="37351"/>
                    <a:pt x="68731" y="35035"/>
                    <a:pt x="67426" y="33632"/>
                  </a:cubicBezTo>
                  <a:lnTo>
                    <a:pt x="57836" y="23455"/>
                  </a:lnTo>
                  <a:cubicBezTo>
                    <a:pt x="57189" y="22756"/>
                    <a:pt x="56319" y="22405"/>
                    <a:pt x="55450" y="22405"/>
                  </a:cubicBezTo>
                  <a:cubicBezTo>
                    <a:pt x="54655" y="22405"/>
                    <a:pt x="53860" y="22699"/>
                    <a:pt x="53237" y="23292"/>
                  </a:cubicBezTo>
                  <a:cubicBezTo>
                    <a:pt x="51899" y="24531"/>
                    <a:pt x="51834" y="26586"/>
                    <a:pt x="53073" y="27924"/>
                  </a:cubicBezTo>
                  <a:lnTo>
                    <a:pt x="56694" y="31773"/>
                  </a:lnTo>
                  <a:cubicBezTo>
                    <a:pt x="42896" y="30794"/>
                    <a:pt x="30533" y="29000"/>
                    <a:pt x="21334" y="26619"/>
                  </a:cubicBezTo>
                  <a:cubicBezTo>
                    <a:pt x="9037" y="23422"/>
                    <a:pt x="6525" y="20225"/>
                    <a:pt x="6525" y="19573"/>
                  </a:cubicBezTo>
                  <a:cubicBezTo>
                    <a:pt x="6525" y="18692"/>
                    <a:pt x="9983" y="14745"/>
                    <a:pt x="26847" y="11222"/>
                  </a:cubicBezTo>
                  <a:cubicBezTo>
                    <a:pt x="41428" y="8189"/>
                    <a:pt x="60870" y="6525"/>
                    <a:pt x="81551" y="6525"/>
                  </a:cubicBezTo>
                  <a:cubicBezTo>
                    <a:pt x="83345" y="6525"/>
                    <a:pt x="84813" y="5057"/>
                    <a:pt x="84813" y="3263"/>
                  </a:cubicBezTo>
                  <a:cubicBezTo>
                    <a:pt x="84813" y="1436"/>
                    <a:pt x="83345" y="1"/>
                    <a:pt x="81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37;p33">
              <a:extLst>
                <a:ext uri="{FF2B5EF4-FFF2-40B4-BE49-F238E27FC236}">
                  <a16:creationId xmlns:a16="http://schemas.microsoft.com/office/drawing/2014/main" id="{92616769-38A0-4F5E-840B-BC701F115702}"/>
                </a:ext>
              </a:extLst>
            </p:cNvPr>
            <p:cNvSpPr/>
            <p:nvPr/>
          </p:nvSpPr>
          <p:spPr>
            <a:xfrm>
              <a:off x="6681881" y="1805345"/>
              <a:ext cx="153763" cy="132787"/>
            </a:xfrm>
            <a:custGeom>
              <a:avLst/>
              <a:gdLst/>
              <a:ahLst/>
              <a:cxnLst/>
              <a:rect l="l" t="t" r="r" b="b"/>
              <a:pathLst>
                <a:path w="42831" h="36988" extrusionOk="0">
                  <a:moveTo>
                    <a:pt x="31389" y="0"/>
                  </a:moveTo>
                  <a:cubicBezTo>
                    <a:pt x="31128" y="0"/>
                    <a:pt x="30863" y="31"/>
                    <a:pt x="30598" y="95"/>
                  </a:cubicBezTo>
                  <a:lnTo>
                    <a:pt x="15527" y="3976"/>
                  </a:lnTo>
                  <a:cubicBezTo>
                    <a:pt x="13635" y="4466"/>
                    <a:pt x="12559" y="6553"/>
                    <a:pt x="13309" y="8380"/>
                  </a:cubicBezTo>
                  <a:lnTo>
                    <a:pt x="18398" y="20808"/>
                  </a:lnTo>
                  <a:cubicBezTo>
                    <a:pt x="18922" y="22070"/>
                    <a:pt x="20176" y="22828"/>
                    <a:pt x="21462" y="22828"/>
                  </a:cubicBezTo>
                  <a:cubicBezTo>
                    <a:pt x="21938" y="22828"/>
                    <a:pt x="22418" y="22725"/>
                    <a:pt x="22867" y="22505"/>
                  </a:cubicBezTo>
                  <a:cubicBezTo>
                    <a:pt x="24400" y="21754"/>
                    <a:pt x="25085" y="19895"/>
                    <a:pt x="24433" y="18329"/>
                  </a:cubicBezTo>
                  <a:lnTo>
                    <a:pt x="22312" y="13143"/>
                  </a:lnTo>
                  <a:lnTo>
                    <a:pt x="22312" y="13143"/>
                  </a:lnTo>
                  <a:cubicBezTo>
                    <a:pt x="33827" y="16242"/>
                    <a:pt x="36306" y="19275"/>
                    <a:pt x="36306" y="19993"/>
                  </a:cubicBezTo>
                  <a:cubicBezTo>
                    <a:pt x="36306" y="21167"/>
                    <a:pt x="30369" y="26843"/>
                    <a:pt x="3034" y="30496"/>
                  </a:cubicBezTo>
                  <a:cubicBezTo>
                    <a:pt x="1240" y="30725"/>
                    <a:pt x="0" y="32356"/>
                    <a:pt x="229" y="34150"/>
                  </a:cubicBezTo>
                  <a:cubicBezTo>
                    <a:pt x="457" y="35781"/>
                    <a:pt x="1860" y="36988"/>
                    <a:pt x="3458" y="36988"/>
                  </a:cubicBezTo>
                  <a:cubicBezTo>
                    <a:pt x="3621" y="36988"/>
                    <a:pt x="3752" y="36988"/>
                    <a:pt x="3882" y="36955"/>
                  </a:cubicBezTo>
                  <a:cubicBezTo>
                    <a:pt x="29717" y="33497"/>
                    <a:pt x="42830" y="27789"/>
                    <a:pt x="42830" y="19993"/>
                  </a:cubicBezTo>
                  <a:cubicBezTo>
                    <a:pt x="42830" y="15002"/>
                    <a:pt x="37676" y="10990"/>
                    <a:pt x="27140" y="7728"/>
                  </a:cubicBezTo>
                  <a:lnTo>
                    <a:pt x="32229" y="6423"/>
                  </a:lnTo>
                  <a:cubicBezTo>
                    <a:pt x="33958" y="5966"/>
                    <a:pt x="35034" y="4205"/>
                    <a:pt x="34577" y="2443"/>
                  </a:cubicBezTo>
                  <a:cubicBezTo>
                    <a:pt x="34189" y="975"/>
                    <a:pt x="32860" y="0"/>
                    <a:pt x="31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5248;p55">
            <a:extLst>
              <a:ext uri="{FF2B5EF4-FFF2-40B4-BE49-F238E27FC236}">
                <a16:creationId xmlns:a16="http://schemas.microsoft.com/office/drawing/2014/main" id="{6330AA0C-33EC-45C9-BBE8-2EC7B2B66761}"/>
              </a:ext>
            </a:extLst>
          </p:cNvPr>
          <p:cNvGrpSpPr/>
          <p:nvPr/>
        </p:nvGrpSpPr>
        <p:grpSpPr>
          <a:xfrm>
            <a:off x="1673535" y="2499268"/>
            <a:ext cx="588402" cy="850970"/>
            <a:chOff x="1357893" y="3200410"/>
            <a:chExt cx="239025" cy="382620"/>
          </a:xfrm>
        </p:grpSpPr>
        <p:sp>
          <p:nvSpPr>
            <p:cNvPr id="41" name="Google Shape;5249;p55">
              <a:extLst>
                <a:ext uri="{FF2B5EF4-FFF2-40B4-BE49-F238E27FC236}">
                  <a16:creationId xmlns:a16="http://schemas.microsoft.com/office/drawing/2014/main" id="{69DAC891-94C9-4453-ABD5-E7712F1566D1}"/>
                </a:ext>
              </a:extLst>
            </p:cNvPr>
            <p:cNvSpPr/>
            <p:nvPr/>
          </p:nvSpPr>
          <p:spPr>
            <a:xfrm>
              <a:off x="1375513" y="3254163"/>
              <a:ext cx="203823" cy="191765"/>
            </a:xfrm>
            <a:custGeom>
              <a:avLst/>
              <a:gdLst/>
              <a:ahLst/>
              <a:cxnLst/>
              <a:rect l="l" t="t" r="r" b="b"/>
              <a:pathLst>
                <a:path w="5240" h="4930" extrusionOk="0">
                  <a:moveTo>
                    <a:pt x="167" y="0"/>
                  </a:moveTo>
                  <a:cubicBezTo>
                    <a:pt x="72" y="0"/>
                    <a:pt x="0" y="72"/>
                    <a:pt x="0" y="143"/>
                  </a:cubicBezTo>
                  <a:lnTo>
                    <a:pt x="0" y="2929"/>
                  </a:lnTo>
                  <a:cubicBezTo>
                    <a:pt x="0" y="2929"/>
                    <a:pt x="0" y="2953"/>
                    <a:pt x="0" y="2977"/>
                  </a:cubicBezTo>
                  <a:lnTo>
                    <a:pt x="620" y="4811"/>
                  </a:lnTo>
                  <a:cubicBezTo>
                    <a:pt x="643" y="4882"/>
                    <a:pt x="715" y="4930"/>
                    <a:pt x="762" y="4930"/>
                  </a:cubicBezTo>
                  <a:lnTo>
                    <a:pt x="4477" y="4930"/>
                  </a:lnTo>
                  <a:cubicBezTo>
                    <a:pt x="4525" y="4930"/>
                    <a:pt x="4597" y="4882"/>
                    <a:pt x="4620" y="4811"/>
                  </a:cubicBezTo>
                  <a:lnTo>
                    <a:pt x="5240" y="2977"/>
                  </a:lnTo>
                  <a:cubicBezTo>
                    <a:pt x="5240" y="2953"/>
                    <a:pt x="5240" y="2929"/>
                    <a:pt x="5240" y="2929"/>
                  </a:cubicBezTo>
                  <a:lnTo>
                    <a:pt x="5240" y="143"/>
                  </a:lnTo>
                  <a:cubicBezTo>
                    <a:pt x="5240" y="72"/>
                    <a:pt x="5168" y="0"/>
                    <a:pt x="5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50;p55">
              <a:extLst>
                <a:ext uri="{FF2B5EF4-FFF2-40B4-BE49-F238E27FC236}">
                  <a16:creationId xmlns:a16="http://schemas.microsoft.com/office/drawing/2014/main" id="{8EC03206-77E1-4D17-A0C5-D974942A79FA}"/>
                </a:ext>
              </a:extLst>
            </p:cNvPr>
            <p:cNvSpPr/>
            <p:nvPr/>
          </p:nvSpPr>
          <p:spPr>
            <a:xfrm>
              <a:off x="1375513" y="3254163"/>
              <a:ext cx="186241" cy="191765"/>
            </a:xfrm>
            <a:custGeom>
              <a:avLst/>
              <a:gdLst/>
              <a:ahLst/>
              <a:cxnLst/>
              <a:rect l="l" t="t" r="r" b="b"/>
              <a:pathLst>
                <a:path w="4788" h="4930" extrusionOk="0">
                  <a:moveTo>
                    <a:pt x="167" y="0"/>
                  </a:moveTo>
                  <a:cubicBezTo>
                    <a:pt x="72" y="0"/>
                    <a:pt x="0" y="72"/>
                    <a:pt x="0" y="143"/>
                  </a:cubicBezTo>
                  <a:lnTo>
                    <a:pt x="0" y="2929"/>
                  </a:lnTo>
                  <a:cubicBezTo>
                    <a:pt x="0" y="2929"/>
                    <a:pt x="0" y="2953"/>
                    <a:pt x="0" y="2977"/>
                  </a:cubicBezTo>
                  <a:lnTo>
                    <a:pt x="620" y="4811"/>
                  </a:lnTo>
                  <a:cubicBezTo>
                    <a:pt x="643" y="4882"/>
                    <a:pt x="715" y="4930"/>
                    <a:pt x="762" y="4930"/>
                  </a:cubicBezTo>
                  <a:lnTo>
                    <a:pt x="4477" y="4930"/>
                  </a:lnTo>
                  <a:cubicBezTo>
                    <a:pt x="4525" y="4930"/>
                    <a:pt x="4597" y="4882"/>
                    <a:pt x="4620" y="4811"/>
                  </a:cubicBezTo>
                  <a:lnTo>
                    <a:pt x="4787" y="4311"/>
                  </a:lnTo>
                  <a:lnTo>
                    <a:pt x="1191" y="4311"/>
                  </a:lnTo>
                  <a:cubicBezTo>
                    <a:pt x="1120" y="4311"/>
                    <a:pt x="1048" y="4263"/>
                    <a:pt x="1024" y="4192"/>
                  </a:cubicBezTo>
                  <a:lnTo>
                    <a:pt x="620" y="2977"/>
                  </a:lnTo>
                  <a:cubicBezTo>
                    <a:pt x="620" y="2953"/>
                    <a:pt x="620" y="2929"/>
                    <a:pt x="620" y="2929"/>
                  </a:cubicBezTo>
                  <a:lnTo>
                    <a:pt x="620" y="143"/>
                  </a:lnTo>
                  <a:cubicBezTo>
                    <a:pt x="620" y="72"/>
                    <a:pt x="691" y="0"/>
                    <a:pt x="762"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51;p55">
              <a:extLst>
                <a:ext uri="{FF2B5EF4-FFF2-40B4-BE49-F238E27FC236}">
                  <a16:creationId xmlns:a16="http://schemas.microsoft.com/office/drawing/2014/main" id="{D7DB6BD6-BD34-4F6E-9CF8-1D96FBA16CAA}"/>
                </a:ext>
              </a:extLst>
            </p:cNvPr>
            <p:cNvSpPr/>
            <p:nvPr/>
          </p:nvSpPr>
          <p:spPr>
            <a:xfrm>
              <a:off x="1435723" y="3200410"/>
              <a:ext cx="83396" cy="65815"/>
            </a:xfrm>
            <a:custGeom>
              <a:avLst/>
              <a:gdLst/>
              <a:ahLst/>
              <a:cxnLst/>
              <a:rect l="l" t="t" r="r" b="b"/>
              <a:pathLst>
                <a:path w="2144" h="1692" extrusionOk="0">
                  <a:moveTo>
                    <a:pt x="143" y="1"/>
                  </a:moveTo>
                  <a:cubicBezTo>
                    <a:pt x="72" y="1"/>
                    <a:pt x="0" y="72"/>
                    <a:pt x="0" y="144"/>
                  </a:cubicBezTo>
                  <a:lnTo>
                    <a:pt x="0" y="1525"/>
                  </a:lnTo>
                  <a:cubicBezTo>
                    <a:pt x="0" y="1620"/>
                    <a:pt x="72" y="1692"/>
                    <a:pt x="143" y="1692"/>
                  </a:cubicBezTo>
                  <a:lnTo>
                    <a:pt x="2001" y="1692"/>
                  </a:lnTo>
                  <a:cubicBezTo>
                    <a:pt x="2072" y="1692"/>
                    <a:pt x="2144" y="1620"/>
                    <a:pt x="2144" y="1525"/>
                  </a:cubicBezTo>
                  <a:lnTo>
                    <a:pt x="2144" y="144"/>
                  </a:lnTo>
                  <a:cubicBezTo>
                    <a:pt x="2144" y="72"/>
                    <a:pt x="2072" y="1"/>
                    <a:pt x="20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252;p55">
              <a:extLst>
                <a:ext uri="{FF2B5EF4-FFF2-40B4-BE49-F238E27FC236}">
                  <a16:creationId xmlns:a16="http://schemas.microsoft.com/office/drawing/2014/main" id="{21899621-1091-4F39-8865-9B21FBDDCA9C}"/>
                </a:ext>
              </a:extLst>
            </p:cNvPr>
            <p:cNvSpPr/>
            <p:nvPr/>
          </p:nvSpPr>
          <p:spPr>
            <a:xfrm>
              <a:off x="1435723" y="3200410"/>
              <a:ext cx="29679" cy="65815"/>
            </a:xfrm>
            <a:custGeom>
              <a:avLst/>
              <a:gdLst/>
              <a:ahLst/>
              <a:cxnLst/>
              <a:rect l="l" t="t" r="r" b="b"/>
              <a:pathLst>
                <a:path w="763" h="1692" extrusionOk="0">
                  <a:moveTo>
                    <a:pt x="143" y="1"/>
                  </a:moveTo>
                  <a:cubicBezTo>
                    <a:pt x="72" y="1"/>
                    <a:pt x="0" y="72"/>
                    <a:pt x="0" y="144"/>
                  </a:cubicBezTo>
                  <a:lnTo>
                    <a:pt x="0" y="1525"/>
                  </a:lnTo>
                  <a:cubicBezTo>
                    <a:pt x="0" y="1620"/>
                    <a:pt x="72" y="1692"/>
                    <a:pt x="143" y="1692"/>
                  </a:cubicBezTo>
                  <a:lnTo>
                    <a:pt x="762" y="1692"/>
                  </a:lnTo>
                  <a:cubicBezTo>
                    <a:pt x="691" y="1692"/>
                    <a:pt x="619" y="1620"/>
                    <a:pt x="619" y="1525"/>
                  </a:cubicBezTo>
                  <a:lnTo>
                    <a:pt x="619" y="144"/>
                  </a:lnTo>
                  <a:cubicBezTo>
                    <a:pt x="619" y="72"/>
                    <a:pt x="691" y="1"/>
                    <a:pt x="762"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253;p55">
              <a:extLst>
                <a:ext uri="{FF2B5EF4-FFF2-40B4-BE49-F238E27FC236}">
                  <a16:creationId xmlns:a16="http://schemas.microsoft.com/office/drawing/2014/main" id="{2DCA01F1-0BD9-4BEB-BB0B-9B9144124B68}"/>
                </a:ext>
              </a:extLst>
            </p:cNvPr>
            <p:cNvSpPr/>
            <p:nvPr/>
          </p:nvSpPr>
          <p:spPr>
            <a:xfrm>
              <a:off x="1357893" y="3433859"/>
              <a:ext cx="239025" cy="149172"/>
            </a:xfrm>
            <a:custGeom>
              <a:avLst/>
              <a:gdLst/>
              <a:ahLst/>
              <a:cxnLst/>
              <a:rect l="l" t="t" r="r" b="b"/>
              <a:pathLst>
                <a:path w="6145" h="3835" extrusionOk="0">
                  <a:moveTo>
                    <a:pt x="1073" y="0"/>
                  </a:moveTo>
                  <a:cubicBezTo>
                    <a:pt x="477" y="0"/>
                    <a:pt x="1" y="476"/>
                    <a:pt x="1" y="1072"/>
                  </a:cubicBezTo>
                  <a:lnTo>
                    <a:pt x="1" y="3691"/>
                  </a:lnTo>
                  <a:cubicBezTo>
                    <a:pt x="1" y="3763"/>
                    <a:pt x="72" y="3834"/>
                    <a:pt x="144" y="3834"/>
                  </a:cubicBezTo>
                  <a:lnTo>
                    <a:pt x="6002" y="3834"/>
                  </a:lnTo>
                  <a:cubicBezTo>
                    <a:pt x="6074" y="3834"/>
                    <a:pt x="6145" y="3763"/>
                    <a:pt x="6145" y="3691"/>
                  </a:cubicBezTo>
                  <a:lnTo>
                    <a:pt x="6145" y="1072"/>
                  </a:lnTo>
                  <a:cubicBezTo>
                    <a:pt x="6145" y="476"/>
                    <a:pt x="5669" y="0"/>
                    <a:pt x="50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254;p55">
              <a:extLst>
                <a:ext uri="{FF2B5EF4-FFF2-40B4-BE49-F238E27FC236}">
                  <a16:creationId xmlns:a16="http://schemas.microsoft.com/office/drawing/2014/main" id="{3B219E88-8352-4C0C-B565-893E818D600C}"/>
                </a:ext>
              </a:extLst>
            </p:cNvPr>
            <p:cNvSpPr/>
            <p:nvPr/>
          </p:nvSpPr>
          <p:spPr>
            <a:xfrm>
              <a:off x="1357893" y="3433859"/>
              <a:ext cx="65815" cy="149172"/>
            </a:xfrm>
            <a:custGeom>
              <a:avLst/>
              <a:gdLst/>
              <a:ahLst/>
              <a:cxnLst/>
              <a:rect l="l" t="t" r="r" b="b"/>
              <a:pathLst>
                <a:path w="1692" h="3835" extrusionOk="0">
                  <a:moveTo>
                    <a:pt x="1073" y="0"/>
                  </a:moveTo>
                  <a:cubicBezTo>
                    <a:pt x="477" y="0"/>
                    <a:pt x="1" y="476"/>
                    <a:pt x="1" y="1072"/>
                  </a:cubicBezTo>
                  <a:lnTo>
                    <a:pt x="1" y="3691"/>
                  </a:lnTo>
                  <a:cubicBezTo>
                    <a:pt x="1" y="3763"/>
                    <a:pt x="72" y="3834"/>
                    <a:pt x="144" y="3834"/>
                  </a:cubicBezTo>
                  <a:lnTo>
                    <a:pt x="763" y="3834"/>
                  </a:lnTo>
                  <a:cubicBezTo>
                    <a:pt x="668" y="3834"/>
                    <a:pt x="620" y="3763"/>
                    <a:pt x="620" y="3691"/>
                  </a:cubicBezTo>
                  <a:lnTo>
                    <a:pt x="620" y="1072"/>
                  </a:lnTo>
                  <a:cubicBezTo>
                    <a:pt x="620" y="476"/>
                    <a:pt x="1096" y="0"/>
                    <a:pt x="1692"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255;p55">
              <a:extLst>
                <a:ext uri="{FF2B5EF4-FFF2-40B4-BE49-F238E27FC236}">
                  <a16:creationId xmlns:a16="http://schemas.microsoft.com/office/drawing/2014/main" id="{A1A66E0A-6397-42D6-B605-1EE0A382B0A9}"/>
                </a:ext>
              </a:extLst>
            </p:cNvPr>
            <p:cNvSpPr/>
            <p:nvPr/>
          </p:nvSpPr>
          <p:spPr>
            <a:xfrm>
              <a:off x="1363455" y="3254163"/>
              <a:ext cx="227939" cy="48194"/>
            </a:xfrm>
            <a:custGeom>
              <a:avLst/>
              <a:gdLst/>
              <a:ahLst/>
              <a:cxnLst/>
              <a:rect l="l" t="t" r="r" b="b"/>
              <a:pathLst>
                <a:path w="5860" h="1239" extrusionOk="0">
                  <a:moveTo>
                    <a:pt x="620" y="0"/>
                  </a:moveTo>
                  <a:cubicBezTo>
                    <a:pt x="287" y="0"/>
                    <a:pt x="1" y="262"/>
                    <a:pt x="1" y="619"/>
                  </a:cubicBezTo>
                  <a:lnTo>
                    <a:pt x="1" y="1072"/>
                  </a:lnTo>
                  <a:cubicBezTo>
                    <a:pt x="1" y="1167"/>
                    <a:pt x="72" y="1239"/>
                    <a:pt x="167" y="1239"/>
                  </a:cubicBezTo>
                  <a:lnTo>
                    <a:pt x="5692" y="1239"/>
                  </a:lnTo>
                  <a:cubicBezTo>
                    <a:pt x="5788" y="1239"/>
                    <a:pt x="5859" y="1167"/>
                    <a:pt x="5859" y="1072"/>
                  </a:cubicBezTo>
                  <a:lnTo>
                    <a:pt x="5859" y="619"/>
                  </a:lnTo>
                  <a:cubicBezTo>
                    <a:pt x="5859" y="262"/>
                    <a:pt x="5573" y="0"/>
                    <a:pt x="5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256;p55">
              <a:extLst>
                <a:ext uri="{FF2B5EF4-FFF2-40B4-BE49-F238E27FC236}">
                  <a16:creationId xmlns:a16="http://schemas.microsoft.com/office/drawing/2014/main" id="{590F098C-7E95-42AB-8B60-5DB9EFA59178}"/>
                </a:ext>
              </a:extLst>
            </p:cNvPr>
            <p:cNvSpPr/>
            <p:nvPr/>
          </p:nvSpPr>
          <p:spPr>
            <a:xfrm>
              <a:off x="1363455" y="3254163"/>
              <a:ext cx="48233" cy="48194"/>
            </a:xfrm>
            <a:custGeom>
              <a:avLst/>
              <a:gdLst/>
              <a:ahLst/>
              <a:cxnLst/>
              <a:rect l="l" t="t" r="r" b="b"/>
              <a:pathLst>
                <a:path w="1240" h="1239" extrusionOk="0">
                  <a:moveTo>
                    <a:pt x="620" y="0"/>
                  </a:moveTo>
                  <a:cubicBezTo>
                    <a:pt x="287" y="0"/>
                    <a:pt x="1" y="262"/>
                    <a:pt x="1" y="619"/>
                  </a:cubicBezTo>
                  <a:lnTo>
                    <a:pt x="1" y="1072"/>
                  </a:lnTo>
                  <a:cubicBezTo>
                    <a:pt x="1" y="1167"/>
                    <a:pt x="72" y="1239"/>
                    <a:pt x="167" y="1239"/>
                  </a:cubicBezTo>
                  <a:lnTo>
                    <a:pt x="787" y="1239"/>
                  </a:lnTo>
                  <a:cubicBezTo>
                    <a:pt x="691" y="1239"/>
                    <a:pt x="620" y="1167"/>
                    <a:pt x="620" y="1072"/>
                  </a:cubicBezTo>
                  <a:lnTo>
                    <a:pt x="620" y="619"/>
                  </a:lnTo>
                  <a:cubicBezTo>
                    <a:pt x="620" y="262"/>
                    <a:pt x="906" y="0"/>
                    <a:pt x="1239"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257;p55">
              <a:extLst>
                <a:ext uri="{FF2B5EF4-FFF2-40B4-BE49-F238E27FC236}">
                  <a16:creationId xmlns:a16="http://schemas.microsoft.com/office/drawing/2014/main" id="{91E40268-02E7-4624-839D-878D932BADA9}"/>
                </a:ext>
              </a:extLst>
            </p:cNvPr>
            <p:cNvSpPr/>
            <p:nvPr/>
          </p:nvSpPr>
          <p:spPr>
            <a:xfrm>
              <a:off x="1441285" y="3475515"/>
              <a:ext cx="72272" cy="72310"/>
            </a:xfrm>
            <a:custGeom>
              <a:avLst/>
              <a:gdLst/>
              <a:ahLst/>
              <a:cxnLst/>
              <a:rect l="l" t="t" r="r" b="b"/>
              <a:pathLst>
                <a:path w="1858" h="1859" extrusionOk="0">
                  <a:moveTo>
                    <a:pt x="929" y="1"/>
                  </a:moveTo>
                  <a:cubicBezTo>
                    <a:pt x="429" y="1"/>
                    <a:pt x="0" y="406"/>
                    <a:pt x="0" y="930"/>
                  </a:cubicBezTo>
                  <a:cubicBezTo>
                    <a:pt x="0" y="1430"/>
                    <a:pt x="429" y="1858"/>
                    <a:pt x="929" y="1858"/>
                  </a:cubicBezTo>
                  <a:cubicBezTo>
                    <a:pt x="1429" y="1858"/>
                    <a:pt x="1858" y="1430"/>
                    <a:pt x="1858" y="930"/>
                  </a:cubicBezTo>
                  <a:cubicBezTo>
                    <a:pt x="1858" y="406"/>
                    <a:pt x="1429" y="1"/>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258;p55">
              <a:extLst>
                <a:ext uri="{FF2B5EF4-FFF2-40B4-BE49-F238E27FC236}">
                  <a16:creationId xmlns:a16="http://schemas.microsoft.com/office/drawing/2014/main" id="{A4F45236-20DE-4946-9075-931EF19AA18B}"/>
                </a:ext>
              </a:extLst>
            </p:cNvPr>
            <p:cNvSpPr/>
            <p:nvPr/>
          </p:nvSpPr>
          <p:spPr>
            <a:xfrm>
              <a:off x="1452370" y="3481661"/>
              <a:ext cx="50061" cy="59669"/>
            </a:xfrm>
            <a:custGeom>
              <a:avLst/>
              <a:gdLst/>
              <a:ahLst/>
              <a:cxnLst/>
              <a:rect l="l" t="t" r="r" b="b"/>
              <a:pathLst>
                <a:path w="1287" h="1534" extrusionOk="0">
                  <a:moveTo>
                    <a:pt x="1087" y="0"/>
                  </a:moveTo>
                  <a:cubicBezTo>
                    <a:pt x="1044" y="0"/>
                    <a:pt x="1004" y="18"/>
                    <a:pt x="977" y="57"/>
                  </a:cubicBezTo>
                  <a:lnTo>
                    <a:pt x="49" y="1295"/>
                  </a:lnTo>
                  <a:cubicBezTo>
                    <a:pt x="1" y="1367"/>
                    <a:pt x="25" y="1462"/>
                    <a:pt x="96" y="1510"/>
                  </a:cubicBezTo>
                  <a:cubicBezTo>
                    <a:pt x="120" y="1534"/>
                    <a:pt x="144" y="1534"/>
                    <a:pt x="191" y="1534"/>
                  </a:cubicBezTo>
                  <a:cubicBezTo>
                    <a:pt x="239" y="1534"/>
                    <a:pt x="287" y="1510"/>
                    <a:pt x="311" y="1486"/>
                  </a:cubicBezTo>
                  <a:lnTo>
                    <a:pt x="1239" y="248"/>
                  </a:lnTo>
                  <a:cubicBezTo>
                    <a:pt x="1287" y="176"/>
                    <a:pt x="1263" y="81"/>
                    <a:pt x="1192" y="33"/>
                  </a:cubicBezTo>
                  <a:cubicBezTo>
                    <a:pt x="1160" y="12"/>
                    <a:pt x="1123" y="0"/>
                    <a:pt x="10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259;p55">
              <a:extLst>
                <a:ext uri="{FF2B5EF4-FFF2-40B4-BE49-F238E27FC236}">
                  <a16:creationId xmlns:a16="http://schemas.microsoft.com/office/drawing/2014/main" id="{E3F4EE90-0B62-41D0-9383-750B9F08E7EA}"/>
                </a:ext>
              </a:extLst>
            </p:cNvPr>
            <p:cNvSpPr/>
            <p:nvPr/>
          </p:nvSpPr>
          <p:spPr>
            <a:xfrm>
              <a:off x="1471856" y="3457935"/>
              <a:ext cx="11125" cy="12058"/>
            </a:xfrm>
            <a:custGeom>
              <a:avLst/>
              <a:gdLst/>
              <a:ahLst/>
              <a:cxnLst/>
              <a:rect l="l" t="t" r="r" b="b"/>
              <a:pathLst>
                <a:path w="286" h="310" extrusionOk="0">
                  <a:moveTo>
                    <a:pt x="143" y="0"/>
                  </a:moveTo>
                  <a:cubicBezTo>
                    <a:pt x="71" y="0"/>
                    <a:pt x="0" y="48"/>
                    <a:pt x="0" y="143"/>
                  </a:cubicBezTo>
                  <a:cubicBezTo>
                    <a:pt x="0" y="238"/>
                    <a:pt x="71" y="310"/>
                    <a:pt x="143" y="310"/>
                  </a:cubicBezTo>
                  <a:cubicBezTo>
                    <a:pt x="214" y="310"/>
                    <a:pt x="286" y="238"/>
                    <a:pt x="286" y="143"/>
                  </a:cubicBezTo>
                  <a:cubicBezTo>
                    <a:pt x="286" y="48"/>
                    <a:pt x="214"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60;p55">
              <a:extLst>
                <a:ext uri="{FF2B5EF4-FFF2-40B4-BE49-F238E27FC236}">
                  <a16:creationId xmlns:a16="http://schemas.microsoft.com/office/drawing/2014/main" id="{0817B746-177A-4DAF-9786-1C7585E56857}"/>
                </a:ext>
              </a:extLst>
            </p:cNvPr>
            <p:cNvSpPr/>
            <p:nvPr/>
          </p:nvSpPr>
          <p:spPr>
            <a:xfrm>
              <a:off x="1446847" y="3464080"/>
              <a:ext cx="12992" cy="11514"/>
            </a:xfrm>
            <a:custGeom>
              <a:avLst/>
              <a:gdLst/>
              <a:ahLst/>
              <a:cxnLst/>
              <a:rect l="l" t="t" r="r" b="b"/>
              <a:pathLst>
                <a:path w="334" h="296" extrusionOk="0">
                  <a:moveTo>
                    <a:pt x="152" y="0"/>
                  </a:moveTo>
                  <a:cubicBezTo>
                    <a:pt x="133" y="0"/>
                    <a:pt x="113" y="3"/>
                    <a:pt x="95" y="9"/>
                  </a:cubicBezTo>
                  <a:cubicBezTo>
                    <a:pt x="24" y="57"/>
                    <a:pt x="0" y="152"/>
                    <a:pt x="48" y="223"/>
                  </a:cubicBezTo>
                  <a:cubicBezTo>
                    <a:pt x="78" y="270"/>
                    <a:pt x="119" y="296"/>
                    <a:pt x="163" y="296"/>
                  </a:cubicBezTo>
                  <a:cubicBezTo>
                    <a:pt x="188" y="296"/>
                    <a:pt x="213" y="288"/>
                    <a:pt x="238" y="271"/>
                  </a:cubicBezTo>
                  <a:cubicBezTo>
                    <a:pt x="310" y="247"/>
                    <a:pt x="333" y="152"/>
                    <a:pt x="286" y="80"/>
                  </a:cubicBezTo>
                  <a:cubicBezTo>
                    <a:pt x="268" y="27"/>
                    <a:pt x="210" y="0"/>
                    <a:pt x="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261;p55">
              <a:extLst>
                <a:ext uri="{FF2B5EF4-FFF2-40B4-BE49-F238E27FC236}">
                  <a16:creationId xmlns:a16="http://schemas.microsoft.com/office/drawing/2014/main" id="{2200CFDE-75BE-4015-9350-D80A33216DA1}"/>
                </a:ext>
              </a:extLst>
            </p:cNvPr>
            <p:cNvSpPr/>
            <p:nvPr/>
          </p:nvSpPr>
          <p:spPr>
            <a:xfrm>
              <a:off x="1429227" y="3481972"/>
              <a:ext cx="12992" cy="11241"/>
            </a:xfrm>
            <a:custGeom>
              <a:avLst/>
              <a:gdLst/>
              <a:ahLst/>
              <a:cxnLst/>
              <a:rect l="l" t="t" r="r" b="b"/>
              <a:pathLst>
                <a:path w="334" h="289" extrusionOk="0">
                  <a:moveTo>
                    <a:pt x="158" y="1"/>
                  </a:moveTo>
                  <a:cubicBezTo>
                    <a:pt x="109" y="1"/>
                    <a:pt x="64" y="27"/>
                    <a:pt x="48" y="73"/>
                  </a:cubicBezTo>
                  <a:cubicBezTo>
                    <a:pt x="1" y="144"/>
                    <a:pt x="24" y="216"/>
                    <a:pt x="96" y="263"/>
                  </a:cubicBezTo>
                  <a:cubicBezTo>
                    <a:pt x="121" y="280"/>
                    <a:pt x="149" y="288"/>
                    <a:pt x="178" y="288"/>
                  </a:cubicBezTo>
                  <a:cubicBezTo>
                    <a:pt x="229" y="288"/>
                    <a:pt x="279" y="262"/>
                    <a:pt x="310" y="216"/>
                  </a:cubicBezTo>
                  <a:cubicBezTo>
                    <a:pt x="334" y="144"/>
                    <a:pt x="310" y="49"/>
                    <a:pt x="239" y="25"/>
                  </a:cubicBezTo>
                  <a:cubicBezTo>
                    <a:pt x="213" y="8"/>
                    <a:pt x="185" y="1"/>
                    <a:pt x="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262;p55">
              <a:extLst>
                <a:ext uri="{FF2B5EF4-FFF2-40B4-BE49-F238E27FC236}">
                  <a16:creationId xmlns:a16="http://schemas.microsoft.com/office/drawing/2014/main" id="{C0595DAA-382B-449B-8F12-011D72018FA5}"/>
                </a:ext>
              </a:extLst>
            </p:cNvPr>
            <p:cNvSpPr/>
            <p:nvPr/>
          </p:nvSpPr>
          <p:spPr>
            <a:xfrm>
              <a:off x="1423665" y="3506087"/>
              <a:ext cx="12097" cy="11164"/>
            </a:xfrm>
            <a:custGeom>
              <a:avLst/>
              <a:gdLst/>
              <a:ahLst/>
              <a:cxnLst/>
              <a:rect l="l" t="t" r="r" b="b"/>
              <a:pathLst>
                <a:path w="311" h="287" extrusionOk="0">
                  <a:moveTo>
                    <a:pt x="144" y="1"/>
                  </a:moveTo>
                  <a:cubicBezTo>
                    <a:pt x="72" y="1"/>
                    <a:pt x="1" y="48"/>
                    <a:pt x="1" y="144"/>
                  </a:cubicBezTo>
                  <a:cubicBezTo>
                    <a:pt x="1" y="215"/>
                    <a:pt x="72" y="286"/>
                    <a:pt x="144" y="286"/>
                  </a:cubicBezTo>
                  <a:cubicBezTo>
                    <a:pt x="239" y="286"/>
                    <a:pt x="310" y="215"/>
                    <a:pt x="310" y="144"/>
                  </a:cubicBezTo>
                  <a:cubicBezTo>
                    <a:pt x="310" y="48"/>
                    <a:pt x="239"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263;p55">
              <a:extLst>
                <a:ext uri="{FF2B5EF4-FFF2-40B4-BE49-F238E27FC236}">
                  <a16:creationId xmlns:a16="http://schemas.microsoft.com/office/drawing/2014/main" id="{AC0134D7-CB0E-4F4A-A35B-8FE090FF749B}"/>
                </a:ext>
              </a:extLst>
            </p:cNvPr>
            <p:cNvSpPr/>
            <p:nvPr/>
          </p:nvSpPr>
          <p:spPr>
            <a:xfrm>
              <a:off x="1429227" y="3529229"/>
              <a:ext cx="12992" cy="12136"/>
            </a:xfrm>
            <a:custGeom>
              <a:avLst/>
              <a:gdLst/>
              <a:ahLst/>
              <a:cxnLst/>
              <a:rect l="l" t="t" r="r" b="b"/>
              <a:pathLst>
                <a:path w="334" h="312" extrusionOk="0">
                  <a:moveTo>
                    <a:pt x="178" y="0"/>
                  </a:moveTo>
                  <a:cubicBezTo>
                    <a:pt x="149" y="0"/>
                    <a:pt x="121" y="8"/>
                    <a:pt x="96" y="25"/>
                  </a:cubicBezTo>
                  <a:cubicBezTo>
                    <a:pt x="24" y="72"/>
                    <a:pt x="1" y="168"/>
                    <a:pt x="48" y="239"/>
                  </a:cubicBezTo>
                  <a:cubicBezTo>
                    <a:pt x="64" y="285"/>
                    <a:pt x="109" y="312"/>
                    <a:pt x="158" y="312"/>
                  </a:cubicBezTo>
                  <a:cubicBezTo>
                    <a:pt x="185" y="312"/>
                    <a:pt x="213" y="304"/>
                    <a:pt x="239" y="287"/>
                  </a:cubicBezTo>
                  <a:cubicBezTo>
                    <a:pt x="310" y="239"/>
                    <a:pt x="334" y="144"/>
                    <a:pt x="310" y="72"/>
                  </a:cubicBezTo>
                  <a:cubicBezTo>
                    <a:pt x="279" y="26"/>
                    <a:pt x="229" y="0"/>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264;p55">
              <a:extLst>
                <a:ext uri="{FF2B5EF4-FFF2-40B4-BE49-F238E27FC236}">
                  <a16:creationId xmlns:a16="http://schemas.microsoft.com/office/drawing/2014/main" id="{36BA11A0-48EC-41E2-8614-DBC7044FEB87}"/>
                </a:ext>
              </a:extLst>
            </p:cNvPr>
            <p:cNvSpPr/>
            <p:nvPr/>
          </p:nvSpPr>
          <p:spPr>
            <a:xfrm>
              <a:off x="1446847" y="3546849"/>
              <a:ext cx="12992" cy="12136"/>
            </a:xfrm>
            <a:custGeom>
              <a:avLst/>
              <a:gdLst/>
              <a:ahLst/>
              <a:cxnLst/>
              <a:rect l="l" t="t" r="r" b="b"/>
              <a:pathLst>
                <a:path w="334" h="312" extrusionOk="0">
                  <a:moveTo>
                    <a:pt x="168" y="1"/>
                  </a:moveTo>
                  <a:cubicBezTo>
                    <a:pt x="122" y="1"/>
                    <a:pt x="79" y="32"/>
                    <a:pt x="48" y="96"/>
                  </a:cubicBezTo>
                  <a:cubicBezTo>
                    <a:pt x="0" y="167"/>
                    <a:pt x="24" y="239"/>
                    <a:pt x="95" y="286"/>
                  </a:cubicBezTo>
                  <a:cubicBezTo>
                    <a:pt x="121" y="303"/>
                    <a:pt x="146" y="311"/>
                    <a:pt x="170" y="311"/>
                  </a:cubicBezTo>
                  <a:cubicBezTo>
                    <a:pt x="214" y="311"/>
                    <a:pt x="255" y="285"/>
                    <a:pt x="286" y="239"/>
                  </a:cubicBezTo>
                  <a:cubicBezTo>
                    <a:pt x="333" y="167"/>
                    <a:pt x="310" y="72"/>
                    <a:pt x="238" y="24"/>
                  </a:cubicBezTo>
                  <a:cubicBezTo>
                    <a:pt x="214" y="8"/>
                    <a:pt x="191"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265;p55">
              <a:extLst>
                <a:ext uri="{FF2B5EF4-FFF2-40B4-BE49-F238E27FC236}">
                  <a16:creationId xmlns:a16="http://schemas.microsoft.com/office/drawing/2014/main" id="{FE05A8ED-F6B7-4929-8041-A58FBFE2A198}"/>
                </a:ext>
              </a:extLst>
            </p:cNvPr>
            <p:cNvSpPr/>
            <p:nvPr/>
          </p:nvSpPr>
          <p:spPr>
            <a:xfrm>
              <a:off x="1471856" y="3553344"/>
              <a:ext cx="11125" cy="12058"/>
            </a:xfrm>
            <a:custGeom>
              <a:avLst/>
              <a:gdLst/>
              <a:ahLst/>
              <a:cxnLst/>
              <a:rect l="l" t="t" r="r" b="b"/>
              <a:pathLst>
                <a:path w="286" h="310" extrusionOk="0">
                  <a:moveTo>
                    <a:pt x="143" y="0"/>
                  </a:moveTo>
                  <a:cubicBezTo>
                    <a:pt x="71" y="0"/>
                    <a:pt x="0" y="72"/>
                    <a:pt x="0" y="143"/>
                  </a:cubicBezTo>
                  <a:cubicBezTo>
                    <a:pt x="0" y="238"/>
                    <a:pt x="71" y="310"/>
                    <a:pt x="143" y="310"/>
                  </a:cubicBezTo>
                  <a:cubicBezTo>
                    <a:pt x="214" y="310"/>
                    <a:pt x="286" y="238"/>
                    <a:pt x="286" y="143"/>
                  </a:cubicBezTo>
                  <a:cubicBezTo>
                    <a:pt x="286" y="72"/>
                    <a:pt x="214"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266;p55">
              <a:extLst>
                <a:ext uri="{FF2B5EF4-FFF2-40B4-BE49-F238E27FC236}">
                  <a16:creationId xmlns:a16="http://schemas.microsoft.com/office/drawing/2014/main" id="{88DDC3C6-2384-46B3-8CCD-825F43FFBCCC}"/>
                </a:ext>
              </a:extLst>
            </p:cNvPr>
            <p:cNvSpPr/>
            <p:nvPr/>
          </p:nvSpPr>
          <p:spPr>
            <a:xfrm>
              <a:off x="1494999" y="3546810"/>
              <a:ext cx="12992" cy="12136"/>
            </a:xfrm>
            <a:custGeom>
              <a:avLst/>
              <a:gdLst/>
              <a:ahLst/>
              <a:cxnLst/>
              <a:rect l="l" t="t" r="r" b="b"/>
              <a:pathLst>
                <a:path w="334" h="312" extrusionOk="0">
                  <a:moveTo>
                    <a:pt x="160" y="1"/>
                  </a:moveTo>
                  <a:cubicBezTo>
                    <a:pt x="135" y="1"/>
                    <a:pt x="113" y="8"/>
                    <a:pt x="96" y="25"/>
                  </a:cubicBezTo>
                  <a:cubicBezTo>
                    <a:pt x="24" y="49"/>
                    <a:pt x="0" y="144"/>
                    <a:pt x="48" y="216"/>
                  </a:cubicBezTo>
                  <a:cubicBezTo>
                    <a:pt x="64" y="279"/>
                    <a:pt x="112" y="311"/>
                    <a:pt x="163" y="311"/>
                  </a:cubicBezTo>
                  <a:cubicBezTo>
                    <a:pt x="188" y="311"/>
                    <a:pt x="215" y="303"/>
                    <a:pt x="239" y="287"/>
                  </a:cubicBezTo>
                  <a:cubicBezTo>
                    <a:pt x="310" y="240"/>
                    <a:pt x="334" y="144"/>
                    <a:pt x="286" y="73"/>
                  </a:cubicBezTo>
                  <a:cubicBezTo>
                    <a:pt x="255" y="27"/>
                    <a:pt x="205" y="1"/>
                    <a:pt x="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267;p55">
              <a:extLst>
                <a:ext uri="{FF2B5EF4-FFF2-40B4-BE49-F238E27FC236}">
                  <a16:creationId xmlns:a16="http://schemas.microsoft.com/office/drawing/2014/main" id="{D1DBED10-E307-4019-AC7F-4B90B314C354}"/>
                </a:ext>
              </a:extLst>
            </p:cNvPr>
            <p:cNvSpPr/>
            <p:nvPr/>
          </p:nvSpPr>
          <p:spPr>
            <a:xfrm>
              <a:off x="1511685" y="3529813"/>
              <a:ext cx="13925" cy="11553"/>
            </a:xfrm>
            <a:custGeom>
              <a:avLst/>
              <a:gdLst/>
              <a:ahLst/>
              <a:cxnLst/>
              <a:rect l="l" t="t" r="r" b="b"/>
              <a:pathLst>
                <a:path w="358" h="297" extrusionOk="0">
                  <a:moveTo>
                    <a:pt x="201" y="1"/>
                  </a:moveTo>
                  <a:cubicBezTo>
                    <a:pt x="143" y="1"/>
                    <a:pt x="83" y="23"/>
                    <a:pt x="48" y="57"/>
                  </a:cubicBezTo>
                  <a:cubicBezTo>
                    <a:pt x="0" y="129"/>
                    <a:pt x="48" y="224"/>
                    <a:pt x="119" y="272"/>
                  </a:cubicBezTo>
                  <a:cubicBezTo>
                    <a:pt x="144" y="289"/>
                    <a:pt x="173" y="297"/>
                    <a:pt x="200" y="297"/>
                  </a:cubicBezTo>
                  <a:cubicBezTo>
                    <a:pt x="249" y="297"/>
                    <a:pt x="294" y="270"/>
                    <a:pt x="310" y="224"/>
                  </a:cubicBezTo>
                  <a:cubicBezTo>
                    <a:pt x="357" y="153"/>
                    <a:pt x="333" y="57"/>
                    <a:pt x="262" y="10"/>
                  </a:cubicBezTo>
                  <a:cubicBezTo>
                    <a:pt x="243" y="3"/>
                    <a:pt x="222" y="1"/>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268;p55">
              <a:extLst>
                <a:ext uri="{FF2B5EF4-FFF2-40B4-BE49-F238E27FC236}">
                  <a16:creationId xmlns:a16="http://schemas.microsoft.com/office/drawing/2014/main" id="{929A526E-822A-48C7-85F6-884C57DA0371}"/>
                </a:ext>
              </a:extLst>
            </p:cNvPr>
            <p:cNvSpPr/>
            <p:nvPr/>
          </p:nvSpPr>
          <p:spPr>
            <a:xfrm>
              <a:off x="1519075" y="3506087"/>
              <a:ext cx="12097" cy="11164"/>
            </a:xfrm>
            <a:custGeom>
              <a:avLst/>
              <a:gdLst/>
              <a:ahLst/>
              <a:cxnLst/>
              <a:rect l="l" t="t" r="r" b="b"/>
              <a:pathLst>
                <a:path w="311" h="287" extrusionOk="0">
                  <a:moveTo>
                    <a:pt x="167" y="1"/>
                  </a:moveTo>
                  <a:cubicBezTo>
                    <a:pt x="72" y="1"/>
                    <a:pt x="1" y="48"/>
                    <a:pt x="1" y="144"/>
                  </a:cubicBezTo>
                  <a:cubicBezTo>
                    <a:pt x="1" y="215"/>
                    <a:pt x="72" y="286"/>
                    <a:pt x="167" y="286"/>
                  </a:cubicBezTo>
                  <a:cubicBezTo>
                    <a:pt x="239" y="286"/>
                    <a:pt x="310" y="215"/>
                    <a:pt x="310" y="144"/>
                  </a:cubicBezTo>
                  <a:cubicBezTo>
                    <a:pt x="310" y="48"/>
                    <a:pt x="239"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269;p55">
              <a:extLst>
                <a:ext uri="{FF2B5EF4-FFF2-40B4-BE49-F238E27FC236}">
                  <a16:creationId xmlns:a16="http://schemas.microsoft.com/office/drawing/2014/main" id="{AF02AF49-44A5-4026-92C9-76C78158CDF6}"/>
                </a:ext>
              </a:extLst>
            </p:cNvPr>
            <p:cNvSpPr/>
            <p:nvPr/>
          </p:nvSpPr>
          <p:spPr>
            <a:xfrm>
              <a:off x="1511685" y="3481972"/>
              <a:ext cx="13925" cy="11241"/>
            </a:xfrm>
            <a:custGeom>
              <a:avLst/>
              <a:gdLst/>
              <a:ahLst/>
              <a:cxnLst/>
              <a:rect l="l" t="t" r="r" b="b"/>
              <a:pathLst>
                <a:path w="358" h="289" extrusionOk="0">
                  <a:moveTo>
                    <a:pt x="200" y="1"/>
                  </a:moveTo>
                  <a:cubicBezTo>
                    <a:pt x="173" y="1"/>
                    <a:pt x="144" y="8"/>
                    <a:pt x="119" y="25"/>
                  </a:cubicBezTo>
                  <a:cubicBezTo>
                    <a:pt x="48" y="49"/>
                    <a:pt x="0" y="144"/>
                    <a:pt x="48" y="216"/>
                  </a:cubicBezTo>
                  <a:cubicBezTo>
                    <a:pt x="78" y="262"/>
                    <a:pt x="129" y="288"/>
                    <a:pt x="180" y="288"/>
                  </a:cubicBezTo>
                  <a:cubicBezTo>
                    <a:pt x="208" y="288"/>
                    <a:pt x="237" y="280"/>
                    <a:pt x="262" y="263"/>
                  </a:cubicBezTo>
                  <a:cubicBezTo>
                    <a:pt x="333" y="216"/>
                    <a:pt x="357" y="121"/>
                    <a:pt x="310" y="73"/>
                  </a:cubicBezTo>
                  <a:cubicBezTo>
                    <a:pt x="294" y="27"/>
                    <a:pt x="249" y="1"/>
                    <a:pt x="2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270;p55">
              <a:extLst>
                <a:ext uri="{FF2B5EF4-FFF2-40B4-BE49-F238E27FC236}">
                  <a16:creationId xmlns:a16="http://schemas.microsoft.com/office/drawing/2014/main" id="{818BA71B-59D2-4B2F-B4AE-2FE558CE797E}"/>
                </a:ext>
              </a:extLst>
            </p:cNvPr>
            <p:cNvSpPr/>
            <p:nvPr/>
          </p:nvSpPr>
          <p:spPr>
            <a:xfrm>
              <a:off x="1494999" y="3464080"/>
              <a:ext cx="12992" cy="11825"/>
            </a:xfrm>
            <a:custGeom>
              <a:avLst/>
              <a:gdLst/>
              <a:ahLst/>
              <a:cxnLst/>
              <a:rect l="l" t="t" r="r" b="b"/>
              <a:pathLst>
                <a:path w="334" h="304" extrusionOk="0">
                  <a:moveTo>
                    <a:pt x="182" y="0"/>
                  </a:moveTo>
                  <a:cubicBezTo>
                    <a:pt x="122" y="0"/>
                    <a:pt x="60" y="27"/>
                    <a:pt x="24" y="80"/>
                  </a:cubicBezTo>
                  <a:cubicBezTo>
                    <a:pt x="0" y="152"/>
                    <a:pt x="24" y="247"/>
                    <a:pt x="72" y="295"/>
                  </a:cubicBezTo>
                  <a:cubicBezTo>
                    <a:pt x="90" y="301"/>
                    <a:pt x="109" y="304"/>
                    <a:pt x="129" y="304"/>
                  </a:cubicBezTo>
                  <a:cubicBezTo>
                    <a:pt x="188" y="304"/>
                    <a:pt x="250" y="277"/>
                    <a:pt x="286" y="223"/>
                  </a:cubicBezTo>
                  <a:cubicBezTo>
                    <a:pt x="334" y="152"/>
                    <a:pt x="310" y="57"/>
                    <a:pt x="239" y="9"/>
                  </a:cubicBezTo>
                  <a:cubicBezTo>
                    <a:pt x="221" y="3"/>
                    <a:pt x="201" y="0"/>
                    <a:pt x="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271;p55">
              <a:extLst>
                <a:ext uri="{FF2B5EF4-FFF2-40B4-BE49-F238E27FC236}">
                  <a16:creationId xmlns:a16="http://schemas.microsoft.com/office/drawing/2014/main" id="{60DDF30C-0679-400C-9FF3-6AE7A7BB55E8}"/>
                </a:ext>
              </a:extLst>
            </p:cNvPr>
            <p:cNvSpPr/>
            <p:nvPr/>
          </p:nvSpPr>
          <p:spPr>
            <a:xfrm>
              <a:off x="1422732" y="3200410"/>
              <a:ext cx="108446" cy="12097"/>
            </a:xfrm>
            <a:custGeom>
              <a:avLst/>
              <a:gdLst/>
              <a:ahLst/>
              <a:cxnLst/>
              <a:rect l="l" t="t" r="r" b="b"/>
              <a:pathLst>
                <a:path w="2788" h="311" extrusionOk="0">
                  <a:moveTo>
                    <a:pt x="144" y="1"/>
                  </a:moveTo>
                  <a:cubicBezTo>
                    <a:pt x="72" y="1"/>
                    <a:pt x="1" y="72"/>
                    <a:pt x="1" y="144"/>
                  </a:cubicBezTo>
                  <a:cubicBezTo>
                    <a:pt x="1" y="239"/>
                    <a:pt x="72" y="311"/>
                    <a:pt x="144" y="311"/>
                  </a:cubicBezTo>
                  <a:lnTo>
                    <a:pt x="2644" y="311"/>
                  </a:lnTo>
                  <a:cubicBezTo>
                    <a:pt x="2716" y="311"/>
                    <a:pt x="2787" y="239"/>
                    <a:pt x="2787" y="144"/>
                  </a:cubicBezTo>
                  <a:cubicBezTo>
                    <a:pt x="2787" y="72"/>
                    <a:pt x="2716" y="1"/>
                    <a:pt x="2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 name="Google Shape;3872;p34">
            <a:extLst>
              <a:ext uri="{FF2B5EF4-FFF2-40B4-BE49-F238E27FC236}">
                <a16:creationId xmlns:a16="http://schemas.microsoft.com/office/drawing/2014/main" id="{5A3F3F85-7FB3-493E-AB33-E931E85101F9}"/>
              </a:ext>
            </a:extLst>
          </p:cNvPr>
          <p:cNvSpPr/>
          <p:nvPr/>
        </p:nvSpPr>
        <p:spPr>
          <a:xfrm>
            <a:off x="5125317" y="3869591"/>
            <a:ext cx="752100" cy="752100"/>
          </a:xfrm>
          <a:prstGeom prst="ellipse">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00"/>
              <a:buFont typeface="Itim"/>
              <a:buNone/>
              <a:tabLst/>
              <a:defRPr/>
            </a:pPr>
            <a:r>
              <a:rPr kumimoji="0" lang="en" sz="3500" b="1" i="0" u="none" strike="noStrike" kern="0" cap="none" spc="0" normalizeH="0" baseline="0" noProof="0">
                <a:ln>
                  <a:noFill/>
                </a:ln>
                <a:solidFill>
                  <a:srgbClr val="FFFFFF"/>
                </a:solidFill>
                <a:effectLst/>
                <a:uLnTx/>
                <a:uFillTx/>
                <a:latin typeface="Itim"/>
                <a:sym typeface="Itim"/>
              </a:rPr>
              <a:t>4</a:t>
            </a:r>
          </a:p>
        </p:txBody>
      </p:sp>
      <p:sp>
        <p:nvSpPr>
          <p:cNvPr id="66" name="TextBox 65">
            <a:extLst>
              <a:ext uri="{FF2B5EF4-FFF2-40B4-BE49-F238E27FC236}">
                <a16:creationId xmlns:a16="http://schemas.microsoft.com/office/drawing/2014/main" id="{6E894114-0F80-4025-B6CF-F333DDB35F7E}"/>
              </a:ext>
            </a:extLst>
          </p:cNvPr>
          <p:cNvSpPr txBox="1"/>
          <p:nvPr/>
        </p:nvSpPr>
        <p:spPr>
          <a:xfrm>
            <a:off x="6130949" y="3919650"/>
            <a:ext cx="535920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2200" b="1" i="0" u="none" strike="noStrike" kern="0" cap="none" spc="0" normalizeH="0" baseline="0" noProof="0">
                <a:ln>
                  <a:noFill/>
                </a:ln>
                <a:solidFill>
                  <a:srgbClr val="000000"/>
                </a:solidFill>
                <a:effectLst/>
                <a:uLnTx/>
                <a:uFillTx/>
                <a:latin typeface="Itim"/>
                <a:sym typeface="Itim"/>
              </a:rPr>
              <a:t>Revision Techniques</a:t>
            </a:r>
          </a:p>
        </p:txBody>
      </p:sp>
      <p:pic>
        <p:nvPicPr>
          <p:cNvPr id="2" name="Audio 1">
            <a:hlinkClick r:id="" action="ppaction://media"/>
            <a:extLst>
              <a:ext uri="{FF2B5EF4-FFF2-40B4-BE49-F238E27FC236}">
                <a16:creationId xmlns:a16="http://schemas.microsoft.com/office/drawing/2014/main" id="{BFDE95FA-4FBC-413B-9654-545B948E98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5038" y="4554538"/>
            <a:ext cx="436562" cy="4365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06"/>
    </mc:Choice>
    <mc:Fallback xmlns="">
      <p:transition spd="slow" advTm="10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797"/>
        <p:cNvGrpSpPr/>
        <p:nvPr/>
      </p:nvGrpSpPr>
      <p:grpSpPr>
        <a:xfrm>
          <a:off x="0" y="0"/>
          <a:ext cx="0" cy="0"/>
          <a:chOff x="0" y="0"/>
          <a:chExt cx="0" cy="0"/>
        </a:xfrm>
      </p:grpSpPr>
      <p:sp>
        <p:nvSpPr>
          <p:cNvPr id="3798" name="Google Shape;3798;p31"/>
          <p:cNvSpPr txBox="1">
            <a:spLocks noGrp="1"/>
          </p:cNvSpPr>
          <p:nvPr>
            <p:ph type="title"/>
          </p:nvPr>
        </p:nvSpPr>
        <p:spPr>
          <a:xfrm>
            <a:off x="713100" y="310800"/>
            <a:ext cx="77178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Explain </a:t>
            </a:r>
            <a:r>
              <a:rPr lang="en">
                <a:solidFill>
                  <a:schemeClr val="accent1"/>
                </a:solidFill>
              </a:rPr>
              <a:t>question example</a:t>
            </a:r>
            <a:endParaRPr>
              <a:solidFill>
                <a:schemeClr val="accent1"/>
              </a:solidFill>
            </a:endParaRPr>
          </a:p>
        </p:txBody>
      </p:sp>
      <p:sp>
        <p:nvSpPr>
          <p:cNvPr id="40" name="TextBox 39">
            <a:extLst>
              <a:ext uri="{FF2B5EF4-FFF2-40B4-BE49-F238E27FC236}">
                <a16:creationId xmlns:a16="http://schemas.microsoft.com/office/drawing/2014/main" id="{BBA088E3-2182-42FC-87C4-BC8CE2E8BBBF}"/>
              </a:ext>
            </a:extLst>
          </p:cNvPr>
          <p:cNvSpPr txBox="1"/>
          <p:nvPr/>
        </p:nvSpPr>
        <p:spPr>
          <a:xfrm>
            <a:off x="1110902" y="1060500"/>
            <a:ext cx="6922196" cy="1554272"/>
          </a:xfrm>
          <a:prstGeom prst="rect">
            <a:avLst/>
          </a:prstGeom>
          <a:solidFill>
            <a:schemeClr val="bg1"/>
          </a:solidFill>
        </p:spPr>
        <p:txBody>
          <a:bodyPr wrap="square" rtlCol="0">
            <a:spAutoFit/>
          </a:bodyPr>
          <a:lstStyle/>
          <a:p>
            <a:pPr rtl="0">
              <a:spcBef>
                <a:spcPts val="600"/>
              </a:spcBef>
            </a:pPr>
            <a:r>
              <a:rPr lang="en-GB" sz="1800" b="1" i="0" u="none" strike="noStrike">
                <a:solidFill>
                  <a:srgbClr val="596C9C"/>
                </a:solidFill>
                <a:effectLst/>
                <a:latin typeface="Raleway" panose="020B0503030101060003" pitchFamily="34" charset="0"/>
              </a:rPr>
              <a:t>Question: </a:t>
            </a:r>
            <a:r>
              <a:rPr lang="en-GB" sz="1800" i="0" u="none" strike="noStrike">
                <a:solidFill>
                  <a:srgbClr val="434343"/>
                </a:solidFill>
                <a:effectLst/>
                <a:latin typeface="Raleway" panose="020B0503030101060003" pitchFamily="34" charset="0"/>
              </a:rPr>
              <a:t>Explain how fresh cream should be stored to ensure food safety.                                                                                       (1)</a:t>
            </a:r>
          </a:p>
          <a:p>
            <a:pPr rtl="0">
              <a:spcBef>
                <a:spcPts val="600"/>
              </a:spcBef>
            </a:pPr>
            <a:r>
              <a:rPr lang="en-GB" sz="1800" b="1" i="0" u="none" strike="noStrike">
                <a:solidFill>
                  <a:srgbClr val="434343"/>
                </a:solidFill>
                <a:effectLst/>
                <a:latin typeface="Raleway" panose="020B0503030101060003" pitchFamily="34" charset="0"/>
              </a:rPr>
              <a:t> </a:t>
            </a:r>
            <a:r>
              <a:rPr lang="en-GB" sz="1800" b="1" i="0" u="none" strike="noStrike">
                <a:solidFill>
                  <a:srgbClr val="F0AB00"/>
                </a:solidFill>
                <a:effectLst/>
                <a:latin typeface="Raleway" panose="020B0503030101060003" pitchFamily="34" charset="0"/>
              </a:rPr>
              <a:t>Answer: </a:t>
            </a:r>
            <a:r>
              <a:rPr lang="en-GB" sz="1800" i="0" u="none" strike="noStrike">
                <a:solidFill>
                  <a:srgbClr val="434343"/>
                </a:solidFill>
                <a:effectLst/>
                <a:latin typeface="Raleway" panose="020B0503030101060003" pitchFamily="34" charset="0"/>
              </a:rPr>
              <a:t>To ensure food safety, fresh cream should be stored in a clean, covered/airtight container and put in the fridge so as to prevent any bacterial growth . </a:t>
            </a:r>
            <a:endParaRPr lang="en-GB"/>
          </a:p>
        </p:txBody>
      </p:sp>
      <p:sp>
        <p:nvSpPr>
          <p:cNvPr id="5" name="Rectangle 2">
            <a:extLst>
              <a:ext uri="{FF2B5EF4-FFF2-40B4-BE49-F238E27FC236}">
                <a16:creationId xmlns:a16="http://schemas.microsoft.com/office/drawing/2014/main" id="{3882E9C3-C6F8-4049-ADAC-9F3373F0723B}"/>
              </a:ext>
            </a:extLst>
          </p:cNvPr>
          <p:cNvSpPr>
            <a:spLocks noChangeArrowheads="1"/>
          </p:cNvSpPr>
          <p:nvPr/>
        </p:nvSpPr>
        <p:spPr bwMode="auto">
          <a:xfrm>
            <a:off x="762662" y="40986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4" name="Table 3">
            <a:extLst>
              <a:ext uri="{FF2B5EF4-FFF2-40B4-BE49-F238E27FC236}">
                <a16:creationId xmlns:a16="http://schemas.microsoft.com/office/drawing/2014/main" id="{14FA6DCF-3392-4B5D-91E5-CBE601BA7EA9}"/>
              </a:ext>
            </a:extLst>
          </p:cNvPr>
          <p:cNvGraphicFramePr>
            <a:graphicFrameLocks noGrp="1"/>
          </p:cNvGraphicFramePr>
          <p:nvPr>
            <p:extLst>
              <p:ext uri="{D42A27DB-BD31-4B8C-83A1-F6EECF244321}">
                <p14:modId xmlns:p14="http://schemas.microsoft.com/office/powerpoint/2010/main" val="3973163525"/>
              </p:ext>
            </p:extLst>
          </p:nvPr>
        </p:nvGraphicFramePr>
        <p:xfrm>
          <a:off x="762662" y="2814240"/>
          <a:ext cx="7718425" cy="1782495"/>
        </p:xfrm>
        <a:graphic>
          <a:graphicData uri="http://schemas.openxmlformats.org/drawingml/2006/table">
            <a:tbl>
              <a:tblPr/>
              <a:tblGrid>
                <a:gridCol w="1653327">
                  <a:extLst>
                    <a:ext uri="{9D8B030D-6E8A-4147-A177-3AD203B41FA5}">
                      <a16:colId xmlns:a16="http://schemas.microsoft.com/office/drawing/2014/main" val="2745902467"/>
                    </a:ext>
                  </a:extLst>
                </a:gridCol>
                <a:gridCol w="3054303">
                  <a:extLst>
                    <a:ext uri="{9D8B030D-6E8A-4147-A177-3AD203B41FA5}">
                      <a16:colId xmlns:a16="http://schemas.microsoft.com/office/drawing/2014/main" val="4222200783"/>
                    </a:ext>
                  </a:extLst>
                </a:gridCol>
                <a:gridCol w="870172">
                  <a:extLst>
                    <a:ext uri="{9D8B030D-6E8A-4147-A177-3AD203B41FA5}">
                      <a16:colId xmlns:a16="http://schemas.microsoft.com/office/drawing/2014/main" val="1192193050"/>
                    </a:ext>
                  </a:extLst>
                </a:gridCol>
                <a:gridCol w="2140623">
                  <a:extLst>
                    <a:ext uri="{9D8B030D-6E8A-4147-A177-3AD203B41FA5}">
                      <a16:colId xmlns:a16="http://schemas.microsoft.com/office/drawing/2014/main" val="1640363104"/>
                    </a:ext>
                  </a:extLst>
                </a:gridCol>
              </a:tblGrid>
              <a:tr h="508180">
                <a:tc>
                  <a:txBody>
                    <a:bodyPr/>
                    <a:lstStyle/>
                    <a:p>
                      <a:pPr algn="ctr" rtl="0" fontAlgn="t">
                        <a:spcBef>
                          <a:spcPts val="0"/>
                        </a:spcBef>
                        <a:spcAft>
                          <a:spcPts val="0"/>
                        </a:spcAft>
                      </a:pPr>
                      <a:r>
                        <a:rPr lang="en-GB" sz="1600" b="1" i="0" u="none" strike="noStrike" dirty="0">
                          <a:solidFill>
                            <a:srgbClr val="7030A0"/>
                          </a:solidFill>
                          <a:effectLst/>
                          <a:latin typeface="+mn-lt"/>
                          <a:cs typeface="Amatic SC" panose="00000500000000000000" pitchFamily="2" charset="-79"/>
                        </a:rPr>
                        <a:t>Link to question</a:t>
                      </a:r>
                      <a:endParaRPr lang="en-GB" sz="1600" dirty="0">
                        <a:solidFill>
                          <a:srgbClr val="7030A0"/>
                        </a:solidFill>
                        <a:effectLst/>
                        <a:latin typeface="+mn-lt"/>
                      </a:endParaRPr>
                    </a:p>
                  </a:txBody>
                  <a:tcPr marL="87017" marR="87017" marT="87017" marB="8701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0E5FA"/>
                    </a:solidFill>
                  </a:tcPr>
                </a:tc>
                <a:tc>
                  <a:txBody>
                    <a:bodyPr/>
                    <a:lstStyle/>
                    <a:p>
                      <a:pPr algn="ctr" rtl="0" fontAlgn="t">
                        <a:spcBef>
                          <a:spcPts val="0"/>
                        </a:spcBef>
                        <a:spcAft>
                          <a:spcPts val="0"/>
                        </a:spcAft>
                      </a:pPr>
                      <a:r>
                        <a:rPr lang="en-GB" sz="1600" b="1" i="0" u="none" strike="noStrike" dirty="0">
                          <a:solidFill>
                            <a:srgbClr val="7030A0"/>
                          </a:solidFill>
                          <a:effectLst/>
                          <a:latin typeface="+mn-lt"/>
                          <a:cs typeface="Amatic SC" panose="00000500000000000000" pitchFamily="2" charset="-79"/>
                        </a:rPr>
                        <a:t>FACT</a:t>
                      </a:r>
                      <a:endParaRPr lang="en-GB" sz="1600" dirty="0">
                        <a:solidFill>
                          <a:srgbClr val="7030A0"/>
                        </a:solidFill>
                        <a:effectLst/>
                        <a:latin typeface="+mn-lt"/>
                      </a:endParaRPr>
                    </a:p>
                  </a:txBody>
                  <a:tcPr marL="87017" marR="87017" marT="87017" marB="8701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0E5FA"/>
                    </a:solidFill>
                  </a:tcPr>
                </a:tc>
                <a:tc>
                  <a:txBody>
                    <a:bodyPr/>
                    <a:lstStyle/>
                    <a:p>
                      <a:pPr algn="ctr" rtl="0" fontAlgn="t">
                        <a:spcBef>
                          <a:spcPts val="0"/>
                        </a:spcBef>
                        <a:spcAft>
                          <a:spcPts val="0"/>
                        </a:spcAft>
                      </a:pPr>
                      <a:r>
                        <a:rPr lang="en-GB" sz="1600" b="1" i="0" u="none" strike="noStrike" dirty="0">
                          <a:solidFill>
                            <a:srgbClr val="7030A0"/>
                          </a:solidFill>
                          <a:effectLst/>
                          <a:latin typeface="+mn-lt"/>
                          <a:cs typeface="Amatic SC" panose="00000500000000000000" pitchFamily="2" charset="-79"/>
                        </a:rPr>
                        <a:t>STAB</a:t>
                      </a:r>
                      <a:endParaRPr lang="en-GB" sz="1600" dirty="0">
                        <a:solidFill>
                          <a:srgbClr val="7030A0"/>
                        </a:solidFill>
                        <a:effectLst/>
                        <a:latin typeface="+mn-lt"/>
                      </a:endParaRPr>
                    </a:p>
                  </a:txBody>
                  <a:tcPr marL="87017" marR="87017" marT="87017" marB="8701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0E5FA"/>
                    </a:solidFill>
                  </a:tcPr>
                </a:tc>
                <a:tc>
                  <a:txBody>
                    <a:bodyPr/>
                    <a:lstStyle/>
                    <a:p>
                      <a:pPr algn="ctr" rtl="0" fontAlgn="t">
                        <a:spcBef>
                          <a:spcPts val="0"/>
                        </a:spcBef>
                        <a:spcAft>
                          <a:spcPts val="0"/>
                        </a:spcAft>
                      </a:pPr>
                      <a:r>
                        <a:rPr lang="en-GB" sz="1600" b="1" i="0" u="none" strike="noStrike" dirty="0">
                          <a:solidFill>
                            <a:srgbClr val="7030A0"/>
                          </a:solidFill>
                          <a:effectLst/>
                          <a:latin typeface="+mn-lt"/>
                          <a:cs typeface="Amatic SC" panose="00000500000000000000" pitchFamily="2" charset="-79"/>
                        </a:rPr>
                        <a:t>Outcome</a:t>
                      </a:r>
                      <a:endParaRPr lang="en-GB" sz="1600" dirty="0">
                        <a:solidFill>
                          <a:srgbClr val="7030A0"/>
                        </a:solidFill>
                        <a:effectLst/>
                        <a:latin typeface="+mn-lt"/>
                      </a:endParaRPr>
                    </a:p>
                  </a:txBody>
                  <a:tcPr marL="87017" marR="87017" marT="87017" marB="8701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0E5FA"/>
                    </a:solidFill>
                  </a:tcPr>
                </a:tc>
                <a:extLst>
                  <a:ext uri="{0D108BD9-81ED-4DB2-BD59-A6C34878D82A}">
                    <a16:rowId xmlns:a16="http://schemas.microsoft.com/office/drawing/2014/main" val="1613117337"/>
                  </a:ext>
                </a:extLst>
              </a:tr>
              <a:tr h="1120781">
                <a:tc>
                  <a:txBody>
                    <a:bodyPr/>
                    <a:lstStyle/>
                    <a:p>
                      <a:pPr rtl="0" fontAlgn="t">
                        <a:spcBef>
                          <a:spcPts val="0"/>
                        </a:spcBef>
                        <a:spcAft>
                          <a:spcPts val="0"/>
                        </a:spcAft>
                      </a:pPr>
                      <a:r>
                        <a:rPr lang="en-GB" sz="1400" b="0" i="0" u="none" strike="noStrike">
                          <a:solidFill>
                            <a:srgbClr val="000000"/>
                          </a:solidFill>
                          <a:effectLst/>
                          <a:latin typeface="Architects Daughter" pitchFamily="2" charset="0"/>
                        </a:rPr>
                        <a:t>To ensure food safety fresh cream should be stored</a:t>
                      </a:r>
                      <a:endParaRPr lang="en-GB" sz="1400">
                        <a:effectLst/>
                      </a:endParaRPr>
                    </a:p>
                  </a:txBody>
                  <a:tcPr marL="87017" marR="87017" marT="87017" marB="8701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GB" sz="1400" b="0" i="0" u="none" strike="noStrike">
                          <a:solidFill>
                            <a:srgbClr val="000000"/>
                          </a:solidFill>
                          <a:effectLst/>
                          <a:latin typeface="Architects Daughter" pitchFamily="2" charset="0"/>
                        </a:rPr>
                        <a:t>In a clean, covered, airtight container and put in the fridge</a:t>
                      </a:r>
                      <a:endParaRPr lang="en-GB" sz="1400">
                        <a:effectLst/>
                      </a:endParaRPr>
                    </a:p>
                  </a:txBody>
                  <a:tcPr marL="87017" marR="87017" marT="87017" marB="8701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GB" sz="1600" b="0" i="0" u="none" strike="noStrike">
                          <a:solidFill>
                            <a:srgbClr val="000000"/>
                          </a:solidFill>
                          <a:effectLst/>
                          <a:latin typeface="Architects Daughter" pitchFamily="2" charset="0"/>
                        </a:rPr>
                        <a:t>so</a:t>
                      </a:r>
                      <a:endParaRPr lang="en-GB" sz="1300">
                        <a:effectLst/>
                      </a:endParaRPr>
                    </a:p>
                  </a:txBody>
                  <a:tcPr marL="87017" marR="87017" marT="87017" marB="8701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tc>
                  <a:txBody>
                    <a:bodyPr/>
                    <a:lstStyle/>
                    <a:p>
                      <a:pPr rtl="0" fontAlgn="t">
                        <a:spcBef>
                          <a:spcPts val="0"/>
                        </a:spcBef>
                        <a:spcAft>
                          <a:spcPts val="0"/>
                        </a:spcAft>
                      </a:pPr>
                      <a:r>
                        <a:rPr lang="en-GB" sz="1400" b="0" i="0" u="none" strike="noStrike" dirty="0">
                          <a:solidFill>
                            <a:srgbClr val="000000"/>
                          </a:solidFill>
                          <a:effectLst/>
                          <a:latin typeface="Architects Daughter" pitchFamily="2" charset="0"/>
                        </a:rPr>
                        <a:t>as to prevent any bacterial growth. </a:t>
                      </a:r>
                      <a:endParaRPr lang="en-GB" sz="1400" dirty="0">
                        <a:effectLst/>
                      </a:endParaRPr>
                    </a:p>
                  </a:txBody>
                  <a:tcPr marL="87017" marR="87017" marT="87017" marB="8701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solidFill>
                      <a:srgbClr val="FFFFFF"/>
                    </a:solidFill>
                  </a:tcPr>
                </a:tc>
                <a:extLst>
                  <a:ext uri="{0D108BD9-81ED-4DB2-BD59-A6C34878D82A}">
                    <a16:rowId xmlns:a16="http://schemas.microsoft.com/office/drawing/2014/main" val="3203803113"/>
                  </a:ext>
                </a:extLst>
              </a:tr>
            </a:tbl>
          </a:graphicData>
        </a:graphic>
      </p:graphicFrame>
      <p:sp>
        <p:nvSpPr>
          <p:cNvPr id="7" name="Rectangle 2">
            <a:extLst>
              <a:ext uri="{FF2B5EF4-FFF2-40B4-BE49-F238E27FC236}">
                <a16:creationId xmlns:a16="http://schemas.microsoft.com/office/drawing/2014/main" id="{FD615C24-A5FD-47F3-8BAF-077E1ADFF91A}"/>
              </a:ext>
            </a:extLst>
          </p:cNvPr>
          <p:cNvSpPr>
            <a:spLocks noChangeArrowheads="1"/>
          </p:cNvSpPr>
          <p:nvPr/>
        </p:nvSpPr>
        <p:spPr bwMode="auto">
          <a:xfrm>
            <a:off x="584196" y="270268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 name="Audio 1">
            <a:hlinkClick r:id="" action="ppaction://media"/>
            <a:extLst>
              <a:ext uri="{FF2B5EF4-FFF2-40B4-BE49-F238E27FC236}">
                <a16:creationId xmlns:a16="http://schemas.microsoft.com/office/drawing/2014/main" id="{1D74A044-5467-4612-B3FE-E2A05F26047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55038" y="4554538"/>
            <a:ext cx="436562" cy="436562"/>
          </a:xfrm>
          <a:prstGeom prst="rect">
            <a:avLst/>
          </a:prstGeom>
        </p:spPr>
      </p:pic>
    </p:spTree>
    <p:custDataLst>
      <p:tags r:id="rId1"/>
    </p:custDataLst>
    <p:extLst>
      <p:ext uri="{BB962C8B-B14F-4D97-AF65-F5344CB8AC3E}">
        <p14:creationId xmlns:p14="http://schemas.microsoft.com/office/powerpoint/2010/main" val="1506827363"/>
      </p:ext>
    </p:extLst>
  </p:cSld>
  <p:clrMapOvr>
    <a:masterClrMapping/>
  </p:clrMapOvr>
  <mc:AlternateContent xmlns:mc="http://schemas.openxmlformats.org/markup-compatibility/2006" xmlns:p14="http://schemas.microsoft.com/office/powerpoint/2010/main">
    <mc:Choice Requires="p14">
      <p:transition spd="slow" p14:dur="2000" advTm="34639"/>
    </mc:Choice>
    <mc:Fallback xmlns="">
      <p:transition spd="slow" advTm="34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barn(inVertical)">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97"/>
        <p:cNvGrpSpPr/>
        <p:nvPr/>
      </p:nvGrpSpPr>
      <p:grpSpPr>
        <a:xfrm>
          <a:off x="0" y="0"/>
          <a:ext cx="0" cy="0"/>
          <a:chOff x="0" y="0"/>
          <a:chExt cx="0" cy="0"/>
        </a:xfrm>
      </p:grpSpPr>
      <p:sp>
        <p:nvSpPr>
          <p:cNvPr id="4099" name="Google Shape;4099;p42"/>
          <p:cNvSpPr txBox="1">
            <a:spLocks noGrp="1"/>
          </p:cNvSpPr>
          <p:nvPr>
            <p:ph type="title"/>
          </p:nvPr>
        </p:nvSpPr>
        <p:spPr>
          <a:xfrm>
            <a:off x="713100" y="310800"/>
            <a:ext cx="77178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Evaluate </a:t>
            </a:r>
            <a:r>
              <a:rPr lang="en">
                <a:solidFill>
                  <a:schemeClr val="accent1"/>
                </a:solidFill>
              </a:rPr>
              <a:t>Questions</a:t>
            </a:r>
            <a:endParaRPr/>
          </a:p>
        </p:txBody>
      </p:sp>
      <p:sp>
        <p:nvSpPr>
          <p:cNvPr id="4100" name="Google Shape;4100;p42"/>
          <p:cNvSpPr txBox="1"/>
          <p:nvPr/>
        </p:nvSpPr>
        <p:spPr>
          <a:xfrm>
            <a:off x="5489422" y="1407537"/>
            <a:ext cx="2847000" cy="34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rgbClr val="DD7E6B"/>
                </a:solidFill>
                <a:latin typeface="Itim"/>
                <a:ea typeface="Itim"/>
                <a:cs typeface="Itim"/>
                <a:sym typeface="Itim"/>
              </a:rPr>
              <a:t>FACT</a:t>
            </a:r>
            <a:endParaRPr sz="2200" b="1">
              <a:solidFill>
                <a:srgbClr val="DD7E6B"/>
              </a:solidFill>
              <a:latin typeface="Itim"/>
              <a:ea typeface="Itim"/>
              <a:cs typeface="Itim"/>
              <a:sym typeface="Itim"/>
            </a:endParaRPr>
          </a:p>
        </p:txBody>
      </p:sp>
      <p:sp>
        <p:nvSpPr>
          <p:cNvPr id="4101" name="Google Shape;4101;p42"/>
          <p:cNvSpPr txBox="1"/>
          <p:nvPr/>
        </p:nvSpPr>
        <p:spPr>
          <a:xfrm>
            <a:off x="5478997" y="1718071"/>
            <a:ext cx="2847000" cy="47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Roboto"/>
                <a:ea typeface="Roboto"/>
                <a:cs typeface="Roboto"/>
                <a:sym typeface="Roboto"/>
              </a:rPr>
              <a:t>Y</a:t>
            </a:r>
            <a:r>
              <a:rPr lang="en-GB">
                <a:solidFill>
                  <a:schemeClr val="dk1"/>
                </a:solidFill>
                <a:latin typeface="Roboto"/>
                <a:ea typeface="Roboto"/>
                <a:cs typeface="Roboto"/>
                <a:sym typeface="Roboto"/>
              </a:rPr>
              <a:t>o</a:t>
            </a:r>
            <a:r>
              <a:rPr lang="en">
                <a:solidFill>
                  <a:schemeClr val="dk1"/>
                </a:solidFill>
                <a:latin typeface="Roboto"/>
                <a:ea typeface="Roboto"/>
                <a:cs typeface="Roboto"/>
                <a:sym typeface="Roboto"/>
              </a:rPr>
              <a:t>u must give a true fact on the information provided</a:t>
            </a:r>
            <a:endParaRPr>
              <a:solidFill>
                <a:schemeClr val="dk1"/>
              </a:solidFill>
              <a:latin typeface="Roboto"/>
              <a:ea typeface="Roboto"/>
              <a:cs typeface="Roboto"/>
              <a:sym typeface="Roboto"/>
            </a:endParaRPr>
          </a:p>
        </p:txBody>
      </p:sp>
      <p:sp>
        <p:nvSpPr>
          <p:cNvPr id="4102" name="Google Shape;4102;p42"/>
          <p:cNvSpPr txBox="1"/>
          <p:nvPr/>
        </p:nvSpPr>
        <p:spPr>
          <a:xfrm>
            <a:off x="878736" y="2052384"/>
            <a:ext cx="3123092" cy="1650738"/>
          </a:xfrm>
          <a:prstGeom prst="rect">
            <a:avLst/>
          </a:prstGeom>
          <a:noFill/>
          <a:ln>
            <a:noFill/>
          </a:ln>
        </p:spPr>
        <p:txBody>
          <a:bodyPr spcFirstLastPara="1" wrap="square" lIns="91425" tIns="91425" rIns="91425" bIns="91425" anchor="ctr" anchorCtr="0">
            <a:noAutofit/>
          </a:bodyPr>
          <a:lstStyle/>
          <a:p>
            <a:pPr algn="ctr" rtl="0">
              <a:spcBef>
                <a:spcPts val="0"/>
              </a:spcBef>
              <a:spcAft>
                <a:spcPts val="0"/>
              </a:spcAft>
            </a:pPr>
            <a:r>
              <a:rPr lang="en-GB" sz="1800" b="0" i="0" u="none" strike="noStrike">
                <a:solidFill>
                  <a:srgbClr val="434343"/>
                </a:solidFill>
                <a:effectLst/>
                <a:latin typeface="Source Sans Pro" panose="020B0503030403020204" pitchFamily="34" charset="0"/>
              </a:rPr>
              <a:t>Make a</a:t>
            </a:r>
            <a:r>
              <a:rPr lang="en-GB" sz="1800" b="0" i="0" u="none" strike="noStrike">
                <a:solidFill>
                  <a:srgbClr val="7F7F7F"/>
                </a:solidFill>
                <a:effectLst/>
                <a:latin typeface="Source Sans Pro" panose="020B0503030403020204" pitchFamily="34" charset="0"/>
              </a:rPr>
              <a:t> </a:t>
            </a:r>
            <a:r>
              <a:rPr lang="en-GB" sz="1800" b="1" i="0" u="none" strike="noStrike">
                <a:solidFill>
                  <a:srgbClr val="596C9C"/>
                </a:solidFill>
                <a:effectLst/>
                <a:latin typeface="Source Sans Pro" panose="020B0503030403020204" pitchFamily="34" charset="0"/>
              </a:rPr>
              <a:t>judgement</a:t>
            </a:r>
            <a:r>
              <a:rPr lang="en-GB" sz="1800" b="0" i="0" u="none" strike="noStrike">
                <a:solidFill>
                  <a:srgbClr val="7F7F7F"/>
                </a:solidFill>
                <a:effectLst/>
                <a:latin typeface="Source Sans Pro" panose="020B0503030403020204" pitchFamily="34" charset="0"/>
              </a:rPr>
              <a:t> </a:t>
            </a:r>
            <a:r>
              <a:rPr lang="en-GB" sz="1800" b="0" i="0" u="none" strike="noStrike">
                <a:solidFill>
                  <a:srgbClr val="434343"/>
                </a:solidFill>
                <a:effectLst/>
                <a:latin typeface="Source Sans Pro" panose="020B0503030403020204" pitchFamily="34" charset="0"/>
              </a:rPr>
              <a:t>based on the information provided, LINKED to the question, and develop the comment. </a:t>
            </a:r>
          </a:p>
          <a:p>
            <a:pPr algn="ctr" rtl="0">
              <a:spcBef>
                <a:spcPts val="0"/>
              </a:spcBef>
              <a:spcAft>
                <a:spcPts val="0"/>
              </a:spcAft>
            </a:pPr>
            <a:r>
              <a:rPr lang="en-GB" sz="1800" b="0" i="0" u="none" strike="noStrike">
                <a:solidFill>
                  <a:srgbClr val="434343"/>
                </a:solidFill>
                <a:effectLst/>
                <a:latin typeface="Source Sans Pro" panose="020B0503030403020204" pitchFamily="34" charset="0"/>
              </a:rPr>
              <a:t>You wil</a:t>
            </a:r>
            <a:r>
              <a:rPr lang="en-GB" sz="1800">
                <a:solidFill>
                  <a:srgbClr val="434343"/>
                </a:solidFill>
                <a:latin typeface="Source Sans Pro" panose="020B0503030403020204" pitchFamily="34" charset="0"/>
              </a:rPr>
              <a:t>l be asked to evaluate the effect of</a:t>
            </a:r>
            <a:r>
              <a:rPr lang="en-GB" sz="1800">
                <a:solidFill>
                  <a:srgbClr val="7F7F7F"/>
                </a:solidFill>
                <a:latin typeface="Source Sans Pro" panose="020B0503030403020204" pitchFamily="34" charset="0"/>
              </a:rPr>
              <a:t> </a:t>
            </a:r>
            <a:r>
              <a:rPr lang="en-GB" sz="1800" b="1">
                <a:solidFill>
                  <a:srgbClr val="596C9C"/>
                </a:solidFill>
                <a:latin typeface="Source Sans Pro" panose="020B0503030403020204" pitchFamily="34" charset="0"/>
              </a:rPr>
              <a:t>taste, texture, appearance or colour </a:t>
            </a:r>
            <a:r>
              <a:rPr lang="en-GB" sz="1800">
                <a:solidFill>
                  <a:srgbClr val="434343"/>
                </a:solidFill>
                <a:latin typeface="Source Sans Pro" panose="020B0503030403020204" pitchFamily="34" charset="0"/>
              </a:rPr>
              <a:t>on a food product. </a:t>
            </a:r>
            <a:endParaRPr lang="en-GB" sz="1600" b="0">
              <a:solidFill>
                <a:srgbClr val="434343"/>
              </a:solidFill>
              <a:effectLst/>
            </a:endParaRPr>
          </a:p>
          <a:p>
            <a:br>
              <a:rPr lang="en-GB" sz="1600"/>
            </a:br>
            <a:endParaRPr sz="1200" b="1">
              <a:solidFill>
                <a:schemeClr val="dk1"/>
              </a:solidFill>
              <a:latin typeface="Roboto"/>
              <a:ea typeface="Roboto"/>
              <a:cs typeface="Roboto"/>
              <a:sym typeface="Roboto"/>
            </a:endParaRPr>
          </a:p>
        </p:txBody>
      </p:sp>
      <p:sp>
        <p:nvSpPr>
          <p:cNvPr id="4103" name="Google Shape;4103;p42"/>
          <p:cNvSpPr txBox="1"/>
          <p:nvPr/>
        </p:nvSpPr>
        <p:spPr>
          <a:xfrm>
            <a:off x="5489422" y="2232905"/>
            <a:ext cx="2847000" cy="34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rgbClr val="DD7E6B"/>
                </a:solidFill>
                <a:latin typeface="Itim"/>
                <a:ea typeface="Itim"/>
                <a:cs typeface="Itim"/>
                <a:sym typeface="Itim"/>
              </a:rPr>
              <a:t>OPINION</a:t>
            </a:r>
            <a:endParaRPr sz="2200" b="1">
              <a:solidFill>
                <a:srgbClr val="DD7E6B"/>
              </a:solidFill>
              <a:latin typeface="Itim"/>
              <a:ea typeface="Itim"/>
              <a:cs typeface="Itim"/>
              <a:sym typeface="Itim"/>
            </a:endParaRPr>
          </a:p>
        </p:txBody>
      </p:sp>
      <p:sp>
        <p:nvSpPr>
          <p:cNvPr id="4104" name="Google Shape;4104;p42"/>
          <p:cNvSpPr txBox="1"/>
          <p:nvPr/>
        </p:nvSpPr>
        <p:spPr>
          <a:xfrm>
            <a:off x="5489422" y="2753712"/>
            <a:ext cx="2847000" cy="47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Roboto"/>
                <a:ea typeface="Roboto"/>
                <a:cs typeface="Roboto"/>
                <a:sym typeface="Roboto"/>
              </a:rPr>
              <a:t>Y</a:t>
            </a:r>
            <a:r>
              <a:rPr lang="en-GB">
                <a:solidFill>
                  <a:schemeClr val="dk1"/>
                </a:solidFill>
                <a:latin typeface="Roboto"/>
                <a:ea typeface="Roboto"/>
                <a:cs typeface="Roboto"/>
                <a:sym typeface="Roboto"/>
              </a:rPr>
              <a:t>o</a:t>
            </a:r>
            <a:r>
              <a:rPr lang="en">
                <a:solidFill>
                  <a:schemeClr val="dk1"/>
                </a:solidFill>
                <a:latin typeface="Roboto"/>
                <a:ea typeface="Roboto"/>
                <a:cs typeface="Roboto"/>
                <a:sym typeface="Roboto"/>
              </a:rPr>
              <a:t>u give your opinion on whether you think the fact you have stated has a positive or negative effect on the food product </a:t>
            </a:r>
            <a:endParaRPr>
              <a:solidFill>
                <a:schemeClr val="dk1"/>
              </a:solidFill>
              <a:latin typeface="Roboto"/>
              <a:ea typeface="Roboto"/>
              <a:cs typeface="Roboto"/>
              <a:sym typeface="Roboto"/>
            </a:endParaRPr>
          </a:p>
        </p:txBody>
      </p:sp>
      <p:sp>
        <p:nvSpPr>
          <p:cNvPr id="4105" name="Google Shape;4105;p42"/>
          <p:cNvSpPr txBox="1"/>
          <p:nvPr/>
        </p:nvSpPr>
        <p:spPr>
          <a:xfrm>
            <a:off x="5489422" y="3408531"/>
            <a:ext cx="2847000" cy="34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rgbClr val="DD7E6B"/>
                </a:solidFill>
                <a:latin typeface="Itim"/>
                <a:ea typeface="Itim"/>
                <a:cs typeface="Itim"/>
                <a:sym typeface="Itim"/>
              </a:rPr>
              <a:t>CONSEQUENCE</a:t>
            </a:r>
            <a:endParaRPr sz="2200" b="1">
              <a:solidFill>
                <a:srgbClr val="DD7E6B"/>
              </a:solidFill>
              <a:latin typeface="Itim"/>
              <a:ea typeface="Itim"/>
              <a:cs typeface="Itim"/>
              <a:sym typeface="Itim"/>
            </a:endParaRPr>
          </a:p>
        </p:txBody>
      </p:sp>
      <p:sp>
        <p:nvSpPr>
          <p:cNvPr id="4106" name="Google Shape;4106;p42"/>
          <p:cNvSpPr txBox="1"/>
          <p:nvPr/>
        </p:nvSpPr>
        <p:spPr>
          <a:xfrm>
            <a:off x="5489422" y="3688500"/>
            <a:ext cx="2847000" cy="47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Roboto"/>
                <a:ea typeface="Roboto"/>
                <a:cs typeface="Roboto"/>
                <a:sym typeface="Roboto"/>
              </a:rPr>
              <a:t>The consequence is the outcome related to the fact. </a:t>
            </a:r>
            <a:endParaRPr>
              <a:solidFill>
                <a:schemeClr val="dk1"/>
              </a:solidFill>
              <a:latin typeface="Roboto"/>
              <a:ea typeface="Roboto"/>
              <a:cs typeface="Roboto"/>
              <a:sym typeface="Roboto"/>
            </a:endParaRPr>
          </a:p>
        </p:txBody>
      </p:sp>
      <p:sp>
        <p:nvSpPr>
          <p:cNvPr id="4107" name="Google Shape;4107;p42"/>
          <p:cNvSpPr/>
          <p:nvPr/>
        </p:nvSpPr>
        <p:spPr>
          <a:xfrm>
            <a:off x="4466535" y="1369387"/>
            <a:ext cx="749700" cy="749700"/>
          </a:xfrm>
          <a:prstGeom prst="ellipse">
            <a:avLst/>
          </a:prstGeom>
          <a:solidFill>
            <a:schemeClr val="accent1"/>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4400" b="1">
                <a:solidFill>
                  <a:schemeClr val="bg1"/>
                </a:solidFill>
                <a:latin typeface="Itim"/>
                <a:ea typeface="Itim"/>
                <a:cs typeface="Itim"/>
                <a:sym typeface="Itim"/>
              </a:rPr>
              <a:t>F</a:t>
            </a:r>
            <a:endParaRPr sz="4400" b="1">
              <a:solidFill>
                <a:schemeClr val="bg1"/>
              </a:solidFill>
              <a:latin typeface="Itim"/>
              <a:ea typeface="Itim"/>
              <a:cs typeface="Itim"/>
              <a:sym typeface="Itim"/>
            </a:endParaRPr>
          </a:p>
        </p:txBody>
      </p:sp>
      <p:sp>
        <p:nvSpPr>
          <p:cNvPr id="4108" name="Google Shape;4108;p42"/>
          <p:cNvSpPr/>
          <p:nvPr/>
        </p:nvSpPr>
        <p:spPr>
          <a:xfrm>
            <a:off x="4466535" y="2378862"/>
            <a:ext cx="749700" cy="749700"/>
          </a:xfrm>
          <a:prstGeom prst="ellipse">
            <a:avLst/>
          </a:prstGeom>
          <a:solidFill>
            <a:schemeClr val="dk2"/>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4800" b="1">
                <a:solidFill>
                  <a:schemeClr val="lt1"/>
                </a:solidFill>
                <a:latin typeface="Itim"/>
                <a:ea typeface="Itim"/>
                <a:cs typeface="Itim"/>
                <a:sym typeface="Itim"/>
              </a:rPr>
              <a:t>O</a:t>
            </a:r>
            <a:endParaRPr sz="4800" b="1">
              <a:solidFill>
                <a:schemeClr val="lt1"/>
              </a:solidFill>
              <a:latin typeface="Itim"/>
              <a:ea typeface="Itim"/>
              <a:cs typeface="Itim"/>
              <a:sym typeface="Itim"/>
            </a:endParaRPr>
          </a:p>
        </p:txBody>
      </p:sp>
      <p:sp>
        <p:nvSpPr>
          <p:cNvPr id="4109" name="Google Shape;4109;p42"/>
          <p:cNvSpPr/>
          <p:nvPr/>
        </p:nvSpPr>
        <p:spPr>
          <a:xfrm>
            <a:off x="4466535" y="3388337"/>
            <a:ext cx="749700" cy="749700"/>
          </a:xfrm>
          <a:prstGeom prst="ellipse">
            <a:avLst/>
          </a:prstGeom>
          <a:solidFill>
            <a:schemeClr val="lt2"/>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4400" b="1">
                <a:solidFill>
                  <a:schemeClr val="lt1"/>
                </a:solidFill>
                <a:latin typeface="Itim"/>
                <a:ea typeface="Itim"/>
                <a:cs typeface="Itim"/>
                <a:sym typeface="Itim"/>
              </a:rPr>
              <a:t>C</a:t>
            </a:r>
            <a:endParaRPr sz="4400" b="1">
              <a:solidFill>
                <a:schemeClr val="lt1"/>
              </a:solidFill>
              <a:latin typeface="Itim"/>
              <a:ea typeface="Itim"/>
              <a:cs typeface="Itim"/>
              <a:sym typeface="Itim"/>
            </a:endParaRPr>
          </a:p>
        </p:txBody>
      </p:sp>
      <p:grpSp>
        <p:nvGrpSpPr>
          <p:cNvPr id="4110" name="Google Shape;4110;p42"/>
          <p:cNvGrpSpPr/>
          <p:nvPr/>
        </p:nvGrpSpPr>
        <p:grpSpPr>
          <a:xfrm rot="-5840895">
            <a:off x="449417" y="792634"/>
            <a:ext cx="489034" cy="587753"/>
            <a:chOff x="7802545" y="806791"/>
            <a:chExt cx="392886" cy="472196"/>
          </a:xfrm>
        </p:grpSpPr>
        <p:sp>
          <p:nvSpPr>
            <p:cNvPr id="4111" name="Google Shape;4111;p42"/>
            <p:cNvSpPr/>
            <p:nvPr/>
          </p:nvSpPr>
          <p:spPr>
            <a:xfrm>
              <a:off x="7890627" y="806791"/>
              <a:ext cx="304803" cy="294228"/>
            </a:xfrm>
            <a:custGeom>
              <a:avLst/>
              <a:gdLst/>
              <a:ahLst/>
              <a:cxnLst/>
              <a:rect l="l" t="t" r="r" b="b"/>
              <a:pathLst>
                <a:path w="20522" h="19810" extrusionOk="0">
                  <a:moveTo>
                    <a:pt x="1069" y="9134"/>
                  </a:moveTo>
                  <a:cubicBezTo>
                    <a:pt x="475" y="10083"/>
                    <a:pt x="1" y="11150"/>
                    <a:pt x="1" y="12218"/>
                  </a:cubicBezTo>
                  <a:cubicBezTo>
                    <a:pt x="1" y="13879"/>
                    <a:pt x="1069" y="15302"/>
                    <a:pt x="2017" y="16607"/>
                  </a:cubicBezTo>
                  <a:cubicBezTo>
                    <a:pt x="3085" y="17912"/>
                    <a:pt x="4271" y="19335"/>
                    <a:pt x="5813" y="19691"/>
                  </a:cubicBezTo>
                  <a:cubicBezTo>
                    <a:pt x="7118" y="19810"/>
                    <a:pt x="8423" y="19335"/>
                    <a:pt x="9609" y="18742"/>
                  </a:cubicBezTo>
                  <a:cubicBezTo>
                    <a:pt x="11388" y="17912"/>
                    <a:pt x="13168" y="17081"/>
                    <a:pt x="14947" y="16251"/>
                  </a:cubicBezTo>
                  <a:cubicBezTo>
                    <a:pt x="16489" y="15658"/>
                    <a:pt x="18031" y="14828"/>
                    <a:pt x="18980" y="13641"/>
                  </a:cubicBezTo>
                  <a:cubicBezTo>
                    <a:pt x="20522" y="11506"/>
                    <a:pt x="20047" y="8304"/>
                    <a:pt x="18268" y="6169"/>
                  </a:cubicBezTo>
                  <a:cubicBezTo>
                    <a:pt x="13168" y="0"/>
                    <a:pt x="4746" y="3203"/>
                    <a:pt x="1069"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42"/>
            <p:cNvSpPr/>
            <p:nvPr/>
          </p:nvSpPr>
          <p:spPr>
            <a:xfrm>
              <a:off x="7806065" y="1143317"/>
              <a:ext cx="77530" cy="77530"/>
            </a:xfrm>
            <a:custGeom>
              <a:avLst/>
              <a:gdLst/>
              <a:ahLst/>
              <a:cxnLst/>
              <a:rect l="l" t="t" r="r" b="b"/>
              <a:pathLst>
                <a:path w="5220" h="5220" extrusionOk="0">
                  <a:moveTo>
                    <a:pt x="2966" y="238"/>
                  </a:moveTo>
                  <a:cubicBezTo>
                    <a:pt x="1542" y="0"/>
                    <a:pt x="0" y="1305"/>
                    <a:pt x="238" y="2847"/>
                  </a:cubicBezTo>
                  <a:cubicBezTo>
                    <a:pt x="356" y="4271"/>
                    <a:pt x="2135" y="5220"/>
                    <a:pt x="3440" y="4626"/>
                  </a:cubicBezTo>
                  <a:cubicBezTo>
                    <a:pt x="4745" y="4033"/>
                    <a:pt x="5220" y="2017"/>
                    <a:pt x="4152"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42"/>
            <p:cNvSpPr/>
            <p:nvPr/>
          </p:nvSpPr>
          <p:spPr>
            <a:xfrm>
              <a:off x="8003397" y="850832"/>
              <a:ext cx="151525" cy="72257"/>
            </a:xfrm>
            <a:custGeom>
              <a:avLst/>
              <a:gdLst/>
              <a:ahLst/>
              <a:cxnLst/>
              <a:rect l="l" t="t" r="r" b="b"/>
              <a:pathLst>
                <a:path w="10202" h="4865" extrusionOk="0">
                  <a:moveTo>
                    <a:pt x="1" y="1543"/>
                  </a:moveTo>
                  <a:cubicBezTo>
                    <a:pt x="1" y="1543"/>
                    <a:pt x="3322" y="1"/>
                    <a:pt x="6287" y="1068"/>
                  </a:cubicBezTo>
                  <a:cubicBezTo>
                    <a:pt x="9253" y="2136"/>
                    <a:pt x="10202" y="4864"/>
                    <a:pt x="10202" y="4864"/>
                  </a:cubicBezTo>
                  <a:cubicBezTo>
                    <a:pt x="10202" y="4864"/>
                    <a:pt x="7592" y="119"/>
                    <a:pt x="1" y="15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42"/>
            <p:cNvSpPr/>
            <p:nvPr/>
          </p:nvSpPr>
          <p:spPr>
            <a:xfrm>
              <a:off x="8163728" y="942450"/>
              <a:ext cx="15877" cy="37012"/>
            </a:xfrm>
            <a:custGeom>
              <a:avLst/>
              <a:gdLst/>
              <a:ahLst/>
              <a:cxnLst/>
              <a:rect l="l" t="t" r="r" b="b"/>
              <a:pathLst>
                <a:path w="1069" h="2492" extrusionOk="0">
                  <a:moveTo>
                    <a:pt x="357" y="1"/>
                  </a:moveTo>
                  <a:cubicBezTo>
                    <a:pt x="357" y="1"/>
                    <a:pt x="1068" y="1899"/>
                    <a:pt x="1" y="2492"/>
                  </a:cubicBezTo>
                  <a:cubicBezTo>
                    <a:pt x="1" y="2492"/>
                    <a:pt x="594" y="1187"/>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42"/>
            <p:cNvSpPr/>
            <p:nvPr/>
          </p:nvSpPr>
          <p:spPr>
            <a:xfrm>
              <a:off x="7839545" y="1150357"/>
              <a:ext cx="26437" cy="19397"/>
            </a:xfrm>
            <a:custGeom>
              <a:avLst/>
              <a:gdLst/>
              <a:ahLst/>
              <a:cxnLst/>
              <a:rect l="l" t="t" r="r" b="b"/>
              <a:pathLst>
                <a:path w="1780" h="1306" extrusionOk="0">
                  <a:moveTo>
                    <a:pt x="0" y="357"/>
                  </a:moveTo>
                  <a:cubicBezTo>
                    <a:pt x="0" y="357"/>
                    <a:pt x="1542" y="1"/>
                    <a:pt x="1779" y="1306"/>
                  </a:cubicBezTo>
                  <a:cubicBezTo>
                    <a:pt x="1779" y="1306"/>
                    <a:pt x="1186" y="713"/>
                    <a:pt x="0" y="3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42"/>
            <p:cNvSpPr/>
            <p:nvPr/>
          </p:nvSpPr>
          <p:spPr>
            <a:xfrm>
              <a:off x="7802545" y="1226126"/>
              <a:ext cx="49340" cy="52860"/>
            </a:xfrm>
            <a:custGeom>
              <a:avLst/>
              <a:gdLst/>
              <a:ahLst/>
              <a:cxnLst/>
              <a:rect l="l" t="t" r="r" b="b"/>
              <a:pathLst>
                <a:path w="3322" h="3559" extrusionOk="0">
                  <a:moveTo>
                    <a:pt x="237" y="1780"/>
                  </a:moveTo>
                  <a:cubicBezTo>
                    <a:pt x="119" y="831"/>
                    <a:pt x="1424" y="0"/>
                    <a:pt x="2254" y="356"/>
                  </a:cubicBezTo>
                  <a:cubicBezTo>
                    <a:pt x="3203" y="831"/>
                    <a:pt x="3321" y="2136"/>
                    <a:pt x="2610" y="2847"/>
                  </a:cubicBezTo>
                  <a:cubicBezTo>
                    <a:pt x="1898" y="3559"/>
                    <a:pt x="593" y="3440"/>
                    <a:pt x="0" y="26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42"/>
            <p:cNvSpPr/>
            <p:nvPr/>
          </p:nvSpPr>
          <p:spPr>
            <a:xfrm>
              <a:off x="7818393" y="1229646"/>
              <a:ext cx="29972" cy="22917"/>
            </a:xfrm>
            <a:custGeom>
              <a:avLst/>
              <a:gdLst/>
              <a:ahLst/>
              <a:cxnLst/>
              <a:rect l="l" t="t" r="r" b="b"/>
              <a:pathLst>
                <a:path w="2018" h="1543" extrusionOk="0">
                  <a:moveTo>
                    <a:pt x="1" y="594"/>
                  </a:moveTo>
                  <a:cubicBezTo>
                    <a:pt x="1" y="594"/>
                    <a:pt x="475" y="1"/>
                    <a:pt x="1305" y="356"/>
                  </a:cubicBezTo>
                  <a:cubicBezTo>
                    <a:pt x="2017" y="712"/>
                    <a:pt x="1780" y="1543"/>
                    <a:pt x="1780" y="1543"/>
                  </a:cubicBezTo>
                  <a:cubicBezTo>
                    <a:pt x="1780" y="1543"/>
                    <a:pt x="1543" y="950"/>
                    <a:pt x="1068" y="594"/>
                  </a:cubicBezTo>
                  <a:cubicBezTo>
                    <a:pt x="594" y="238"/>
                    <a:pt x="1" y="594"/>
                    <a:pt x="1"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8" name="Google Shape;4118;p42"/>
          <p:cNvGrpSpPr/>
          <p:nvPr/>
        </p:nvGrpSpPr>
        <p:grpSpPr>
          <a:xfrm>
            <a:off x="1446025" y="370532"/>
            <a:ext cx="616052" cy="653898"/>
            <a:chOff x="2367149" y="2437576"/>
            <a:chExt cx="616052" cy="653898"/>
          </a:xfrm>
        </p:grpSpPr>
        <p:sp>
          <p:nvSpPr>
            <p:cNvPr id="4119" name="Google Shape;4119;p42"/>
            <p:cNvSpPr/>
            <p:nvPr/>
          </p:nvSpPr>
          <p:spPr>
            <a:xfrm>
              <a:off x="2652985" y="2479820"/>
              <a:ext cx="289111" cy="287895"/>
            </a:xfrm>
            <a:custGeom>
              <a:avLst/>
              <a:gdLst/>
              <a:ahLst/>
              <a:cxnLst/>
              <a:rect l="l" t="t" r="r" b="b"/>
              <a:pathLst>
                <a:path w="4359" h="4341" extrusionOk="0">
                  <a:moveTo>
                    <a:pt x="3314" y="0"/>
                  </a:moveTo>
                  <a:cubicBezTo>
                    <a:pt x="3275" y="0"/>
                    <a:pt x="3240" y="18"/>
                    <a:pt x="3216" y="54"/>
                  </a:cubicBezTo>
                  <a:lnTo>
                    <a:pt x="49" y="2983"/>
                  </a:lnTo>
                  <a:cubicBezTo>
                    <a:pt x="25" y="3007"/>
                    <a:pt x="1" y="3054"/>
                    <a:pt x="1" y="3102"/>
                  </a:cubicBezTo>
                  <a:cubicBezTo>
                    <a:pt x="1" y="3126"/>
                    <a:pt x="25" y="3173"/>
                    <a:pt x="49" y="3197"/>
                  </a:cubicBezTo>
                  <a:lnTo>
                    <a:pt x="1144" y="4293"/>
                  </a:lnTo>
                  <a:cubicBezTo>
                    <a:pt x="1168" y="4316"/>
                    <a:pt x="1215" y="4340"/>
                    <a:pt x="1239" y="4340"/>
                  </a:cubicBezTo>
                  <a:cubicBezTo>
                    <a:pt x="1287" y="4340"/>
                    <a:pt x="1335" y="4316"/>
                    <a:pt x="1358" y="4293"/>
                  </a:cubicBezTo>
                  <a:lnTo>
                    <a:pt x="4288" y="1125"/>
                  </a:lnTo>
                  <a:cubicBezTo>
                    <a:pt x="4359" y="1078"/>
                    <a:pt x="4359" y="982"/>
                    <a:pt x="4288" y="911"/>
                  </a:cubicBezTo>
                  <a:lnTo>
                    <a:pt x="3430" y="54"/>
                  </a:lnTo>
                  <a:cubicBezTo>
                    <a:pt x="3394" y="18"/>
                    <a:pt x="3353" y="0"/>
                    <a:pt x="3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42"/>
            <p:cNvSpPr/>
            <p:nvPr/>
          </p:nvSpPr>
          <p:spPr>
            <a:xfrm>
              <a:off x="2701995" y="2521269"/>
              <a:ext cx="240097" cy="246445"/>
            </a:xfrm>
            <a:custGeom>
              <a:avLst/>
              <a:gdLst/>
              <a:ahLst/>
              <a:cxnLst/>
              <a:rect l="l" t="t" r="r" b="b"/>
              <a:pathLst>
                <a:path w="3620" h="3716" extrusionOk="0">
                  <a:moveTo>
                    <a:pt x="3263" y="0"/>
                  </a:moveTo>
                  <a:lnTo>
                    <a:pt x="0" y="3263"/>
                  </a:lnTo>
                  <a:lnTo>
                    <a:pt x="405" y="3668"/>
                  </a:lnTo>
                  <a:cubicBezTo>
                    <a:pt x="429" y="3691"/>
                    <a:pt x="476" y="3715"/>
                    <a:pt x="500" y="3715"/>
                  </a:cubicBezTo>
                  <a:cubicBezTo>
                    <a:pt x="548" y="3715"/>
                    <a:pt x="596" y="3691"/>
                    <a:pt x="619" y="3668"/>
                  </a:cubicBezTo>
                  <a:lnTo>
                    <a:pt x="3549" y="500"/>
                  </a:lnTo>
                  <a:cubicBezTo>
                    <a:pt x="3620" y="453"/>
                    <a:pt x="3620" y="357"/>
                    <a:pt x="3549" y="286"/>
                  </a:cubicBezTo>
                  <a:lnTo>
                    <a:pt x="3263"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42"/>
            <p:cNvSpPr/>
            <p:nvPr/>
          </p:nvSpPr>
          <p:spPr>
            <a:xfrm>
              <a:off x="2848827" y="2437576"/>
              <a:ext cx="134374" cy="134298"/>
            </a:xfrm>
            <a:custGeom>
              <a:avLst/>
              <a:gdLst/>
              <a:ahLst/>
              <a:cxnLst/>
              <a:rect l="l" t="t" r="r" b="b"/>
              <a:pathLst>
                <a:path w="2026" h="2025" extrusionOk="0">
                  <a:moveTo>
                    <a:pt x="477" y="0"/>
                  </a:moveTo>
                  <a:cubicBezTo>
                    <a:pt x="358" y="0"/>
                    <a:pt x="239" y="48"/>
                    <a:pt x="144" y="143"/>
                  </a:cubicBezTo>
                  <a:cubicBezTo>
                    <a:pt x="49" y="238"/>
                    <a:pt x="1" y="334"/>
                    <a:pt x="1" y="476"/>
                  </a:cubicBezTo>
                  <a:cubicBezTo>
                    <a:pt x="1" y="595"/>
                    <a:pt x="49" y="715"/>
                    <a:pt x="144" y="786"/>
                  </a:cubicBezTo>
                  <a:lnTo>
                    <a:pt x="1239" y="1881"/>
                  </a:lnTo>
                  <a:cubicBezTo>
                    <a:pt x="1311" y="1977"/>
                    <a:pt x="1430" y="2024"/>
                    <a:pt x="1549" y="2024"/>
                  </a:cubicBezTo>
                  <a:cubicBezTo>
                    <a:pt x="1692" y="2024"/>
                    <a:pt x="1787" y="1977"/>
                    <a:pt x="1882" y="1881"/>
                  </a:cubicBezTo>
                  <a:cubicBezTo>
                    <a:pt x="1977" y="1786"/>
                    <a:pt x="2025" y="1667"/>
                    <a:pt x="2025" y="1548"/>
                  </a:cubicBezTo>
                  <a:cubicBezTo>
                    <a:pt x="2025" y="1429"/>
                    <a:pt x="1977" y="1310"/>
                    <a:pt x="1882" y="1238"/>
                  </a:cubicBezTo>
                  <a:lnTo>
                    <a:pt x="787" y="143"/>
                  </a:lnTo>
                  <a:cubicBezTo>
                    <a:pt x="715" y="48"/>
                    <a:pt x="596" y="0"/>
                    <a:pt x="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42"/>
            <p:cNvSpPr/>
            <p:nvPr/>
          </p:nvSpPr>
          <p:spPr>
            <a:xfrm>
              <a:off x="2397125" y="2702848"/>
              <a:ext cx="470775" cy="297047"/>
            </a:xfrm>
            <a:custGeom>
              <a:avLst/>
              <a:gdLst/>
              <a:ahLst/>
              <a:cxnLst/>
              <a:rect l="l" t="t" r="r" b="b"/>
              <a:pathLst>
                <a:path w="7098" h="4479" extrusionOk="0">
                  <a:moveTo>
                    <a:pt x="168" y="1"/>
                  </a:moveTo>
                  <a:cubicBezTo>
                    <a:pt x="120" y="1"/>
                    <a:pt x="72" y="25"/>
                    <a:pt x="49" y="72"/>
                  </a:cubicBezTo>
                  <a:cubicBezTo>
                    <a:pt x="25" y="96"/>
                    <a:pt x="1" y="144"/>
                    <a:pt x="25" y="191"/>
                  </a:cubicBezTo>
                  <a:lnTo>
                    <a:pt x="954" y="4359"/>
                  </a:lnTo>
                  <a:cubicBezTo>
                    <a:pt x="954" y="4430"/>
                    <a:pt x="1025" y="4478"/>
                    <a:pt x="1096" y="4478"/>
                  </a:cubicBezTo>
                  <a:lnTo>
                    <a:pt x="6026" y="4478"/>
                  </a:lnTo>
                  <a:cubicBezTo>
                    <a:pt x="6097" y="4478"/>
                    <a:pt x="6145" y="4430"/>
                    <a:pt x="6169" y="4359"/>
                  </a:cubicBezTo>
                  <a:lnTo>
                    <a:pt x="7098" y="191"/>
                  </a:lnTo>
                  <a:cubicBezTo>
                    <a:pt x="7098" y="144"/>
                    <a:pt x="7098" y="96"/>
                    <a:pt x="7050" y="72"/>
                  </a:cubicBezTo>
                  <a:cubicBezTo>
                    <a:pt x="7026" y="25"/>
                    <a:pt x="6979" y="1"/>
                    <a:pt x="6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42"/>
            <p:cNvSpPr/>
            <p:nvPr/>
          </p:nvSpPr>
          <p:spPr>
            <a:xfrm>
              <a:off x="2397125" y="2702848"/>
              <a:ext cx="470775" cy="297047"/>
            </a:xfrm>
            <a:custGeom>
              <a:avLst/>
              <a:gdLst/>
              <a:ahLst/>
              <a:cxnLst/>
              <a:rect l="l" t="t" r="r" b="b"/>
              <a:pathLst>
                <a:path w="7098" h="4479" extrusionOk="0">
                  <a:moveTo>
                    <a:pt x="168" y="1"/>
                  </a:moveTo>
                  <a:cubicBezTo>
                    <a:pt x="72" y="1"/>
                    <a:pt x="1" y="96"/>
                    <a:pt x="25" y="191"/>
                  </a:cubicBezTo>
                  <a:lnTo>
                    <a:pt x="954" y="4359"/>
                  </a:lnTo>
                  <a:cubicBezTo>
                    <a:pt x="954" y="4430"/>
                    <a:pt x="1025" y="4478"/>
                    <a:pt x="1096" y="4478"/>
                  </a:cubicBezTo>
                  <a:lnTo>
                    <a:pt x="1763" y="4478"/>
                  </a:lnTo>
                  <a:cubicBezTo>
                    <a:pt x="1668" y="4478"/>
                    <a:pt x="1620" y="4430"/>
                    <a:pt x="1597" y="4359"/>
                  </a:cubicBezTo>
                  <a:lnTo>
                    <a:pt x="787" y="644"/>
                  </a:lnTo>
                  <a:cubicBezTo>
                    <a:pt x="763" y="549"/>
                    <a:pt x="834" y="477"/>
                    <a:pt x="930" y="477"/>
                  </a:cubicBezTo>
                  <a:lnTo>
                    <a:pt x="7026" y="477"/>
                  </a:lnTo>
                  <a:lnTo>
                    <a:pt x="7098" y="191"/>
                  </a:lnTo>
                  <a:cubicBezTo>
                    <a:pt x="7098" y="144"/>
                    <a:pt x="7074" y="72"/>
                    <a:pt x="7026" y="25"/>
                  </a:cubicBezTo>
                  <a:cubicBezTo>
                    <a:pt x="7002" y="25"/>
                    <a:pt x="6979" y="1"/>
                    <a:pt x="6931"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42"/>
            <p:cNvSpPr/>
            <p:nvPr/>
          </p:nvSpPr>
          <p:spPr>
            <a:xfrm>
              <a:off x="2367149" y="2661797"/>
              <a:ext cx="530799" cy="52194"/>
            </a:xfrm>
            <a:custGeom>
              <a:avLst/>
              <a:gdLst/>
              <a:ahLst/>
              <a:cxnLst/>
              <a:rect l="l" t="t" r="r" b="b"/>
              <a:pathLst>
                <a:path w="8003" h="787" extrusionOk="0">
                  <a:moveTo>
                    <a:pt x="382" y="1"/>
                  </a:moveTo>
                  <a:cubicBezTo>
                    <a:pt x="167" y="1"/>
                    <a:pt x="0" y="191"/>
                    <a:pt x="0" y="406"/>
                  </a:cubicBezTo>
                  <a:cubicBezTo>
                    <a:pt x="0" y="596"/>
                    <a:pt x="167" y="787"/>
                    <a:pt x="382" y="787"/>
                  </a:cubicBezTo>
                  <a:lnTo>
                    <a:pt x="7621" y="787"/>
                  </a:lnTo>
                  <a:cubicBezTo>
                    <a:pt x="7835" y="787"/>
                    <a:pt x="8002" y="596"/>
                    <a:pt x="8002" y="406"/>
                  </a:cubicBezTo>
                  <a:cubicBezTo>
                    <a:pt x="8002" y="191"/>
                    <a:pt x="7835" y="1"/>
                    <a:pt x="7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42"/>
            <p:cNvSpPr/>
            <p:nvPr/>
          </p:nvSpPr>
          <p:spPr>
            <a:xfrm>
              <a:off x="2367149" y="2661797"/>
              <a:ext cx="69575" cy="52194"/>
            </a:xfrm>
            <a:custGeom>
              <a:avLst/>
              <a:gdLst/>
              <a:ahLst/>
              <a:cxnLst/>
              <a:rect l="l" t="t" r="r" b="b"/>
              <a:pathLst>
                <a:path w="1049" h="787" extrusionOk="0">
                  <a:moveTo>
                    <a:pt x="382" y="1"/>
                  </a:moveTo>
                  <a:cubicBezTo>
                    <a:pt x="167" y="1"/>
                    <a:pt x="0" y="191"/>
                    <a:pt x="0" y="406"/>
                  </a:cubicBezTo>
                  <a:cubicBezTo>
                    <a:pt x="0" y="596"/>
                    <a:pt x="167" y="787"/>
                    <a:pt x="382" y="787"/>
                  </a:cubicBezTo>
                  <a:lnTo>
                    <a:pt x="1048" y="787"/>
                  </a:lnTo>
                  <a:cubicBezTo>
                    <a:pt x="834" y="787"/>
                    <a:pt x="667" y="596"/>
                    <a:pt x="667" y="406"/>
                  </a:cubicBezTo>
                  <a:cubicBezTo>
                    <a:pt x="667" y="191"/>
                    <a:pt x="834" y="1"/>
                    <a:pt x="104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42"/>
            <p:cNvSpPr/>
            <p:nvPr/>
          </p:nvSpPr>
          <p:spPr>
            <a:xfrm>
              <a:off x="2428760" y="2979261"/>
              <a:ext cx="409159" cy="112213"/>
            </a:xfrm>
            <a:custGeom>
              <a:avLst/>
              <a:gdLst/>
              <a:ahLst/>
              <a:cxnLst/>
              <a:rect l="l" t="t" r="r" b="b"/>
              <a:pathLst>
                <a:path w="6169" h="1692" extrusionOk="0">
                  <a:moveTo>
                    <a:pt x="619" y="0"/>
                  </a:moveTo>
                  <a:cubicBezTo>
                    <a:pt x="286" y="0"/>
                    <a:pt x="0" y="262"/>
                    <a:pt x="0" y="620"/>
                  </a:cubicBezTo>
                  <a:lnTo>
                    <a:pt x="0" y="1525"/>
                  </a:lnTo>
                  <a:cubicBezTo>
                    <a:pt x="0" y="1620"/>
                    <a:pt x="72" y="1691"/>
                    <a:pt x="143" y="1691"/>
                  </a:cubicBezTo>
                  <a:lnTo>
                    <a:pt x="6001" y="1691"/>
                  </a:lnTo>
                  <a:cubicBezTo>
                    <a:pt x="6097" y="1691"/>
                    <a:pt x="6168" y="1620"/>
                    <a:pt x="6168" y="1525"/>
                  </a:cubicBezTo>
                  <a:lnTo>
                    <a:pt x="6168" y="620"/>
                  </a:lnTo>
                  <a:cubicBezTo>
                    <a:pt x="6144" y="262"/>
                    <a:pt x="5882" y="0"/>
                    <a:pt x="55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2"/>
            <p:cNvSpPr/>
            <p:nvPr/>
          </p:nvSpPr>
          <p:spPr>
            <a:xfrm>
              <a:off x="2428760" y="2979261"/>
              <a:ext cx="85360" cy="112213"/>
            </a:xfrm>
            <a:custGeom>
              <a:avLst/>
              <a:gdLst/>
              <a:ahLst/>
              <a:cxnLst/>
              <a:rect l="l" t="t" r="r" b="b"/>
              <a:pathLst>
                <a:path w="1287" h="1692" extrusionOk="0">
                  <a:moveTo>
                    <a:pt x="619" y="0"/>
                  </a:moveTo>
                  <a:cubicBezTo>
                    <a:pt x="286" y="0"/>
                    <a:pt x="0" y="262"/>
                    <a:pt x="0" y="620"/>
                  </a:cubicBezTo>
                  <a:lnTo>
                    <a:pt x="0" y="1525"/>
                  </a:lnTo>
                  <a:cubicBezTo>
                    <a:pt x="0" y="1620"/>
                    <a:pt x="72" y="1691"/>
                    <a:pt x="143" y="1691"/>
                  </a:cubicBezTo>
                  <a:lnTo>
                    <a:pt x="810" y="1691"/>
                  </a:lnTo>
                  <a:cubicBezTo>
                    <a:pt x="738" y="1691"/>
                    <a:pt x="667" y="1620"/>
                    <a:pt x="667" y="1525"/>
                  </a:cubicBezTo>
                  <a:lnTo>
                    <a:pt x="667" y="620"/>
                  </a:lnTo>
                  <a:cubicBezTo>
                    <a:pt x="667" y="262"/>
                    <a:pt x="929" y="0"/>
                    <a:pt x="1286"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Audio 1">
            <a:hlinkClick r:id="" action="ppaction://media"/>
            <a:extLst>
              <a:ext uri="{FF2B5EF4-FFF2-40B4-BE49-F238E27FC236}">
                <a16:creationId xmlns:a16="http://schemas.microsoft.com/office/drawing/2014/main" id="{161942EF-B8E2-4313-BF96-779BF62C5C7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55038" y="455453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3476"/>
    </mc:Choice>
    <mc:Fallback xmlns="">
      <p:transition spd="slow" advTm="53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barn(inVertical)">
                                      <p:cBhvr>
                                        <p:cTn id="11" dur="500"/>
                                        <p:tgtEl>
                                          <p:spTgt spid="410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10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10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barn(inVertical)">
                                      <p:cBhvr>
                                        <p:cTn id="24" dur="500"/>
                                        <p:tgtEl>
                                          <p:spTgt spid="410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0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0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104"/>
                                        </p:tgtEl>
                                        <p:attrNameLst>
                                          <p:attrName>style.visibility</p:attrName>
                                        </p:attrNameLst>
                                      </p:cBhvr>
                                      <p:to>
                                        <p:strVal val="visible"/>
                                      </p:to>
                                    </p:set>
                                    <p:animEffect transition="in" filter="barn(inVertical)">
                                      <p:cBhvr>
                                        <p:cTn id="37" dur="500"/>
                                        <p:tgtEl>
                                          <p:spTgt spid="410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10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10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106"/>
                                        </p:tgtEl>
                                        <p:attrNameLst>
                                          <p:attrName>style.visibility</p:attrName>
                                        </p:attrNameLst>
                                      </p:cBhvr>
                                      <p:to>
                                        <p:strVal val="visible"/>
                                      </p:to>
                                    </p:set>
                                    <p:animEffect transition="in" filter="wipe(down)">
                                      <p:cBhvr>
                                        <p:cTn id="50"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2"/>
                </p:tgtEl>
              </p:cMediaNode>
            </p:audio>
          </p:childTnLst>
        </p:cTn>
      </p:par>
    </p:tnLst>
    <p:bldLst>
      <p:bldP spid="4100" grpId="0"/>
      <p:bldP spid="4101" grpId="0"/>
      <p:bldP spid="4102" grpId="0"/>
      <p:bldP spid="4103" grpId="0"/>
      <p:bldP spid="4104" grpId="0"/>
      <p:bldP spid="4105" grpId="0"/>
      <p:bldP spid="4106" grpId="0"/>
      <p:bldP spid="4107" grpId="0" animBg="1"/>
      <p:bldP spid="4108" grpId="0" animBg="1"/>
      <p:bldP spid="410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94"/>
        <p:cNvGrpSpPr/>
        <p:nvPr/>
      </p:nvGrpSpPr>
      <p:grpSpPr>
        <a:xfrm>
          <a:off x="0" y="0"/>
          <a:ext cx="0" cy="0"/>
          <a:chOff x="0" y="0"/>
          <a:chExt cx="0" cy="0"/>
        </a:xfrm>
      </p:grpSpPr>
      <p:sp>
        <p:nvSpPr>
          <p:cNvPr id="4001" name="Google Shape;4001;p40"/>
          <p:cNvSpPr txBox="1">
            <a:spLocks noGrp="1"/>
          </p:cNvSpPr>
          <p:nvPr>
            <p:ph type="title" idx="6"/>
          </p:nvPr>
        </p:nvSpPr>
        <p:spPr>
          <a:xfrm>
            <a:off x="577402" y="48582"/>
            <a:ext cx="77178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Evaluate </a:t>
            </a:r>
            <a:r>
              <a:rPr lang="en">
                <a:solidFill>
                  <a:schemeClr val="accent1"/>
                </a:solidFill>
              </a:rPr>
              <a:t>Questions</a:t>
            </a:r>
            <a:endParaRPr>
              <a:solidFill>
                <a:schemeClr val="accent1"/>
              </a:solidFill>
            </a:endParaRPr>
          </a:p>
        </p:txBody>
      </p:sp>
      <p:sp>
        <p:nvSpPr>
          <p:cNvPr id="21" name="Google Shape;3799;p31">
            <a:extLst>
              <a:ext uri="{FF2B5EF4-FFF2-40B4-BE49-F238E27FC236}">
                <a16:creationId xmlns:a16="http://schemas.microsoft.com/office/drawing/2014/main" id="{F0545232-0E87-4394-A099-B083FF1C7CC8}"/>
              </a:ext>
            </a:extLst>
          </p:cNvPr>
          <p:cNvSpPr txBox="1">
            <a:spLocks/>
          </p:cNvSpPr>
          <p:nvPr/>
        </p:nvSpPr>
        <p:spPr>
          <a:xfrm>
            <a:off x="800912" y="683983"/>
            <a:ext cx="7378357" cy="354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9pPr>
          </a:lstStyle>
          <a:p>
            <a:pPr marL="152400" indent="0" fontAlgn="base">
              <a:spcAft>
                <a:spcPts val="1000"/>
              </a:spcAft>
            </a:pPr>
            <a:r>
              <a:rPr lang="en-GB" sz="1600" b="1">
                <a:solidFill>
                  <a:srgbClr val="DD7E6B"/>
                </a:solidFill>
              </a:rPr>
              <a:t>TASTE, TEXTURE, APPEARANCE or COLOUR OF FOOD</a:t>
            </a:r>
          </a:p>
          <a:p>
            <a:pPr algn="l" fontAlgn="base">
              <a:buFont typeface="Arial" panose="020B0604020202020204" pitchFamily="34" charset="0"/>
              <a:buChar char="•"/>
            </a:pPr>
            <a:r>
              <a:rPr lang="en-GB" sz="1600">
                <a:solidFill>
                  <a:schemeClr val="tx1"/>
                </a:solidFill>
                <a:latin typeface="Source Sans Pro" panose="020B0503030403020204" pitchFamily="34" charset="0"/>
              </a:rPr>
              <a:t>It’s important to be </a:t>
            </a:r>
            <a:r>
              <a:rPr lang="en-GB" sz="1600" b="1">
                <a:solidFill>
                  <a:srgbClr val="596C9C"/>
                </a:solidFill>
                <a:latin typeface="Source Sans Pro" panose="020B0503030403020204" pitchFamily="34" charset="0"/>
              </a:rPr>
              <a:t>PRECISE</a:t>
            </a:r>
            <a:r>
              <a:rPr lang="en-GB" sz="1600">
                <a:solidFill>
                  <a:schemeClr val="tx1"/>
                </a:solidFill>
                <a:latin typeface="Source Sans Pro" panose="020B0503030403020204" pitchFamily="34" charset="0"/>
              </a:rPr>
              <a:t> and </a:t>
            </a:r>
            <a:r>
              <a:rPr lang="en-GB" sz="1600" b="1">
                <a:solidFill>
                  <a:srgbClr val="596C9C"/>
                </a:solidFill>
                <a:latin typeface="Source Sans Pro" panose="020B0503030403020204" pitchFamily="34" charset="0"/>
              </a:rPr>
              <a:t>THOROUGH</a:t>
            </a:r>
            <a:r>
              <a:rPr lang="en-GB" sz="1600">
                <a:solidFill>
                  <a:schemeClr val="tx1"/>
                </a:solidFill>
                <a:latin typeface="Source Sans Pro" panose="020B0503030403020204" pitchFamily="34" charset="0"/>
              </a:rPr>
              <a:t> when choosing words to describe food flavour.  </a:t>
            </a:r>
          </a:p>
          <a:p>
            <a:pPr algn="l" fontAlgn="base">
              <a:buFont typeface="Arial" panose="020B0604020202020204" pitchFamily="34" charset="0"/>
              <a:buChar char="•"/>
            </a:pPr>
            <a:r>
              <a:rPr lang="en-GB" sz="1600">
                <a:solidFill>
                  <a:schemeClr val="tx1"/>
                </a:solidFill>
                <a:latin typeface="Source Sans Pro" panose="020B0503030403020204" pitchFamily="34" charset="0"/>
              </a:rPr>
              <a:t>Avoid using words such as </a:t>
            </a:r>
            <a:r>
              <a:rPr lang="en-GB" sz="1600" b="1">
                <a:solidFill>
                  <a:srgbClr val="596C9C"/>
                </a:solidFill>
                <a:latin typeface="Source Sans Pro" panose="020B0503030403020204" pitchFamily="34" charset="0"/>
              </a:rPr>
              <a:t>‘nice’ </a:t>
            </a:r>
            <a:r>
              <a:rPr lang="en-GB" sz="1600">
                <a:solidFill>
                  <a:schemeClr val="tx1"/>
                </a:solidFill>
                <a:latin typeface="Source Sans Pro" panose="020B0503030403020204" pitchFamily="34" charset="0"/>
              </a:rPr>
              <a:t>or </a:t>
            </a:r>
            <a:r>
              <a:rPr lang="en-GB" sz="1600" b="1">
                <a:solidFill>
                  <a:srgbClr val="F0AB00"/>
                </a:solidFill>
                <a:latin typeface="Source Sans Pro" panose="020B0503030403020204" pitchFamily="34" charset="0"/>
              </a:rPr>
              <a:t>‘horrible’</a:t>
            </a:r>
          </a:p>
          <a:p>
            <a:pPr algn="l" fontAlgn="base">
              <a:buFont typeface="Arial" panose="020B0604020202020204" pitchFamily="34" charset="0"/>
              <a:buChar char="•"/>
            </a:pPr>
            <a:r>
              <a:rPr lang="en-GB" sz="1600">
                <a:solidFill>
                  <a:schemeClr val="tx1"/>
                </a:solidFill>
                <a:latin typeface="Source Sans Pro" panose="020B0503030403020204" pitchFamily="34" charset="0"/>
              </a:rPr>
              <a:t>You need to be aware of different </a:t>
            </a:r>
            <a:r>
              <a:rPr lang="en-GB" sz="1600" b="1">
                <a:solidFill>
                  <a:srgbClr val="596C9C"/>
                </a:solidFill>
                <a:latin typeface="Source Sans Pro" panose="020B0503030403020204" pitchFamily="34" charset="0"/>
              </a:rPr>
              <a:t>tastes, textures </a:t>
            </a:r>
            <a:r>
              <a:rPr lang="en-GB" sz="1600">
                <a:solidFill>
                  <a:schemeClr val="tx1"/>
                </a:solidFill>
                <a:latin typeface="Source Sans Pro" panose="020B0503030403020204" pitchFamily="34" charset="0"/>
              </a:rPr>
              <a:t>and </a:t>
            </a:r>
            <a:r>
              <a:rPr lang="en-GB" sz="1600" b="1">
                <a:solidFill>
                  <a:srgbClr val="596C9C"/>
                </a:solidFill>
                <a:latin typeface="Source Sans Pro" panose="020B0503030403020204" pitchFamily="34" charset="0"/>
              </a:rPr>
              <a:t>colours</a:t>
            </a:r>
            <a:r>
              <a:rPr lang="en-GB" sz="1600">
                <a:solidFill>
                  <a:schemeClr val="tx1"/>
                </a:solidFill>
                <a:latin typeface="Source Sans Pro" panose="020B0503030403020204" pitchFamily="34" charset="0"/>
              </a:rPr>
              <a:t> when adding ingredients to foods</a:t>
            </a:r>
          </a:p>
          <a:p>
            <a:pPr algn="l" fontAlgn="base">
              <a:buFont typeface="Arial" panose="020B0604020202020204" pitchFamily="34" charset="0"/>
              <a:buChar char="•"/>
            </a:pPr>
            <a:r>
              <a:rPr lang="en-GB" sz="1600">
                <a:solidFill>
                  <a:schemeClr val="tx1"/>
                </a:solidFill>
                <a:latin typeface="Source Sans Pro" panose="020B0503030403020204" pitchFamily="34" charset="0"/>
              </a:rPr>
              <a:t>Use a </a:t>
            </a:r>
            <a:r>
              <a:rPr lang="en-GB" sz="1600" b="1">
                <a:solidFill>
                  <a:srgbClr val="596C9C"/>
                </a:solidFill>
                <a:latin typeface="Source Sans Pro" panose="020B0503030403020204" pitchFamily="34" charset="0"/>
              </a:rPr>
              <a:t>different effect </a:t>
            </a:r>
            <a:r>
              <a:rPr lang="en-GB" sz="1600">
                <a:solidFill>
                  <a:schemeClr val="tx1"/>
                </a:solidFill>
                <a:latin typeface="Source Sans Pro" panose="020B0503030403020204" pitchFamily="34" charset="0"/>
              </a:rPr>
              <a:t>in each evaluation.  </a:t>
            </a:r>
          </a:p>
          <a:p>
            <a:pPr algn="l" fontAlgn="base">
              <a:buFont typeface="Arial" panose="020B0604020202020204" pitchFamily="34" charset="0"/>
              <a:buChar char="•"/>
            </a:pPr>
            <a:r>
              <a:rPr lang="en-GB" sz="1600" b="1">
                <a:solidFill>
                  <a:schemeClr val="tx1"/>
                </a:solidFill>
                <a:latin typeface="Source Sans Pro" panose="020B0503030403020204" pitchFamily="34" charset="0"/>
              </a:rPr>
              <a:t>Do not </a:t>
            </a:r>
            <a:r>
              <a:rPr lang="en-GB" sz="1600">
                <a:solidFill>
                  <a:schemeClr val="tx1"/>
                </a:solidFill>
                <a:latin typeface="Source Sans Pro" panose="020B0503030403020204" pitchFamily="34" charset="0"/>
              </a:rPr>
              <a:t>state more than one effect in a single evaluation.  E.g. if you are referring to the </a:t>
            </a:r>
            <a:r>
              <a:rPr lang="en-GB" sz="1600" b="1">
                <a:solidFill>
                  <a:srgbClr val="596C9C"/>
                </a:solidFill>
                <a:latin typeface="Source Sans Pro" panose="020B0503030403020204" pitchFamily="34" charset="0"/>
              </a:rPr>
              <a:t>texture</a:t>
            </a:r>
            <a:r>
              <a:rPr lang="en-GB" sz="1600">
                <a:solidFill>
                  <a:schemeClr val="tx1"/>
                </a:solidFill>
                <a:latin typeface="Source Sans Pro" panose="020B0503030403020204" pitchFamily="34" charset="0"/>
              </a:rPr>
              <a:t> in your evaluation do not explain the consequence as an effect on </a:t>
            </a:r>
            <a:r>
              <a:rPr lang="en-GB" sz="1600" b="1">
                <a:solidFill>
                  <a:srgbClr val="DD7E6B"/>
                </a:solidFill>
                <a:latin typeface="Source Sans Pro" panose="020B0503030403020204" pitchFamily="34" charset="0"/>
              </a:rPr>
              <a:t>colour</a:t>
            </a:r>
            <a:r>
              <a:rPr lang="en-GB" sz="1600">
                <a:solidFill>
                  <a:schemeClr val="tx1"/>
                </a:solidFill>
                <a:latin typeface="Source Sans Pro" panose="020B0503030403020204" pitchFamily="34" charset="0"/>
              </a:rPr>
              <a:t>. </a:t>
            </a:r>
          </a:p>
          <a:p>
            <a:pPr algn="l" fontAlgn="base">
              <a:buFont typeface="Arial" panose="020B0604020202020204" pitchFamily="34" charset="0"/>
              <a:buChar char="•"/>
            </a:pPr>
            <a:r>
              <a:rPr lang="en-GB" sz="1600">
                <a:solidFill>
                  <a:schemeClr val="tx1"/>
                </a:solidFill>
                <a:latin typeface="Source Sans Pro" panose="020B0503030403020204" pitchFamily="34" charset="0"/>
              </a:rPr>
              <a:t>You need to state the three points: </a:t>
            </a:r>
            <a:r>
              <a:rPr lang="en-GB" sz="1600" b="1">
                <a:solidFill>
                  <a:srgbClr val="596C9C"/>
                </a:solidFill>
                <a:latin typeface="Source Sans Pro" panose="020B0503030403020204" pitchFamily="34" charset="0"/>
              </a:rPr>
              <a:t>fact, opinion, consequence </a:t>
            </a:r>
            <a:r>
              <a:rPr lang="en-GB" sz="1600">
                <a:solidFill>
                  <a:schemeClr val="tx1"/>
                </a:solidFill>
                <a:latin typeface="Source Sans Pro" panose="020B0503030403020204" pitchFamily="34" charset="0"/>
              </a:rPr>
              <a:t>to gain 1 mark.</a:t>
            </a:r>
          </a:p>
          <a:p>
            <a:pPr marL="152400" indent="0" fontAlgn="base">
              <a:spcAft>
                <a:spcPts val="1000"/>
              </a:spcAft>
            </a:pPr>
            <a:endParaRPr lang="en-GB" sz="1600" b="1">
              <a:solidFill>
                <a:srgbClr val="DD7E6B"/>
              </a:solidFill>
            </a:endParaRPr>
          </a:p>
        </p:txBody>
      </p:sp>
      <p:sp>
        <p:nvSpPr>
          <p:cNvPr id="22" name="TextBox 21">
            <a:extLst>
              <a:ext uri="{FF2B5EF4-FFF2-40B4-BE49-F238E27FC236}">
                <a16:creationId xmlns:a16="http://schemas.microsoft.com/office/drawing/2014/main" id="{60475B1A-8401-4701-A574-C582A919F140}"/>
              </a:ext>
            </a:extLst>
          </p:cNvPr>
          <p:cNvSpPr txBox="1"/>
          <p:nvPr/>
        </p:nvSpPr>
        <p:spPr>
          <a:xfrm>
            <a:off x="1216505" y="3645025"/>
            <a:ext cx="6922196" cy="1400383"/>
          </a:xfrm>
          <a:prstGeom prst="rect">
            <a:avLst/>
          </a:prstGeom>
          <a:solidFill>
            <a:schemeClr val="bg1"/>
          </a:solidFill>
        </p:spPr>
        <p:txBody>
          <a:bodyPr wrap="square" rtlCol="0">
            <a:spAutoFit/>
          </a:bodyPr>
          <a:lstStyle/>
          <a:p>
            <a:pPr rtl="0">
              <a:spcBef>
                <a:spcPts val="600"/>
              </a:spcBef>
            </a:pPr>
            <a:r>
              <a:rPr lang="en-GB" b="1" i="0" u="none" strike="noStrike">
                <a:solidFill>
                  <a:srgbClr val="596C9C"/>
                </a:solidFill>
                <a:effectLst/>
                <a:latin typeface="Raleway" panose="020B0503030101060003" pitchFamily="34" charset="0"/>
              </a:rPr>
              <a:t>Example Question: </a:t>
            </a:r>
            <a:r>
              <a:rPr lang="en-GB" i="0" u="none" strike="noStrike">
                <a:solidFill>
                  <a:srgbClr val="434343"/>
                </a:solidFill>
                <a:effectLst/>
                <a:latin typeface="Raleway" panose="020B0503030101060003" pitchFamily="34" charset="0"/>
              </a:rPr>
              <a:t>Evaluate the effect on the taste, texture or appearance of adding the following ingredients to a ‘Tart </a:t>
            </a:r>
            <a:r>
              <a:rPr lang="en-GB" i="0" u="none" strike="noStrike" err="1">
                <a:solidFill>
                  <a:srgbClr val="434343"/>
                </a:solidFill>
                <a:effectLst/>
                <a:latin typeface="Raleway" panose="020B0503030101060003" pitchFamily="34" charset="0"/>
              </a:rPr>
              <a:t>Provencale</a:t>
            </a:r>
            <a:r>
              <a:rPr lang="en-GB" i="0" u="none" strike="noStrike">
                <a:solidFill>
                  <a:srgbClr val="434343"/>
                </a:solidFill>
                <a:effectLst/>
                <a:latin typeface="Raleway" panose="020B0503030101060003" pitchFamily="34" charset="0"/>
              </a:rPr>
              <a:t>’ (1)</a:t>
            </a:r>
          </a:p>
          <a:p>
            <a:pPr rtl="0">
              <a:spcBef>
                <a:spcPts val="600"/>
              </a:spcBef>
            </a:pPr>
            <a:r>
              <a:rPr lang="en-GB" i="0" u="none" strike="noStrike">
                <a:solidFill>
                  <a:srgbClr val="434343"/>
                </a:solidFill>
                <a:effectLst/>
                <a:latin typeface="Raleway" panose="020B0503030101060003" pitchFamily="34" charset="0"/>
              </a:rPr>
              <a:t>Chopped garlic </a:t>
            </a:r>
          </a:p>
          <a:p>
            <a:pPr rtl="0">
              <a:spcBef>
                <a:spcPts val="600"/>
              </a:spcBef>
            </a:pPr>
            <a:r>
              <a:rPr lang="en-GB" i="0" u="none" strike="noStrike">
                <a:solidFill>
                  <a:srgbClr val="434343"/>
                </a:solidFill>
                <a:effectLst/>
                <a:latin typeface="Raleway" panose="020B0503030101060003" pitchFamily="34" charset="0"/>
              </a:rPr>
              <a:t>Cheddar  cheese</a:t>
            </a:r>
          </a:p>
          <a:p>
            <a:pPr rtl="0">
              <a:spcBef>
                <a:spcPts val="600"/>
              </a:spcBef>
            </a:pPr>
            <a:r>
              <a:rPr lang="en-GB" i="0" u="none" strike="noStrike">
                <a:solidFill>
                  <a:srgbClr val="434343"/>
                </a:solidFill>
                <a:effectLst/>
                <a:latin typeface="Raleway" panose="020B0503030101060003" pitchFamily="34" charset="0"/>
              </a:rPr>
              <a:t>Tomatoes.</a:t>
            </a:r>
          </a:p>
        </p:txBody>
      </p:sp>
      <p:grpSp>
        <p:nvGrpSpPr>
          <p:cNvPr id="23" name="Google Shape;5318;p55">
            <a:extLst>
              <a:ext uri="{FF2B5EF4-FFF2-40B4-BE49-F238E27FC236}">
                <a16:creationId xmlns:a16="http://schemas.microsoft.com/office/drawing/2014/main" id="{D0B66684-CAD0-40EF-AE7B-9551AA09AD09}"/>
              </a:ext>
            </a:extLst>
          </p:cNvPr>
          <p:cNvGrpSpPr/>
          <p:nvPr/>
        </p:nvGrpSpPr>
        <p:grpSpPr>
          <a:xfrm rot="561217">
            <a:off x="8150526" y="1913462"/>
            <a:ext cx="504506" cy="448823"/>
            <a:chOff x="1988765" y="2627186"/>
            <a:chExt cx="387214" cy="383596"/>
          </a:xfrm>
        </p:grpSpPr>
        <p:sp>
          <p:nvSpPr>
            <p:cNvPr id="24" name="Google Shape;5319;p55">
              <a:extLst>
                <a:ext uri="{FF2B5EF4-FFF2-40B4-BE49-F238E27FC236}">
                  <a16:creationId xmlns:a16="http://schemas.microsoft.com/office/drawing/2014/main" id="{F2A08E75-61DB-420B-8FA9-D343A1C56D88}"/>
                </a:ext>
              </a:extLst>
            </p:cNvPr>
            <p:cNvSpPr/>
            <p:nvPr/>
          </p:nvSpPr>
          <p:spPr>
            <a:xfrm>
              <a:off x="2165660" y="2627186"/>
              <a:ext cx="210319" cy="210397"/>
            </a:xfrm>
            <a:custGeom>
              <a:avLst/>
              <a:gdLst/>
              <a:ahLst/>
              <a:cxnLst/>
              <a:rect l="l" t="t" r="r" b="b"/>
              <a:pathLst>
                <a:path w="5407" h="5409" extrusionOk="0">
                  <a:moveTo>
                    <a:pt x="2687" y="1"/>
                  </a:moveTo>
                  <a:cubicBezTo>
                    <a:pt x="2657" y="1"/>
                    <a:pt x="2627" y="1"/>
                    <a:pt x="2597" y="2"/>
                  </a:cubicBezTo>
                  <a:cubicBezTo>
                    <a:pt x="1858" y="26"/>
                    <a:pt x="1120" y="336"/>
                    <a:pt x="596" y="860"/>
                  </a:cubicBezTo>
                  <a:cubicBezTo>
                    <a:pt x="406" y="1050"/>
                    <a:pt x="215" y="1288"/>
                    <a:pt x="25" y="1526"/>
                  </a:cubicBezTo>
                  <a:cubicBezTo>
                    <a:pt x="1" y="1574"/>
                    <a:pt x="1" y="1645"/>
                    <a:pt x="25" y="1693"/>
                  </a:cubicBezTo>
                  <a:cubicBezTo>
                    <a:pt x="49" y="1764"/>
                    <a:pt x="96" y="1788"/>
                    <a:pt x="168" y="1788"/>
                  </a:cubicBezTo>
                  <a:lnTo>
                    <a:pt x="430" y="1764"/>
                  </a:lnTo>
                  <a:lnTo>
                    <a:pt x="430" y="1764"/>
                  </a:lnTo>
                  <a:lnTo>
                    <a:pt x="382" y="2717"/>
                  </a:lnTo>
                  <a:cubicBezTo>
                    <a:pt x="382" y="2741"/>
                    <a:pt x="406" y="2789"/>
                    <a:pt x="430" y="2812"/>
                  </a:cubicBezTo>
                  <a:cubicBezTo>
                    <a:pt x="453" y="2860"/>
                    <a:pt x="501" y="2860"/>
                    <a:pt x="549" y="2860"/>
                  </a:cubicBezTo>
                  <a:lnTo>
                    <a:pt x="1477" y="2836"/>
                  </a:lnTo>
                  <a:lnTo>
                    <a:pt x="1454" y="3765"/>
                  </a:lnTo>
                  <a:cubicBezTo>
                    <a:pt x="1430" y="3813"/>
                    <a:pt x="1454" y="3860"/>
                    <a:pt x="1477" y="3884"/>
                  </a:cubicBezTo>
                  <a:cubicBezTo>
                    <a:pt x="1525" y="3908"/>
                    <a:pt x="1549" y="3932"/>
                    <a:pt x="1597" y="3932"/>
                  </a:cubicBezTo>
                  <a:lnTo>
                    <a:pt x="2525" y="3884"/>
                  </a:lnTo>
                  <a:lnTo>
                    <a:pt x="2501" y="4813"/>
                  </a:lnTo>
                  <a:cubicBezTo>
                    <a:pt x="2501" y="4860"/>
                    <a:pt x="2525" y="4908"/>
                    <a:pt x="2549" y="4932"/>
                  </a:cubicBezTo>
                  <a:cubicBezTo>
                    <a:pt x="2573" y="4956"/>
                    <a:pt x="2621" y="4979"/>
                    <a:pt x="2668" y="4979"/>
                  </a:cubicBezTo>
                  <a:lnTo>
                    <a:pt x="3597" y="4956"/>
                  </a:lnTo>
                  <a:lnTo>
                    <a:pt x="3573" y="5265"/>
                  </a:lnTo>
                  <a:cubicBezTo>
                    <a:pt x="3573" y="5313"/>
                    <a:pt x="3621" y="5360"/>
                    <a:pt x="3668" y="5408"/>
                  </a:cubicBezTo>
                  <a:lnTo>
                    <a:pt x="3740" y="5408"/>
                  </a:lnTo>
                  <a:cubicBezTo>
                    <a:pt x="3764" y="5408"/>
                    <a:pt x="3787" y="5408"/>
                    <a:pt x="3835" y="5384"/>
                  </a:cubicBezTo>
                  <a:cubicBezTo>
                    <a:pt x="4097" y="5194"/>
                    <a:pt x="4335" y="5003"/>
                    <a:pt x="4526" y="4789"/>
                  </a:cubicBezTo>
                  <a:cubicBezTo>
                    <a:pt x="5050" y="4265"/>
                    <a:pt x="5359" y="3551"/>
                    <a:pt x="5383" y="2789"/>
                  </a:cubicBezTo>
                  <a:cubicBezTo>
                    <a:pt x="5407" y="2003"/>
                    <a:pt x="5145" y="1288"/>
                    <a:pt x="4621" y="788"/>
                  </a:cubicBezTo>
                  <a:cubicBezTo>
                    <a:pt x="4117" y="284"/>
                    <a:pt x="3438" y="1"/>
                    <a:pt x="2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20;p55">
              <a:extLst>
                <a:ext uri="{FF2B5EF4-FFF2-40B4-BE49-F238E27FC236}">
                  <a16:creationId xmlns:a16="http://schemas.microsoft.com/office/drawing/2014/main" id="{E6CCA487-F3C8-45E0-8D8D-86EC3F6D6845}"/>
                </a:ext>
              </a:extLst>
            </p:cNvPr>
            <p:cNvSpPr/>
            <p:nvPr/>
          </p:nvSpPr>
          <p:spPr>
            <a:xfrm>
              <a:off x="2165660" y="2682845"/>
              <a:ext cx="3773" cy="12992"/>
            </a:xfrm>
            <a:custGeom>
              <a:avLst/>
              <a:gdLst/>
              <a:ahLst/>
              <a:cxnLst/>
              <a:rect l="l" t="t" r="r" b="b"/>
              <a:pathLst>
                <a:path w="97" h="334" extrusionOk="0">
                  <a:moveTo>
                    <a:pt x="96" y="0"/>
                  </a:moveTo>
                  <a:cubicBezTo>
                    <a:pt x="72" y="48"/>
                    <a:pt x="49" y="72"/>
                    <a:pt x="25" y="95"/>
                  </a:cubicBezTo>
                  <a:cubicBezTo>
                    <a:pt x="1" y="143"/>
                    <a:pt x="1" y="214"/>
                    <a:pt x="25" y="262"/>
                  </a:cubicBezTo>
                  <a:cubicBezTo>
                    <a:pt x="49" y="310"/>
                    <a:pt x="72" y="333"/>
                    <a:pt x="96" y="333"/>
                  </a:cubicBezTo>
                  <a:lnTo>
                    <a:pt x="96" y="0"/>
                  </a:lnTo>
                  <a:close/>
                </a:path>
              </a:pathLst>
            </a:custGeom>
            <a:solidFill>
              <a:srgbClr val="FFF4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21;p55">
              <a:extLst>
                <a:ext uri="{FF2B5EF4-FFF2-40B4-BE49-F238E27FC236}">
                  <a16:creationId xmlns:a16="http://schemas.microsoft.com/office/drawing/2014/main" id="{F315AA3B-607D-47C7-8188-7BDE72495839}"/>
                </a:ext>
              </a:extLst>
            </p:cNvPr>
            <p:cNvSpPr/>
            <p:nvPr/>
          </p:nvSpPr>
          <p:spPr>
            <a:xfrm>
              <a:off x="2300003" y="2664292"/>
              <a:ext cx="75967" cy="173288"/>
            </a:xfrm>
            <a:custGeom>
              <a:avLst/>
              <a:gdLst/>
              <a:ahLst/>
              <a:cxnLst/>
              <a:rect l="l" t="t" r="r" b="b"/>
              <a:pathLst>
                <a:path w="1953" h="4455" extrusionOk="0">
                  <a:moveTo>
                    <a:pt x="1310" y="1"/>
                  </a:moveTo>
                  <a:lnTo>
                    <a:pt x="1310" y="1"/>
                  </a:lnTo>
                  <a:cubicBezTo>
                    <a:pt x="1524" y="406"/>
                    <a:pt x="1643" y="882"/>
                    <a:pt x="1619" y="1382"/>
                  </a:cubicBezTo>
                  <a:cubicBezTo>
                    <a:pt x="1596" y="2120"/>
                    <a:pt x="1286" y="2859"/>
                    <a:pt x="762" y="3382"/>
                  </a:cubicBezTo>
                  <a:cubicBezTo>
                    <a:pt x="572" y="3573"/>
                    <a:pt x="333" y="3787"/>
                    <a:pt x="71" y="3978"/>
                  </a:cubicBezTo>
                  <a:cubicBezTo>
                    <a:pt x="48" y="3978"/>
                    <a:pt x="24" y="4002"/>
                    <a:pt x="0" y="4002"/>
                  </a:cubicBezTo>
                  <a:lnTo>
                    <a:pt x="143" y="4002"/>
                  </a:lnTo>
                  <a:lnTo>
                    <a:pt x="119" y="4311"/>
                  </a:lnTo>
                  <a:cubicBezTo>
                    <a:pt x="119" y="4359"/>
                    <a:pt x="167" y="4406"/>
                    <a:pt x="214" y="4454"/>
                  </a:cubicBezTo>
                  <a:lnTo>
                    <a:pt x="286" y="4454"/>
                  </a:lnTo>
                  <a:cubicBezTo>
                    <a:pt x="310" y="4454"/>
                    <a:pt x="333" y="4454"/>
                    <a:pt x="381" y="4430"/>
                  </a:cubicBezTo>
                  <a:cubicBezTo>
                    <a:pt x="643" y="4240"/>
                    <a:pt x="881" y="4049"/>
                    <a:pt x="1072" y="3835"/>
                  </a:cubicBezTo>
                  <a:cubicBezTo>
                    <a:pt x="1596" y="3311"/>
                    <a:pt x="1905" y="2573"/>
                    <a:pt x="1929" y="1835"/>
                  </a:cubicBezTo>
                  <a:cubicBezTo>
                    <a:pt x="1953" y="1144"/>
                    <a:pt x="1738" y="501"/>
                    <a:pt x="1310"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22;p55">
              <a:extLst>
                <a:ext uri="{FF2B5EF4-FFF2-40B4-BE49-F238E27FC236}">
                  <a16:creationId xmlns:a16="http://schemas.microsoft.com/office/drawing/2014/main" id="{BF07DDAF-8C22-4540-95E3-054A157B5600}"/>
                </a:ext>
              </a:extLst>
            </p:cNvPr>
            <p:cNvSpPr/>
            <p:nvPr/>
          </p:nvSpPr>
          <p:spPr>
            <a:xfrm>
              <a:off x="1988765" y="2701320"/>
              <a:ext cx="207518" cy="201100"/>
            </a:xfrm>
            <a:custGeom>
              <a:avLst/>
              <a:gdLst/>
              <a:ahLst/>
              <a:cxnLst/>
              <a:rect l="l" t="t" r="r" b="b"/>
              <a:pathLst>
                <a:path w="5335" h="5170" extrusionOk="0">
                  <a:moveTo>
                    <a:pt x="1828" y="0"/>
                  </a:moveTo>
                  <a:cubicBezTo>
                    <a:pt x="1284" y="0"/>
                    <a:pt x="848" y="154"/>
                    <a:pt x="548" y="454"/>
                  </a:cubicBezTo>
                  <a:cubicBezTo>
                    <a:pt x="119" y="883"/>
                    <a:pt x="0" y="1645"/>
                    <a:pt x="215" y="2597"/>
                  </a:cubicBezTo>
                  <a:cubicBezTo>
                    <a:pt x="405" y="3431"/>
                    <a:pt x="834" y="4336"/>
                    <a:pt x="1405" y="5098"/>
                  </a:cubicBezTo>
                  <a:cubicBezTo>
                    <a:pt x="1429" y="5145"/>
                    <a:pt x="1477" y="5169"/>
                    <a:pt x="1525" y="5169"/>
                  </a:cubicBezTo>
                  <a:lnTo>
                    <a:pt x="2001" y="5169"/>
                  </a:lnTo>
                  <a:cubicBezTo>
                    <a:pt x="2048" y="5169"/>
                    <a:pt x="2072" y="5169"/>
                    <a:pt x="2096" y="5145"/>
                  </a:cubicBezTo>
                  <a:cubicBezTo>
                    <a:pt x="2144" y="5098"/>
                    <a:pt x="2144" y="5074"/>
                    <a:pt x="2144" y="5026"/>
                  </a:cubicBezTo>
                  <a:lnTo>
                    <a:pt x="2120" y="4097"/>
                  </a:lnTo>
                  <a:lnTo>
                    <a:pt x="2120" y="4097"/>
                  </a:lnTo>
                  <a:lnTo>
                    <a:pt x="3049" y="4121"/>
                  </a:lnTo>
                  <a:cubicBezTo>
                    <a:pt x="3096" y="4121"/>
                    <a:pt x="3144" y="4097"/>
                    <a:pt x="3168" y="4074"/>
                  </a:cubicBezTo>
                  <a:cubicBezTo>
                    <a:pt x="3192" y="4050"/>
                    <a:pt x="3215" y="4002"/>
                    <a:pt x="3215" y="3955"/>
                  </a:cubicBezTo>
                  <a:lnTo>
                    <a:pt x="3168" y="3026"/>
                  </a:lnTo>
                  <a:lnTo>
                    <a:pt x="4096" y="3073"/>
                  </a:lnTo>
                  <a:cubicBezTo>
                    <a:pt x="4144" y="3073"/>
                    <a:pt x="4192" y="3050"/>
                    <a:pt x="4216" y="3026"/>
                  </a:cubicBezTo>
                  <a:cubicBezTo>
                    <a:pt x="4239" y="2978"/>
                    <a:pt x="4263" y="2954"/>
                    <a:pt x="4263" y="2907"/>
                  </a:cubicBezTo>
                  <a:lnTo>
                    <a:pt x="4239" y="1978"/>
                  </a:lnTo>
                  <a:lnTo>
                    <a:pt x="5168" y="2002"/>
                  </a:lnTo>
                  <a:cubicBezTo>
                    <a:pt x="5216" y="2002"/>
                    <a:pt x="5240" y="2002"/>
                    <a:pt x="5287" y="1954"/>
                  </a:cubicBezTo>
                  <a:cubicBezTo>
                    <a:pt x="5311" y="1930"/>
                    <a:pt x="5335" y="1883"/>
                    <a:pt x="5311" y="1859"/>
                  </a:cubicBezTo>
                  <a:lnTo>
                    <a:pt x="5311" y="1430"/>
                  </a:lnTo>
                  <a:cubicBezTo>
                    <a:pt x="5311" y="1383"/>
                    <a:pt x="5287" y="1335"/>
                    <a:pt x="5240" y="1311"/>
                  </a:cubicBezTo>
                  <a:cubicBezTo>
                    <a:pt x="4477" y="740"/>
                    <a:pt x="3573" y="311"/>
                    <a:pt x="2739" y="120"/>
                  </a:cubicBezTo>
                  <a:cubicBezTo>
                    <a:pt x="2410" y="40"/>
                    <a:pt x="2105" y="0"/>
                    <a:pt x="1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23;p55">
              <a:extLst>
                <a:ext uri="{FF2B5EF4-FFF2-40B4-BE49-F238E27FC236}">
                  <a16:creationId xmlns:a16="http://schemas.microsoft.com/office/drawing/2014/main" id="{59BB0F24-F403-4566-9CE9-3E25473E1425}"/>
                </a:ext>
              </a:extLst>
            </p:cNvPr>
            <p:cNvSpPr/>
            <p:nvPr/>
          </p:nvSpPr>
          <p:spPr>
            <a:xfrm>
              <a:off x="1988765" y="2703226"/>
              <a:ext cx="83396" cy="199194"/>
            </a:xfrm>
            <a:custGeom>
              <a:avLst/>
              <a:gdLst/>
              <a:ahLst/>
              <a:cxnLst/>
              <a:rect l="l" t="t" r="r" b="b"/>
              <a:pathLst>
                <a:path w="2144" h="5121" extrusionOk="0">
                  <a:moveTo>
                    <a:pt x="1382" y="0"/>
                  </a:moveTo>
                  <a:lnTo>
                    <a:pt x="1382" y="0"/>
                  </a:lnTo>
                  <a:cubicBezTo>
                    <a:pt x="1048" y="48"/>
                    <a:pt x="762" y="191"/>
                    <a:pt x="548" y="405"/>
                  </a:cubicBezTo>
                  <a:cubicBezTo>
                    <a:pt x="119" y="834"/>
                    <a:pt x="0" y="1596"/>
                    <a:pt x="215" y="2548"/>
                  </a:cubicBezTo>
                  <a:cubicBezTo>
                    <a:pt x="405" y="3382"/>
                    <a:pt x="834" y="4287"/>
                    <a:pt x="1405" y="5049"/>
                  </a:cubicBezTo>
                  <a:cubicBezTo>
                    <a:pt x="1429" y="5096"/>
                    <a:pt x="1477" y="5120"/>
                    <a:pt x="1501" y="5120"/>
                  </a:cubicBezTo>
                  <a:lnTo>
                    <a:pt x="2001" y="5120"/>
                  </a:lnTo>
                  <a:cubicBezTo>
                    <a:pt x="2048" y="5120"/>
                    <a:pt x="2072" y="5120"/>
                    <a:pt x="2096" y="5096"/>
                  </a:cubicBezTo>
                  <a:cubicBezTo>
                    <a:pt x="2144" y="5049"/>
                    <a:pt x="2144" y="5025"/>
                    <a:pt x="2144" y="4977"/>
                  </a:cubicBezTo>
                  <a:lnTo>
                    <a:pt x="1977" y="4953"/>
                  </a:lnTo>
                  <a:cubicBezTo>
                    <a:pt x="1929" y="4953"/>
                    <a:pt x="1882" y="4930"/>
                    <a:pt x="1858" y="4906"/>
                  </a:cubicBezTo>
                  <a:cubicBezTo>
                    <a:pt x="1310" y="4144"/>
                    <a:pt x="882" y="3215"/>
                    <a:pt x="691" y="2405"/>
                  </a:cubicBezTo>
                  <a:cubicBezTo>
                    <a:pt x="453" y="1429"/>
                    <a:pt x="572" y="691"/>
                    <a:pt x="1024" y="238"/>
                  </a:cubicBezTo>
                  <a:cubicBezTo>
                    <a:pt x="1120" y="143"/>
                    <a:pt x="1239" y="71"/>
                    <a:pt x="1382"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24;p55">
              <a:extLst>
                <a:ext uri="{FF2B5EF4-FFF2-40B4-BE49-F238E27FC236}">
                  <a16:creationId xmlns:a16="http://schemas.microsoft.com/office/drawing/2014/main" id="{43B373FA-1E70-4404-A88E-9BB4E1484432}"/>
                </a:ext>
              </a:extLst>
            </p:cNvPr>
            <p:cNvSpPr/>
            <p:nvPr/>
          </p:nvSpPr>
          <p:spPr>
            <a:xfrm>
              <a:off x="2105450" y="2801397"/>
              <a:ext cx="156601" cy="209385"/>
            </a:xfrm>
            <a:custGeom>
              <a:avLst/>
              <a:gdLst/>
              <a:ahLst/>
              <a:cxnLst/>
              <a:rect l="l" t="t" r="r" b="b"/>
              <a:pathLst>
                <a:path w="4026" h="5383" extrusionOk="0">
                  <a:moveTo>
                    <a:pt x="2025" y="0"/>
                  </a:moveTo>
                  <a:cubicBezTo>
                    <a:pt x="1978" y="0"/>
                    <a:pt x="1930" y="0"/>
                    <a:pt x="1906" y="48"/>
                  </a:cubicBezTo>
                  <a:cubicBezTo>
                    <a:pt x="1811" y="143"/>
                    <a:pt x="1" y="2310"/>
                    <a:pt x="1" y="3382"/>
                  </a:cubicBezTo>
                  <a:cubicBezTo>
                    <a:pt x="1" y="4477"/>
                    <a:pt x="906" y="5382"/>
                    <a:pt x="2025" y="5382"/>
                  </a:cubicBezTo>
                  <a:cubicBezTo>
                    <a:pt x="3121" y="5382"/>
                    <a:pt x="4026" y="4477"/>
                    <a:pt x="4026" y="3382"/>
                  </a:cubicBezTo>
                  <a:cubicBezTo>
                    <a:pt x="4026" y="2310"/>
                    <a:pt x="2216" y="143"/>
                    <a:pt x="2120" y="48"/>
                  </a:cubicBezTo>
                  <a:cubicBezTo>
                    <a:pt x="2097" y="0"/>
                    <a:pt x="2049" y="0"/>
                    <a:pt x="20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5;p55">
              <a:extLst>
                <a:ext uri="{FF2B5EF4-FFF2-40B4-BE49-F238E27FC236}">
                  <a16:creationId xmlns:a16="http://schemas.microsoft.com/office/drawing/2014/main" id="{666997E6-1F06-4D1A-B9EF-445DA1E1ED7D}"/>
                </a:ext>
              </a:extLst>
            </p:cNvPr>
            <p:cNvSpPr/>
            <p:nvPr/>
          </p:nvSpPr>
          <p:spPr>
            <a:xfrm>
              <a:off x="2105450" y="2801397"/>
              <a:ext cx="109380" cy="209385"/>
            </a:xfrm>
            <a:custGeom>
              <a:avLst/>
              <a:gdLst/>
              <a:ahLst/>
              <a:cxnLst/>
              <a:rect l="l" t="t" r="r" b="b"/>
              <a:pathLst>
                <a:path w="2812" h="5383" extrusionOk="0">
                  <a:moveTo>
                    <a:pt x="2025" y="0"/>
                  </a:moveTo>
                  <a:cubicBezTo>
                    <a:pt x="1978" y="0"/>
                    <a:pt x="1930" y="0"/>
                    <a:pt x="1906" y="48"/>
                  </a:cubicBezTo>
                  <a:cubicBezTo>
                    <a:pt x="1811" y="143"/>
                    <a:pt x="1" y="2310"/>
                    <a:pt x="1" y="3382"/>
                  </a:cubicBezTo>
                  <a:cubicBezTo>
                    <a:pt x="1" y="4477"/>
                    <a:pt x="906" y="5382"/>
                    <a:pt x="2025" y="5382"/>
                  </a:cubicBezTo>
                  <a:cubicBezTo>
                    <a:pt x="2287" y="5382"/>
                    <a:pt x="2549" y="5311"/>
                    <a:pt x="2811" y="5216"/>
                  </a:cubicBezTo>
                  <a:lnTo>
                    <a:pt x="2621" y="5216"/>
                  </a:lnTo>
                  <a:cubicBezTo>
                    <a:pt x="1525" y="5216"/>
                    <a:pt x="620" y="4335"/>
                    <a:pt x="620" y="3215"/>
                  </a:cubicBezTo>
                  <a:cubicBezTo>
                    <a:pt x="620" y="2382"/>
                    <a:pt x="1739" y="858"/>
                    <a:pt x="2263" y="215"/>
                  </a:cubicBezTo>
                  <a:cubicBezTo>
                    <a:pt x="2192" y="119"/>
                    <a:pt x="2144" y="48"/>
                    <a:pt x="2120" y="48"/>
                  </a:cubicBezTo>
                  <a:cubicBezTo>
                    <a:pt x="2097" y="0"/>
                    <a:pt x="2049" y="0"/>
                    <a:pt x="2025"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26;p55">
              <a:extLst>
                <a:ext uri="{FF2B5EF4-FFF2-40B4-BE49-F238E27FC236}">
                  <a16:creationId xmlns:a16="http://schemas.microsoft.com/office/drawing/2014/main" id="{482783B2-2251-4F0B-888A-E274C055826F}"/>
                </a:ext>
              </a:extLst>
            </p:cNvPr>
            <p:cNvSpPr/>
            <p:nvPr/>
          </p:nvSpPr>
          <p:spPr>
            <a:xfrm>
              <a:off x="2141584" y="2902369"/>
              <a:ext cx="84330" cy="84330"/>
            </a:xfrm>
            <a:custGeom>
              <a:avLst/>
              <a:gdLst/>
              <a:ahLst/>
              <a:cxnLst/>
              <a:rect l="l" t="t" r="r" b="b"/>
              <a:pathLst>
                <a:path w="2168" h="2168" extrusionOk="0">
                  <a:moveTo>
                    <a:pt x="1096" y="0"/>
                  </a:moveTo>
                  <a:cubicBezTo>
                    <a:pt x="501" y="0"/>
                    <a:pt x="1" y="500"/>
                    <a:pt x="1" y="1096"/>
                  </a:cubicBezTo>
                  <a:cubicBezTo>
                    <a:pt x="1" y="1691"/>
                    <a:pt x="501" y="2167"/>
                    <a:pt x="1096" y="2167"/>
                  </a:cubicBezTo>
                  <a:cubicBezTo>
                    <a:pt x="1668" y="2167"/>
                    <a:pt x="2168" y="1691"/>
                    <a:pt x="2168" y="1096"/>
                  </a:cubicBezTo>
                  <a:cubicBezTo>
                    <a:pt x="2168" y="500"/>
                    <a:pt x="1668" y="0"/>
                    <a:pt x="1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327;p55">
              <a:extLst>
                <a:ext uri="{FF2B5EF4-FFF2-40B4-BE49-F238E27FC236}">
                  <a16:creationId xmlns:a16="http://schemas.microsoft.com/office/drawing/2014/main" id="{AAF80D9F-71A7-403A-BC7C-E9AAE8247757}"/>
                </a:ext>
              </a:extLst>
            </p:cNvPr>
            <p:cNvSpPr/>
            <p:nvPr/>
          </p:nvSpPr>
          <p:spPr>
            <a:xfrm>
              <a:off x="2141584" y="2909759"/>
              <a:ext cx="76939" cy="76939"/>
            </a:xfrm>
            <a:custGeom>
              <a:avLst/>
              <a:gdLst/>
              <a:ahLst/>
              <a:cxnLst/>
              <a:rect l="l" t="t" r="r" b="b"/>
              <a:pathLst>
                <a:path w="1978" h="1978" extrusionOk="0">
                  <a:moveTo>
                    <a:pt x="501" y="1"/>
                  </a:moveTo>
                  <a:cubicBezTo>
                    <a:pt x="191" y="191"/>
                    <a:pt x="1" y="525"/>
                    <a:pt x="1" y="906"/>
                  </a:cubicBezTo>
                  <a:cubicBezTo>
                    <a:pt x="1" y="1501"/>
                    <a:pt x="501" y="1977"/>
                    <a:pt x="1096" y="1977"/>
                  </a:cubicBezTo>
                  <a:cubicBezTo>
                    <a:pt x="1453" y="1977"/>
                    <a:pt x="1787" y="1787"/>
                    <a:pt x="1977" y="1501"/>
                  </a:cubicBezTo>
                  <a:lnTo>
                    <a:pt x="1977" y="1501"/>
                  </a:lnTo>
                  <a:cubicBezTo>
                    <a:pt x="1811" y="1596"/>
                    <a:pt x="1620" y="1668"/>
                    <a:pt x="1382" y="1668"/>
                  </a:cubicBezTo>
                  <a:cubicBezTo>
                    <a:pt x="787" y="1668"/>
                    <a:pt x="310" y="1191"/>
                    <a:pt x="310" y="596"/>
                  </a:cubicBezTo>
                  <a:cubicBezTo>
                    <a:pt x="310" y="382"/>
                    <a:pt x="382" y="167"/>
                    <a:pt x="501"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5144;p55">
            <a:extLst>
              <a:ext uri="{FF2B5EF4-FFF2-40B4-BE49-F238E27FC236}">
                <a16:creationId xmlns:a16="http://schemas.microsoft.com/office/drawing/2014/main" id="{7645AFBF-5CBA-4EF8-B418-56157463C04E}"/>
              </a:ext>
            </a:extLst>
          </p:cNvPr>
          <p:cNvGrpSpPr/>
          <p:nvPr/>
        </p:nvGrpSpPr>
        <p:grpSpPr>
          <a:xfrm>
            <a:off x="301450" y="3915439"/>
            <a:ext cx="383529" cy="382613"/>
            <a:chOff x="2681674" y="3807862"/>
            <a:chExt cx="383529" cy="382613"/>
          </a:xfrm>
        </p:grpSpPr>
        <p:sp>
          <p:nvSpPr>
            <p:cNvPr id="34" name="Google Shape;5145;p55">
              <a:extLst>
                <a:ext uri="{FF2B5EF4-FFF2-40B4-BE49-F238E27FC236}">
                  <a16:creationId xmlns:a16="http://schemas.microsoft.com/office/drawing/2014/main" id="{E9E9074E-A31D-4313-B3F8-2DE26ADD946F}"/>
                </a:ext>
              </a:extLst>
            </p:cNvPr>
            <p:cNvSpPr/>
            <p:nvPr/>
          </p:nvSpPr>
          <p:spPr>
            <a:xfrm>
              <a:off x="2891007" y="3956986"/>
              <a:ext cx="168621" cy="191804"/>
            </a:xfrm>
            <a:custGeom>
              <a:avLst/>
              <a:gdLst/>
              <a:ahLst/>
              <a:cxnLst/>
              <a:rect l="l" t="t" r="r" b="b"/>
              <a:pathLst>
                <a:path w="4335" h="4931" extrusionOk="0">
                  <a:moveTo>
                    <a:pt x="644" y="1"/>
                  </a:moveTo>
                  <a:cubicBezTo>
                    <a:pt x="548" y="1"/>
                    <a:pt x="477" y="72"/>
                    <a:pt x="477" y="144"/>
                  </a:cubicBezTo>
                  <a:lnTo>
                    <a:pt x="24" y="4764"/>
                  </a:lnTo>
                  <a:cubicBezTo>
                    <a:pt x="1" y="4859"/>
                    <a:pt x="72" y="4930"/>
                    <a:pt x="167" y="4930"/>
                  </a:cubicBezTo>
                  <a:lnTo>
                    <a:pt x="4168" y="4930"/>
                  </a:lnTo>
                  <a:cubicBezTo>
                    <a:pt x="4263" y="4930"/>
                    <a:pt x="4335" y="4859"/>
                    <a:pt x="4335" y="4764"/>
                  </a:cubicBezTo>
                  <a:lnTo>
                    <a:pt x="3858" y="144"/>
                  </a:lnTo>
                  <a:cubicBezTo>
                    <a:pt x="3858" y="72"/>
                    <a:pt x="3787" y="1"/>
                    <a:pt x="37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146;p55">
              <a:extLst>
                <a:ext uri="{FF2B5EF4-FFF2-40B4-BE49-F238E27FC236}">
                  <a16:creationId xmlns:a16="http://schemas.microsoft.com/office/drawing/2014/main" id="{318253A0-6E42-4F23-B299-6DDB708777DA}"/>
                </a:ext>
              </a:extLst>
            </p:cNvPr>
            <p:cNvSpPr/>
            <p:nvPr/>
          </p:nvSpPr>
          <p:spPr>
            <a:xfrm>
              <a:off x="2891007" y="3956986"/>
              <a:ext cx="48194" cy="191804"/>
            </a:xfrm>
            <a:custGeom>
              <a:avLst/>
              <a:gdLst/>
              <a:ahLst/>
              <a:cxnLst/>
              <a:rect l="l" t="t" r="r" b="b"/>
              <a:pathLst>
                <a:path w="1239" h="4931" extrusionOk="0">
                  <a:moveTo>
                    <a:pt x="620" y="1"/>
                  </a:moveTo>
                  <a:cubicBezTo>
                    <a:pt x="548" y="1"/>
                    <a:pt x="477" y="72"/>
                    <a:pt x="477" y="144"/>
                  </a:cubicBezTo>
                  <a:lnTo>
                    <a:pt x="24" y="4764"/>
                  </a:lnTo>
                  <a:cubicBezTo>
                    <a:pt x="1" y="4859"/>
                    <a:pt x="72" y="4930"/>
                    <a:pt x="167" y="4930"/>
                  </a:cubicBezTo>
                  <a:lnTo>
                    <a:pt x="786" y="4930"/>
                  </a:lnTo>
                  <a:cubicBezTo>
                    <a:pt x="691" y="4930"/>
                    <a:pt x="620" y="4859"/>
                    <a:pt x="644" y="4764"/>
                  </a:cubicBezTo>
                  <a:lnTo>
                    <a:pt x="1096" y="144"/>
                  </a:lnTo>
                  <a:cubicBezTo>
                    <a:pt x="1096" y="72"/>
                    <a:pt x="1167" y="1"/>
                    <a:pt x="1239"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147;p55">
              <a:extLst>
                <a:ext uri="{FF2B5EF4-FFF2-40B4-BE49-F238E27FC236}">
                  <a16:creationId xmlns:a16="http://schemas.microsoft.com/office/drawing/2014/main" id="{178334BD-37D1-44FB-B62F-4EBD280EF385}"/>
                </a:ext>
              </a:extLst>
            </p:cNvPr>
            <p:cNvSpPr/>
            <p:nvPr/>
          </p:nvSpPr>
          <p:spPr>
            <a:xfrm>
              <a:off x="2909521" y="3891253"/>
              <a:ext cx="131590" cy="77834"/>
            </a:xfrm>
            <a:custGeom>
              <a:avLst/>
              <a:gdLst/>
              <a:ahLst/>
              <a:cxnLst/>
              <a:rect l="l" t="t" r="r" b="b"/>
              <a:pathLst>
                <a:path w="3383" h="2001" extrusionOk="0">
                  <a:moveTo>
                    <a:pt x="763" y="0"/>
                  </a:moveTo>
                  <a:cubicBezTo>
                    <a:pt x="334" y="0"/>
                    <a:pt x="1" y="357"/>
                    <a:pt x="1" y="762"/>
                  </a:cubicBezTo>
                  <a:lnTo>
                    <a:pt x="1" y="2000"/>
                  </a:lnTo>
                  <a:lnTo>
                    <a:pt x="3382" y="2000"/>
                  </a:lnTo>
                  <a:lnTo>
                    <a:pt x="3382" y="762"/>
                  </a:lnTo>
                  <a:cubicBezTo>
                    <a:pt x="3382" y="357"/>
                    <a:pt x="3049" y="0"/>
                    <a:pt x="2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148;p55">
              <a:extLst>
                <a:ext uri="{FF2B5EF4-FFF2-40B4-BE49-F238E27FC236}">
                  <a16:creationId xmlns:a16="http://schemas.microsoft.com/office/drawing/2014/main" id="{6002807E-075F-4A73-A373-B90A672AF484}"/>
                </a:ext>
              </a:extLst>
            </p:cNvPr>
            <p:cNvSpPr/>
            <p:nvPr/>
          </p:nvSpPr>
          <p:spPr>
            <a:xfrm>
              <a:off x="2909521" y="3891253"/>
              <a:ext cx="53795" cy="77834"/>
            </a:xfrm>
            <a:custGeom>
              <a:avLst/>
              <a:gdLst/>
              <a:ahLst/>
              <a:cxnLst/>
              <a:rect l="l" t="t" r="r" b="b"/>
              <a:pathLst>
                <a:path w="1383" h="2001" extrusionOk="0">
                  <a:moveTo>
                    <a:pt x="763" y="0"/>
                  </a:moveTo>
                  <a:cubicBezTo>
                    <a:pt x="358" y="0"/>
                    <a:pt x="1" y="357"/>
                    <a:pt x="1" y="762"/>
                  </a:cubicBezTo>
                  <a:lnTo>
                    <a:pt x="1" y="2000"/>
                  </a:lnTo>
                  <a:lnTo>
                    <a:pt x="620" y="2000"/>
                  </a:lnTo>
                  <a:lnTo>
                    <a:pt x="620" y="762"/>
                  </a:lnTo>
                  <a:cubicBezTo>
                    <a:pt x="620" y="357"/>
                    <a:pt x="953" y="0"/>
                    <a:pt x="1382"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149;p55">
              <a:extLst>
                <a:ext uri="{FF2B5EF4-FFF2-40B4-BE49-F238E27FC236}">
                  <a16:creationId xmlns:a16="http://schemas.microsoft.com/office/drawing/2014/main" id="{D74B54B0-E0CF-47C2-A69A-818B4F2B1EDD}"/>
                </a:ext>
              </a:extLst>
            </p:cNvPr>
            <p:cNvSpPr/>
            <p:nvPr/>
          </p:nvSpPr>
          <p:spPr>
            <a:xfrm>
              <a:off x="2969731" y="3915329"/>
              <a:ext cx="12097" cy="12058"/>
            </a:xfrm>
            <a:custGeom>
              <a:avLst/>
              <a:gdLst/>
              <a:ahLst/>
              <a:cxnLst/>
              <a:rect l="l" t="t" r="r" b="b"/>
              <a:pathLst>
                <a:path w="311" h="310" extrusionOk="0">
                  <a:moveTo>
                    <a:pt x="167" y="0"/>
                  </a:moveTo>
                  <a:cubicBezTo>
                    <a:pt x="72" y="0"/>
                    <a:pt x="1" y="72"/>
                    <a:pt x="1" y="143"/>
                  </a:cubicBezTo>
                  <a:cubicBezTo>
                    <a:pt x="1" y="238"/>
                    <a:pt x="72" y="310"/>
                    <a:pt x="167" y="310"/>
                  </a:cubicBezTo>
                  <a:cubicBezTo>
                    <a:pt x="239" y="310"/>
                    <a:pt x="310" y="238"/>
                    <a:pt x="310" y="143"/>
                  </a:cubicBezTo>
                  <a:cubicBezTo>
                    <a:pt x="310" y="72"/>
                    <a:pt x="239"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150;p55">
              <a:extLst>
                <a:ext uri="{FF2B5EF4-FFF2-40B4-BE49-F238E27FC236}">
                  <a16:creationId xmlns:a16="http://schemas.microsoft.com/office/drawing/2014/main" id="{A0E5D5DE-9C76-490E-B8F9-2AE518DBC0C6}"/>
                </a:ext>
              </a:extLst>
            </p:cNvPr>
            <p:cNvSpPr/>
            <p:nvPr/>
          </p:nvSpPr>
          <p:spPr>
            <a:xfrm>
              <a:off x="2945655" y="4022758"/>
              <a:ext cx="59319" cy="84330"/>
            </a:xfrm>
            <a:custGeom>
              <a:avLst/>
              <a:gdLst/>
              <a:ahLst/>
              <a:cxnLst/>
              <a:rect l="l" t="t" r="r" b="b"/>
              <a:pathLst>
                <a:path w="1525" h="2168" extrusionOk="0">
                  <a:moveTo>
                    <a:pt x="620" y="1"/>
                  </a:moveTo>
                  <a:cubicBezTo>
                    <a:pt x="263" y="1"/>
                    <a:pt x="1" y="286"/>
                    <a:pt x="1" y="620"/>
                  </a:cubicBezTo>
                  <a:cubicBezTo>
                    <a:pt x="1" y="953"/>
                    <a:pt x="263" y="1239"/>
                    <a:pt x="620" y="1239"/>
                  </a:cubicBezTo>
                  <a:lnTo>
                    <a:pt x="929" y="1239"/>
                  </a:lnTo>
                  <a:cubicBezTo>
                    <a:pt x="1096" y="1239"/>
                    <a:pt x="1239" y="1382"/>
                    <a:pt x="1239" y="1549"/>
                  </a:cubicBezTo>
                  <a:cubicBezTo>
                    <a:pt x="1239" y="1715"/>
                    <a:pt x="1096" y="1858"/>
                    <a:pt x="929" y="1858"/>
                  </a:cubicBezTo>
                  <a:lnTo>
                    <a:pt x="143" y="1858"/>
                  </a:lnTo>
                  <a:cubicBezTo>
                    <a:pt x="72" y="1858"/>
                    <a:pt x="1" y="1930"/>
                    <a:pt x="1" y="2001"/>
                  </a:cubicBezTo>
                  <a:cubicBezTo>
                    <a:pt x="1" y="2096"/>
                    <a:pt x="72" y="2168"/>
                    <a:pt x="143" y="2168"/>
                  </a:cubicBezTo>
                  <a:lnTo>
                    <a:pt x="929" y="2168"/>
                  </a:lnTo>
                  <a:cubicBezTo>
                    <a:pt x="1263" y="2168"/>
                    <a:pt x="1525" y="1882"/>
                    <a:pt x="1525" y="1549"/>
                  </a:cubicBezTo>
                  <a:cubicBezTo>
                    <a:pt x="1525" y="1215"/>
                    <a:pt x="1263" y="929"/>
                    <a:pt x="929" y="929"/>
                  </a:cubicBezTo>
                  <a:lnTo>
                    <a:pt x="620" y="929"/>
                  </a:lnTo>
                  <a:cubicBezTo>
                    <a:pt x="453" y="929"/>
                    <a:pt x="310" y="787"/>
                    <a:pt x="310" y="620"/>
                  </a:cubicBezTo>
                  <a:cubicBezTo>
                    <a:pt x="310" y="453"/>
                    <a:pt x="453" y="310"/>
                    <a:pt x="620" y="310"/>
                  </a:cubicBezTo>
                  <a:lnTo>
                    <a:pt x="1382" y="310"/>
                  </a:lnTo>
                  <a:cubicBezTo>
                    <a:pt x="1477" y="310"/>
                    <a:pt x="1525" y="239"/>
                    <a:pt x="1525" y="167"/>
                  </a:cubicBezTo>
                  <a:cubicBezTo>
                    <a:pt x="1525" y="72"/>
                    <a:pt x="1477" y="1"/>
                    <a:pt x="1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151;p55">
              <a:extLst>
                <a:ext uri="{FF2B5EF4-FFF2-40B4-BE49-F238E27FC236}">
                  <a16:creationId xmlns:a16="http://schemas.microsoft.com/office/drawing/2014/main" id="{CFD42E19-BEC3-40B9-816A-7810CBB057DB}"/>
                </a:ext>
              </a:extLst>
            </p:cNvPr>
            <p:cNvSpPr/>
            <p:nvPr/>
          </p:nvSpPr>
          <p:spPr>
            <a:xfrm>
              <a:off x="2688169" y="3956986"/>
              <a:ext cx="167687" cy="191804"/>
            </a:xfrm>
            <a:custGeom>
              <a:avLst/>
              <a:gdLst/>
              <a:ahLst/>
              <a:cxnLst/>
              <a:rect l="l" t="t" r="r" b="b"/>
              <a:pathLst>
                <a:path w="4311" h="4931" extrusionOk="0">
                  <a:moveTo>
                    <a:pt x="619" y="1"/>
                  </a:moveTo>
                  <a:cubicBezTo>
                    <a:pt x="524" y="1"/>
                    <a:pt x="476" y="72"/>
                    <a:pt x="453" y="144"/>
                  </a:cubicBezTo>
                  <a:lnTo>
                    <a:pt x="0" y="4764"/>
                  </a:lnTo>
                  <a:cubicBezTo>
                    <a:pt x="0" y="4859"/>
                    <a:pt x="72" y="4930"/>
                    <a:pt x="143" y="4930"/>
                  </a:cubicBezTo>
                  <a:lnTo>
                    <a:pt x="4144" y="4930"/>
                  </a:lnTo>
                  <a:cubicBezTo>
                    <a:pt x="4239" y="4930"/>
                    <a:pt x="4311" y="4859"/>
                    <a:pt x="4311" y="4764"/>
                  </a:cubicBezTo>
                  <a:lnTo>
                    <a:pt x="3834" y="144"/>
                  </a:lnTo>
                  <a:cubicBezTo>
                    <a:pt x="3834" y="72"/>
                    <a:pt x="3763" y="1"/>
                    <a:pt x="36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152;p55">
              <a:extLst>
                <a:ext uri="{FF2B5EF4-FFF2-40B4-BE49-F238E27FC236}">
                  <a16:creationId xmlns:a16="http://schemas.microsoft.com/office/drawing/2014/main" id="{59606C2B-9B1C-4063-80F1-386A8E305BCE}"/>
                </a:ext>
              </a:extLst>
            </p:cNvPr>
            <p:cNvSpPr/>
            <p:nvPr/>
          </p:nvSpPr>
          <p:spPr>
            <a:xfrm>
              <a:off x="2688169" y="3956986"/>
              <a:ext cx="48194" cy="191804"/>
            </a:xfrm>
            <a:custGeom>
              <a:avLst/>
              <a:gdLst/>
              <a:ahLst/>
              <a:cxnLst/>
              <a:rect l="l" t="t" r="r" b="b"/>
              <a:pathLst>
                <a:path w="1239" h="4931" extrusionOk="0">
                  <a:moveTo>
                    <a:pt x="619" y="1"/>
                  </a:moveTo>
                  <a:cubicBezTo>
                    <a:pt x="524" y="1"/>
                    <a:pt x="476" y="72"/>
                    <a:pt x="453" y="144"/>
                  </a:cubicBezTo>
                  <a:lnTo>
                    <a:pt x="0" y="4764"/>
                  </a:lnTo>
                  <a:cubicBezTo>
                    <a:pt x="0" y="4859"/>
                    <a:pt x="72" y="4930"/>
                    <a:pt x="143" y="4930"/>
                  </a:cubicBezTo>
                  <a:lnTo>
                    <a:pt x="762" y="4930"/>
                  </a:lnTo>
                  <a:cubicBezTo>
                    <a:pt x="667" y="4930"/>
                    <a:pt x="596" y="4859"/>
                    <a:pt x="619" y="4764"/>
                  </a:cubicBezTo>
                  <a:lnTo>
                    <a:pt x="1072" y="144"/>
                  </a:lnTo>
                  <a:cubicBezTo>
                    <a:pt x="1072" y="72"/>
                    <a:pt x="1143" y="1"/>
                    <a:pt x="1239"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153;p55">
              <a:extLst>
                <a:ext uri="{FF2B5EF4-FFF2-40B4-BE49-F238E27FC236}">
                  <a16:creationId xmlns:a16="http://schemas.microsoft.com/office/drawing/2014/main" id="{0B1B9D3C-78C3-4359-A87F-125269C360AB}"/>
                </a:ext>
              </a:extLst>
            </p:cNvPr>
            <p:cNvSpPr/>
            <p:nvPr/>
          </p:nvSpPr>
          <p:spPr>
            <a:xfrm>
              <a:off x="2705750" y="3891253"/>
              <a:ext cx="131590" cy="77834"/>
            </a:xfrm>
            <a:custGeom>
              <a:avLst/>
              <a:gdLst/>
              <a:ahLst/>
              <a:cxnLst/>
              <a:rect l="l" t="t" r="r" b="b"/>
              <a:pathLst>
                <a:path w="3383" h="2001" extrusionOk="0">
                  <a:moveTo>
                    <a:pt x="787" y="0"/>
                  </a:moveTo>
                  <a:cubicBezTo>
                    <a:pt x="358" y="0"/>
                    <a:pt x="1" y="357"/>
                    <a:pt x="1" y="762"/>
                  </a:cubicBezTo>
                  <a:lnTo>
                    <a:pt x="1" y="2000"/>
                  </a:lnTo>
                  <a:lnTo>
                    <a:pt x="3382" y="2000"/>
                  </a:lnTo>
                  <a:lnTo>
                    <a:pt x="3382" y="762"/>
                  </a:lnTo>
                  <a:cubicBezTo>
                    <a:pt x="3382" y="357"/>
                    <a:pt x="3049" y="0"/>
                    <a:pt x="26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154;p55">
              <a:extLst>
                <a:ext uri="{FF2B5EF4-FFF2-40B4-BE49-F238E27FC236}">
                  <a16:creationId xmlns:a16="http://schemas.microsoft.com/office/drawing/2014/main" id="{68ED8C2C-D98F-4008-9C5D-7D663A94919F}"/>
                </a:ext>
              </a:extLst>
            </p:cNvPr>
            <p:cNvSpPr/>
            <p:nvPr/>
          </p:nvSpPr>
          <p:spPr>
            <a:xfrm>
              <a:off x="2705750" y="3891253"/>
              <a:ext cx="53756" cy="77834"/>
            </a:xfrm>
            <a:custGeom>
              <a:avLst/>
              <a:gdLst/>
              <a:ahLst/>
              <a:cxnLst/>
              <a:rect l="l" t="t" r="r" b="b"/>
              <a:pathLst>
                <a:path w="1382" h="2001" extrusionOk="0">
                  <a:moveTo>
                    <a:pt x="787" y="0"/>
                  </a:moveTo>
                  <a:cubicBezTo>
                    <a:pt x="358" y="0"/>
                    <a:pt x="1" y="357"/>
                    <a:pt x="1" y="762"/>
                  </a:cubicBezTo>
                  <a:lnTo>
                    <a:pt x="1" y="2000"/>
                  </a:lnTo>
                  <a:lnTo>
                    <a:pt x="620" y="2000"/>
                  </a:lnTo>
                  <a:lnTo>
                    <a:pt x="620" y="762"/>
                  </a:lnTo>
                  <a:cubicBezTo>
                    <a:pt x="620" y="357"/>
                    <a:pt x="977" y="0"/>
                    <a:pt x="1382"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55;p55">
              <a:extLst>
                <a:ext uri="{FF2B5EF4-FFF2-40B4-BE49-F238E27FC236}">
                  <a16:creationId xmlns:a16="http://schemas.microsoft.com/office/drawing/2014/main" id="{DA826FFD-0A37-46C0-9FC6-A034E158DFAD}"/>
                </a:ext>
              </a:extLst>
            </p:cNvPr>
            <p:cNvSpPr/>
            <p:nvPr/>
          </p:nvSpPr>
          <p:spPr>
            <a:xfrm>
              <a:off x="2766893" y="3915329"/>
              <a:ext cx="11164" cy="12058"/>
            </a:xfrm>
            <a:custGeom>
              <a:avLst/>
              <a:gdLst/>
              <a:ahLst/>
              <a:cxnLst/>
              <a:rect l="l" t="t" r="r" b="b"/>
              <a:pathLst>
                <a:path w="287" h="310" extrusionOk="0">
                  <a:moveTo>
                    <a:pt x="143" y="0"/>
                  </a:moveTo>
                  <a:cubicBezTo>
                    <a:pt x="48" y="0"/>
                    <a:pt x="0" y="72"/>
                    <a:pt x="0" y="143"/>
                  </a:cubicBezTo>
                  <a:cubicBezTo>
                    <a:pt x="0" y="238"/>
                    <a:pt x="48" y="310"/>
                    <a:pt x="143" y="310"/>
                  </a:cubicBezTo>
                  <a:cubicBezTo>
                    <a:pt x="215" y="310"/>
                    <a:pt x="286" y="238"/>
                    <a:pt x="286" y="143"/>
                  </a:cubicBezTo>
                  <a:cubicBezTo>
                    <a:pt x="286" y="72"/>
                    <a:pt x="215"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56;p55">
              <a:extLst>
                <a:ext uri="{FF2B5EF4-FFF2-40B4-BE49-F238E27FC236}">
                  <a16:creationId xmlns:a16="http://schemas.microsoft.com/office/drawing/2014/main" id="{7DC8035F-3A61-4381-BD28-7CB778326A0F}"/>
                </a:ext>
              </a:extLst>
            </p:cNvPr>
            <p:cNvSpPr/>
            <p:nvPr/>
          </p:nvSpPr>
          <p:spPr>
            <a:xfrm>
              <a:off x="2790969" y="3915329"/>
              <a:ext cx="11164" cy="11164"/>
            </a:xfrm>
            <a:custGeom>
              <a:avLst/>
              <a:gdLst/>
              <a:ahLst/>
              <a:cxnLst/>
              <a:rect l="l" t="t" r="r" b="b"/>
              <a:pathLst>
                <a:path w="287" h="287" extrusionOk="0">
                  <a:moveTo>
                    <a:pt x="143" y="0"/>
                  </a:moveTo>
                  <a:cubicBezTo>
                    <a:pt x="48" y="0"/>
                    <a:pt x="1" y="72"/>
                    <a:pt x="1" y="143"/>
                  </a:cubicBezTo>
                  <a:cubicBezTo>
                    <a:pt x="1" y="215"/>
                    <a:pt x="48" y="286"/>
                    <a:pt x="143" y="286"/>
                  </a:cubicBezTo>
                  <a:cubicBezTo>
                    <a:pt x="215" y="286"/>
                    <a:pt x="286" y="215"/>
                    <a:pt x="286" y="143"/>
                  </a:cubicBezTo>
                  <a:cubicBezTo>
                    <a:pt x="286" y="72"/>
                    <a:pt x="215"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57;p55">
              <a:extLst>
                <a:ext uri="{FF2B5EF4-FFF2-40B4-BE49-F238E27FC236}">
                  <a16:creationId xmlns:a16="http://schemas.microsoft.com/office/drawing/2014/main" id="{7B0BAC08-CF5B-42D6-A85A-08FA359366E6}"/>
                </a:ext>
              </a:extLst>
            </p:cNvPr>
            <p:cNvSpPr/>
            <p:nvPr/>
          </p:nvSpPr>
          <p:spPr>
            <a:xfrm>
              <a:off x="2807655" y="3933843"/>
              <a:ext cx="11164" cy="11164"/>
            </a:xfrm>
            <a:custGeom>
              <a:avLst/>
              <a:gdLst/>
              <a:ahLst/>
              <a:cxnLst/>
              <a:rect l="l" t="t" r="r" b="b"/>
              <a:pathLst>
                <a:path w="287" h="287" extrusionOk="0">
                  <a:moveTo>
                    <a:pt x="143" y="1"/>
                  </a:moveTo>
                  <a:cubicBezTo>
                    <a:pt x="72" y="1"/>
                    <a:pt x="0" y="72"/>
                    <a:pt x="0" y="143"/>
                  </a:cubicBezTo>
                  <a:cubicBezTo>
                    <a:pt x="0" y="239"/>
                    <a:pt x="72" y="286"/>
                    <a:pt x="143" y="286"/>
                  </a:cubicBezTo>
                  <a:cubicBezTo>
                    <a:pt x="238" y="286"/>
                    <a:pt x="286" y="239"/>
                    <a:pt x="286" y="143"/>
                  </a:cubicBezTo>
                  <a:cubicBezTo>
                    <a:pt x="286" y="72"/>
                    <a:pt x="238"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58;p55">
              <a:extLst>
                <a:ext uri="{FF2B5EF4-FFF2-40B4-BE49-F238E27FC236}">
                  <a16:creationId xmlns:a16="http://schemas.microsoft.com/office/drawing/2014/main" id="{123C1999-6603-48DB-AFF3-0FF2583C0EBC}"/>
                </a:ext>
              </a:extLst>
            </p:cNvPr>
            <p:cNvSpPr/>
            <p:nvPr/>
          </p:nvSpPr>
          <p:spPr>
            <a:xfrm>
              <a:off x="2778911" y="3933843"/>
              <a:ext cx="11164" cy="11164"/>
            </a:xfrm>
            <a:custGeom>
              <a:avLst/>
              <a:gdLst/>
              <a:ahLst/>
              <a:cxnLst/>
              <a:rect l="l" t="t" r="r" b="b"/>
              <a:pathLst>
                <a:path w="287" h="287" extrusionOk="0">
                  <a:moveTo>
                    <a:pt x="144" y="1"/>
                  </a:moveTo>
                  <a:cubicBezTo>
                    <a:pt x="49" y="1"/>
                    <a:pt x="1" y="72"/>
                    <a:pt x="1" y="143"/>
                  </a:cubicBezTo>
                  <a:cubicBezTo>
                    <a:pt x="1" y="239"/>
                    <a:pt x="49" y="286"/>
                    <a:pt x="144" y="286"/>
                  </a:cubicBezTo>
                  <a:cubicBezTo>
                    <a:pt x="215" y="286"/>
                    <a:pt x="287" y="239"/>
                    <a:pt x="287" y="143"/>
                  </a:cubicBezTo>
                  <a:cubicBezTo>
                    <a:pt x="287" y="72"/>
                    <a:pt x="215"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59;p55">
              <a:extLst>
                <a:ext uri="{FF2B5EF4-FFF2-40B4-BE49-F238E27FC236}">
                  <a16:creationId xmlns:a16="http://schemas.microsoft.com/office/drawing/2014/main" id="{2089EE0F-55B4-4CEC-AFD9-AFBFB720F4B8}"/>
                </a:ext>
              </a:extLst>
            </p:cNvPr>
            <p:cNvSpPr/>
            <p:nvPr/>
          </p:nvSpPr>
          <p:spPr>
            <a:xfrm>
              <a:off x="2753941" y="3933843"/>
              <a:ext cx="11125" cy="11164"/>
            </a:xfrm>
            <a:custGeom>
              <a:avLst/>
              <a:gdLst/>
              <a:ahLst/>
              <a:cxnLst/>
              <a:rect l="l" t="t" r="r" b="b"/>
              <a:pathLst>
                <a:path w="286" h="287" extrusionOk="0">
                  <a:moveTo>
                    <a:pt x="143" y="1"/>
                  </a:moveTo>
                  <a:cubicBezTo>
                    <a:pt x="71" y="1"/>
                    <a:pt x="0" y="72"/>
                    <a:pt x="0" y="143"/>
                  </a:cubicBezTo>
                  <a:cubicBezTo>
                    <a:pt x="0" y="239"/>
                    <a:pt x="71" y="286"/>
                    <a:pt x="143" y="286"/>
                  </a:cubicBezTo>
                  <a:cubicBezTo>
                    <a:pt x="214" y="286"/>
                    <a:pt x="286" y="239"/>
                    <a:pt x="286" y="143"/>
                  </a:cubicBezTo>
                  <a:cubicBezTo>
                    <a:pt x="286" y="72"/>
                    <a:pt x="214"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60;p55">
              <a:extLst>
                <a:ext uri="{FF2B5EF4-FFF2-40B4-BE49-F238E27FC236}">
                  <a16:creationId xmlns:a16="http://schemas.microsoft.com/office/drawing/2014/main" id="{EA2427E6-82D7-4727-B5E8-83AB6BC3CB4F}"/>
                </a:ext>
              </a:extLst>
            </p:cNvPr>
            <p:cNvSpPr/>
            <p:nvPr/>
          </p:nvSpPr>
          <p:spPr>
            <a:xfrm>
              <a:off x="2724264" y="3933843"/>
              <a:ext cx="12097" cy="11164"/>
            </a:xfrm>
            <a:custGeom>
              <a:avLst/>
              <a:gdLst/>
              <a:ahLst/>
              <a:cxnLst/>
              <a:rect l="l" t="t" r="r" b="b"/>
              <a:pathLst>
                <a:path w="311" h="287" extrusionOk="0">
                  <a:moveTo>
                    <a:pt x="168" y="1"/>
                  </a:moveTo>
                  <a:cubicBezTo>
                    <a:pt x="72" y="1"/>
                    <a:pt x="1" y="72"/>
                    <a:pt x="1" y="143"/>
                  </a:cubicBezTo>
                  <a:cubicBezTo>
                    <a:pt x="1" y="239"/>
                    <a:pt x="72" y="286"/>
                    <a:pt x="168" y="286"/>
                  </a:cubicBezTo>
                  <a:cubicBezTo>
                    <a:pt x="239" y="286"/>
                    <a:pt x="311" y="239"/>
                    <a:pt x="311" y="143"/>
                  </a:cubicBezTo>
                  <a:cubicBezTo>
                    <a:pt x="311" y="72"/>
                    <a:pt x="239"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61;p55">
              <a:extLst>
                <a:ext uri="{FF2B5EF4-FFF2-40B4-BE49-F238E27FC236}">
                  <a16:creationId xmlns:a16="http://schemas.microsoft.com/office/drawing/2014/main" id="{06B406FD-6021-4A1A-8B8D-1E2E980375A6}"/>
                </a:ext>
              </a:extLst>
            </p:cNvPr>
            <p:cNvSpPr/>
            <p:nvPr/>
          </p:nvSpPr>
          <p:spPr>
            <a:xfrm>
              <a:off x="2742817" y="3915329"/>
              <a:ext cx="11125" cy="11164"/>
            </a:xfrm>
            <a:custGeom>
              <a:avLst/>
              <a:gdLst/>
              <a:ahLst/>
              <a:cxnLst/>
              <a:rect l="l" t="t" r="r" b="b"/>
              <a:pathLst>
                <a:path w="286" h="287" extrusionOk="0">
                  <a:moveTo>
                    <a:pt x="143" y="0"/>
                  </a:moveTo>
                  <a:cubicBezTo>
                    <a:pt x="72" y="0"/>
                    <a:pt x="0" y="72"/>
                    <a:pt x="0" y="143"/>
                  </a:cubicBezTo>
                  <a:cubicBezTo>
                    <a:pt x="0" y="215"/>
                    <a:pt x="72" y="286"/>
                    <a:pt x="143" y="286"/>
                  </a:cubicBezTo>
                  <a:cubicBezTo>
                    <a:pt x="215" y="286"/>
                    <a:pt x="286" y="215"/>
                    <a:pt x="286" y="143"/>
                  </a:cubicBezTo>
                  <a:cubicBezTo>
                    <a:pt x="286" y="72"/>
                    <a:pt x="215"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62;p55">
              <a:extLst>
                <a:ext uri="{FF2B5EF4-FFF2-40B4-BE49-F238E27FC236}">
                  <a16:creationId xmlns:a16="http://schemas.microsoft.com/office/drawing/2014/main" id="{8FD4006E-A4DD-48F1-824E-7098FA1C33B6}"/>
                </a:ext>
              </a:extLst>
            </p:cNvPr>
            <p:cNvSpPr/>
            <p:nvPr/>
          </p:nvSpPr>
          <p:spPr>
            <a:xfrm>
              <a:off x="2748379" y="4022758"/>
              <a:ext cx="59319" cy="84330"/>
            </a:xfrm>
            <a:custGeom>
              <a:avLst/>
              <a:gdLst/>
              <a:ahLst/>
              <a:cxnLst/>
              <a:rect l="l" t="t" r="r" b="b"/>
              <a:pathLst>
                <a:path w="1525" h="2168" extrusionOk="0">
                  <a:moveTo>
                    <a:pt x="905" y="310"/>
                  </a:moveTo>
                  <a:cubicBezTo>
                    <a:pt x="1072" y="310"/>
                    <a:pt x="1215" y="453"/>
                    <a:pt x="1215" y="620"/>
                  </a:cubicBezTo>
                  <a:cubicBezTo>
                    <a:pt x="1215" y="787"/>
                    <a:pt x="1072" y="929"/>
                    <a:pt x="905" y="929"/>
                  </a:cubicBezTo>
                  <a:lnTo>
                    <a:pt x="286" y="929"/>
                  </a:lnTo>
                  <a:lnTo>
                    <a:pt x="286" y="310"/>
                  </a:lnTo>
                  <a:close/>
                  <a:moveTo>
                    <a:pt x="143" y="1"/>
                  </a:moveTo>
                  <a:cubicBezTo>
                    <a:pt x="48" y="1"/>
                    <a:pt x="0" y="72"/>
                    <a:pt x="0" y="167"/>
                  </a:cubicBezTo>
                  <a:lnTo>
                    <a:pt x="0" y="2001"/>
                  </a:lnTo>
                  <a:cubicBezTo>
                    <a:pt x="0" y="2096"/>
                    <a:pt x="48" y="2168"/>
                    <a:pt x="143" y="2168"/>
                  </a:cubicBezTo>
                  <a:cubicBezTo>
                    <a:pt x="238" y="2168"/>
                    <a:pt x="286" y="2096"/>
                    <a:pt x="286" y="2001"/>
                  </a:cubicBezTo>
                  <a:lnTo>
                    <a:pt x="286" y="1239"/>
                  </a:lnTo>
                  <a:lnTo>
                    <a:pt x="905" y="1239"/>
                  </a:lnTo>
                  <a:cubicBezTo>
                    <a:pt x="1262" y="1239"/>
                    <a:pt x="1524" y="953"/>
                    <a:pt x="1524" y="620"/>
                  </a:cubicBezTo>
                  <a:cubicBezTo>
                    <a:pt x="1524" y="286"/>
                    <a:pt x="1262" y="1"/>
                    <a:pt x="9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163;p55">
              <a:extLst>
                <a:ext uri="{FF2B5EF4-FFF2-40B4-BE49-F238E27FC236}">
                  <a16:creationId xmlns:a16="http://schemas.microsoft.com/office/drawing/2014/main" id="{273048F7-45E4-4A18-9B18-800272DAE359}"/>
                </a:ext>
              </a:extLst>
            </p:cNvPr>
            <p:cNvSpPr/>
            <p:nvPr/>
          </p:nvSpPr>
          <p:spPr>
            <a:xfrm>
              <a:off x="2688169" y="3807862"/>
              <a:ext cx="371471" cy="370576"/>
            </a:xfrm>
            <a:custGeom>
              <a:avLst/>
              <a:gdLst/>
              <a:ahLst/>
              <a:cxnLst/>
              <a:rect l="l" t="t" r="r" b="b"/>
              <a:pathLst>
                <a:path w="9550" h="9527" extrusionOk="0">
                  <a:moveTo>
                    <a:pt x="5406" y="310"/>
                  </a:moveTo>
                  <a:cubicBezTo>
                    <a:pt x="5454" y="310"/>
                    <a:pt x="5501" y="334"/>
                    <a:pt x="5525" y="382"/>
                  </a:cubicBezTo>
                  <a:cubicBezTo>
                    <a:pt x="5549" y="429"/>
                    <a:pt x="5549" y="501"/>
                    <a:pt x="5525" y="549"/>
                  </a:cubicBezTo>
                  <a:lnTo>
                    <a:pt x="4763" y="1573"/>
                  </a:lnTo>
                  <a:lnTo>
                    <a:pt x="4025" y="549"/>
                  </a:lnTo>
                  <a:cubicBezTo>
                    <a:pt x="3977" y="501"/>
                    <a:pt x="3977" y="429"/>
                    <a:pt x="4001" y="382"/>
                  </a:cubicBezTo>
                  <a:cubicBezTo>
                    <a:pt x="4025" y="334"/>
                    <a:pt x="4072" y="310"/>
                    <a:pt x="4144" y="310"/>
                  </a:cubicBezTo>
                  <a:close/>
                  <a:moveTo>
                    <a:pt x="4144" y="1"/>
                  </a:moveTo>
                  <a:cubicBezTo>
                    <a:pt x="3977" y="1"/>
                    <a:pt x="3810" y="96"/>
                    <a:pt x="3739" y="239"/>
                  </a:cubicBezTo>
                  <a:cubicBezTo>
                    <a:pt x="3644" y="406"/>
                    <a:pt x="3668" y="596"/>
                    <a:pt x="3763" y="715"/>
                  </a:cubicBezTo>
                  <a:lnTo>
                    <a:pt x="4620" y="1882"/>
                  </a:lnTo>
                  <a:lnTo>
                    <a:pt x="4620" y="4764"/>
                  </a:lnTo>
                  <a:lnTo>
                    <a:pt x="143" y="4764"/>
                  </a:lnTo>
                  <a:cubicBezTo>
                    <a:pt x="72" y="4764"/>
                    <a:pt x="0" y="4835"/>
                    <a:pt x="0" y="4930"/>
                  </a:cubicBezTo>
                  <a:cubicBezTo>
                    <a:pt x="0" y="5002"/>
                    <a:pt x="72" y="5073"/>
                    <a:pt x="143" y="5073"/>
                  </a:cubicBezTo>
                  <a:lnTo>
                    <a:pt x="4620" y="5073"/>
                  </a:lnTo>
                  <a:lnTo>
                    <a:pt x="4620" y="9384"/>
                  </a:lnTo>
                  <a:cubicBezTo>
                    <a:pt x="4620" y="9479"/>
                    <a:pt x="4692" y="9527"/>
                    <a:pt x="4763" y="9527"/>
                  </a:cubicBezTo>
                  <a:cubicBezTo>
                    <a:pt x="4858" y="9527"/>
                    <a:pt x="4930" y="9479"/>
                    <a:pt x="4930" y="9384"/>
                  </a:cubicBezTo>
                  <a:lnTo>
                    <a:pt x="4930" y="5073"/>
                  </a:lnTo>
                  <a:lnTo>
                    <a:pt x="9383" y="5073"/>
                  </a:lnTo>
                  <a:cubicBezTo>
                    <a:pt x="9478" y="5073"/>
                    <a:pt x="9550" y="5002"/>
                    <a:pt x="9550" y="4930"/>
                  </a:cubicBezTo>
                  <a:cubicBezTo>
                    <a:pt x="9550" y="4835"/>
                    <a:pt x="9478" y="4764"/>
                    <a:pt x="9383" y="4764"/>
                  </a:cubicBezTo>
                  <a:lnTo>
                    <a:pt x="4930" y="4764"/>
                  </a:lnTo>
                  <a:lnTo>
                    <a:pt x="4930" y="1882"/>
                  </a:lnTo>
                  <a:lnTo>
                    <a:pt x="5763" y="715"/>
                  </a:lnTo>
                  <a:cubicBezTo>
                    <a:pt x="5882" y="596"/>
                    <a:pt x="5882" y="406"/>
                    <a:pt x="5811" y="239"/>
                  </a:cubicBezTo>
                  <a:cubicBezTo>
                    <a:pt x="5739" y="96"/>
                    <a:pt x="5573" y="1"/>
                    <a:pt x="5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164;p55">
              <a:extLst>
                <a:ext uri="{FF2B5EF4-FFF2-40B4-BE49-F238E27FC236}">
                  <a16:creationId xmlns:a16="http://schemas.microsoft.com/office/drawing/2014/main" id="{B89FFAD3-04BA-4377-9EF8-FD58316F8649}"/>
                </a:ext>
              </a:extLst>
            </p:cNvPr>
            <p:cNvSpPr/>
            <p:nvPr/>
          </p:nvSpPr>
          <p:spPr>
            <a:xfrm>
              <a:off x="2681674" y="4160796"/>
              <a:ext cx="383529" cy="29679"/>
            </a:xfrm>
            <a:custGeom>
              <a:avLst/>
              <a:gdLst/>
              <a:ahLst/>
              <a:cxnLst/>
              <a:rect l="l" t="t" r="r" b="b"/>
              <a:pathLst>
                <a:path w="9860" h="763" extrusionOk="0">
                  <a:moveTo>
                    <a:pt x="167" y="0"/>
                  </a:moveTo>
                  <a:cubicBezTo>
                    <a:pt x="72" y="0"/>
                    <a:pt x="0" y="72"/>
                    <a:pt x="0" y="143"/>
                  </a:cubicBezTo>
                  <a:lnTo>
                    <a:pt x="0" y="619"/>
                  </a:lnTo>
                  <a:cubicBezTo>
                    <a:pt x="0" y="691"/>
                    <a:pt x="72" y="762"/>
                    <a:pt x="167" y="762"/>
                  </a:cubicBezTo>
                  <a:lnTo>
                    <a:pt x="9717" y="762"/>
                  </a:lnTo>
                  <a:cubicBezTo>
                    <a:pt x="9788" y="762"/>
                    <a:pt x="9860" y="691"/>
                    <a:pt x="9860" y="619"/>
                  </a:cubicBezTo>
                  <a:lnTo>
                    <a:pt x="9860" y="143"/>
                  </a:lnTo>
                  <a:cubicBezTo>
                    <a:pt x="9860" y="72"/>
                    <a:pt x="9788" y="0"/>
                    <a:pt x="9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Audio 1">
            <a:hlinkClick r:id="" action="ppaction://media"/>
            <a:extLst>
              <a:ext uri="{FF2B5EF4-FFF2-40B4-BE49-F238E27FC236}">
                <a16:creationId xmlns:a16="http://schemas.microsoft.com/office/drawing/2014/main" id="{900BB610-8413-498A-9D75-8ACB2FAB89C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55038" y="455453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3764"/>
    </mc:Choice>
    <mc:Fallback xmlns="">
      <p:transition spd="slow" advTm="83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1" grpId="0"/>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4"/>
        <p:cNvGrpSpPr/>
        <p:nvPr/>
      </p:nvGrpSpPr>
      <p:grpSpPr>
        <a:xfrm>
          <a:off x="0" y="0"/>
          <a:ext cx="0" cy="0"/>
          <a:chOff x="0" y="0"/>
          <a:chExt cx="0" cy="0"/>
        </a:xfrm>
      </p:grpSpPr>
      <p:sp>
        <p:nvSpPr>
          <p:cNvPr id="4001" name="Google Shape;4001;p40"/>
          <p:cNvSpPr txBox="1">
            <a:spLocks noGrp="1"/>
          </p:cNvSpPr>
          <p:nvPr>
            <p:ph type="title" idx="6"/>
          </p:nvPr>
        </p:nvSpPr>
        <p:spPr>
          <a:xfrm>
            <a:off x="577402" y="48582"/>
            <a:ext cx="77178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rgbClr val="596C9C"/>
                </a:solidFill>
              </a:rPr>
              <a:t>Possible answers</a:t>
            </a:r>
            <a:endParaRPr sz="2800">
              <a:solidFill>
                <a:srgbClr val="596C9C"/>
              </a:solidFill>
            </a:endParaRPr>
          </a:p>
        </p:txBody>
      </p:sp>
      <p:sp>
        <p:nvSpPr>
          <p:cNvPr id="21" name="Google Shape;3799;p31">
            <a:extLst>
              <a:ext uri="{FF2B5EF4-FFF2-40B4-BE49-F238E27FC236}">
                <a16:creationId xmlns:a16="http://schemas.microsoft.com/office/drawing/2014/main" id="{F0545232-0E87-4394-A099-B083FF1C7CC8}"/>
              </a:ext>
            </a:extLst>
          </p:cNvPr>
          <p:cNvSpPr txBox="1">
            <a:spLocks/>
          </p:cNvSpPr>
          <p:nvPr/>
        </p:nvSpPr>
        <p:spPr>
          <a:xfrm>
            <a:off x="779851" y="613757"/>
            <a:ext cx="7378357" cy="3636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9pPr>
          </a:lstStyle>
          <a:p>
            <a:pPr marL="152400" indent="0" fontAlgn="base">
              <a:spcAft>
                <a:spcPts val="1000"/>
              </a:spcAft>
            </a:pPr>
            <a:r>
              <a:rPr lang="en-GB" b="1">
                <a:solidFill>
                  <a:srgbClr val="DD7E6B"/>
                </a:solidFill>
              </a:rPr>
              <a:t>CHOPPED GARLIC possible answers </a:t>
            </a:r>
          </a:p>
        </p:txBody>
      </p:sp>
      <p:sp>
        <p:nvSpPr>
          <p:cNvPr id="5" name="Google Shape;3799;p31">
            <a:extLst>
              <a:ext uri="{FF2B5EF4-FFF2-40B4-BE49-F238E27FC236}">
                <a16:creationId xmlns:a16="http://schemas.microsoft.com/office/drawing/2014/main" id="{0556E87D-5924-4E2E-A42F-92D91CA3AC73}"/>
              </a:ext>
            </a:extLst>
          </p:cNvPr>
          <p:cNvSpPr txBox="1">
            <a:spLocks/>
          </p:cNvSpPr>
          <p:nvPr/>
        </p:nvSpPr>
        <p:spPr>
          <a:xfrm>
            <a:off x="740316" y="820129"/>
            <a:ext cx="7378357" cy="63959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9pPr>
          </a:lstStyle>
          <a:p>
            <a:pPr algn="l" fontAlgn="base">
              <a:buFont typeface="Arial" panose="020B0604020202020204" pitchFamily="34" charset="0"/>
              <a:buChar char="•"/>
            </a:pPr>
            <a:r>
              <a:rPr lang="en-GB" sz="1600" b="0" i="0" u="none" strike="noStrike">
                <a:solidFill>
                  <a:srgbClr val="000000"/>
                </a:solidFill>
                <a:effectLst/>
                <a:latin typeface="Source Sans Pro" panose="020B0503030403020204" pitchFamily="34" charset="0"/>
                <a:ea typeface="Source Sans Pro" panose="020B0503030403020204" pitchFamily="34" charset="0"/>
              </a:rPr>
              <a:t>Chopped garlic can be </a:t>
            </a:r>
            <a:r>
              <a:rPr lang="en-GB" sz="1600" b="1" i="0" u="none" strike="noStrike">
                <a:solidFill>
                  <a:srgbClr val="596C9C"/>
                </a:solidFill>
                <a:effectLst/>
                <a:latin typeface="Source Sans Pro" panose="020B0503030403020204" pitchFamily="34" charset="0"/>
                <a:ea typeface="Source Sans Pro" panose="020B0503030403020204" pitchFamily="34" charset="0"/>
              </a:rPr>
              <a:t>gritty in texture </a:t>
            </a:r>
            <a:r>
              <a:rPr lang="en-GB" sz="1600" b="0" i="0" u="none" strike="noStrike">
                <a:solidFill>
                  <a:srgbClr val="000000"/>
                </a:solidFill>
                <a:effectLst/>
                <a:latin typeface="Source Sans Pro" panose="020B0503030403020204" pitchFamily="34" charset="0"/>
                <a:ea typeface="Source Sans Pro" panose="020B0503030403020204" pitchFamily="34" charset="0"/>
              </a:rPr>
              <a:t>(F) which may </a:t>
            </a:r>
            <a:r>
              <a:rPr lang="en-GB" sz="1600" b="1" i="0" u="none" strike="noStrike">
                <a:solidFill>
                  <a:srgbClr val="596C9C"/>
                </a:solidFill>
                <a:effectLst/>
                <a:latin typeface="Source Sans Pro" panose="020B0503030403020204" pitchFamily="34" charset="0"/>
                <a:ea typeface="Source Sans Pro" panose="020B0503030403020204" pitchFamily="34" charset="0"/>
              </a:rPr>
              <a:t>not be good </a:t>
            </a:r>
            <a:r>
              <a:rPr lang="en-GB" sz="1600" b="0" i="0" u="none" strike="noStrike">
                <a:solidFill>
                  <a:srgbClr val="000000"/>
                </a:solidFill>
                <a:effectLst/>
                <a:latin typeface="Source Sans Pro" panose="020B0503030403020204" pitchFamily="34" charset="0"/>
                <a:ea typeface="Source Sans Pro" panose="020B0503030403020204" pitchFamily="34" charset="0"/>
              </a:rPr>
              <a:t>(O) as it would </a:t>
            </a:r>
            <a:r>
              <a:rPr lang="en-GB" sz="1600" b="1" i="0" u="none" strike="noStrike">
                <a:solidFill>
                  <a:srgbClr val="596C9C"/>
                </a:solidFill>
                <a:effectLst/>
                <a:latin typeface="Source Sans Pro" panose="020B0503030403020204" pitchFamily="34" charset="0"/>
                <a:ea typeface="Source Sans Pro" panose="020B0503030403020204" pitchFamily="34" charset="0"/>
              </a:rPr>
              <a:t>spoil the smooth texture</a:t>
            </a:r>
            <a:r>
              <a:rPr lang="en-GB" sz="1600" b="0" i="0" u="none" strike="noStrike">
                <a:solidFill>
                  <a:srgbClr val="000000"/>
                </a:solidFill>
                <a:effectLst/>
                <a:latin typeface="Source Sans Pro" panose="020B0503030403020204" pitchFamily="34" charset="0"/>
                <a:ea typeface="Source Sans Pro" panose="020B0503030403020204" pitchFamily="34" charset="0"/>
              </a:rPr>
              <a:t> (O) of the Tart </a:t>
            </a:r>
            <a:r>
              <a:rPr lang="en-GB" sz="1600" b="0" i="0" u="none" strike="noStrike" err="1">
                <a:solidFill>
                  <a:srgbClr val="000000"/>
                </a:solidFill>
                <a:effectLst/>
                <a:latin typeface="Source Sans Pro" panose="020B0503030403020204" pitchFamily="34" charset="0"/>
                <a:ea typeface="Source Sans Pro" panose="020B0503030403020204" pitchFamily="34" charset="0"/>
              </a:rPr>
              <a:t>Provencale</a:t>
            </a:r>
            <a:r>
              <a:rPr lang="en-GB" sz="1600" b="0" i="0" u="none" strike="noStrike">
                <a:solidFill>
                  <a:srgbClr val="000000"/>
                </a:solidFill>
                <a:effectLst/>
                <a:latin typeface="Source Sans Pro" panose="020B0503030403020204" pitchFamily="34" charset="0"/>
                <a:ea typeface="Source Sans Pro" panose="020B0503030403020204" pitchFamily="34" charset="0"/>
              </a:rPr>
              <a:t>.</a:t>
            </a:r>
            <a:endParaRPr lang="en-GB" sz="1600" b="1">
              <a:solidFill>
                <a:schemeClr val="bg1">
                  <a:lumMod val="65000"/>
                </a:schemeClr>
              </a:solidFill>
              <a:latin typeface="Source Sans Pro" panose="020B0503030403020204" pitchFamily="34" charset="0"/>
              <a:ea typeface="Source Sans Pro" panose="020B0503030403020204" pitchFamily="34" charset="0"/>
            </a:endParaRPr>
          </a:p>
        </p:txBody>
      </p:sp>
      <p:sp>
        <p:nvSpPr>
          <p:cNvPr id="6" name="Google Shape;3799;p31">
            <a:extLst>
              <a:ext uri="{FF2B5EF4-FFF2-40B4-BE49-F238E27FC236}">
                <a16:creationId xmlns:a16="http://schemas.microsoft.com/office/drawing/2014/main" id="{112745AE-B4CB-4BC5-9C90-FEE0373D75F8}"/>
              </a:ext>
            </a:extLst>
          </p:cNvPr>
          <p:cNvSpPr txBox="1">
            <a:spLocks/>
          </p:cNvSpPr>
          <p:nvPr/>
        </p:nvSpPr>
        <p:spPr>
          <a:xfrm>
            <a:off x="779851" y="1366618"/>
            <a:ext cx="7345624" cy="6156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9pPr>
          </a:lstStyle>
          <a:p>
            <a:pPr marL="139700" indent="0" fontAlgn="base"/>
            <a:r>
              <a:rPr lang="en-GB" b="1">
                <a:solidFill>
                  <a:srgbClr val="DD7E6B"/>
                </a:solidFill>
              </a:rPr>
              <a:t>MATURE CHEDDAR CHEESE</a:t>
            </a:r>
          </a:p>
          <a:p>
            <a:pPr algn="l" fontAlgn="base">
              <a:buFont typeface="Arial" panose="020B0604020202020204" pitchFamily="34" charset="0"/>
              <a:buChar char="•"/>
            </a:pPr>
            <a:r>
              <a:rPr lang="en-GB" sz="1600">
                <a:solidFill>
                  <a:schemeClr val="tx1"/>
                </a:solidFill>
                <a:latin typeface="Source Sans Pro" panose="020B0503030403020204" pitchFamily="34" charset="0"/>
              </a:rPr>
              <a:t>Mature cheddar cheese has a </a:t>
            </a:r>
            <a:r>
              <a:rPr lang="en-GB" sz="1600" b="1">
                <a:solidFill>
                  <a:srgbClr val="596C9C"/>
                </a:solidFill>
                <a:latin typeface="Source Sans Pro" panose="020B0503030403020204" pitchFamily="34" charset="0"/>
              </a:rPr>
              <a:t>strong taste </a:t>
            </a:r>
            <a:r>
              <a:rPr lang="en-GB" sz="1600">
                <a:solidFill>
                  <a:schemeClr val="tx1"/>
                </a:solidFill>
                <a:latin typeface="Source Sans Pro" panose="020B0503030403020204" pitchFamily="34" charset="0"/>
              </a:rPr>
              <a:t>(F) which is </a:t>
            </a:r>
            <a:r>
              <a:rPr lang="en-GB" sz="1600" b="1">
                <a:solidFill>
                  <a:srgbClr val="596C9C"/>
                </a:solidFill>
                <a:latin typeface="Source Sans Pro" panose="020B0503030403020204" pitchFamily="34" charset="0"/>
              </a:rPr>
              <a:t>good</a:t>
            </a:r>
            <a:r>
              <a:rPr lang="en-GB" sz="1600">
                <a:solidFill>
                  <a:schemeClr val="tx1"/>
                </a:solidFill>
                <a:latin typeface="Source Sans Pro" panose="020B0503030403020204" pitchFamily="34" charset="0"/>
              </a:rPr>
              <a:t> (O) as the </a:t>
            </a:r>
            <a:r>
              <a:rPr lang="en-GB" sz="1600">
                <a:solidFill>
                  <a:srgbClr val="000000"/>
                </a:solidFill>
                <a:latin typeface="Source Sans Pro" panose="020B0503030403020204" pitchFamily="34" charset="0"/>
                <a:ea typeface="Source Sans Pro" panose="020B0503030403020204" pitchFamily="34" charset="0"/>
              </a:rPr>
              <a:t>Tart </a:t>
            </a:r>
            <a:r>
              <a:rPr lang="en-GB" sz="1600" err="1">
                <a:solidFill>
                  <a:srgbClr val="000000"/>
                </a:solidFill>
                <a:latin typeface="Source Sans Pro" panose="020B0503030403020204" pitchFamily="34" charset="0"/>
                <a:ea typeface="Source Sans Pro" panose="020B0503030403020204" pitchFamily="34" charset="0"/>
              </a:rPr>
              <a:t>Provencale</a:t>
            </a:r>
            <a:r>
              <a:rPr lang="en-GB" sz="1600">
                <a:solidFill>
                  <a:schemeClr val="tx1"/>
                </a:solidFill>
                <a:latin typeface="Source Sans Pro" panose="020B0503030403020204" pitchFamily="34" charset="0"/>
              </a:rPr>
              <a:t> would </a:t>
            </a:r>
            <a:r>
              <a:rPr lang="en-GB" sz="1600" b="1">
                <a:solidFill>
                  <a:srgbClr val="596C9C"/>
                </a:solidFill>
                <a:latin typeface="Source Sans Pro" panose="020B0503030403020204" pitchFamily="34" charset="0"/>
              </a:rPr>
              <a:t>taste bland</a:t>
            </a:r>
            <a:r>
              <a:rPr lang="en-GB" sz="1600">
                <a:solidFill>
                  <a:schemeClr val="tx1"/>
                </a:solidFill>
                <a:latin typeface="Source Sans Pro" panose="020B0503030403020204" pitchFamily="34" charset="0"/>
              </a:rPr>
              <a:t> without it (C).</a:t>
            </a:r>
          </a:p>
        </p:txBody>
      </p:sp>
      <p:sp>
        <p:nvSpPr>
          <p:cNvPr id="9" name="Google Shape;3799;p31">
            <a:extLst>
              <a:ext uri="{FF2B5EF4-FFF2-40B4-BE49-F238E27FC236}">
                <a16:creationId xmlns:a16="http://schemas.microsoft.com/office/drawing/2014/main" id="{25369E9E-30BB-4F02-8FC8-6697DF1E9B5A}"/>
              </a:ext>
            </a:extLst>
          </p:cNvPr>
          <p:cNvSpPr txBox="1">
            <a:spLocks/>
          </p:cNvSpPr>
          <p:nvPr/>
        </p:nvSpPr>
        <p:spPr>
          <a:xfrm>
            <a:off x="691616" y="2125883"/>
            <a:ext cx="7475756" cy="6156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9pPr>
          </a:lstStyle>
          <a:p>
            <a:pPr marL="139700" indent="0" fontAlgn="base"/>
            <a:r>
              <a:rPr lang="en-GB" b="1">
                <a:solidFill>
                  <a:srgbClr val="DD7E6B"/>
                </a:solidFill>
                <a:latin typeface="Source Sans Pro" panose="020B0503030403020204" pitchFamily="34" charset="0"/>
              </a:rPr>
              <a:t>TOMATOES</a:t>
            </a:r>
          </a:p>
          <a:p>
            <a:pPr algn="l" fontAlgn="base">
              <a:buFont typeface="Arial" panose="020B0604020202020204" pitchFamily="34" charset="0"/>
              <a:buChar char="•"/>
            </a:pPr>
            <a:r>
              <a:rPr lang="en-GB" sz="1600">
                <a:solidFill>
                  <a:schemeClr val="tx1"/>
                </a:solidFill>
                <a:latin typeface="Source Sans Pro" panose="020B0503030403020204" pitchFamily="34" charset="0"/>
              </a:rPr>
              <a:t>Adding tomatoes to a Tart </a:t>
            </a:r>
            <a:r>
              <a:rPr lang="en-GB" sz="1600" err="1">
                <a:solidFill>
                  <a:schemeClr val="tx1"/>
                </a:solidFill>
                <a:latin typeface="Source Sans Pro" panose="020B0503030403020204" pitchFamily="34" charset="0"/>
              </a:rPr>
              <a:t>Provencale</a:t>
            </a:r>
            <a:r>
              <a:rPr lang="en-GB" sz="1600">
                <a:solidFill>
                  <a:schemeClr val="tx1"/>
                </a:solidFill>
                <a:latin typeface="Source Sans Pro" panose="020B0503030403020204" pitchFamily="34" charset="0"/>
              </a:rPr>
              <a:t> would have the effect of adding a </a:t>
            </a:r>
            <a:r>
              <a:rPr lang="en-GB" sz="1600" b="1">
                <a:solidFill>
                  <a:srgbClr val="596C9C"/>
                </a:solidFill>
                <a:latin typeface="Source Sans Pro" panose="020B0503030403020204" pitchFamily="34" charset="0"/>
              </a:rPr>
              <a:t>red colour </a:t>
            </a:r>
            <a:r>
              <a:rPr lang="en-GB" sz="1600">
                <a:solidFill>
                  <a:schemeClr val="tx1"/>
                </a:solidFill>
                <a:latin typeface="Source Sans Pro" panose="020B0503030403020204" pitchFamily="34" charset="0"/>
              </a:rPr>
              <a:t>(F) to the tart, </a:t>
            </a:r>
            <a:r>
              <a:rPr lang="en-GB" sz="1600" b="1">
                <a:solidFill>
                  <a:srgbClr val="596C9C"/>
                </a:solidFill>
                <a:latin typeface="Source Sans Pro" panose="020B0503030403020204" pitchFamily="34" charset="0"/>
              </a:rPr>
              <a:t>which is good </a:t>
            </a:r>
            <a:r>
              <a:rPr lang="en-GB" sz="1600">
                <a:solidFill>
                  <a:schemeClr val="tx1"/>
                </a:solidFill>
                <a:latin typeface="Source Sans Pro" panose="020B0503030403020204" pitchFamily="34" charset="0"/>
              </a:rPr>
              <a:t>(O), as this </a:t>
            </a:r>
            <a:r>
              <a:rPr lang="en-GB" sz="1600" b="1">
                <a:solidFill>
                  <a:srgbClr val="596C9C"/>
                </a:solidFill>
                <a:latin typeface="Source Sans Pro" panose="020B0503030403020204" pitchFamily="34" charset="0"/>
              </a:rPr>
              <a:t>will contrast well with the light colour of the filling </a:t>
            </a:r>
            <a:r>
              <a:rPr lang="en-GB" sz="1600">
                <a:solidFill>
                  <a:schemeClr val="tx1"/>
                </a:solidFill>
                <a:latin typeface="Source Sans Pro" panose="020B0503030403020204" pitchFamily="34" charset="0"/>
              </a:rPr>
              <a:t>(C). </a:t>
            </a:r>
          </a:p>
        </p:txBody>
      </p:sp>
      <p:grpSp>
        <p:nvGrpSpPr>
          <p:cNvPr id="10" name="Google Shape;5187;p55">
            <a:extLst>
              <a:ext uri="{FF2B5EF4-FFF2-40B4-BE49-F238E27FC236}">
                <a16:creationId xmlns:a16="http://schemas.microsoft.com/office/drawing/2014/main" id="{0987DAB4-48A4-4CA5-A4E3-8A56D4CEB8CF}"/>
              </a:ext>
            </a:extLst>
          </p:cNvPr>
          <p:cNvGrpSpPr/>
          <p:nvPr/>
        </p:nvGrpSpPr>
        <p:grpSpPr>
          <a:xfrm rot="17321204">
            <a:off x="8206663" y="2045531"/>
            <a:ext cx="582158" cy="342277"/>
            <a:chOff x="4032291" y="3266182"/>
            <a:chExt cx="382635" cy="251083"/>
          </a:xfrm>
        </p:grpSpPr>
        <p:sp>
          <p:nvSpPr>
            <p:cNvPr id="11" name="Google Shape;5188;p55">
              <a:extLst>
                <a:ext uri="{FF2B5EF4-FFF2-40B4-BE49-F238E27FC236}">
                  <a16:creationId xmlns:a16="http://schemas.microsoft.com/office/drawing/2014/main" id="{676016EB-A094-4148-8FF0-7BF5E4637E9F}"/>
                </a:ext>
              </a:extLst>
            </p:cNvPr>
            <p:cNvSpPr/>
            <p:nvPr/>
          </p:nvSpPr>
          <p:spPr>
            <a:xfrm>
              <a:off x="4032291" y="3266182"/>
              <a:ext cx="382635" cy="251083"/>
            </a:xfrm>
            <a:custGeom>
              <a:avLst/>
              <a:gdLst/>
              <a:ahLst/>
              <a:cxnLst/>
              <a:rect l="l" t="t" r="r" b="b"/>
              <a:pathLst>
                <a:path w="9837" h="6455" extrusionOk="0">
                  <a:moveTo>
                    <a:pt x="8931" y="2930"/>
                  </a:moveTo>
                  <a:cubicBezTo>
                    <a:pt x="9098" y="2930"/>
                    <a:pt x="9217" y="3049"/>
                    <a:pt x="9217" y="3240"/>
                  </a:cubicBezTo>
                  <a:cubicBezTo>
                    <a:pt x="9217" y="3406"/>
                    <a:pt x="9098" y="3525"/>
                    <a:pt x="8931" y="3525"/>
                  </a:cubicBezTo>
                  <a:cubicBezTo>
                    <a:pt x="8741" y="3525"/>
                    <a:pt x="8622" y="3406"/>
                    <a:pt x="8622" y="3240"/>
                  </a:cubicBezTo>
                  <a:cubicBezTo>
                    <a:pt x="8622" y="3049"/>
                    <a:pt x="8741" y="2930"/>
                    <a:pt x="8931" y="2930"/>
                  </a:cubicBezTo>
                  <a:close/>
                  <a:moveTo>
                    <a:pt x="620" y="1"/>
                  </a:moveTo>
                  <a:cubicBezTo>
                    <a:pt x="263" y="1"/>
                    <a:pt x="1" y="263"/>
                    <a:pt x="1" y="620"/>
                  </a:cubicBezTo>
                  <a:lnTo>
                    <a:pt x="1" y="5835"/>
                  </a:lnTo>
                  <a:cubicBezTo>
                    <a:pt x="1" y="6193"/>
                    <a:pt x="263" y="6454"/>
                    <a:pt x="620" y="6454"/>
                  </a:cubicBezTo>
                  <a:lnTo>
                    <a:pt x="6621" y="6454"/>
                  </a:lnTo>
                  <a:cubicBezTo>
                    <a:pt x="6955" y="6454"/>
                    <a:pt x="7216" y="6193"/>
                    <a:pt x="7216" y="5835"/>
                  </a:cubicBezTo>
                  <a:lnTo>
                    <a:pt x="7216" y="4311"/>
                  </a:lnTo>
                  <a:lnTo>
                    <a:pt x="9217" y="4311"/>
                  </a:lnTo>
                  <a:cubicBezTo>
                    <a:pt x="9574" y="4311"/>
                    <a:pt x="9836" y="4025"/>
                    <a:pt x="9836" y="3692"/>
                  </a:cubicBezTo>
                  <a:lnTo>
                    <a:pt x="9836" y="2763"/>
                  </a:lnTo>
                  <a:cubicBezTo>
                    <a:pt x="9836" y="2430"/>
                    <a:pt x="9574" y="2144"/>
                    <a:pt x="9217" y="2144"/>
                  </a:cubicBezTo>
                  <a:lnTo>
                    <a:pt x="7216" y="2144"/>
                  </a:lnTo>
                  <a:lnTo>
                    <a:pt x="7216" y="620"/>
                  </a:lnTo>
                  <a:cubicBezTo>
                    <a:pt x="7216" y="263"/>
                    <a:pt x="6955" y="1"/>
                    <a:pt x="6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189;p55">
              <a:extLst>
                <a:ext uri="{FF2B5EF4-FFF2-40B4-BE49-F238E27FC236}">
                  <a16:creationId xmlns:a16="http://schemas.microsoft.com/office/drawing/2014/main" id="{45C5B1AF-B85D-42B5-963D-6D70214E6C18}"/>
                </a:ext>
              </a:extLst>
            </p:cNvPr>
            <p:cNvSpPr/>
            <p:nvPr/>
          </p:nvSpPr>
          <p:spPr>
            <a:xfrm>
              <a:off x="4032291" y="3266182"/>
              <a:ext cx="47299" cy="251083"/>
            </a:xfrm>
            <a:custGeom>
              <a:avLst/>
              <a:gdLst/>
              <a:ahLst/>
              <a:cxnLst/>
              <a:rect l="l" t="t" r="r" b="b"/>
              <a:pathLst>
                <a:path w="1216" h="6455" extrusionOk="0">
                  <a:moveTo>
                    <a:pt x="620" y="1"/>
                  </a:moveTo>
                  <a:cubicBezTo>
                    <a:pt x="263" y="1"/>
                    <a:pt x="1" y="263"/>
                    <a:pt x="1" y="620"/>
                  </a:cubicBezTo>
                  <a:lnTo>
                    <a:pt x="1" y="5835"/>
                  </a:lnTo>
                  <a:cubicBezTo>
                    <a:pt x="1" y="6193"/>
                    <a:pt x="263" y="6454"/>
                    <a:pt x="620" y="6454"/>
                  </a:cubicBezTo>
                  <a:lnTo>
                    <a:pt x="1215" y="6454"/>
                  </a:lnTo>
                  <a:cubicBezTo>
                    <a:pt x="882" y="6454"/>
                    <a:pt x="620" y="6193"/>
                    <a:pt x="620" y="5835"/>
                  </a:cubicBezTo>
                  <a:lnTo>
                    <a:pt x="620" y="620"/>
                  </a:lnTo>
                  <a:cubicBezTo>
                    <a:pt x="620" y="263"/>
                    <a:pt x="882" y="1"/>
                    <a:pt x="1215"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190;p55">
              <a:extLst>
                <a:ext uri="{FF2B5EF4-FFF2-40B4-BE49-F238E27FC236}">
                  <a16:creationId xmlns:a16="http://schemas.microsoft.com/office/drawing/2014/main" id="{34A1755B-59B9-4E76-8C2E-FCD24EDEF328}"/>
                </a:ext>
              </a:extLst>
            </p:cNvPr>
            <p:cNvSpPr/>
            <p:nvPr/>
          </p:nvSpPr>
          <p:spPr>
            <a:xfrm>
              <a:off x="4095301" y="3314606"/>
              <a:ext cx="114903" cy="101678"/>
            </a:xfrm>
            <a:custGeom>
              <a:avLst/>
              <a:gdLst/>
              <a:ahLst/>
              <a:cxnLst/>
              <a:rect l="l" t="t" r="r" b="b"/>
              <a:pathLst>
                <a:path w="2954" h="2614" extrusionOk="0">
                  <a:moveTo>
                    <a:pt x="548" y="0"/>
                  </a:moveTo>
                  <a:cubicBezTo>
                    <a:pt x="351" y="0"/>
                    <a:pt x="155" y="77"/>
                    <a:pt x="0" y="232"/>
                  </a:cubicBezTo>
                  <a:lnTo>
                    <a:pt x="2405" y="2614"/>
                  </a:lnTo>
                  <a:lnTo>
                    <a:pt x="2953" y="2066"/>
                  </a:lnTo>
                  <a:lnTo>
                    <a:pt x="1096" y="232"/>
                  </a:lnTo>
                  <a:cubicBezTo>
                    <a:pt x="941" y="77"/>
                    <a:pt x="744" y="0"/>
                    <a:pt x="5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191;p55">
              <a:extLst>
                <a:ext uri="{FF2B5EF4-FFF2-40B4-BE49-F238E27FC236}">
                  <a16:creationId xmlns:a16="http://schemas.microsoft.com/office/drawing/2014/main" id="{267ED830-4ACE-4338-93FD-C416772C42F9}"/>
                </a:ext>
              </a:extLst>
            </p:cNvPr>
            <p:cNvSpPr/>
            <p:nvPr/>
          </p:nvSpPr>
          <p:spPr>
            <a:xfrm>
              <a:off x="4095301" y="3316201"/>
              <a:ext cx="101911" cy="100083"/>
            </a:xfrm>
            <a:custGeom>
              <a:avLst/>
              <a:gdLst/>
              <a:ahLst/>
              <a:cxnLst/>
              <a:rect l="l" t="t" r="r" b="b"/>
              <a:pathLst>
                <a:path w="2620" h="2573" extrusionOk="0">
                  <a:moveTo>
                    <a:pt x="262" y="1"/>
                  </a:moveTo>
                  <a:cubicBezTo>
                    <a:pt x="167" y="48"/>
                    <a:pt x="72" y="96"/>
                    <a:pt x="0" y="191"/>
                  </a:cubicBezTo>
                  <a:lnTo>
                    <a:pt x="2405" y="2573"/>
                  </a:lnTo>
                  <a:lnTo>
                    <a:pt x="2620" y="2358"/>
                  </a:lnTo>
                  <a:lnTo>
                    <a:pt x="262"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192;p55">
              <a:extLst>
                <a:ext uri="{FF2B5EF4-FFF2-40B4-BE49-F238E27FC236}">
                  <a16:creationId xmlns:a16="http://schemas.microsoft.com/office/drawing/2014/main" id="{D9AF3F5F-0FDF-4017-8F6A-BBBA726D7793}"/>
                </a:ext>
              </a:extLst>
            </p:cNvPr>
            <p:cNvSpPr/>
            <p:nvPr/>
          </p:nvSpPr>
          <p:spPr>
            <a:xfrm>
              <a:off x="4188844" y="3391463"/>
              <a:ext cx="90826" cy="83863"/>
            </a:xfrm>
            <a:custGeom>
              <a:avLst/>
              <a:gdLst/>
              <a:ahLst/>
              <a:cxnLst/>
              <a:rect l="l" t="t" r="r" b="b"/>
              <a:pathLst>
                <a:path w="2335" h="2156" extrusionOk="0">
                  <a:moveTo>
                    <a:pt x="762" y="1"/>
                  </a:moveTo>
                  <a:cubicBezTo>
                    <a:pt x="685" y="1"/>
                    <a:pt x="608" y="30"/>
                    <a:pt x="548" y="90"/>
                  </a:cubicBezTo>
                  <a:lnTo>
                    <a:pt x="0" y="638"/>
                  </a:lnTo>
                  <a:lnTo>
                    <a:pt x="1358" y="1995"/>
                  </a:lnTo>
                  <a:cubicBezTo>
                    <a:pt x="1465" y="2102"/>
                    <a:pt x="1602" y="2156"/>
                    <a:pt x="1739" y="2156"/>
                  </a:cubicBezTo>
                  <a:cubicBezTo>
                    <a:pt x="1876" y="2156"/>
                    <a:pt x="2013" y="2102"/>
                    <a:pt x="2120" y="1995"/>
                  </a:cubicBezTo>
                  <a:cubicBezTo>
                    <a:pt x="2334" y="1805"/>
                    <a:pt x="2334" y="1447"/>
                    <a:pt x="2120" y="1233"/>
                  </a:cubicBezTo>
                  <a:lnTo>
                    <a:pt x="977" y="90"/>
                  </a:lnTo>
                  <a:cubicBezTo>
                    <a:pt x="917" y="30"/>
                    <a:pt x="840" y="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193;p55">
              <a:extLst>
                <a:ext uri="{FF2B5EF4-FFF2-40B4-BE49-F238E27FC236}">
                  <a16:creationId xmlns:a16="http://schemas.microsoft.com/office/drawing/2014/main" id="{ACDD7499-8BB8-416F-94F7-CC0741388CA5}"/>
                </a:ext>
              </a:extLst>
            </p:cNvPr>
            <p:cNvSpPr/>
            <p:nvPr/>
          </p:nvSpPr>
          <p:spPr>
            <a:xfrm>
              <a:off x="4188844" y="3407915"/>
              <a:ext cx="75072" cy="67993"/>
            </a:xfrm>
            <a:custGeom>
              <a:avLst/>
              <a:gdLst/>
              <a:ahLst/>
              <a:cxnLst/>
              <a:rect l="l" t="t" r="r" b="b"/>
              <a:pathLst>
                <a:path w="1930" h="1748" extrusionOk="0">
                  <a:moveTo>
                    <a:pt x="215" y="0"/>
                  </a:moveTo>
                  <a:lnTo>
                    <a:pt x="0" y="215"/>
                  </a:lnTo>
                  <a:lnTo>
                    <a:pt x="1358" y="1572"/>
                  </a:lnTo>
                  <a:cubicBezTo>
                    <a:pt x="1458" y="1689"/>
                    <a:pt x="1605" y="1747"/>
                    <a:pt x="1749" y="1747"/>
                  </a:cubicBezTo>
                  <a:cubicBezTo>
                    <a:pt x="1811" y="1747"/>
                    <a:pt x="1872" y="1736"/>
                    <a:pt x="1929" y="1715"/>
                  </a:cubicBezTo>
                  <a:lnTo>
                    <a:pt x="215"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94;p55">
              <a:extLst>
                <a:ext uri="{FF2B5EF4-FFF2-40B4-BE49-F238E27FC236}">
                  <a16:creationId xmlns:a16="http://schemas.microsoft.com/office/drawing/2014/main" id="{4D8F2779-F58A-4946-B5E8-FA718F2E754A}"/>
                </a:ext>
              </a:extLst>
            </p:cNvPr>
            <p:cNvSpPr/>
            <p:nvPr/>
          </p:nvSpPr>
          <p:spPr>
            <a:xfrm>
              <a:off x="4249987" y="3448678"/>
              <a:ext cx="12058" cy="12058"/>
            </a:xfrm>
            <a:custGeom>
              <a:avLst/>
              <a:gdLst/>
              <a:ahLst/>
              <a:cxnLst/>
              <a:rect l="l" t="t" r="r" b="b"/>
              <a:pathLst>
                <a:path w="310" h="310" extrusionOk="0">
                  <a:moveTo>
                    <a:pt x="167" y="0"/>
                  </a:moveTo>
                  <a:cubicBezTo>
                    <a:pt x="72" y="0"/>
                    <a:pt x="0" y="72"/>
                    <a:pt x="0" y="143"/>
                  </a:cubicBezTo>
                  <a:cubicBezTo>
                    <a:pt x="0" y="238"/>
                    <a:pt x="72" y="310"/>
                    <a:pt x="167" y="310"/>
                  </a:cubicBezTo>
                  <a:cubicBezTo>
                    <a:pt x="238" y="310"/>
                    <a:pt x="310" y="238"/>
                    <a:pt x="310" y="143"/>
                  </a:cubicBezTo>
                  <a:cubicBezTo>
                    <a:pt x="310" y="72"/>
                    <a:pt x="238" y="0"/>
                    <a:pt x="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5408;p55">
            <a:extLst>
              <a:ext uri="{FF2B5EF4-FFF2-40B4-BE49-F238E27FC236}">
                <a16:creationId xmlns:a16="http://schemas.microsoft.com/office/drawing/2014/main" id="{9C2CA70C-0F54-4BB4-9E92-ED192C2BB786}"/>
              </a:ext>
            </a:extLst>
          </p:cNvPr>
          <p:cNvGrpSpPr/>
          <p:nvPr/>
        </p:nvGrpSpPr>
        <p:grpSpPr>
          <a:xfrm rot="16493553">
            <a:off x="392692" y="1471735"/>
            <a:ext cx="471235" cy="436256"/>
            <a:chOff x="1287493" y="2069831"/>
            <a:chExt cx="377995" cy="376089"/>
          </a:xfrm>
        </p:grpSpPr>
        <p:sp>
          <p:nvSpPr>
            <p:cNvPr id="19" name="Google Shape;5409;p55">
              <a:extLst>
                <a:ext uri="{FF2B5EF4-FFF2-40B4-BE49-F238E27FC236}">
                  <a16:creationId xmlns:a16="http://schemas.microsoft.com/office/drawing/2014/main" id="{1062B36E-2961-442C-A526-DCBB3EA4B761}"/>
                </a:ext>
              </a:extLst>
            </p:cNvPr>
            <p:cNvSpPr/>
            <p:nvPr/>
          </p:nvSpPr>
          <p:spPr>
            <a:xfrm>
              <a:off x="1287493" y="2238674"/>
              <a:ext cx="217748" cy="207246"/>
            </a:xfrm>
            <a:custGeom>
              <a:avLst/>
              <a:gdLst/>
              <a:ahLst/>
              <a:cxnLst/>
              <a:rect l="l" t="t" r="r" b="b"/>
              <a:pathLst>
                <a:path w="5598" h="5328" extrusionOk="0">
                  <a:moveTo>
                    <a:pt x="4240" y="303"/>
                  </a:moveTo>
                  <a:lnTo>
                    <a:pt x="4240" y="303"/>
                  </a:lnTo>
                  <a:cubicBezTo>
                    <a:pt x="3978" y="422"/>
                    <a:pt x="3692" y="589"/>
                    <a:pt x="3359" y="779"/>
                  </a:cubicBezTo>
                  <a:cubicBezTo>
                    <a:pt x="2597" y="1232"/>
                    <a:pt x="1787" y="1851"/>
                    <a:pt x="1335" y="2304"/>
                  </a:cubicBezTo>
                  <a:cubicBezTo>
                    <a:pt x="787" y="2851"/>
                    <a:pt x="572" y="3351"/>
                    <a:pt x="501" y="3661"/>
                  </a:cubicBezTo>
                  <a:cubicBezTo>
                    <a:pt x="477" y="3709"/>
                    <a:pt x="477" y="3756"/>
                    <a:pt x="477" y="3804"/>
                  </a:cubicBezTo>
                  <a:cubicBezTo>
                    <a:pt x="406" y="3613"/>
                    <a:pt x="358" y="3447"/>
                    <a:pt x="358" y="3256"/>
                  </a:cubicBezTo>
                  <a:cubicBezTo>
                    <a:pt x="334" y="2899"/>
                    <a:pt x="406" y="2351"/>
                    <a:pt x="906" y="1875"/>
                  </a:cubicBezTo>
                  <a:cubicBezTo>
                    <a:pt x="1335" y="1446"/>
                    <a:pt x="2192" y="922"/>
                    <a:pt x="3049" y="613"/>
                  </a:cubicBezTo>
                  <a:cubicBezTo>
                    <a:pt x="3502" y="446"/>
                    <a:pt x="3907" y="351"/>
                    <a:pt x="4240" y="303"/>
                  </a:cubicBezTo>
                  <a:close/>
                  <a:moveTo>
                    <a:pt x="4692" y="470"/>
                  </a:moveTo>
                  <a:lnTo>
                    <a:pt x="811" y="4352"/>
                  </a:lnTo>
                  <a:cubicBezTo>
                    <a:pt x="739" y="4185"/>
                    <a:pt x="739" y="3971"/>
                    <a:pt x="787" y="3732"/>
                  </a:cubicBezTo>
                  <a:cubicBezTo>
                    <a:pt x="882" y="3351"/>
                    <a:pt x="1168" y="2923"/>
                    <a:pt x="1549" y="2518"/>
                  </a:cubicBezTo>
                  <a:cubicBezTo>
                    <a:pt x="1978" y="2089"/>
                    <a:pt x="2763" y="1518"/>
                    <a:pt x="3478" y="1065"/>
                  </a:cubicBezTo>
                  <a:cubicBezTo>
                    <a:pt x="4097" y="684"/>
                    <a:pt x="4478" y="541"/>
                    <a:pt x="4692" y="470"/>
                  </a:cubicBezTo>
                  <a:close/>
                  <a:moveTo>
                    <a:pt x="4907" y="684"/>
                  </a:moveTo>
                  <a:cubicBezTo>
                    <a:pt x="4835" y="899"/>
                    <a:pt x="4692" y="1280"/>
                    <a:pt x="4311" y="1899"/>
                  </a:cubicBezTo>
                  <a:cubicBezTo>
                    <a:pt x="3859" y="2637"/>
                    <a:pt x="3287" y="3399"/>
                    <a:pt x="2859" y="3828"/>
                  </a:cubicBezTo>
                  <a:cubicBezTo>
                    <a:pt x="2454" y="4209"/>
                    <a:pt x="2025" y="4494"/>
                    <a:pt x="1644" y="4590"/>
                  </a:cubicBezTo>
                  <a:cubicBezTo>
                    <a:pt x="1537" y="4611"/>
                    <a:pt x="1435" y="4623"/>
                    <a:pt x="1340" y="4623"/>
                  </a:cubicBezTo>
                  <a:cubicBezTo>
                    <a:pt x="1223" y="4623"/>
                    <a:pt x="1117" y="4605"/>
                    <a:pt x="1025" y="4566"/>
                  </a:cubicBezTo>
                  <a:lnTo>
                    <a:pt x="4907" y="684"/>
                  </a:lnTo>
                  <a:close/>
                  <a:moveTo>
                    <a:pt x="5073" y="1137"/>
                  </a:moveTo>
                  <a:lnTo>
                    <a:pt x="5073" y="1137"/>
                  </a:lnTo>
                  <a:cubicBezTo>
                    <a:pt x="5026" y="1470"/>
                    <a:pt x="4931" y="1875"/>
                    <a:pt x="4764" y="2327"/>
                  </a:cubicBezTo>
                  <a:cubicBezTo>
                    <a:pt x="4454" y="3185"/>
                    <a:pt x="3930" y="4042"/>
                    <a:pt x="3502" y="4471"/>
                  </a:cubicBezTo>
                  <a:cubicBezTo>
                    <a:pt x="3076" y="4918"/>
                    <a:pt x="2592" y="5022"/>
                    <a:pt x="2240" y="5022"/>
                  </a:cubicBezTo>
                  <a:cubicBezTo>
                    <a:pt x="2198" y="5022"/>
                    <a:pt x="2158" y="5021"/>
                    <a:pt x="2120" y="5018"/>
                  </a:cubicBezTo>
                  <a:cubicBezTo>
                    <a:pt x="1930" y="5018"/>
                    <a:pt x="1763" y="4971"/>
                    <a:pt x="1573" y="4899"/>
                  </a:cubicBezTo>
                  <a:cubicBezTo>
                    <a:pt x="1620" y="4899"/>
                    <a:pt x="1668" y="4899"/>
                    <a:pt x="1716" y="4876"/>
                  </a:cubicBezTo>
                  <a:cubicBezTo>
                    <a:pt x="2025" y="4804"/>
                    <a:pt x="2525" y="4590"/>
                    <a:pt x="3073" y="4042"/>
                  </a:cubicBezTo>
                  <a:cubicBezTo>
                    <a:pt x="3525" y="3590"/>
                    <a:pt x="4145" y="2780"/>
                    <a:pt x="4597" y="2018"/>
                  </a:cubicBezTo>
                  <a:cubicBezTo>
                    <a:pt x="4788" y="1684"/>
                    <a:pt x="4954" y="1399"/>
                    <a:pt x="5073" y="1137"/>
                  </a:cubicBezTo>
                  <a:close/>
                  <a:moveTo>
                    <a:pt x="4410" y="0"/>
                  </a:moveTo>
                  <a:cubicBezTo>
                    <a:pt x="3918" y="0"/>
                    <a:pt x="3342" y="178"/>
                    <a:pt x="2954" y="327"/>
                  </a:cubicBezTo>
                  <a:cubicBezTo>
                    <a:pt x="2049" y="660"/>
                    <a:pt x="1144" y="1184"/>
                    <a:pt x="668" y="1661"/>
                  </a:cubicBezTo>
                  <a:cubicBezTo>
                    <a:pt x="239" y="2089"/>
                    <a:pt x="1" y="2661"/>
                    <a:pt x="49" y="3280"/>
                  </a:cubicBezTo>
                  <a:cubicBezTo>
                    <a:pt x="72" y="3804"/>
                    <a:pt x="311" y="4304"/>
                    <a:pt x="644" y="4661"/>
                  </a:cubicBezTo>
                  <a:cubicBezTo>
                    <a:pt x="668" y="4685"/>
                    <a:pt x="668" y="4685"/>
                    <a:pt x="668" y="4709"/>
                  </a:cubicBezTo>
                  <a:cubicBezTo>
                    <a:pt x="692" y="4709"/>
                    <a:pt x="692" y="4709"/>
                    <a:pt x="715" y="4733"/>
                  </a:cubicBezTo>
                  <a:cubicBezTo>
                    <a:pt x="1073" y="5066"/>
                    <a:pt x="1573" y="5304"/>
                    <a:pt x="2097" y="5328"/>
                  </a:cubicBezTo>
                  <a:lnTo>
                    <a:pt x="2240" y="5328"/>
                  </a:lnTo>
                  <a:cubicBezTo>
                    <a:pt x="2787" y="5328"/>
                    <a:pt x="3311" y="5114"/>
                    <a:pt x="3716" y="4709"/>
                  </a:cubicBezTo>
                  <a:cubicBezTo>
                    <a:pt x="4192" y="4233"/>
                    <a:pt x="4716" y="3328"/>
                    <a:pt x="5050" y="2423"/>
                  </a:cubicBezTo>
                  <a:cubicBezTo>
                    <a:pt x="5288" y="1803"/>
                    <a:pt x="5597" y="708"/>
                    <a:pt x="5145" y="232"/>
                  </a:cubicBezTo>
                  <a:cubicBezTo>
                    <a:pt x="4967" y="63"/>
                    <a:pt x="4704" y="0"/>
                    <a:pt x="4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410;p55">
              <a:extLst>
                <a:ext uri="{FF2B5EF4-FFF2-40B4-BE49-F238E27FC236}">
                  <a16:creationId xmlns:a16="http://schemas.microsoft.com/office/drawing/2014/main" id="{0B4D99EE-6F3C-4E8B-BAAA-4CEC3B65E40F}"/>
                </a:ext>
              </a:extLst>
            </p:cNvPr>
            <p:cNvSpPr/>
            <p:nvPr/>
          </p:nvSpPr>
          <p:spPr>
            <a:xfrm>
              <a:off x="1469989" y="2069831"/>
              <a:ext cx="195499" cy="195499"/>
            </a:xfrm>
            <a:custGeom>
              <a:avLst/>
              <a:gdLst/>
              <a:ahLst/>
              <a:cxnLst/>
              <a:rect l="l" t="t" r="r" b="b"/>
              <a:pathLst>
                <a:path w="5026" h="5026" extrusionOk="0">
                  <a:moveTo>
                    <a:pt x="4263" y="0"/>
                  </a:moveTo>
                  <a:cubicBezTo>
                    <a:pt x="4049" y="0"/>
                    <a:pt x="3858" y="72"/>
                    <a:pt x="3715" y="215"/>
                  </a:cubicBezTo>
                  <a:cubicBezTo>
                    <a:pt x="3692" y="239"/>
                    <a:pt x="2453" y="1620"/>
                    <a:pt x="0" y="4358"/>
                  </a:cubicBezTo>
                  <a:lnTo>
                    <a:pt x="667" y="5025"/>
                  </a:lnTo>
                  <a:cubicBezTo>
                    <a:pt x="3406" y="2572"/>
                    <a:pt x="4787" y="1334"/>
                    <a:pt x="4811" y="1310"/>
                  </a:cubicBezTo>
                  <a:cubicBezTo>
                    <a:pt x="4954" y="1167"/>
                    <a:pt x="5025" y="977"/>
                    <a:pt x="5025" y="762"/>
                  </a:cubicBezTo>
                  <a:cubicBezTo>
                    <a:pt x="5025" y="572"/>
                    <a:pt x="4954" y="358"/>
                    <a:pt x="4811" y="215"/>
                  </a:cubicBezTo>
                  <a:cubicBezTo>
                    <a:pt x="4668" y="72"/>
                    <a:pt x="4478" y="0"/>
                    <a:pt x="4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411;p55">
              <a:extLst>
                <a:ext uri="{FF2B5EF4-FFF2-40B4-BE49-F238E27FC236}">
                  <a16:creationId xmlns:a16="http://schemas.microsoft.com/office/drawing/2014/main" id="{B44D8D3A-F1E8-4968-90AB-9CF8988F7D8C}"/>
                </a:ext>
              </a:extLst>
            </p:cNvPr>
            <p:cNvSpPr/>
            <p:nvPr/>
          </p:nvSpPr>
          <p:spPr>
            <a:xfrm>
              <a:off x="1482941" y="2073526"/>
              <a:ext cx="182546" cy="191804"/>
            </a:xfrm>
            <a:custGeom>
              <a:avLst/>
              <a:gdLst/>
              <a:ahLst/>
              <a:cxnLst/>
              <a:rect l="l" t="t" r="r" b="b"/>
              <a:pathLst>
                <a:path w="4693" h="4931" extrusionOk="0">
                  <a:moveTo>
                    <a:pt x="4287" y="1"/>
                  </a:moveTo>
                  <a:lnTo>
                    <a:pt x="4287" y="1"/>
                  </a:lnTo>
                  <a:cubicBezTo>
                    <a:pt x="4359" y="96"/>
                    <a:pt x="4383" y="215"/>
                    <a:pt x="4383" y="358"/>
                  </a:cubicBezTo>
                  <a:cubicBezTo>
                    <a:pt x="4383" y="548"/>
                    <a:pt x="4287" y="763"/>
                    <a:pt x="4145" y="906"/>
                  </a:cubicBezTo>
                  <a:cubicBezTo>
                    <a:pt x="4145" y="906"/>
                    <a:pt x="2739" y="2168"/>
                    <a:pt x="1" y="4597"/>
                  </a:cubicBezTo>
                  <a:lnTo>
                    <a:pt x="334" y="4930"/>
                  </a:lnTo>
                  <a:cubicBezTo>
                    <a:pt x="3073" y="2477"/>
                    <a:pt x="4454" y="1215"/>
                    <a:pt x="4478" y="1215"/>
                  </a:cubicBezTo>
                  <a:cubicBezTo>
                    <a:pt x="4621" y="1072"/>
                    <a:pt x="4692" y="882"/>
                    <a:pt x="4692" y="667"/>
                  </a:cubicBezTo>
                  <a:cubicBezTo>
                    <a:pt x="4692" y="477"/>
                    <a:pt x="4621" y="263"/>
                    <a:pt x="4478" y="120"/>
                  </a:cubicBezTo>
                  <a:cubicBezTo>
                    <a:pt x="4406" y="72"/>
                    <a:pt x="4359" y="24"/>
                    <a:pt x="4287"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3799;p31">
            <a:extLst>
              <a:ext uri="{FF2B5EF4-FFF2-40B4-BE49-F238E27FC236}">
                <a16:creationId xmlns:a16="http://schemas.microsoft.com/office/drawing/2014/main" id="{DADB8C6E-5F32-4E70-92CD-4C6381E6E670}"/>
              </a:ext>
            </a:extLst>
          </p:cNvPr>
          <p:cNvSpPr txBox="1">
            <a:spLocks/>
          </p:cNvSpPr>
          <p:nvPr/>
        </p:nvSpPr>
        <p:spPr>
          <a:xfrm>
            <a:off x="1247745" y="3267597"/>
            <a:ext cx="7378357" cy="1827321"/>
          </a:xfrm>
          <a:custGeom>
            <a:avLst/>
            <a:gdLst>
              <a:gd name="connsiteX0" fmla="*/ 0 w 7378357"/>
              <a:gd name="connsiteY0" fmla="*/ 0 h 1827321"/>
              <a:gd name="connsiteX1" fmla="*/ 346215 w 7378357"/>
              <a:gd name="connsiteY1" fmla="*/ 0 h 1827321"/>
              <a:gd name="connsiteX2" fmla="*/ 692430 w 7378357"/>
              <a:gd name="connsiteY2" fmla="*/ 0 h 1827321"/>
              <a:gd name="connsiteX3" fmla="*/ 1407563 w 7378357"/>
              <a:gd name="connsiteY3" fmla="*/ 0 h 1827321"/>
              <a:gd name="connsiteX4" fmla="*/ 1975129 w 7378357"/>
              <a:gd name="connsiteY4" fmla="*/ 0 h 1827321"/>
              <a:gd name="connsiteX5" fmla="*/ 2542695 w 7378357"/>
              <a:gd name="connsiteY5" fmla="*/ 0 h 1827321"/>
              <a:gd name="connsiteX6" fmla="*/ 2962694 w 7378357"/>
              <a:gd name="connsiteY6" fmla="*/ 0 h 1827321"/>
              <a:gd name="connsiteX7" fmla="*/ 3456476 w 7378357"/>
              <a:gd name="connsiteY7" fmla="*/ 0 h 1827321"/>
              <a:gd name="connsiteX8" fmla="*/ 3876475 w 7378357"/>
              <a:gd name="connsiteY8" fmla="*/ 0 h 1827321"/>
              <a:gd name="connsiteX9" fmla="*/ 4370258 w 7378357"/>
              <a:gd name="connsiteY9" fmla="*/ 0 h 1827321"/>
              <a:gd name="connsiteX10" fmla="*/ 4864040 w 7378357"/>
              <a:gd name="connsiteY10" fmla="*/ 0 h 1827321"/>
              <a:gd name="connsiteX11" fmla="*/ 5579173 w 7378357"/>
              <a:gd name="connsiteY11" fmla="*/ 0 h 1827321"/>
              <a:gd name="connsiteX12" fmla="*/ 6294306 w 7378357"/>
              <a:gd name="connsiteY12" fmla="*/ 0 h 1827321"/>
              <a:gd name="connsiteX13" fmla="*/ 6640521 w 7378357"/>
              <a:gd name="connsiteY13" fmla="*/ 0 h 1827321"/>
              <a:gd name="connsiteX14" fmla="*/ 7378357 w 7378357"/>
              <a:gd name="connsiteY14" fmla="*/ 0 h 1827321"/>
              <a:gd name="connsiteX15" fmla="*/ 7378357 w 7378357"/>
              <a:gd name="connsiteY15" fmla="*/ 438557 h 1827321"/>
              <a:gd name="connsiteX16" fmla="*/ 7378357 w 7378357"/>
              <a:gd name="connsiteY16" fmla="*/ 931934 h 1827321"/>
              <a:gd name="connsiteX17" fmla="*/ 7378357 w 7378357"/>
              <a:gd name="connsiteY17" fmla="*/ 1370491 h 1827321"/>
              <a:gd name="connsiteX18" fmla="*/ 7378357 w 7378357"/>
              <a:gd name="connsiteY18" fmla="*/ 1827321 h 1827321"/>
              <a:gd name="connsiteX19" fmla="*/ 7032142 w 7378357"/>
              <a:gd name="connsiteY19" fmla="*/ 1827321 h 1827321"/>
              <a:gd name="connsiteX20" fmla="*/ 6390792 w 7378357"/>
              <a:gd name="connsiteY20" fmla="*/ 1827321 h 1827321"/>
              <a:gd name="connsiteX21" fmla="*/ 6044577 w 7378357"/>
              <a:gd name="connsiteY21" fmla="*/ 1827321 h 1827321"/>
              <a:gd name="connsiteX22" fmla="*/ 5698362 w 7378357"/>
              <a:gd name="connsiteY22" fmla="*/ 1827321 h 1827321"/>
              <a:gd name="connsiteX23" fmla="*/ 5130796 w 7378357"/>
              <a:gd name="connsiteY23" fmla="*/ 1827321 h 1827321"/>
              <a:gd name="connsiteX24" fmla="*/ 4489446 w 7378357"/>
              <a:gd name="connsiteY24" fmla="*/ 1827321 h 1827321"/>
              <a:gd name="connsiteX25" fmla="*/ 4143231 w 7378357"/>
              <a:gd name="connsiteY25" fmla="*/ 1827321 h 1827321"/>
              <a:gd name="connsiteX26" fmla="*/ 3797016 w 7378357"/>
              <a:gd name="connsiteY26" fmla="*/ 1827321 h 1827321"/>
              <a:gd name="connsiteX27" fmla="*/ 3155667 w 7378357"/>
              <a:gd name="connsiteY27" fmla="*/ 1827321 h 1827321"/>
              <a:gd name="connsiteX28" fmla="*/ 2440533 w 7378357"/>
              <a:gd name="connsiteY28" fmla="*/ 1827321 h 1827321"/>
              <a:gd name="connsiteX29" fmla="*/ 1799184 w 7378357"/>
              <a:gd name="connsiteY29" fmla="*/ 1827321 h 1827321"/>
              <a:gd name="connsiteX30" fmla="*/ 1379185 w 7378357"/>
              <a:gd name="connsiteY30" fmla="*/ 1827321 h 1827321"/>
              <a:gd name="connsiteX31" fmla="*/ 737836 w 7378357"/>
              <a:gd name="connsiteY31" fmla="*/ 1827321 h 1827321"/>
              <a:gd name="connsiteX32" fmla="*/ 0 w 7378357"/>
              <a:gd name="connsiteY32" fmla="*/ 1827321 h 1827321"/>
              <a:gd name="connsiteX33" fmla="*/ 0 w 7378357"/>
              <a:gd name="connsiteY33" fmla="*/ 1352218 h 1827321"/>
              <a:gd name="connsiteX34" fmla="*/ 0 w 7378357"/>
              <a:gd name="connsiteY34" fmla="*/ 858841 h 1827321"/>
              <a:gd name="connsiteX35" fmla="*/ 0 w 7378357"/>
              <a:gd name="connsiteY35" fmla="*/ 0 h 182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78357" h="1827321" fill="none" extrusionOk="0">
                <a:moveTo>
                  <a:pt x="0" y="0"/>
                </a:moveTo>
                <a:cubicBezTo>
                  <a:pt x="149988" y="-30861"/>
                  <a:pt x="240554" y="7716"/>
                  <a:pt x="346215" y="0"/>
                </a:cubicBezTo>
                <a:cubicBezTo>
                  <a:pt x="451877" y="-7716"/>
                  <a:pt x="569399" y="37848"/>
                  <a:pt x="692430" y="0"/>
                </a:cubicBezTo>
                <a:cubicBezTo>
                  <a:pt x="815461" y="-37848"/>
                  <a:pt x="1230656" y="32161"/>
                  <a:pt x="1407563" y="0"/>
                </a:cubicBezTo>
                <a:cubicBezTo>
                  <a:pt x="1584470" y="-32161"/>
                  <a:pt x="1801419" y="25037"/>
                  <a:pt x="1975129" y="0"/>
                </a:cubicBezTo>
                <a:cubicBezTo>
                  <a:pt x="2148839" y="-25037"/>
                  <a:pt x="2276138" y="34218"/>
                  <a:pt x="2542695" y="0"/>
                </a:cubicBezTo>
                <a:cubicBezTo>
                  <a:pt x="2809252" y="-34218"/>
                  <a:pt x="2809575" y="12567"/>
                  <a:pt x="2962694" y="0"/>
                </a:cubicBezTo>
                <a:cubicBezTo>
                  <a:pt x="3115813" y="-12567"/>
                  <a:pt x="3220848" y="45016"/>
                  <a:pt x="3456476" y="0"/>
                </a:cubicBezTo>
                <a:cubicBezTo>
                  <a:pt x="3692104" y="-45016"/>
                  <a:pt x="3669750" y="23010"/>
                  <a:pt x="3876475" y="0"/>
                </a:cubicBezTo>
                <a:cubicBezTo>
                  <a:pt x="4083200" y="-23010"/>
                  <a:pt x="4184002" y="6246"/>
                  <a:pt x="4370258" y="0"/>
                </a:cubicBezTo>
                <a:cubicBezTo>
                  <a:pt x="4556514" y="-6246"/>
                  <a:pt x="4659291" y="42103"/>
                  <a:pt x="4864040" y="0"/>
                </a:cubicBezTo>
                <a:cubicBezTo>
                  <a:pt x="5068789" y="-42103"/>
                  <a:pt x="5391856" y="23330"/>
                  <a:pt x="5579173" y="0"/>
                </a:cubicBezTo>
                <a:cubicBezTo>
                  <a:pt x="5766490" y="-23330"/>
                  <a:pt x="6121389" y="21874"/>
                  <a:pt x="6294306" y="0"/>
                </a:cubicBezTo>
                <a:cubicBezTo>
                  <a:pt x="6467223" y="-21874"/>
                  <a:pt x="6478092" y="40545"/>
                  <a:pt x="6640521" y="0"/>
                </a:cubicBezTo>
                <a:cubicBezTo>
                  <a:pt x="6802951" y="-40545"/>
                  <a:pt x="7226321" y="61265"/>
                  <a:pt x="7378357" y="0"/>
                </a:cubicBezTo>
                <a:cubicBezTo>
                  <a:pt x="7391737" y="219276"/>
                  <a:pt x="7371574" y="243203"/>
                  <a:pt x="7378357" y="438557"/>
                </a:cubicBezTo>
                <a:cubicBezTo>
                  <a:pt x="7385140" y="633911"/>
                  <a:pt x="7343263" y="792154"/>
                  <a:pt x="7378357" y="931934"/>
                </a:cubicBezTo>
                <a:cubicBezTo>
                  <a:pt x="7413451" y="1071714"/>
                  <a:pt x="7365666" y="1268906"/>
                  <a:pt x="7378357" y="1370491"/>
                </a:cubicBezTo>
                <a:cubicBezTo>
                  <a:pt x="7391048" y="1472076"/>
                  <a:pt x="7363074" y="1726923"/>
                  <a:pt x="7378357" y="1827321"/>
                </a:cubicBezTo>
                <a:cubicBezTo>
                  <a:pt x="7292271" y="1828306"/>
                  <a:pt x="7197835" y="1796276"/>
                  <a:pt x="7032142" y="1827321"/>
                </a:cubicBezTo>
                <a:cubicBezTo>
                  <a:pt x="6866449" y="1858366"/>
                  <a:pt x="6664440" y="1792981"/>
                  <a:pt x="6390792" y="1827321"/>
                </a:cubicBezTo>
                <a:cubicBezTo>
                  <a:pt x="6117144" y="1861661"/>
                  <a:pt x="6199263" y="1824927"/>
                  <a:pt x="6044577" y="1827321"/>
                </a:cubicBezTo>
                <a:cubicBezTo>
                  <a:pt x="5889892" y="1829715"/>
                  <a:pt x="5768336" y="1825469"/>
                  <a:pt x="5698362" y="1827321"/>
                </a:cubicBezTo>
                <a:cubicBezTo>
                  <a:pt x="5628388" y="1829173"/>
                  <a:pt x="5334296" y="1820194"/>
                  <a:pt x="5130796" y="1827321"/>
                </a:cubicBezTo>
                <a:cubicBezTo>
                  <a:pt x="4927296" y="1834448"/>
                  <a:pt x="4707207" y="1761496"/>
                  <a:pt x="4489446" y="1827321"/>
                </a:cubicBezTo>
                <a:cubicBezTo>
                  <a:pt x="4271685" y="1893146"/>
                  <a:pt x="4241242" y="1790618"/>
                  <a:pt x="4143231" y="1827321"/>
                </a:cubicBezTo>
                <a:cubicBezTo>
                  <a:pt x="4045220" y="1864024"/>
                  <a:pt x="3916112" y="1816147"/>
                  <a:pt x="3797016" y="1827321"/>
                </a:cubicBezTo>
                <a:cubicBezTo>
                  <a:pt x="3677921" y="1838495"/>
                  <a:pt x="3364851" y="1819842"/>
                  <a:pt x="3155667" y="1827321"/>
                </a:cubicBezTo>
                <a:cubicBezTo>
                  <a:pt x="2946483" y="1834800"/>
                  <a:pt x="2794040" y="1817594"/>
                  <a:pt x="2440533" y="1827321"/>
                </a:cubicBezTo>
                <a:cubicBezTo>
                  <a:pt x="2087026" y="1837048"/>
                  <a:pt x="2117451" y="1827256"/>
                  <a:pt x="1799184" y="1827321"/>
                </a:cubicBezTo>
                <a:cubicBezTo>
                  <a:pt x="1480917" y="1827386"/>
                  <a:pt x="1525692" y="1808020"/>
                  <a:pt x="1379185" y="1827321"/>
                </a:cubicBezTo>
                <a:cubicBezTo>
                  <a:pt x="1232678" y="1846622"/>
                  <a:pt x="885944" y="1812307"/>
                  <a:pt x="737836" y="1827321"/>
                </a:cubicBezTo>
                <a:cubicBezTo>
                  <a:pt x="589728" y="1842335"/>
                  <a:pt x="247770" y="1794296"/>
                  <a:pt x="0" y="1827321"/>
                </a:cubicBezTo>
                <a:cubicBezTo>
                  <a:pt x="-10747" y="1715885"/>
                  <a:pt x="9708" y="1462077"/>
                  <a:pt x="0" y="1352218"/>
                </a:cubicBezTo>
                <a:cubicBezTo>
                  <a:pt x="-9708" y="1242359"/>
                  <a:pt x="53955" y="1047371"/>
                  <a:pt x="0" y="858841"/>
                </a:cubicBezTo>
                <a:cubicBezTo>
                  <a:pt x="-53955" y="670311"/>
                  <a:pt x="41552" y="414120"/>
                  <a:pt x="0" y="0"/>
                </a:cubicBezTo>
                <a:close/>
              </a:path>
              <a:path w="7378357" h="1827321" stroke="0" extrusionOk="0">
                <a:moveTo>
                  <a:pt x="0" y="0"/>
                </a:moveTo>
                <a:cubicBezTo>
                  <a:pt x="141486" y="-24525"/>
                  <a:pt x="372538" y="1644"/>
                  <a:pt x="493782" y="0"/>
                </a:cubicBezTo>
                <a:cubicBezTo>
                  <a:pt x="615026" y="-1644"/>
                  <a:pt x="999602" y="9514"/>
                  <a:pt x="1135132" y="0"/>
                </a:cubicBezTo>
                <a:cubicBezTo>
                  <a:pt x="1270662" y="-9514"/>
                  <a:pt x="1456659" y="33553"/>
                  <a:pt x="1628914" y="0"/>
                </a:cubicBezTo>
                <a:cubicBezTo>
                  <a:pt x="1801169" y="-33553"/>
                  <a:pt x="1857092" y="1707"/>
                  <a:pt x="1975129" y="0"/>
                </a:cubicBezTo>
                <a:cubicBezTo>
                  <a:pt x="2093166" y="-1707"/>
                  <a:pt x="2397518" y="42306"/>
                  <a:pt x="2542695" y="0"/>
                </a:cubicBezTo>
                <a:cubicBezTo>
                  <a:pt x="2687872" y="-42306"/>
                  <a:pt x="2845789" y="15470"/>
                  <a:pt x="3110261" y="0"/>
                </a:cubicBezTo>
                <a:cubicBezTo>
                  <a:pt x="3374733" y="-15470"/>
                  <a:pt x="3346217" y="30419"/>
                  <a:pt x="3456476" y="0"/>
                </a:cubicBezTo>
                <a:cubicBezTo>
                  <a:pt x="3566735" y="-30419"/>
                  <a:pt x="3667372" y="19397"/>
                  <a:pt x="3802692" y="0"/>
                </a:cubicBezTo>
                <a:cubicBezTo>
                  <a:pt x="3938012" y="-19397"/>
                  <a:pt x="4029793" y="1567"/>
                  <a:pt x="4148907" y="0"/>
                </a:cubicBezTo>
                <a:cubicBezTo>
                  <a:pt x="4268021" y="-1567"/>
                  <a:pt x="4389236" y="36565"/>
                  <a:pt x="4495122" y="0"/>
                </a:cubicBezTo>
                <a:cubicBezTo>
                  <a:pt x="4601008" y="-36565"/>
                  <a:pt x="4748555" y="38855"/>
                  <a:pt x="4841337" y="0"/>
                </a:cubicBezTo>
                <a:cubicBezTo>
                  <a:pt x="4934119" y="-38855"/>
                  <a:pt x="5291684" y="12440"/>
                  <a:pt x="5408903" y="0"/>
                </a:cubicBezTo>
                <a:cubicBezTo>
                  <a:pt x="5526122" y="-12440"/>
                  <a:pt x="5945378" y="22100"/>
                  <a:pt x="6124036" y="0"/>
                </a:cubicBezTo>
                <a:cubicBezTo>
                  <a:pt x="6302694" y="-22100"/>
                  <a:pt x="6560639" y="38655"/>
                  <a:pt x="6765386" y="0"/>
                </a:cubicBezTo>
                <a:cubicBezTo>
                  <a:pt x="6970133" y="-38655"/>
                  <a:pt x="7238292" y="73417"/>
                  <a:pt x="7378357" y="0"/>
                </a:cubicBezTo>
                <a:cubicBezTo>
                  <a:pt x="7380727" y="204153"/>
                  <a:pt x="7360017" y="350110"/>
                  <a:pt x="7378357" y="493377"/>
                </a:cubicBezTo>
                <a:cubicBezTo>
                  <a:pt x="7396697" y="636644"/>
                  <a:pt x="7341288" y="876784"/>
                  <a:pt x="7378357" y="986753"/>
                </a:cubicBezTo>
                <a:cubicBezTo>
                  <a:pt x="7415426" y="1096722"/>
                  <a:pt x="7350111" y="1449318"/>
                  <a:pt x="7378357" y="1827321"/>
                </a:cubicBezTo>
                <a:cubicBezTo>
                  <a:pt x="7251708" y="1847077"/>
                  <a:pt x="7196124" y="1799215"/>
                  <a:pt x="7032142" y="1827321"/>
                </a:cubicBezTo>
                <a:cubicBezTo>
                  <a:pt x="6868160" y="1855427"/>
                  <a:pt x="6519124" y="1800152"/>
                  <a:pt x="6317009" y="1827321"/>
                </a:cubicBezTo>
                <a:cubicBezTo>
                  <a:pt x="6114894" y="1854490"/>
                  <a:pt x="6023669" y="1784775"/>
                  <a:pt x="5749443" y="1827321"/>
                </a:cubicBezTo>
                <a:cubicBezTo>
                  <a:pt x="5475217" y="1869867"/>
                  <a:pt x="5506197" y="1787275"/>
                  <a:pt x="5329444" y="1827321"/>
                </a:cubicBezTo>
                <a:cubicBezTo>
                  <a:pt x="5152691" y="1867367"/>
                  <a:pt x="4910780" y="1801311"/>
                  <a:pt x="4688095" y="1827321"/>
                </a:cubicBezTo>
                <a:cubicBezTo>
                  <a:pt x="4465410" y="1853331"/>
                  <a:pt x="4128948" y="1796234"/>
                  <a:pt x="3972961" y="1827321"/>
                </a:cubicBezTo>
                <a:cubicBezTo>
                  <a:pt x="3816974" y="1858408"/>
                  <a:pt x="3571302" y="1807576"/>
                  <a:pt x="3405396" y="1827321"/>
                </a:cubicBezTo>
                <a:cubicBezTo>
                  <a:pt x="3239491" y="1847066"/>
                  <a:pt x="3189484" y="1789686"/>
                  <a:pt x="3059180" y="1827321"/>
                </a:cubicBezTo>
                <a:cubicBezTo>
                  <a:pt x="2928876" y="1864956"/>
                  <a:pt x="2664374" y="1796501"/>
                  <a:pt x="2491614" y="1827321"/>
                </a:cubicBezTo>
                <a:cubicBezTo>
                  <a:pt x="2318854" y="1858141"/>
                  <a:pt x="2255230" y="1802309"/>
                  <a:pt x="2145399" y="1827321"/>
                </a:cubicBezTo>
                <a:cubicBezTo>
                  <a:pt x="2035569" y="1852333"/>
                  <a:pt x="1782321" y="1798887"/>
                  <a:pt x="1577833" y="1827321"/>
                </a:cubicBezTo>
                <a:cubicBezTo>
                  <a:pt x="1373345" y="1855755"/>
                  <a:pt x="1265988" y="1810989"/>
                  <a:pt x="1157834" y="1827321"/>
                </a:cubicBezTo>
                <a:cubicBezTo>
                  <a:pt x="1049680" y="1843653"/>
                  <a:pt x="714289" y="1803662"/>
                  <a:pt x="590269" y="1827321"/>
                </a:cubicBezTo>
                <a:cubicBezTo>
                  <a:pt x="466250" y="1850980"/>
                  <a:pt x="235427" y="1805468"/>
                  <a:pt x="0" y="1827321"/>
                </a:cubicBezTo>
                <a:cubicBezTo>
                  <a:pt x="-33977" y="1702856"/>
                  <a:pt x="48776" y="1598791"/>
                  <a:pt x="0" y="1407037"/>
                </a:cubicBezTo>
                <a:cubicBezTo>
                  <a:pt x="-48776" y="1215283"/>
                  <a:pt x="29388" y="1174392"/>
                  <a:pt x="0" y="968480"/>
                </a:cubicBezTo>
                <a:cubicBezTo>
                  <a:pt x="-29388" y="762568"/>
                  <a:pt x="13779" y="657450"/>
                  <a:pt x="0" y="566470"/>
                </a:cubicBezTo>
                <a:cubicBezTo>
                  <a:pt x="-13779" y="475490"/>
                  <a:pt x="66422" y="123206"/>
                  <a:pt x="0" y="0"/>
                </a:cubicBezTo>
                <a:close/>
              </a:path>
            </a:pathLst>
          </a:custGeom>
          <a:solidFill>
            <a:srgbClr val="FFFFFF"/>
          </a:solidFill>
          <a:ln>
            <a:solidFill>
              <a:schemeClr val="tx1"/>
            </a:solidFill>
            <a:extLst>
              <a:ext uri="{C807C97D-BFC1-408E-A445-0C87EB9F89A2}">
                <ask:lineSketchStyleProps xmlns:ask="http://schemas.microsoft.com/office/drawing/2018/sketchyshapes" sd="3974026758">
                  <a:prstGeom prst="rect">
                    <a:avLst/>
                  </a:prstGeom>
                  <ask:type>
                    <ask:lineSketchScribble/>
                  </ask:type>
                </ask:lineSketchStyleProps>
              </a:ext>
            </a:extLst>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1pPr>
            <a:lvl2pPr marL="914400" marR="0" lvl="1"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2pPr>
            <a:lvl3pPr marL="1371600" marR="0" lvl="2"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3pPr>
            <a:lvl4pPr marL="1828800" marR="0" lvl="3"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4pPr>
            <a:lvl5pPr marL="2286000" marR="0" lvl="4"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5pPr>
            <a:lvl6pPr marL="2743200" marR="0" lvl="5"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6pPr>
            <a:lvl7pPr marL="3200400" marR="0" lvl="6"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7pPr>
            <a:lvl8pPr marL="3657600" marR="0" lvl="7"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8pPr>
            <a:lvl9pPr marL="4114800" marR="0" lvl="8" indent="-317500" algn="ctr" rtl="0">
              <a:lnSpc>
                <a:spcPct val="100000"/>
              </a:lnSpc>
              <a:spcBef>
                <a:spcPts val="0"/>
              </a:spcBef>
              <a:spcAft>
                <a:spcPts val="0"/>
              </a:spcAft>
              <a:buClr>
                <a:schemeClr val="dk1"/>
              </a:buClr>
              <a:buSzPts val="1400"/>
              <a:buFont typeface="Roboto"/>
              <a:buNone/>
              <a:defRPr sz="1400" b="0" i="0" u="none" strike="noStrike" cap="none">
                <a:solidFill>
                  <a:schemeClr val="dk1"/>
                </a:solidFill>
                <a:latin typeface="Roboto"/>
                <a:ea typeface="Roboto"/>
                <a:cs typeface="Roboto"/>
                <a:sym typeface="Roboto"/>
              </a:defRPr>
            </a:lvl9pPr>
          </a:lstStyle>
          <a:p>
            <a:pPr marL="139700" indent="0" algn="l" fontAlgn="base">
              <a:spcAft>
                <a:spcPts val="600"/>
              </a:spcAft>
            </a:pPr>
            <a:r>
              <a:rPr lang="en-GB" b="1">
                <a:solidFill>
                  <a:schemeClr val="tx1"/>
                </a:solidFill>
                <a:latin typeface="Cabin SemiBold" pitchFamily="2" charset="0"/>
              </a:rPr>
              <a:t>      </a:t>
            </a:r>
            <a:r>
              <a:rPr lang="en-GB" b="1">
                <a:solidFill>
                  <a:srgbClr val="F0AB00"/>
                </a:solidFill>
                <a:latin typeface="Cabin SemiBold" pitchFamily="2" charset="0"/>
              </a:rPr>
              <a:t>*</a:t>
            </a:r>
            <a:r>
              <a:rPr lang="en-GB" b="1">
                <a:solidFill>
                  <a:schemeClr val="tx1"/>
                </a:solidFill>
                <a:latin typeface="Amasis MT Pro Black" panose="02040A04050005020304" pitchFamily="18" charset="0"/>
              </a:rPr>
              <a:t>Do not state </a:t>
            </a:r>
            <a:r>
              <a:rPr lang="en-GB" b="1" u="sng">
                <a:solidFill>
                  <a:schemeClr val="tx1"/>
                </a:solidFill>
                <a:latin typeface="Amasis MT Pro Black" panose="02040A04050005020304" pitchFamily="18" charset="0"/>
              </a:rPr>
              <a:t>more than one effect </a:t>
            </a:r>
            <a:r>
              <a:rPr lang="en-GB" b="1">
                <a:solidFill>
                  <a:schemeClr val="tx1"/>
                </a:solidFill>
                <a:latin typeface="Amasis MT Pro Black" panose="02040A04050005020304" pitchFamily="18" charset="0"/>
              </a:rPr>
              <a:t>in a single evaluation</a:t>
            </a:r>
            <a:r>
              <a:rPr lang="en-GB">
                <a:solidFill>
                  <a:srgbClr val="F0AB00"/>
                </a:solidFill>
                <a:latin typeface="Amasis MT Pro Black" panose="02040A04050005020304" pitchFamily="18" charset="0"/>
              </a:rPr>
              <a:t>*</a:t>
            </a:r>
          </a:p>
          <a:p>
            <a:pPr algn="l" fontAlgn="base">
              <a:buFont typeface="Arial" panose="020B0604020202020204" pitchFamily="34" charset="0"/>
              <a:buChar char="•"/>
            </a:pPr>
            <a:r>
              <a:rPr lang="en-GB">
                <a:solidFill>
                  <a:schemeClr val="tx1"/>
                </a:solidFill>
                <a:latin typeface="Source Sans Pro" panose="020B0503030403020204" pitchFamily="34" charset="0"/>
              </a:rPr>
              <a:t>E.g. Tomatoes have a </a:t>
            </a:r>
            <a:r>
              <a:rPr lang="en-GB" b="1">
                <a:solidFill>
                  <a:srgbClr val="596C9C"/>
                </a:solidFill>
                <a:latin typeface="Source Sans Pro" panose="020B0503030403020204" pitchFamily="34" charset="0"/>
              </a:rPr>
              <a:t>sweet taste </a:t>
            </a:r>
            <a:r>
              <a:rPr lang="en-GB">
                <a:solidFill>
                  <a:schemeClr val="tx1"/>
                </a:solidFill>
                <a:latin typeface="Source Sans Pro" panose="020B0503030403020204" pitchFamily="34" charset="0"/>
              </a:rPr>
              <a:t>(F) which is </a:t>
            </a:r>
            <a:r>
              <a:rPr lang="en-GB" b="1">
                <a:solidFill>
                  <a:srgbClr val="596C9C"/>
                </a:solidFill>
                <a:latin typeface="Source Sans Pro" panose="020B0503030403020204" pitchFamily="34" charset="0"/>
              </a:rPr>
              <a:t>good</a:t>
            </a:r>
            <a:r>
              <a:rPr lang="en-GB">
                <a:solidFill>
                  <a:schemeClr val="tx1"/>
                </a:solidFill>
                <a:latin typeface="Source Sans Pro" panose="020B0503030403020204" pitchFamily="34" charset="0"/>
              </a:rPr>
              <a:t> (O) as this would </a:t>
            </a:r>
            <a:r>
              <a:rPr lang="en-GB" b="1">
                <a:solidFill>
                  <a:srgbClr val="FF0000"/>
                </a:solidFill>
                <a:latin typeface="Source Sans Pro" panose="020B0503030403020204" pitchFamily="34" charset="0"/>
              </a:rPr>
              <a:t>add a red </a:t>
            </a:r>
            <a:r>
              <a:rPr lang="en-GB" b="1" u="sng">
                <a:solidFill>
                  <a:srgbClr val="FF0000"/>
                </a:solidFill>
                <a:latin typeface="Source Sans Pro" panose="020B0503030403020204" pitchFamily="34" charset="0"/>
              </a:rPr>
              <a:t>colour</a:t>
            </a:r>
            <a:r>
              <a:rPr lang="en-GB" b="1">
                <a:solidFill>
                  <a:srgbClr val="FF0000"/>
                </a:solidFill>
                <a:latin typeface="Source Sans Pro" panose="020B0503030403020204" pitchFamily="34" charset="0"/>
              </a:rPr>
              <a:t> to the tart</a:t>
            </a:r>
            <a:r>
              <a:rPr lang="en-GB" b="1">
                <a:solidFill>
                  <a:srgbClr val="596C9C"/>
                </a:solidFill>
                <a:latin typeface="Source Sans Pro" panose="020B0503030403020204" pitchFamily="34" charset="0"/>
              </a:rPr>
              <a:t> </a:t>
            </a:r>
            <a:r>
              <a:rPr lang="en-GB">
                <a:solidFill>
                  <a:schemeClr val="tx1"/>
                </a:solidFill>
                <a:latin typeface="Source Sans Pro" panose="020B0503030403020204" pitchFamily="34" charset="0"/>
              </a:rPr>
              <a:t>(C) </a:t>
            </a:r>
          </a:p>
          <a:p>
            <a:pPr algn="l" fontAlgn="base">
              <a:buFont typeface="Arial" panose="020B0604020202020204" pitchFamily="34" charset="0"/>
              <a:buChar char="•"/>
            </a:pPr>
            <a:endParaRPr lang="en-GB">
              <a:solidFill>
                <a:schemeClr val="tx1"/>
              </a:solidFill>
              <a:latin typeface="Source Sans Pro" panose="020B0503030403020204" pitchFamily="34" charset="0"/>
            </a:endParaRPr>
          </a:p>
          <a:p>
            <a:pPr marL="139700" indent="0" algn="l" fontAlgn="base"/>
            <a:r>
              <a:rPr lang="en-GB" b="1">
                <a:solidFill>
                  <a:srgbClr val="DD7E6B"/>
                </a:solidFill>
                <a:latin typeface="Source Sans Pro" panose="020B0503030403020204" pitchFamily="34" charset="0"/>
              </a:rPr>
              <a:t>Correct answer:</a:t>
            </a:r>
          </a:p>
          <a:p>
            <a:pPr algn="l" fontAlgn="base">
              <a:buFont typeface="Arial" panose="020B0604020202020204" pitchFamily="34" charset="0"/>
              <a:buChar char="•"/>
            </a:pPr>
            <a:r>
              <a:rPr lang="en-GB">
                <a:solidFill>
                  <a:schemeClr val="tx1"/>
                </a:solidFill>
                <a:latin typeface="Source Sans Pro" panose="020B0503030403020204" pitchFamily="34" charset="0"/>
              </a:rPr>
              <a:t>Tomatoes have a </a:t>
            </a:r>
            <a:r>
              <a:rPr lang="en-GB" b="1">
                <a:solidFill>
                  <a:srgbClr val="596C9C"/>
                </a:solidFill>
                <a:latin typeface="Source Sans Pro" panose="020B0503030403020204" pitchFamily="34" charset="0"/>
              </a:rPr>
              <a:t>sweet taste </a:t>
            </a:r>
            <a:r>
              <a:rPr lang="en-GB">
                <a:solidFill>
                  <a:schemeClr val="tx1"/>
                </a:solidFill>
                <a:latin typeface="Source Sans Pro" panose="020B0503030403020204" pitchFamily="34" charset="0"/>
              </a:rPr>
              <a:t>(F) which is </a:t>
            </a:r>
            <a:r>
              <a:rPr lang="en-GB" b="1">
                <a:solidFill>
                  <a:srgbClr val="596C9C"/>
                </a:solidFill>
                <a:latin typeface="Source Sans Pro" panose="020B0503030403020204" pitchFamily="34" charset="0"/>
              </a:rPr>
              <a:t>good</a:t>
            </a:r>
            <a:r>
              <a:rPr lang="en-GB">
                <a:solidFill>
                  <a:schemeClr val="tx1"/>
                </a:solidFill>
                <a:latin typeface="Source Sans Pro" panose="020B0503030403020204" pitchFamily="34" charset="0"/>
              </a:rPr>
              <a:t> (O) as this would </a:t>
            </a:r>
            <a:r>
              <a:rPr lang="en-GB" b="1">
                <a:solidFill>
                  <a:srgbClr val="596C9C"/>
                </a:solidFill>
                <a:latin typeface="Source Sans Pro" panose="020B0503030403020204" pitchFamily="34" charset="0"/>
              </a:rPr>
              <a:t>enhance the flavour </a:t>
            </a:r>
            <a:r>
              <a:rPr lang="en-GB">
                <a:solidFill>
                  <a:schemeClr val="tx1"/>
                </a:solidFill>
                <a:latin typeface="Source Sans Pro" panose="020B0503030403020204" pitchFamily="34" charset="0"/>
              </a:rPr>
              <a:t>(C) of the Tart </a:t>
            </a:r>
            <a:r>
              <a:rPr lang="en-GB" err="1">
                <a:solidFill>
                  <a:schemeClr val="tx1"/>
                </a:solidFill>
                <a:latin typeface="Source Sans Pro" panose="020B0503030403020204" pitchFamily="34" charset="0"/>
              </a:rPr>
              <a:t>Provencale</a:t>
            </a:r>
            <a:r>
              <a:rPr lang="en-GB">
                <a:solidFill>
                  <a:schemeClr val="tx1"/>
                </a:solidFill>
                <a:latin typeface="Source Sans Pro" panose="020B0503030403020204" pitchFamily="34" charset="0"/>
              </a:rPr>
              <a:t>. </a:t>
            </a:r>
          </a:p>
          <a:p>
            <a:pPr algn="l" fontAlgn="base">
              <a:buFont typeface="Arial" panose="020B0604020202020204" pitchFamily="34" charset="0"/>
              <a:buChar char="•"/>
            </a:pPr>
            <a:endParaRPr lang="en-GB">
              <a:solidFill>
                <a:schemeClr val="tx1"/>
              </a:solidFill>
              <a:latin typeface="Source Sans Pro" panose="020B0503030403020204" pitchFamily="34" charset="0"/>
            </a:endParaRPr>
          </a:p>
        </p:txBody>
      </p:sp>
      <p:pic>
        <p:nvPicPr>
          <p:cNvPr id="1028" name="Picture 4" descr="40,204 X Stock Photos, Pictures &amp;amp; Royalty-Free Images - iStock">
            <a:extLst>
              <a:ext uri="{FF2B5EF4-FFF2-40B4-BE49-F238E27FC236}">
                <a16:creationId xmlns:a16="http://schemas.microsoft.com/office/drawing/2014/main" id="{3ABB1612-7E8C-4088-B394-19C777839494}"/>
              </a:ext>
            </a:extLst>
          </p:cNvPr>
          <p:cNvPicPr>
            <a:picLocks noChangeAspect="1" noChangeArrowheads="1"/>
          </p:cNvPicPr>
          <p:nvPr/>
        </p:nvPicPr>
        <p:blipFill rotWithShape="1">
          <a:blip r:embed="rId6">
            <a:clrChange>
              <a:clrFrom>
                <a:srgbClr val="FFFFFF"/>
              </a:clrFrom>
              <a:clrTo>
                <a:srgbClr val="FFFFFF">
                  <a:alpha val="0"/>
                </a:srgbClr>
              </a:clrTo>
            </a:clrChange>
            <a:duotone>
              <a:prstClr val="black"/>
              <a:schemeClr val="accent3">
                <a:lumMod val="60000"/>
                <a:lumOff val="40000"/>
                <a:tint val="45000"/>
                <a:satMod val="400000"/>
              </a:schemeClr>
            </a:duotone>
            <a:extLst>
              <a:ext uri="{28A0092B-C50C-407E-A947-70E740481C1C}">
                <a14:useLocalDpi xmlns:a14="http://schemas.microsoft.com/office/drawing/2010/main" val="0"/>
              </a:ext>
            </a:extLst>
          </a:blip>
          <a:srcRect l="22287" t="20690" r="22157" b="20261"/>
          <a:stretch/>
        </p:blipFill>
        <p:spPr bwMode="auto">
          <a:xfrm rot="575311">
            <a:off x="2709584" y="3886755"/>
            <a:ext cx="215153" cy="2286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 tick marker checkmark icon Royalty Free Vector Image">
            <a:extLst>
              <a:ext uri="{FF2B5EF4-FFF2-40B4-BE49-F238E27FC236}">
                <a16:creationId xmlns:a16="http://schemas.microsoft.com/office/drawing/2014/main" id="{236C8591-62F5-469D-91ED-8F7F8F9E4F83}"/>
              </a:ext>
            </a:extLst>
          </p:cNvPr>
          <p:cNvPicPr>
            <a:picLocks noChangeAspect="1" noChangeArrowheads="1"/>
          </p:cNvPicPr>
          <p:nvPr/>
        </p:nvPicPr>
        <p:blipFill rotWithShape="1">
          <a:blip r:embed="rId7">
            <a:clrChange>
              <a:clrFrom>
                <a:srgbClr val="FFFFFF"/>
              </a:clrFrom>
              <a:clrTo>
                <a:srgbClr val="FFFFFF">
                  <a:alpha val="0"/>
                </a:srgbClr>
              </a:clrTo>
            </a:clrChange>
            <a:biLevel thresh="7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7778" t="21680" r="26470" b="29853"/>
          <a:stretch/>
        </p:blipFill>
        <p:spPr bwMode="auto">
          <a:xfrm rot="801576">
            <a:off x="3536578" y="4669197"/>
            <a:ext cx="268941" cy="3073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529E2114-D06A-4E90-A75A-751AB6F1FD5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55038" y="4554538"/>
            <a:ext cx="436562" cy="436562"/>
          </a:xfrm>
          <a:prstGeom prst="rect">
            <a:avLst/>
          </a:prstGeom>
        </p:spPr>
      </p:pic>
    </p:spTree>
    <p:custDataLst>
      <p:tags r:id="rId1"/>
    </p:custDataLst>
    <p:extLst>
      <p:ext uri="{BB962C8B-B14F-4D97-AF65-F5344CB8AC3E}">
        <p14:creationId xmlns:p14="http://schemas.microsoft.com/office/powerpoint/2010/main" val="2680933303"/>
      </p:ext>
    </p:extLst>
  </p:cSld>
  <p:clrMapOvr>
    <a:masterClrMapping/>
  </p:clrMapOvr>
  <mc:AlternateContent xmlns:mc="http://schemas.openxmlformats.org/markup-compatibility/2006" xmlns:p14="http://schemas.microsoft.com/office/powerpoint/2010/main">
    <mc:Choice Requires="p14">
      <p:transition spd="slow" p14:dur="2000" advTm="72166"/>
    </mc:Choice>
    <mc:Fallback xmlns="">
      <p:transition spd="slow" advTm="72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1000"/>
                                        <p:tgtEl>
                                          <p:spTgt spid="9">
                                            <p:txEl>
                                              <p:pRg st="1" end="1"/>
                                            </p:txEl>
                                          </p:spTgt>
                                        </p:tgtEl>
                                      </p:cBhvr>
                                    </p:animEffect>
                                    <p:anim calcmode="lin" valueType="num">
                                      <p:cBhvr>
                                        <p:cTn id="2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xEl>
                                              <p:pRg st="1" end="1"/>
                                            </p:txEl>
                                          </p:spTgt>
                                        </p:tgtEl>
                                        <p:attrNameLst>
                                          <p:attrName>style.visibility</p:attrName>
                                        </p:attrNameLst>
                                      </p:cBhvr>
                                      <p:to>
                                        <p:strVal val="visible"/>
                                      </p:to>
                                    </p:set>
                                    <p:animEffect transition="in" filter="fade">
                                      <p:cBhvr>
                                        <p:cTn id="35" dur="500"/>
                                        <p:tgtEl>
                                          <p:spTgt spid="2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4">
                                            <p:txEl>
                                              <p:pRg st="3" end="3"/>
                                            </p:txEl>
                                          </p:spTgt>
                                        </p:tgtEl>
                                        <p:attrNameLst>
                                          <p:attrName>style.visibility</p:attrName>
                                        </p:attrNameLst>
                                      </p:cBhvr>
                                      <p:to>
                                        <p:strVal val="visible"/>
                                      </p:to>
                                    </p:set>
                                    <p:animEffect transition="in" filter="fade">
                                      <p:cBhvr>
                                        <p:cTn id="44" dur="500"/>
                                        <p:tgtEl>
                                          <p:spTgt spid="24">
                                            <p:txEl>
                                              <p:pRg st="3" end="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xEl>
                                              <p:pRg st="4" end="4"/>
                                            </p:txEl>
                                          </p:spTgt>
                                        </p:tgtEl>
                                        <p:attrNameLst>
                                          <p:attrName>style.visibility</p:attrName>
                                        </p:attrNameLst>
                                      </p:cBhvr>
                                      <p:to>
                                        <p:strVal val="visible"/>
                                      </p:to>
                                    </p:set>
                                    <p:animEffect transition="in" filter="fade">
                                      <p:cBhvr>
                                        <p:cTn id="47" dur="500"/>
                                        <p:tgtEl>
                                          <p:spTgt spid="2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71"/>
        <p:cNvGrpSpPr/>
        <p:nvPr/>
      </p:nvGrpSpPr>
      <p:grpSpPr>
        <a:xfrm>
          <a:off x="0" y="0"/>
          <a:ext cx="0" cy="0"/>
          <a:chOff x="0" y="0"/>
          <a:chExt cx="0" cy="0"/>
        </a:xfrm>
      </p:grpSpPr>
      <p:sp>
        <p:nvSpPr>
          <p:cNvPr id="4473" name="Google Shape;4473;p50"/>
          <p:cNvSpPr txBox="1">
            <a:spLocks noGrp="1"/>
          </p:cNvSpPr>
          <p:nvPr>
            <p:ph type="title"/>
          </p:nvPr>
        </p:nvSpPr>
        <p:spPr>
          <a:xfrm>
            <a:off x="713100" y="310800"/>
            <a:ext cx="77178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Costing </a:t>
            </a:r>
            <a:r>
              <a:rPr lang="en">
                <a:solidFill>
                  <a:schemeClr val="accent1"/>
                </a:solidFill>
              </a:rPr>
              <a:t>Question</a:t>
            </a:r>
            <a:endParaRPr>
              <a:solidFill>
                <a:schemeClr val="accent1"/>
              </a:solidFill>
            </a:endParaRPr>
          </a:p>
        </p:txBody>
      </p:sp>
      <p:grpSp>
        <p:nvGrpSpPr>
          <p:cNvPr id="4474" name="Google Shape;4474;p50"/>
          <p:cNvGrpSpPr/>
          <p:nvPr/>
        </p:nvGrpSpPr>
        <p:grpSpPr>
          <a:xfrm>
            <a:off x="584373" y="361837"/>
            <a:ext cx="547199" cy="780823"/>
            <a:chOff x="225305" y="215015"/>
            <a:chExt cx="411180" cy="586732"/>
          </a:xfrm>
        </p:grpSpPr>
        <p:sp>
          <p:nvSpPr>
            <p:cNvPr id="4475" name="Google Shape;4475;p50"/>
            <p:cNvSpPr/>
            <p:nvPr/>
          </p:nvSpPr>
          <p:spPr>
            <a:xfrm>
              <a:off x="369444" y="339429"/>
              <a:ext cx="267042" cy="268363"/>
            </a:xfrm>
            <a:custGeom>
              <a:avLst/>
              <a:gdLst/>
              <a:ahLst/>
              <a:cxnLst/>
              <a:rect l="l" t="t" r="r" b="b"/>
              <a:pathLst>
                <a:path w="23843" h="23961" extrusionOk="0">
                  <a:moveTo>
                    <a:pt x="1780" y="9845"/>
                  </a:moveTo>
                  <a:cubicBezTo>
                    <a:pt x="593" y="11862"/>
                    <a:pt x="0" y="14234"/>
                    <a:pt x="593" y="16607"/>
                  </a:cubicBezTo>
                  <a:cubicBezTo>
                    <a:pt x="1542" y="20402"/>
                    <a:pt x="5457" y="22775"/>
                    <a:pt x="9371" y="23486"/>
                  </a:cubicBezTo>
                  <a:cubicBezTo>
                    <a:pt x="12218" y="23961"/>
                    <a:pt x="15183" y="23724"/>
                    <a:pt x="17793" y="22419"/>
                  </a:cubicBezTo>
                  <a:cubicBezTo>
                    <a:pt x="21470" y="20640"/>
                    <a:pt x="23842" y="16607"/>
                    <a:pt x="23724" y="12574"/>
                  </a:cubicBezTo>
                  <a:cubicBezTo>
                    <a:pt x="23605" y="8422"/>
                    <a:pt x="20996" y="4508"/>
                    <a:pt x="17318" y="2847"/>
                  </a:cubicBezTo>
                  <a:cubicBezTo>
                    <a:pt x="10913" y="0"/>
                    <a:pt x="4982" y="4270"/>
                    <a:pt x="1780" y="9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50"/>
            <p:cNvSpPr/>
            <p:nvPr/>
          </p:nvSpPr>
          <p:spPr>
            <a:xfrm>
              <a:off x="479762" y="215015"/>
              <a:ext cx="55810" cy="59797"/>
            </a:xfrm>
            <a:custGeom>
              <a:avLst/>
              <a:gdLst/>
              <a:ahLst/>
              <a:cxnLst/>
              <a:rect l="l" t="t" r="r" b="b"/>
              <a:pathLst>
                <a:path w="4983" h="5339" extrusionOk="0">
                  <a:moveTo>
                    <a:pt x="356" y="2610"/>
                  </a:moveTo>
                  <a:cubicBezTo>
                    <a:pt x="238" y="1186"/>
                    <a:pt x="2017" y="0"/>
                    <a:pt x="3322" y="593"/>
                  </a:cubicBezTo>
                  <a:cubicBezTo>
                    <a:pt x="4627" y="1305"/>
                    <a:pt x="4982" y="3322"/>
                    <a:pt x="3915" y="4271"/>
                  </a:cubicBezTo>
                  <a:cubicBezTo>
                    <a:pt x="2847" y="5338"/>
                    <a:pt x="949" y="5101"/>
                    <a:pt x="1" y="39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50"/>
            <p:cNvSpPr/>
            <p:nvPr/>
          </p:nvSpPr>
          <p:spPr>
            <a:xfrm>
              <a:off x="388091" y="635673"/>
              <a:ext cx="170061" cy="166074"/>
            </a:xfrm>
            <a:custGeom>
              <a:avLst/>
              <a:gdLst/>
              <a:ahLst/>
              <a:cxnLst/>
              <a:rect l="l" t="t" r="r" b="b"/>
              <a:pathLst>
                <a:path w="15184" h="14828" extrusionOk="0">
                  <a:moveTo>
                    <a:pt x="712" y="6880"/>
                  </a:moveTo>
                  <a:cubicBezTo>
                    <a:pt x="356" y="7474"/>
                    <a:pt x="0" y="8304"/>
                    <a:pt x="0" y="9134"/>
                  </a:cubicBezTo>
                  <a:cubicBezTo>
                    <a:pt x="0" y="10320"/>
                    <a:pt x="712" y="11388"/>
                    <a:pt x="1424" y="12337"/>
                  </a:cubicBezTo>
                  <a:cubicBezTo>
                    <a:pt x="2254" y="13404"/>
                    <a:pt x="3084" y="14353"/>
                    <a:pt x="4270" y="14591"/>
                  </a:cubicBezTo>
                  <a:cubicBezTo>
                    <a:pt x="5219" y="14828"/>
                    <a:pt x="6168" y="14353"/>
                    <a:pt x="7117" y="13998"/>
                  </a:cubicBezTo>
                  <a:cubicBezTo>
                    <a:pt x="8422" y="13286"/>
                    <a:pt x="9727" y="12693"/>
                    <a:pt x="11032" y="12100"/>
                  </a:cubicBezTo>
                  <a:cubicBezTo>
                    <a:pt x="12218" y="11625"/>
                    <a:pt x="13285" y="11032"/>
                    <a:pt x="13997" y="10083"/>
                  </a:cubicBezTo>
                  <a:cubicBezTo>
                    <a:pt x="15183" y="8541"/>
                    <a:pt x="14827" y="6169"/>
                    <a:pt x="13523" y="4627"/>
                  </a:cubicBezTo>
                  <a:cubicBezTo>
                    <a:pt x="9727" y="1"/>
                    <a:pt x="3440" y="2373"/>
                    <a:pt x="712" y="68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50"/>
            <p:cNvSpPr/>
            <p:nvPr/>
          </p:nvSpPr>
          <p:spPr>
            <a:xfrm>
              <a:off x="450536" y="659588"/>
              <a:ext cx="85030" cy="41194"/>
            </a:xfrm>
            <a:custGeom>
              <a:avLst/>
              <a:gdLst/>
              <a:ahLst/>
              <a:cxnLst/>
              <a:rect l="l" t="t" r="r" b="b"/>
              <a:pathLst>
                <a:path w="7592" h="3678" extrusionOk="0">
                  <a:moveTo>
                    <a:pt x="0" y="1187"/>
                  </a:moveTo>
                  <a:cubicBezTo>
                    <a:pt x="0" y="1187"/>
                    <a:pt x="2491" y="1"/>
                    <a:pt x="4626" y="831"/>
                  </a:cubicBezTo>
                  <a:cubicBezTo>
                    <a:pt x="6880" y="1661"/>
                    <a:pt x="7592" y="3678"/>
                    <a:pt x="7592" y="3678"/>
                  </a:cubicBezTo>
                  <a:cubicBezTo>
                    <a:pt x="7592" y="3678"/>
                    <a:pt x="5694" y="119"/>
                    <a:pt x="0" y="11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50"/>
            <p:cNvSpPr/>
            <p:nvPr/>
          </p:nvSpPr>
          <p:spPr>
            <a:xfrm>
              <a:off x="540883" y="712738"/>
              <a:ext cx="7974" cy="19936"/>
            </a:xfrm>
            <a:custGeom>
              <a:avLst/>
              <a:gdLst/>
              <a:ahLst/>
              <a:cxnLst/>
              <a:rect l="l" t="t" r="r" b="b"/>
              <a:pathLst>
                <a:path w="712" h="1780" extrusionOk="0">
                  <a:moveTo>
                    <a:pt x="237" y="0"/>
                  </a:moveTo>
                  <a:cubicBezTo>
                    <a:pt x="237" y="0"/>
                    <a:pt x="712" y="1305"/>
                    <a:pt x="0" y="1780"/>
                  </a:cubicBezTo>
                  <a:cubicBezTo>
                    <a:pt x="0" y="1780"/>
                    <a:pt x="356" y="831"/>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50"/>
            <p:cNvSpPr/>
            <p:nvPr/>
          </p:nvSpPr>
          <p:spPr>
            <a:xfrm>
              <a:off x="455803" y="358023"/>
              <a:ext cx="166074" cy="104966"/>
            </a:xfrm>
            <a:custGeom>
              <a:avLst/>
              <a:gdLst/>
              <a:ahLst/>
              <a:cxnLst/>
              <a:rect l="l" t="t" r="r" b="b"/>
              <a:pathLst>
                <a:path w="14828" h="9372" extrusionOk="0">
                  <a:moveTo>
                    <a:pt x="0" y="3085"/>
                  </a:moveTo>
                  <a:cubicBezTo>
                    <a:pt x="0" y="3085"/>
                    <a:pt x="3322" y="1"/>
                    <a:pt x="8541" y="1424"/>
                  </a:cubicBezTo>
                  <a:cubicBezTo>
                    <a:pt x="13879" y="2966"/>
                    <a:pt x="14828" y="9372"/>
                    <a:pt x="14828" y="9372"/>
                  </a:cubicBezTo>
                  <a:cubicBezTo>
                    <a:pt x="14828" y="9372"/>
                    <a:pt x="13523" y="3559"/>
                    <a:pt x="8659" y="2492"/>
                  </a:cubicBezTo>
                  <a:cubicBezTo>
                    <a:pt x="3678" y="1424"/>
                    <a:pt x="0" y="3085"/>
                    <a:pt x="0" y="30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50"/>
            <p:cNvSpPr/>
            <p:nvPr/>
          </p:nvSpPr>
          <p:spPr>
            <a:xfrm>
              <a:off x="498367" y="220324"/>
              <a:ext cx="33219" cy="25256"/>
            </a:xfrm>
            <a:custGeom>
              <a:avLst/>
              <a:gdLst/>
              <a:ahLst/>
              <a:cxnLst/>
              <a:rect l="l" t="t" r="r" b="b"/>
              <a:pathLst>
                <a:path w="2966" h="2255" extrusionOk="0">
                  <a:moveTo>
                    <a:pt x="0" y="831"/>
                  </a:moveTo>
                  <a:cubicBezTo>
                    <a:pt x="0" y="831"/>
                    <a:pt x="712" y="1"/>
                    <a:pt x="1779" y="475"/>
                  </a:cubicBezTo>
                  <a:cubicBezTo>
                    <a:pt x="2966" y="1068"/>
                    <a:pt x="2491" y="2255"/>
                    <a:pt x="2491" y="2255"/>
                  </a:cubicBezTo>
                  <a:cubicBezTo>
                    <a:pt x="2491" y="2255"/>
                    <a:pt x="2135" y="1306"/>
                    <a:pt x="1424" y="831"/>
                  </a:cubicBezTo>
                  <a:cubicBezTo>
                    <a:pt x="712" y="357"/>
                    <a:pt x="0" y="831"/>
                    <a:pt x="0"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50"/>
            <p:cNvSpPr/>
            <p:nvPr/>
          </p:nvSpPr>
          <p:spPr>
            <a:xfrm>
              <a:off x="225305" y="251747"/>
              <a:ext cx="54477" cy="59797"/>
            </a:xfrm>
            <a:custGeom>
              <a:avLst/>
              <a:gdLst/>
              <a:ahLst/>
              <a:cxnLst/>
              <a:rect l="l" t="t" r="r" b="b"/>
              <a:pathLst>
                <a:path w="4864" h="5339" extrusionOk="0">
                  <a:moveTo>
                    <a:pt x="356" y="2729"/>
                  </a:moveTo>
                  <a:cubicBezTo>
                    <a:pt x="119" y="1306"/>
                    <a:pt x="2017" y="1"/>
                    <a:pt x="3322" y="713"/>
                  </a:cubicBezTo>
                  <a:cubicBezTo>
                    <a:pt x="4627" y="1306"/>
                    <a:pt x="4864" y="3322"/>
                    <a:pt x="3796" y="4390"/>
                  </a:cubicBezTo>
                  <a:cubicBezTo>
                    <a:pt x="2729" y="5339"/>
                    <a:pt x="831" y="5101"/>
                    <a:pt x="1" y="40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50"/>
            <p:cNvSpPr/>
            <p:nvPr/>
          </p:nvSpPr>
          <p:spPr>
            <a:xfrm>
              <a:off x="242577" y="257067"/>
              <a:ext cx="33230" cy="25245"/>
            </a:xfrm>
            <a:custGeom>
              <a:avLst/>
              <a:gdLst/>
              <a:ahLst/>
              <a:cxnLst/>
              <a:rect l="l" t="t" r="r" b="b"/>
              <a:pathLst>
                <a:path w="2967" h="2254" extrusionOk="0">
                  <a:moveTo>
                    <a:pt x="1" y="831"/>
                  </a:moveTo>
                  <a:cubicBezTo>
                    <a:pt x="1" y="831"/>
                    <a:pt x="712" y="0"/>
                    <a:pt x="1898" y="593"/>
                  </a:cubicBezTo>
                  <a:cubicBezTo>
                    <a:pt x="2966" y="1068"/>
                    <a:pt x="2492" y="2254"/>
                    <a:pt x="2492" y="2254"/>
                  </a:cubicBezTo>
                  <a:cubicBezTo>
                    <a:pt x="2492" y="2254"/>
                    <a:pt x="2136" y="1424"/>
                    <a:pt x="1424" y="949"/>
                  </a:cubicBezTo>
                  <a:cubicBezTo>
                    <a:pt x="831" y="356"/>
                    <a:pt x="1" y="831"/>
                    <a:pt x="1"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4" name="Google Shape;4484;p50"/>
          <p:cNvGrpSpPr/>
          <p:nvPr/>
        </p:nvGrpSpPr>
        <p:grpSpPr>
          <a:xfrm flipH="1">
            <a:off x="7812076" y="484982"/>
            <a:ext cx="547211" cy="657674"/>
            <a:chOff x="7700189" y="812975"/>
            <a:chExt cx="392886" cy="472196"/>
          </a:xfrm>
        </p:grpSpPr>
        <p:sp>
          <p:nvSpPr>
            <p:cNvPr id="4485" name="Google Shape;4485;p50"/>
            <p:cNvSpPr/>
            <p:nvPr/>
          </p:nvSpPr>
          <p:spPr>
            <a:xfrm>
              <a:off x="7788272" y="812975"/>
              <a:ext cx="304803" cy="294228"/>
            </a:xfrm>
            <a:custGeom>
              <a:avLst/>
              <a:gdLst/>
              <a:ahLst/>
              <a:cxnLst/>
              <a:rect l="l" t="t" r="r" b="b"/>
              <a:pathLst>
                <a:path w="20522" h="19810" extrusionOk="0">
                  <a:moveTo>
                    <a:pt x="1069" y="9134"/>
                  </a:moveTo>
                  <a:cubicBezTo>
                    <a:pt x="475" y="10083"/>
                    <a:pt x="1" y="11150"/>
                    <a:pt x="1" y="12218"/>
                  </a:cubicBezTo>
                  <a:cubicBezTo>
                    <a:pt x="1" y="13879"/>
                    <a:pt x="1069" y="15302"/>
                    <a:pt x="2017" y="16607"/>
                  </a:cubicBezTo>
                  <a:cubicBezTo>
                    <a:pt x="3085" y="17912"/>
                    <a:pt x="4271" y="19335"/>
                    <a:pt x="5813" y="19691"/>
                  </a:cubicBezTo>
                  <a:cubicBezTo>
                    <a:pt x="7118" y="19810"/>
                    <a:pt x="8423" y="19335"/>
                    <a:pt x="9609" y="18742"/>
                  </a:cubicBezTo>
                  <a:cubicBezTo>
                    <a:pt x="11388" y="17912"/>
                    <a:pt x="13168" y="17081"/>
                    <a:pt x="14947" y="16251"/>
                  </a:cubicBezTo>
                  <a:cubicBezTo>
                    <a:pt x="16489" y="15658"/>
                    <a:pt x="18031" y="14828"/>
                    <a:pt x="18980" y="13641"/>
                  </a:cubicBezTo>
                  <a:cubicBezTo>
                    <a:pt x="20522" y="11506"/>
                    <a:pt x="20047" y="8304"/>
                    <a:pt x="18268" y="6169"/>
                  </a:cubicBezTo>
                  <a:cubicBezTo>
                    <a:pt x="13168" y="0"/>
                    <a:pt x="4746" y="3203"/>
                    <a:pt x="1069"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50"/>
            <p:cNvSpPr/>
            <p:nvPr/>
          </p:nvSpPr>
          <p:spPr>
            <a:xfrm>
              <a:off x="7703710" y="1149501"/>
              <a:ext cx="77530" cy="77530"/>
            </a:xfrm>
            <a:custGeom>
              <a:avLst/>
              <a:gdLst/>
              <a:ahLst/>
              <a:cxnLst/>
              <a:rect l="l" t="t" r="r" b="b"/>
              <a:pathLst>
                <a:path w="5220" h="5220" extrusionOk="0">
                  <a:moveTo>
                    <a:pt x="2966" y="238"/>
                  </a:moveTo>
                  <a:cubicBezTo>
                    <a:pt x="1542" y="0"/>
                    <a:pt x="0" y="1305"/>
                    <a:pt x="238" y="2847"/>
                  </a:cubicBezTo>
                  <a:cubicBezTo>
                    <a:pt x="356" y="4271"/>
                    <a:pt x="2135" y="5220"/>
                    <a:pt x="3440" y="4626"/>
                  </a:cubicBezTo>
                  <a:cubicBezTo>
                    <a:pt x="4745" y="4033"/>
                    <a:pt x="5220" y="2017"/>
                    <a:pt x="4152"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50"/>
            <p:cNvSpPr/>
            <p:nvPr/>
          </p:nvSpPr>
          <p:spPr>
            <a:xfrm>
              <a:off x="7901041" y="857016"/>
              <a:ext cx="151525" cy="72257"/>
            </a:xfrm>
            <a:custGeom>
              <a:avLst/>
              <a:gdLst/>
              <a:ahLst/>
              <a:cxnLst/>
              <a:rect l="l" t="t" r="r" b="b"/>
              <a:pathLst>
                <a:path w="10202" h="4865" extrusionOk="0">
                  <a:moveTo>
                    <a:pt x="1" y="1543"/>
                  </a:moveTo>
                  <a:cubicBezTo>
                    <a:pt x="1" y="1543"/>
                    <a:pt x="3322" y="1"/>
                    <a:pt x="6287" y="1068"/>
                  </a:cubicBezTo>
                  <a:cubicBezTo>
                    <a:pt x="9253" y="2136"/>
                    <a:pt x="10202" y="4864"/>
                    <a:pt x="10202" y="4864"/>
                  </a:cubicBezTo>
                  <a:cubicBezTo>
                    <a:pt x="10202" y="4864"/>
                    <a:pt x="7592" y="119"/>
                    <a:pt x="1" y="15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50"/>
            <p:cNvSpPr/>
            <p:nvPr/>
          </p:nvSpPr>
          <p:spPr>
            <a:xfrm>
              <a:off x="8061372" y="948634"/>
              <a:ext cx="15877" cy="37012"/>
            </a:xfrm>
            <a:custGeom>
              <a:avLst/>
              <a:gdLst/>
              <a:ahLst/>
              <a:cxnLst/>
              <a:rect l="l" t="t" r="r" b="b"/>
              <a:pathLst>
                <a:path w="1069" h="2492" extrusionOk="0">
                  <a:moveTo>
                    <a:pt x="357" y="1"/>
                  </a:moveTo>
                  <a:cubicBezTo>
                    <a:pt x="357" y="1"/>
                    <a:pt x="1068" y="1899"/>
                    <a:pt x="1" y="2492"/>
                  </a:cubicBezTo>
                  <a:cubicBezTo>
                    <a:pt x="1" y="2492"/>
                    <a:pt x="594" y="1187"/>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50"/>
            <p:cNvSpPr/>
            <p:nvPr/>
          </p:nvSpPr>
          <p:spPr>
            <a:xfrm>
              <a:off x="7737190" y="1156542"/>
              <a:ext cx="26437" cy="19397"/>
            </a:xfrm>
            <a:custGeom>
              <a:avLst/>
              <a:gdLst/>
              <a:ahLst/>
              <a:cxnLst/>
              <a:rect l="l" t="t" r="r" b="b"/>
              <a:pathLst>
                <a:path w="1780" h="1306" extrusionOk="0">
                  <a:moveTo>
                    <a:pt x="0" y="357"/>
                  </a:moveTo>
                  <a:cubicBezTo>
                    <a:pt x="0" y="357"/>
                    <a:pt x="1542" y="1"/>
                    <a:pt x="1779" y="1306"/>
                  </a:cubicBezTo>
                  <a:cubicBezTo>
                    <a:pt x="1779" y="1306"/>
                    <a:pt x="1186" y="713"/>
                    <a:pt x="0" y="3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50"/>
            <p:cNvSpPr/>
            <p:nvPr/>
          </p:nvSpPr>
          <p:spPr>
            <a:xfrm>
              <a:off x="7700189" y="1232311"/>
              <a:ext cx="49340" cy="52860"/>
            </a:xfrm>
            <a:custGeom>
              <a:avLst/>
              <a:gdLst/>
              <a:ahLst/>
              <a:cxnLst/>
              <a:rect l="l" t="t" r="r" b="b"/>
              <a:pathLst>
                <a:path w="3322" h="3559" extrusionOk="0">
                  <a:moveTo>
                    <a:pt x="237" y="1780"/>
                  </a:moveTo>
                  <a:cubicBezTo>
                    <a:pt x="119" y="831"/>
                    <a:pt x="1424" y="0"/>
                    <a:pt x="2254" y="356"/>
                  </a:cubicBezTo>
                  <a:cubicBezTo>
                    <a:pt x="3203" y="831"/>
                    <a:pt x="3321" y="2136"/>
                    <a:pt x="2610" y="2847"/>
                  </a:cubicBezTo>
                  <a:cubicBezTo>
                    <a:pt x="1898" y="3559"/>
                    <a:pt x="593" y="3440"/>
                    <a:pt x="0" y="26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50"/>
            <p:cNvSpPr/>
            <p:nvPr/>
          </p:nvSpPr>
          <p:spPr>
            <a:xfrm>
              <a:off x="7716038" y="1235831"/>
              <a:ext cx="29972" cy="22917"/>
            </a:xfrm>
            <a:custGeom>
              <a:avLst/>
              <a:gdLst/>
              <a:ahLst/>
              <a:cxnLst/>
              <a:rect l="l" t="t" r="r" b="b"/>
              <a:pathLst>
                <a:path w="2018" h="1543" extrusionOk="0">
                  <a:moveTo>
                    <a:pt x="1" y="594"/>
                  </a:moveTo>
                  <a:cubicBezTo>
                    <a:pt x="1" y="594"/>
                    <a:pt x="475" y="1"/>
                    <a:pt x="1305" y="356"/>
                  </a:cubicBezTo>
                  <a:cubicBezTo>
                    <a:pt x="2017" y="712"/>
                    <a:pt x="1780" y="1543"/>
                    <a:pt x="1780" y="1543"/>
                  </a:cubicBezTo>
                  <a:cubicBezTo>
                    <a:pt x="1780" y="1543"/>
                    <a:pt x="1543" y="950"/>
                    <a:pt x="1068" y="594"/>
                  </a:cubicBezTo>
                  <a:cubicBezTo>
                    <a:pt x="594" y="238"/>
                    <a:pt x="1" y="594"/>
                    <a:pt x="1"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6" name="Google Shape;4516;p50"/>
          <p:cNvGrpSpPr/>
          <p:nvPr/>
        </p:nvGrpSpPr>
        <p:grpSpPr>
          <a:xfrm>
            <a:off x="1890991" y="492830"/>
            <a:ext cx="421488" cy="434313"/>
            <a:chOff x="4804383" y="3133731"/>
            <a:chExt cx="289471" cy="319407"/>
          </a:xfrm>
        </p:grpSpPr>
        <p:sp>
          <p:nvSpPr>
            <p:cNvPr id="4517" name="Google Shape;4517;p50"/>
            <p:cNvSpPr/>
            <p:nvPr/>
          </p:nvSpPr>
          <p:spPr>
            <a:xfrm>
              <a:off x="4854191" y="3218571"/>
              <a:ext cx="189853" cy="204627"/>
            </a:xfrm>
            <a:custGeom>
              <a:avLst/>
              <a:gdLst/>
              <a:ahLst/>
              <a:cxnLst/>
              <a:rect l="l" t="t" r="r" b="b"/>
              <a:pathLst>
                <a:path w="124087" h="133743" extrusionOk="0">
                  <a:moveTo>
                    <a:pt x="3328" y="1"/>
                  </a:moveTo>
                  <a:cubicBezTo>
                    <a:pt x="2414" y="1"/>
                    <a:pt x="1566" y="392"/>
                    <a:pt x="947" y="1045"/>
                  </a:cubicBezTo>
                  <a:cubicBezTo>
                    <a:pt x="327" y="1697"/>
                    <a:pt x="1" y="2610"/>
                    <a:pt x="66" y="3524"/>
                  </a:cubicBezTo>
                  <a:lnTo>
                    <a:pt x="9852" y="130741"/>
                  </a:lnTo>
                  <a:cubicBezTo>
                    <a:pt x="9982" y="132437"/>
                    <a:pt x="11418" y="133742"/>
                    <a:pt x="13114" y="133742"/>
                  </a:cubicBezTo>
                  <a:lnTo>
                    <a:pt x="110973" y="133742"/>
                  </a:lnTo>
                  <a:cubicBezTo>
                    <a:pt x="112670" y="133742"/>
                    <a:pt x="114105" y="132437"/>
                    <a:pt x="114235" y="130741"/>
                  </a:cubicBezTo>
                  <a:lnTo>
                    <a:pt x="124021" y="3524"/>
                  </a:lnTo>
                  <a:cubicBezTo>
                    <a:pt x="124087" y="2610"/>
                    <a:pt x="123760" y="1697"/>
                    <a:pt x="123141" y="1045"/>
                  </a:cubicBezTo>
                  <a:cubicBezTo>
                    <a:pt x="122521" y="392"/>
                    <a:pt x="121673" y="1"/>
                    <a:pt x="120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50"/>
            <p:cNvSpPr/>
            <p:nvPr/>
          </p:nvSpPr>
          <p:spPr>
            <a:xfrm>
              <a:off x="4854191" y="3218571"/>
              <a:ext cx="45019" cy="204627"/>
            </a:xfrm>
            <a:custGeom>
              <a:avLst/>
              <a:gdLst/>
              <a:ahLst/>
              <a:cxnLst/>
              <a:rect l="l" t="t" r="r" b="b"/>
              <a:pathLst>
                <a:path w="29424" h="133743" extrusionOk="0">
                  <a:moveTo>
                    <a:pt x="3328" y="1"/>
                  </a:moveTo>
                  <a:cubicBezTo>
                    <a:pt x="2414" y="1"/>
                    <a:pt x="1566" y="392"/>
                    <a:pt x="947" y="1045"/>
                  </a:cubicBezTo>
                  <a:cubicBezTo>
                    <a:pt x="327" y="1697"/>
                    <a:pt x="1" y="2610"/>
                    <a:pt x="66" y="3524"/>
                  </a:cubicBezTo>
                  <a:lnTo>
                    <a:pt x="9852" y="130741"/>
                  </a:lnTo>
                  <a:cubicBezTo>
                    <a:pt x="9982" y="132437"/>
                    <a:pt x="11418" y="133742"/>
                    <a:pt x="13114" y="133742"/>
                  </a:cubicBezTo>
                  <a:lnTo>
                    <a:pt x="29424" y="133742"/>
                  </a:lnTo>
                  <a:cubicBezTo>
                    <a:pt x="27727" y="133742"/>
                    <a:pt x="26292" y="132437"/>
                    <a:pt x="26162" y="130741"/>
                  </a:cubicBezTo>
                  <a:lnTo>
                    <a:pt x="16376" y="3524"/>
                  </a:lnTo>
                  <a:cubicBezTo>
                    <a:pt x="16311" y="2610"/>
                    <a:pt x="16637" y="1697"/>
                    <a:pt x="17256" y="1045"/>
                  </a:cubicBezTo>
                  <a:cubicBezTo>
                    <a:pt x="17876" y="392"/>
                    <a:pt x="18724" y="1"/>
                    <a:pt x="1963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50"/>
            <p:cNvSpPr/>
            <p:nvPr/>
          </p:nvSpPr>
          <p:spPr>
            <a:xfrm>
              <a:off x="4944123" y="3293432"/>
              <a:ext cx="9983" cy="74864"/>
            </a:xfrm>
            <a:custGeom>
              <a:avLst/>
              <a:gdLst/>
              <a:ahLst/>
              <a:cxnLst/>
              <a:rect l="l" t="t" r="r" b="b"/>
              <a:pathLst>
                <a:path w="6525" h="48931" extrusionOk="0">
                  <a:moveTo>
                    <a:pt x="3263" y="1"/>
                  </a:moveTo>
                  <a:cubicBezTo>
                    <a:pt x="1468" y="1"/>
                    <a:pt x="1" y="1468"/>
                    <a:pt x="1" y="3263"/>
                  </a:cubicBezTo>
                  <a:lnTo>
                    <a:pt x="1" y="45668"/>
                  </a:lnTo>
                  <a:cubicBezTo>
                    <a:pt x="1" y="47462"/>
                    <a:pt x="1468" y="48930"/>
                    <a:pt x="3263" y="48930"/>
                  </a:cubicBezTo>
                  <a:cubicBezTo>
                    <a:pt x="5057" y="48930"/>
                    <a:pt x="6525" y="47462"/>
                    <a:pt x="6525" y="45668"/>
                  </a:cubicBezTo>
                  <a:lnTo>
                    <a:pt x="6525" y="3263"/>
                  </a:lnTo>
                  <a:cubicBezTo>
                    <a:pt x="6525" y="1468"/>
                    <a:pt x="5057" y="1"/>
                    <a:pt x="326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50"/>
            <p:cNvSpPr/>
            <p:nvPr/>
          </p:nvSpPr>
          <p:spPr>
            <a:xfrm>
              <a:off x="4973667" y="3303430"/>
              <a:ext cx="20764" cy="64866"/>
            </a:xfrm>
            <a:custGeom>
              <a:avLst/>
              <a:gdLst/>
              <a:ahLst/>
              <a:cxnLst/>
              <a:rect l="l" t="t" r="r" b="b"/>
              <a:pathLst>
                <a:path w="13571" h="42396" extrusionOk="0">
                  <a:moveTo>
                    <a:pt x="10044" y="0"/>
                  </a:moveTo>
                  <a:cubicBezTo>
                    <a:pt x="8509" y="0"/>
                    <a:pt x="7140" y="1101"/>
                    <a:pt x="6851" y="2664"/>
                  </a:cubicBezTo>
                  <a:lnTo>
                    <a:pt x="327" y="38546"/>
                  </a:lnTo>
                  <a:cubicBezTo>
                    <a:pt x="1" y="40308"/>
                    <a:pt x="1175" y="42037"/>
                    <a:pt x="2936" y="42330"/>
                  </a:cubicBezTo>
                  <a:cubicBezTo>
                    <a:pt x="3132" y="42363"/>
                    <a:pt x="3328" y="42395"/>
                    <a:pt x="3523" y="42395"/>
                  </a:cubicBezTo>
                  <a:cubicBezTo>
                    <a:pt x="5089" y="42395"/>
                    <a:pt x="6459" y="41286"/>
                    <a:pt x="6720" y="39721"/>
                  </a:cubicBezTo>
                  <a:lnTo>
                    <a:pt x="13244" y="3839"/>
                  </a:lnTo>
                  <a:cubicBezTo>
                    <a:pt x="13570" y="2077"/>
                    <a:pt x="12396" y="348"/>
                    <a:pt x="10635" y="55"/>
                  </a:cubicBezTo>
                  <a:cubicBezTo>
                    <a:pt x="10436" y="18"/>
                    <a:pt x="10239" y="0"/>
                    <a:pt x="10044"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50"/>
            <p:cNvSpPr/>
            <p:nvPr/>
          </p:nvSpPr>
          <p:spPr>
            <a:xfrm>
              <a:off x="4903798" y="3303430"/>
              <a:ext cx="20764" cy="64866"/>
            </a:xfrm>
            <a:custGeom>
              <a:avLst/>
              <a:gdLst/>
              <a:ahLst/>
              <a:cxnLst/>
              <a:rect l="l" t="t" r="r" b="b"/>
              <a:pathLst>
                <a:path w="13571" h="42396" extrusionOk="0">
                  <a:moveTo>
                    <a:pt x="3528" y="0"/>
                  </a:moveTo>
                  <a:cubicBezTo>
                    <a:pt x="3333" y="0"/>
                    <a:pt x="3135" y="18"/>
                    <a:pt x="2937" y="55"/>
                  </a:cubicBezTo>
                  <a:cubicBezTo>
                    <a:pt x="1175" y="348"/>
                    <a:pt x="1" y="2077"/>
                    <a:pt x="327" y="3839"/>
                  </a:cubicBezTo>
                  <a:lnTo>
                    <a:pt x="6851" y="39721"/>
                  </a:lnTo>
                  <a:cubicBezTo>
                    <a:pt x="7112" y="41286"/>
                    <a:pt x="8482" y="42395"/>
                    <a:pt x="10048" y="42395"/>
                  </a:cubicBezTo>
                  <a:cubicBezTo>
                    <a:pt x="10243" y="42395"/>
                    <a:pt x="10439" y="42363"/>
                    <a:pt x="10635" y="42330"/>
                  </a:cubicBezTo>
                  <a:cubicBezTo>
                    <a:pt x="12396" y="42037"/>
                    <a:pt x="13571" y="40308"/>
                    <a:pt x="13244" y="38546"/>
                  </a:cubicBezTo>
                  <a:lnTo>
                    <a:pt x="6720" y="2664"/>
                  </a:lnTo>
                  <a:cubicBezTo>
                    <a:pt x="6460" y="1101"/>
                    <a:pt x="5069" y="0"/>
                    <a:pt x="3528"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50"/>
            <p:cNvSpPr/>
            <p:nvPr/>
          </p:nvSpPr>
          <p:spPr>
            <a:xfrm>
              <a:off x="4854191" y="3218571"/>
              <a:ext cx="189853" cy="84846"/>
            </a:xfrm>
            <a:custGeom>
              <a:avLst/>
              <a:gdLst/>
              <a:ahLst/>
              <a:cxnLst/>
              <a:rect l="l" t="t" r="r" b="b"/>
              <a:pathLst>
                <a:path w="124087" h="55455" extrusionOk="0">
                  <a:moveTo>
                    <a:pt x="3328" y="1"/>
                  </a:moveTo>
                  <a:cubicBezTo>
                    <a:pt x="2414" y="1"/>
                    <a:pt x="1566" y="392"/>
                    <a:pt x="947" y="1045"/>
                  </a:cubicBezTo>
                  <a:cubicBezTo>
                    <a:pt x="327" y="1697"/>
                    <a:pt x="1" y="2610"/>
                    <a:pt x="66" y="3524"/>
                  </a:cubicBezTo>
                  <a:lnTo>
                    <a:pt x="4078" y="55455"/>
                  </a:lnTo>
                  <a:cubicBezTo>
                    <a:pt x="16996" y="55226"/>
                    <a:pt x="29065" y="49583"/>
                    <a:pt x="37481" y="40156"/>
                  </a:cubicBezTo>
                  <a:cubicBezTo>
                    <a:pt x="44951" y="43777"/>
                    <a:pt x="53171" y="45669"/>
                    <a:pt x="61652" y="45669"/>
                  </a:cubicBezTo>
                  <a:cubicBezTo>
                    <a:pt x="70362" y="45669"/>
                    <a:pt x="78778" y="43679"/>
                    <a:pt x="86411" y="39862"/>
                  </a:cubicBezTo>
                  <a:cubicBezTo>
                    <a:pt x="88824" y="42635"/>
                    <a:pt x="91565" y="45114"/>
                    <a:pt x="94598" y="47202"/>
                  </a:cubicBezTo>
                  <a:cubicBezTo>
                    <a:pt x="102101" y="52454"/>
                    <a:pt x="110876" y="55291"/>
                    <a:pt x="120009" y="55455"/>
                  </a:cubicBezTo>
                  <a:lnTo>
                    <a:pt x="124021" y="3524"/>
                  </a:lnTo>
                  <a:cubicBezTo>
                    <a:pt x="124087" y="2610"/>
                    <a:pt x="123760" y="1697"/>
                    <a:pt x="123141" y="1045"/>
                  </a:cubicBezTo>
                  <a:cubicBezTo>
                    <a:pt x="122521" y="392"/>
                    <a:pt x="121673" y="1"/>
                    <a:pt x="120759"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50"/>
            <p:cNvSpPr/>
            <p:nvPr/>
          </p:nvSpPr>
          <p:spPr>
            <a:xfrm>
              <a:off x="4804383" y="3133731"/>
              <a:ext cx="289471" cy="154717"/>
            </a:xfrm>
            <a:custGeom>
              <a:avLst/>
              <a:gdLst/>
              <a:ahLst/>
              <a:cxnLst/>
              <a:rect l="l" t="t" r="r" b="b"/>
              <a:pathLst>
                <a:path w="189197" h="101122" extrusionOk="0">
                  <a:moveTo>
                    <a:pt x="94207" y="0"/>
                  </a:moveTo>
                  <a:cubicBezTo>
                    <a:pt x="73950" y="0"/>
                    <a:pt x="56205" y="13407"/>
                    <a:pt x="50464" y="32457"/>
                  </a:cubicBezTo>
                  <a:cubicBezTo>
                    <a:pt x="45897" y="30434"/>
                    <a:pt x="40939" y="29358"/>
                    <a:pt x="35883" y="29358"/>
                  </a:cubicBezTo>
                  <a:cubicBezTo>
                    <a:pt x="16083" y="29358"/>
                    <a:pt x="1" y="45439"/>
                    <a:pt x="1" y="65240"/>
                  </a:cubicBezTo>
                  <a:cubicBezTo>
                    <a:pt x="1" y="85040"/>
                    <a:pt x="16083" y="101122"/>
                    <a:pt x="35883" y="101122"/>
                  </a:cubicBezTo>
                  <a:cubicBezTo>
                    <a:pt x="49126" y="101122"/>
                    <a:pt x="61033" y="93978"/>
                    <a:pt x="67296" y="82593"/>
                  </a:cubicBezTo>
                  <a:cubicBezTo>
                    <a:pt x="75092" y="88237"/>
                    <a:pt x="84486" y="91336"/>
                    <a:pt x="94207" y="91336"/>
                  </a:cubicBezTo>
                  <a:cubicBezTo>
                    <a:pt x="104189" y="91336"/>
                    <a:pt x="113779" y="88106"/>
                    <a:pt x="121673" y="82137"/>
                  </a:cubicBezTo>
                  <a:cubicBezTo>
                    <a:pt x="124315" y="87095"/>
                    <a:pt x="128099" y="91368"/>
                    <a:pt x="132764" y="94663"/>
                  </a:cubicBezTo>
                  <a:cubicBezTo>
                    <a:pt x="138798" y="98871"/>
                    <a:pt x="145910" y="101122"/>
                    <a:pt x="153314" y="101122"/>
                  </a:cubicBezTo>
                  <a:cubicBezTo>
                    <a:pt x="173115" y="101122"/>
                    <a:pt x="189196" y="85040"/>
                    <a:pt x="189196" y="65240"/>
                  </a:cubicBezTo>
                  <a:cubicBezTo>
                    <a:pt x="189196" y="45439"/>
                    <a:pt x="173115" y="29358"/>
                    <a:pt x="153314" y="29358"/>
                  </a:cubicBezTo>
                  <a:cubicBezTo>
                    <a:pt x="147997" y="29358"/>
                    <a:pt x="142778" y="30532"/>
                    <a:pt x="138016" y="32783"/>
                  </a:cubicBezTo>
                  <a:cubicBezTo>
                    <a:pt x="132372" y="13537"/>
                    <a:pt x="114595" y="0"/>
                    <a:pt x="94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50"/>
            <p:cNvSpPr/>
            <p:nvPr/>
          </p:nvSpPr>
          <p:spPr>
            <a:xfrm>
              <a:off x="4804383" y="3133731"/>
              <a:ext cx="190054" cy="149926"/>
            </a:xfrm>
            <a:custGeom>
              <a:avLst/>
              <a:gdLst/>
              <a:ahLst/>
              <a:cxnLst/>
              <a:rect l="l" t="t" r="r" b="b"/>
              <a:pathLst>
                <a:path w="124218" h="97991" extrusionOk="0">
                  <a:moveTo>
                    <a:pt x="94207" y="0"/>
                  </a:moveTo>
                  <a:cubicBezTo>
                    <a:pt x="73950" y="0"/>
                    <a:pt x="56205" y="13407"/>
                    <a:pt x="50464" y="32457"/>
                  </a:cubicBezTo>
                  <a:cubicBezTo>
                    <a:pt x="45897" y="30434"/>
                    <a:pt x="40939" y="29358"/>
                    <a:pt x="35883" y="29358"/>
                  </a:cubicBezTo>
                  <a:cubicBezTo>
                    <a:pt x="16083" y="29358"/>
                    <a:pt x="1" y="45439"/>
                    <a:pt x="1" y="65240"/>
                  </a:cubicBezTo>
                  <a:cubicBezTo>
                    <a:pt x="1" y="79788"/>
                    <a:pt x="8710" y="92347"/>
                    <a:pt x="21204" y="97990"/>
                  </a:cubicBezTo>
                  <a:cubicBezTo>
                    <a:pt x="14191" y="91433"/>
                    <a:pt x="9787" y="82104"/>
                    <a:pt x="9787" y="71764"/>
                  </a:cubicBezTo>
                  <a:cubicBezTo>
                    <a:pt x="9787" y="51963"/>
                    <a:pt x="25869" y="35882"/>
                    <a:pt x="45669" y="35882"/>
                  </a:cubicBezTo>
                  <a:cubicBezTo>
                    <a:pt x="50725" y="35882"/>
                    <a:pt x="55683" y="36958"/>
                    <a:pt x="60250" y="38981"/>
                  </a:cubicBezTo>
                  <a:cubicBezTo>
                    <a:pt x="65991" y="19931"/>
                    <a:pt x="83736" y="6524"/>
                    <a:pt x="103993" y="6524"/>
                  </a:cubicBezTo>
                  <a:cubicBezTo>
                    <a:pt x="111202" y="6524"/>
                    <a:pt x="118085" y="8220"/>
                    <a:pt x="124217" y="11254"/>
                  </a:cubicBezTo>
                  <a:cubicBezTo>
                    <a:pt x="116128" y="4208"/>
                    <a:pt x="105559" y="0"/>
                    <a:pt x="94207"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50"/>
            <p:cNvSpPr/>
            <p:nvPr/>
          </p:nvSpPr>
          <p:spPr>
            <a:xfrm>
              <a:off x="4865021" y="3363302"/>
              <a:ext cx="168193" cy="59892"/>
            </a:xfrm>
            <a:custGeom>
              <a:avLst/>
              <a:gdLst/>
              <a:ahLst/>
              <a:cxnLst/>
              <a:rect l="l" t="t" r="r" b="b"/>
              <a:pathLst>
                <a:path w="109930" h="39145" extrusionOk="0">
                  <a:moveTo>
                    <a:pt x="0" y="0"/>
                  </a:moveTo>
                  <a:lnTo>
                    <a:pt x="2773" y="36143"/>
                  </a:lnTo>
                  <a:cubicBezTo>
                    <a:pt x="2903" y="37839"/>
                    <a:pt x="4339" y="39144"/>
                    <a:pt x="6035" y="39144"/>
                  </a:cubicBezTo>
                  <a:lnTo>
                    <a:pt x="103894" y="39144"/>
                  </a:lnTo>
                  <a:cubicBezTo>
                    <a:pt x="105591" y="39144"/>
                    <a:pt x="107026" y="37839"/>
                    <a:pt x="107156" y="36143"/>
                  </a:cubicBezTo>
                  <a:lnTo>
                    <a:pt x="1099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50"/>
            <p:cNvSpPr/>
            <p:nvPr/>
          </p:nvSpPr>
          <p:spPr>
            <a:xfrm>
              <a:off x="4865021" y="3363302"/>
              <a:ext cx="34188" cy="59892"/>
            </a:xfrm>
            <a:custGeom>
              <a:avLst/>
              <a:gdLst/>
              <a:ahLst/>
              <a:cxnLst/>
              <a:rect l="l" t="t" r="r" b="b"/>
              <a:pathLst>
                <a:path w="22345" h="39145" extrusionOk="0">
                  <a:moveTo>
                    <a:pt x="0" y="0"/>
                  </a:moveTo>
                  <a:lnTo>
                    <a:pt x="2773" y="36143"/>
                  </a:lnTo>
                  <a:cubicBezTo>
                    <a:pt x="2903" y="37839"/>
                    <a:pt x="4339" y="39144"/>
                    <a:pt x="6035" y="39144"/>
                  </a:cubicBezTo>
                  <a:lnTo>
                    <a:pt x="22345" y="39144"/>
                  </a:lnTo>
                  <a:cubicBezTo>
                    <a:pt x="20648" y="39144"/>
                    <a:pt x="19213" y="37839"/>
                    <a:pt x="19083" y="36143"/>
                  </a:cubicBezTo>
                  <a:lnTo>
                    <a:pt x="16310"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50"/>
            <p:cNvSpPr/>
            <p:nvPr/>
          </p:nvSpPr>
          <p:spPr>
            <a:xfrm>
              <a:off x="4894216" y="3398237"/>
              <a:ext cx="109800" cy="54901"/>
            </a:xfrm>
            <a:custGeom>
              <a:avLst/>
              <a:gdLst/>
              <a:ahLst/>
              <a:cxnLst/>
              <a:rect l="l" t="t" r="r" b="b"/>
              <a:pathLst>
                <a:path w="71765" h="35883" extrusionOk="0">
                  <a:moveTo>
                    <a:pt x="13049" y="6524"/>
                  </a:moveTo>
                  <a:cubicBezTo>
                    <a:pt x="15267" y="6524"/>
                    <a:pt x="22215" y="9558"/>
                    <a:pt x="29000" y="13048"/>
                  </a:cubicBezTo>
                  <a:cubicBezTo>
                    <a:pt x="22215" y="16539"/>
                    <a:pt x="15267" y="19572"/>
                    <a:pt x="13049" y="19572"/>
                  </a:cubicBezTo>
                  <a:cubicBezTo>
                    <a:pt x="9460" y="19572"/>
                    <a:pt x="6525" y="16636"/>
                    <a:pt x="6525" y="13048"/>
                  </a:cubicBezTo>
                  <a:cubicBezTo>
                    <a:pt x="6525" y="9460"/>
                    <a:pt x="9460" y="6524"/>
                    <a:pt x="13049" y="6524"/>
                  </a:cubicBezTo>
                  <a:close/>
                  <a:moveTo>
                    <a:pt x="58716" y="6524"/>
                  </a:moveTo>
                  <a:cubicBezTo>
                    <a:pt x="62305" y="6524"/>
                    <a:pt x="65240" y="9460"/>
                    <a:pt x="65240" y="13048"/>
                  </a:cubicBezTo>
                  <a:cubicBezTo>
                    <a:pt x="65240" y="16636"/>
                    <a:pt x="62305" y="19572"/>
                    <a:pt x="58716" y="19572"/>
                  </a:cubicBezTo>
                  <a:cubicBezTo>
                    <a:pt x="56498" y="19572"/>
                    <a:pt x="49550" y="16539"/>
                    <a:pt x="42765" y="13048"/>
                  </a:cubicBezTo>
                  <a:cubicBezTo>
                    <a:pt x="49550" y="9558"/>
                    <a:pt x="56498" y="6524"/>
                    <a:pt x="58716" y="6524"/>
                  </a:cubicBezTo>
                  <a:close/>
                  <a:moveTo>
                    <a:pt x="13049" y="0"/>
                  </a:moveTo>
                  <a:cubicBezTo>
                    <a:pt x="5840" y="0"/>
                    <a:pt x="1" y="5839"/>
                    <a:pt x="1" y="13048"/>
                  </a:cubicBezTo>
                  <a:cubicBezTo>
                    <a:pt x="1" y="20257"/>
                    <a:pt x="5840" y="26096"/>
                    <a:pt x="13049" y="26096"/>
                  </a:cubicBezTo>
                  <a:cubicBezTo>
                    <a:pt x="17126" y="26096"/>
                    <a:pt x="25673" y="22084"/>
                    <a:pt x="31642" y="19018"/>
                  </a:cubicBezTo>
                  <a:lnTo>
                    <a:pt x="31642" y="19018"/>
                  </a:lnTo>
                  <a:cubicBezTo>
                    <a:pt x="30402" y="22508"/>
                    <a:pt x="27728" y="26814"/>
                    <a:pt x="21823" y="29684"/>
                  </a:cubicBezTo>
                  <a:cubicBezTo>
                    <a:pt x="20192" y="30467"/>
                    <a:pt x="19507" y="32424"/>
                    <a:pt x="20323" y="34055"/>
                  </a:cubicBezTo>
                  <a:cubicBezTo>
                    <a:pt x="20877" y="35197"/>
                    <a:pt x="22019" y="35882"/>
                    <a:pt x="23259" y="35882"/>
                  </a:cubicBezTo>
                  <a:cubicBezTo>
                    <a:pt x="23715" y="35882"/>
                    <a:pt x="24205" y="35784"/>
                    <a:pt x="24661" y="35556"/>
                  </a:cubicBezTo>
                  <a:cubicBezTo>
                    <a:pt x="30305" y="32816"/>
                    <a:pt x="33762" y="29065"/>
                    <a:pt x="35883" y="25411"/>
                  </a:cubicBezTo>
                  <a:cubicBezTo>
                    <a:pt x="38003" y="29065"/>
                    <a:pt x="41461" y="32816"/>
                    <a:pt x="47104" y="35556"/>
                  </a:cubicBezTo>
                  <a:cubicBezTo>
                    <a:pt x="47560" y="35784"/>
                    <a:pt x="48050" y="35882"/>
                    <a:pt x="48506" y="35882"/>
                  </a:cubicBezTo>
                  <a:cubicBezTo>
                    <a:pt x="49746" y="35882"/>
                    <a:pt x="50888" y="35197"/>
                    <a:pt x="51442" y="34055"/>
                  </a:cubicBezTo>
                  <a:cubicBezTo>
                    <a:pt x="52258" y="32424"/>
                    <a:pt x="51573" y="30467"/>
                    <a:pt x="49942" y="29684"/>
                  </a:cubicBezTo>
                  <a:cubicBezTo>
                    <a:pt x="44005" y="26814"/>
                    <a:pt x="41330" y="22508"/>
                    <a:pt x="40123" y="19018"/>
                  </a:cubicBezTo>
                  <a:lnTo>
                    <a:pt x="40123" y="19018"/>
                  </a:lnTo>
                  <a:cubicBezTo>
                    <a:pt x="46060" y="22084"/>
                    <a:pt x="54639" y="26096"/>
                    <a:pt x="58716" y="26096"/>
                  </a:cubicBezTo>
                  <a:cubicBezTo>
                    <a:pt x="65925" y="26096"/>
                    <a:pt x="71764" y="20257"/>
                    <a:pt x="71764" y="13048"/>
                  </a:cubicBezTo>
                  <a:cubicBezTo>
                    <a:pt x="71764" y="5839"/>
                    <a:pt x="65925" y="0"/>
                    <a:pt x="58716" y="0"/>
                  </a:cubicBezTo>
                  <a:cubicBezTo>
                    <a:pt x="53465" y="0"/>
                    <a:pt x="40906" y="6589"/>
                    <a:pt x="35883" y="9330"/>
                  </a:cubicBezTo>
                  <a:cubicBezTo>
                    <a:pt x="30859" y="6589"/>
                    <a:pt x="18300" y="0"/>
                    <a:pt x="13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2" name="Google Shape;4552;p50"/>
          <p:cNvGrpSpPr/>
          <p:nvPr/>
        </p:nvGrpSpPr>
        <p:grpSpPr>
          <a:xfrm>
            <a:off x="6943928" y="546322"/>
            <a:ext cx="475544" cy="410767"/>
            <a:chOff x="4787966" y="3137835"/>
            <a:chExt cx="289471" cy="319407"/>
          </a:xfrm>
        </p:grpSpPr>
        <p:sp>
          <p:nvSpPr>
            <p:cNvPr id="4553" name="Google Shape;4553;p50"/>
            <p:cNvSpPr/>
            <p:nvPr/>
          </p:nvSpPr>
          <p:spPr>
            <a:xfrm>
              <a:off x="4837774" y="3222676"/>
              <a:ext cx="189853" cy="204627"/>
            </a:xfrm>
            <a:custGeom>
              <a:avLst/>
              <a:gdLst/>
              <a:ahLst/>
              <a:cxnLst/>
              <a:rect l="l" t="t" r="r" b="b"/>
              <a:pathLst>
                <a:path w="124087" h="133743" extrusionOk="0">
                  <a:moveTo>
                    <a:pt x="3328" y="1"/>
                  </a:moveTo>
                  <a:cubicBezTo>
                    <a:pt x="2414" y="1"/>
                    <a:pt x="1566" y="392"/>
                    <a:pt x="947" y="1045"/>
                  </a:cubicBezTo>
                  <a:cubicBezTo>
                    <a:pt x="327" y="1697"/>
                    <a:pt x="1" y="2610"/>
                    <a:pt x="66" y="3524"/>
                  </a:cubicBezTo>
                  <a:lnTo>
                    <a:pt x="9852" y="130741"/>
                  </a:lnTo>
                  <a:cubicBezTo>
                    <a:pt x="9982" y="132437"/>
                    <a:pt x="11418" y="133742"/>
                    <a:pt x="13114" y="133742"/>
                  </a:cubicBezTo>
                  <a:lnTo>
                    <a:pt x="110973" y="133742"/>
                  </a:lnTo>
                  <a:cubicBezTo>
                    <a:pt x="112670" y="133742"/>
                    <a:pt x="114105" y="132437"/>
                    <a:pt x="114235" y="130741"/>
                  </a:cubicBezTo>
                  <a:lnTo>
                    <a:pt x="124021" y="3524"/>
                  </a:lnTo>
                  <a:cubicBezTo>
                    <a:pt x="124087" y="2610"/>
                    <a:pt x="123760" y="1697"/>
                    <a:pt x="123141" y="1045"/>
                  </a:cubicBezTo>
                  <a:cubicBezTo>
                    <a:pt x="122521" y="392"/>
                    <a:pt x="121673" y="1"/>
                    <a:pt x="120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50"/>
            <p:cNvSpPr/>
            <p:nvPr/>
          </p:nvSpPr>
          <p:spPr>
            <a:xfrm>
              <a:off x="4837774" y="3222676"/>
              <a:ext cx="45019" cy="204627"/>
            </a:xfrm>
            <a:custGeom>
              <a:avLst/>
              <a:gdLst/>
              <a:ahLst/>
              <a:cxnLst/>
              <a:rect l="l" t="t" r="r" b="b"/>
              <a:pathLst>
                <a:path w="29424" h="133743" extrusionOk="0">
                  <a:moveTo>
                    <a:pt x="3328" y="1"/>
                  </a:moveTo>
                  <a:cubicBezTo>
                    <a:pt x="2414" y="1"/>
                    <a:pt x="1566" y="392"/>
                    <a:pt x="947" y="1045"/>
                  </a:cubicBezTo>
                  <a:cubicBezTo>
                    <a:pt x="327" y="1697"/>
                    <a:pt x="1" y="2610"/>
                    <a:pt x="66" y="3524"/>
                  </a:cubicBezTo>
                  <a:lnTo>
                    <a:pt x="9852" y="130741"/>
                  </a:lnTo>
                  <a:cubicBezTo>
                    <a:pt x="9982" y="132437"/>
                    <a:pt x="11418" y="133742"/>
                    <a:pt x="13114" y="133742"/>
                  </a:cubicBezTo>
                  <a:lnTo>
                    <a:pt x="29424" y="133742"/>
                  </a:lnTo>
                  <a:cubicBezTo>
                    <a:pt x="27727" y="133742"/>
                    <a:pt x="26292" y="132437"/>
                    <a:pt x="26162" y="130741"/>
                  </a:cubicBezTo>
                  <a:lnTo>
                    <a:pt x="16376" y="3524"/>
                  </a:lnTo>
                  <a:cubicBezTo>
                    <a:pt x="16311" y="2610"/>
                    <a:pt x="16637" y="1697"/>
                    <a:pt x="17256" y="1045"/>
                  </a:cubicBezTo>
                  <a:cubicBezTo>
                    <a:pt x="17876" y="392"/>
                    <a:pt x="18724" y="1"/>
                    <a:pt x="19638"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50"/>
            <p:cNvSpPr/>
            <p:nvPr/>
          </p:nvSpPr>
          <p:spPr>
            <a:xfrm>
              <a:off x="4927706" y="3297536"/>
              <a:ext cx="9983" cy="74864"/>
            </a:xfrm>
            <a:custGeom>
              <a:avLst/>
              <a:gdLst/>
              <a:ahLst/>
              <a:cxnLst/>
              <a:rect l="l" t="t" r="r" b="b"/>
              <a:pathLst>
                <a:path w="6525" h="48931" extrusionOk="0">
                  <a:moveTo>
                    <a:pt x="3263" y="1"/>
                  </a:moveTo>
                  <a:cubicBezTo>
                    <a:pt x="1468" y="1"/>
                    <a:pt x="1" y="1468"/>
                    <a:pt x="1" y="3263"/>
                  </a:cubicBezTo>
                  <a:lnTo>
                    <a:pt x="1" y="45668"/>
                  </a:lnTo>
                  <a:cubicBezTo>
                    <a:pt x="1" y="47462"/>
                    <a:pt x="1468" y="48930"/>
                    <a:pt x="3263" y="48930"/>
                  </a:cubicBezTo>
                  <a:cubicBezTo>
                    <a:pt x="5057" y="48930"/>
                    <a:pt x="6525" y="47462"/>
                    <a:pt x="6525" y="45668"/>
                  </a:cubicBezTo>
                  <a:lnTo>
                    <a:pt x="6525" y="3263"/>
                  </a:lnTo>
                  <a:cubicBezTo>
                    <a:pt x="6525" y="1468"/>
                    <a:pt x="5057" y="1"/>
                    <a:pt x="326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50"/>
            <p:cNvSpPr/>
            <p:nvPr/>
          </p:nvSpPr>
          <p:spPr>
            <a:xfrm>
              <a:off x="4957251" y="3307534"/>
              <a:ext cx="20764" cy="64866"/>
            </a:xfrm>
            <a:custGeom>
              <a:avLst/>
              <a:gdLst/>
              <a:ahLst/>
              <a:cxnLst/>
              <a:rect l="l" t="t" r="r" b="b"/>
              <a:pathLst>
                <a:path w="13571" h="42396" extrusionOk="0">
                  <a:moveTo>
                    <a:pt x="10044" y="0"/>
                  </a:moveTo>
                  <a:cubicBezTo>
                    <a:pt x="8509" y="0"/>
                    <a:pt x="7140" y="1101"/>
                    <a:pt x="6851" y="2664"/>
                  </a:cubicBezTo>
                  <a:lnTo>
                    <a:pt x="327" y="38546"/>
                  </a:lnTo>
                  <a:cubicBezTo>
                    <a:pt x="1" y="40308"/>
                    <a:pt x="1175" y="42037"/>
                    <a:pt x="2936" y="42330"/>
                  </a:cubicBezTo>
                  <a:cubicBezTo>
                    <a:pt x="3132" y="42363"/>
                    <a:pt x="3328" y="42395"/>
                    <a:pt x="3523" y="42395"/>
                  </a:cubicBezTo>
                  <a:cubicBezTo>
                    <a:pt x="5089" y="42395"/>
                    <a:pt x="6459" y="41286"/>
                    <a:pt x="6720" y="39721"/>
                  </a:cubicBezTo>
                  <a:lnTo>
                    <a:pt x="13244" y="3839"/>
                  </a:lnTo>
                  <a:cubicBezTo>
                    <a:pt x="13570" y="2077"/>
                    <a:pt x="12396" y="348"/>
                    <a:pt x="10635" y="55"/>
                  </a:cubicBezTo>
                  <a:cubicBezTo>
                    <a:pt x="10436" y="18"/>
                    <a:pt x="10239" y="0"/>
                    <a:pt x="10044"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50"/>
            <p:cNvSpPr/>
            <p:nvPr/>
          </p:nvSpPr>
          <p:spPr>
            <a:xfrm>
              <a:off x="4887381" y="3307534"/>
              <a:ext cx="20764" cy="64866"/>
            </a:xfrm>
            <a:custGeom>
              <a:avLst/>
              <a:gdLst/>
              <a:ahLst/>
              <a:cxnLst/>
              <a:rect l="l" t="t" r="r" b="b"/>
              <a:pathLst>
                <a:path w="13571" h="42396" extrusionOk="0">
                  <a:moveTo>
                    <a:pt x="3528" y="0"/>
                  </a:moveTo>
                  <a:cubicBezTo>
                    <a:pt x="3333" y="0"/>
                    <a:pt x="3135" y="18"/>
                    <a:pt x="2937" y="55"/>
                  </a:cubicBezTo>
                  <a:cubicBezTo>
                    <a:pt x="1175" y="348"/>
                    <a:pt x="1" y="2077"/>
                    <a:pt x="327" y="3839"/>
                  </a:cubicBezTo>
                  <a:lnTo>
                    <a:pt x="6851" y="39721"/>
                  </a:lnTo>
                  <a:cubicBezTo>
                    <a:pt x="7112" y="41286"/>
                    <a:pt x="8482" y="42395"/>
                    <a:pt x="10048" y="42395"/>
                  </a:cubicBezTo>
                  <a:cubicBezTo>
                    <a:pt x="10243" y="42395"/>
                    <a:pt x="10439" y="42363"/>
                    <a:pt x="10635" y="42330"/>
                  </a:cubicBezTo>
                  <a:cubicBezTo>
                    <a:pt x="12396" y="42037"/>
                    <a:pt x="13571" y="40308"/>
                    <a:pt x="13244" y="38546"/>
                  </a:cubicBezTo>
                  <a:lnTo>
                    <a:pt x="6720" y="2664"/>
                  </a:lnTo>
                  <a:cubicBezTo>
                    <a:pt x="6460" y="1101"/>
                    <a:pt x="5069" y="0"/>
                    <a:pt x="3528"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50"/>
            <p:cNvSpPr/>
            <p:nvPr/>
          </p:nvSpPr>
          <p:spPr>
            <a:xfrm>
              <a:off x="4837774" y="3222676"/>
              <a:ext cx="189853" cy="84846"/>
            </a:xfrm>
            <a:custGeom>
              <a:avLst/>
              <a:gdLst/>
              <a:ahLst/>
              <a:cxnLst/>
              <a:rect l="l" t="t" r="r" b="b"/>
              <a:pathLst>
                <a:path w="124087" h="55455" extrusionOk="0">
                  <a:moveTo>
                    <a:pt x="3328" y="1"/>
                  </a:moveTo>
                  <a:cubicBezTo>
                    <a:pt x="2414" y="1"/>
                    <a:pt x="1566" y="392"/>
                    <a:pt x="947" y="1045"/>
                  </a:cubicBezTo>
                  <a:cubicBezTo>
                    <a:pt x="327" y="1697"/>
                    <a:pt x="1" y="2610"/>
                    <a:pt x="66" y="3524"/>
                  </a:cubicBezTo>
                  <a:lnTo>
                    <a:pt x="4078" y="55455"/>
                  </a:lnTo>
                  <a:cubicBezTo>
                    <a:pt x="16996" y="55226"/>
                    <a:pt x="29065" y="49583"/>
                    <a:pt x="37481" y="40156"/>
                  </a:cubicBezTo>
                  <a:cubicBezTo>
                    <a:pt x="44951" y="43777"/>
                    <a:pt x="53171" y="45669"/>
                    <a:pt x="61652" y="45669"/>
                  </a:cubicBezTo>
                  <a:cubicBezTo>
                    <a:pt x="70362" y="45669"/>
                    <a:pt x="78778" y="43679"/>
                    <a:pt x="86411" y="39862"/>
                  </a:cubicBezTo>
                  <a:cubicBezTo>
                    <a:pt x="88824" y="42635"/>
                    <a:pt x="91565" y="45114"/>
                    <a:pt x="94598" y="47202"/>
                  </a:cubicBezTo>
                  <a:cubicBezTo>
                    <a:pt x="102101" y="52454"/>
                    <a:pt x="110876" y="55291"/>
                    <a:pt x="120009" y="55455"/>
                  </a:cubicBezTo>
                  <a:lnTo>
                    <a:pt x="124021" y="3524"/>
                  </a:lnTo>
                  <a:cubicBezTo>
                    <a:pt x="124087" y="2610"/>
                    <a:pt x="123760" y="1697"/>
                    <a:pt x="123141" y="1045"/>
                  </a:cubicBezTo>
                  <a:cubicBezTo>
                    <a:pt x="122521" y="392"/>
                    <a:pt x="121673" y="1"/>
                    <a:pt x="120759"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50"/>
            <p:cNvSpPr/>
            <p:nvPr/>
          </p:nvSpPr>
          <p:spPr>
            <a:xfrm>
              <a:off x="4787966" y="3137835"/>
              <a:ext cx="289471" cy="154717"/>
            </a:xfrm>
            <a:custGeom>
              <a:avLst/>
              <a:gdLst/>
              <a:ahLst/>
              <a:cxnLst/>
              <a:rect l="l" t="t" r="r" b="b"/>
              <a:pathLst>
                <a:path w="189197" h="101122" extrusionOk="0">
                  <a:moveTo>
                    <a:pt x="94207" y="0"/>
                  </a:moveTo>
                  <a:cubicBezTo>
                    <a:pt x="73950" y="0"/>
                    <a:pt x="56205" y="13407"/>
                    <a:pt x="50464" y="32457"/>
                  </a:cubicBezTo>
                  <a:cubicBezTo>
                    <a:pt x="45897" y="30434"/>
                    <a:pt x="40939" y="29358"/>
                    <a:pt x="35883" y="29358"/>
                  </a:cubicBezTo>
                  <a:cubicBezTo>
                    <a:pt x="16083" y="29358"/>
                    <a:pt x="1" y="45439"/>
                    <a:pt x="1" y="65240"/>
                  </a:cubicBezTo>
                  <a:cubicBezTo>
                    <a:pt x="1" y="85040"/>
                    <a:pt x="16083" y="101122"/>
                    <a:pt x="35883" y="101122"/>
                  </a:cubicBezTo>
                  <a:cubicBezTo>
                    <a:pt x="49126" y="101122"/>
                    <a:pt x="61033" y="93978"/>
                    <a:pt x="67296" y="82593"/>
                  </a:cubicBezTo>
                  <a:cubicBezTo>
                    <a:pt x="75092" y="88237"/>
                    <a:pt x="84486" y="91336"/>
                    <a:pt x="94207" y="91336"/>
                  </a:cubicBezTo>
                  <a:cubicBezTo>
                    <a:pt x="104189" y="91336"/>
                    <a:pt x="113779" y="88106"/>
                    <a:pt x="121673" y="82137"/>
                  </a:cubicBezTo>
                  <a:cubicBezTo>
                    <a:pt x="124315" y="87095"/>
                    <a:pt x="128099" y="91368"/>
                    <a:pt x="132764" y="94663"/>
                  </a:cubicBezTo>
                  <a:cubicBezTo>
                    <a:pt x="138798" y="98871"/>
                    <a:pt x="145910" y="101122"/>
                    <a:pt x="153314" y="101122"/>
                  </a:cubicBezTo>
                  <a:cubicBezTo>
                    <a:pt x="173115" y="101122"/>
                    <a:pt x="189196" y="85040"/>
                    <a:pt x="189196" y="65240"/>
                  </a:cubicBezTo>
                  <a:cubicBezTo>
                    <a:pt x="189196" y="45439"/>
                    <a:pt x="173115" y="29358"/>
                    <a:pt x="153314" y="29358"/>
                  </a:cubicBezTo>
                  <a:cubicBezTo>
                    <a:pt x="147997" y="29358"/>
                    <a:pt x="142778" y="30532"/>
                    <a:pt x="138016" y="32783"/>
                  </a:cubicBezTo>
                  <a:cubicBezTo>
                    <a:pt x="132372" y="13537"/>
                    <a:pt x="114595" y="0"/>
                    <a:pt x="94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50"/>
            <p:cNvSpPr/>
            <p:nvPr/>
          </p:nvSpPr>
          <p:spPr>
            <a:xfrm>
              <a:off x="4787966" y="3137835"/>
              <a:ext cx="190054" cy="149926"/>
            </a:xfrm>
            <a:custGeom>
              <a:avLst/>
              <a:gdLst/>
              <a:ahLst/>
              <a:cxnLst/>
              <a:rect l="l" t="t" r="r" b="b"/>
              <a:pathLst>
                <a:path w="124218" h="97991" extrusionOk="0">
                  <a:moveTo>
                    <a:pt x="94207" y="0"/>
                  </a:moveTo>
                  <a:cubicBezTo>
                    <a:pt x="73950" y="0"/>
                    <a:pt x="56205" y="13407"/>
                    <a:pt x="50464" y="32457"/>
                  </a:cubicBezTo>
                  <a:cubicBezTo>
                    <a:pt x="45897" y="30434"/>
                    <a:pt x="40939" y="29358"/>
                    <a:pt x="35883" y="29358"/>
                  </a:cubicBezTo>
                  <a:cubicBezTo>
                    <a:pt x="16083" y="29358"/>
                    <a:pt x="1" y="45439"/>
                    <a:pt x="1" y="65240"/>
                  </a:cubicBezTo>
                  <a:cubicBezTo>
                    <a:pt x="1" y="79788"/>
                    <a:pt x="8710" y="92347"/>
                    <a:pt x="21204" y="97990"/>
                  </a:cubicBezTo>
                  <a:cubicBezTo>
                    <a:pt x="14191" y="91433"/>
                    <a:pt x="9787" y="82104"/>
                    <a:pt x="9787" y="71764"/>
                  </a:cubicBezTo>
                  <a:cubicBezTo>
                    <a:pt x="9787" y="51963"/>
                    <a:pt x="25869" y="35882"/>
                    <a:pt x="45669" y="35882"/>
                  </a:cubicBezTo>
                  <a:cubicBezTo>
                    <a:pt x="50725" y="35882"/>
                    <a:pt x="55683" y="36958"/>
                    <a:pt x="60250" y="38981"/>
                  </a:cubicBezTo>
                  <a:cubicBezTo>
                    <a:pt x="65991" y="19931"/>
                    <a:pt x="83736" y="6524"/>
                    <a:pt x="103993" y="6524"/>
                  </a:cubicBezTo>
                  <a:cubicBezTo>
                    <a:pt x="111202" y="6524"/>
                    <a:pt x="118085" y="8220"/>
                    <a:pt x="124217" y="11254"/>
                  </a:cubicBezTo>
                  <a:cubicBezTo>
                    <a:pt x="116128" y="4208"/>
                    <a:pt x="105559" y="0"/>
                    <a:pt x="94207"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50"/>
            <p:cNvSpPr/>
            <p:nvPr/>
          </p:nvSpPr>
          <p:spPr>
            <a:xfrm>
              <a:off x="4848605" y="3367406"/>
              <a:ext cx="168193" cy="59892"/>
            </a:xfrm>
            <a:custGeom>
              <a:avLst/>
              <a:gdLst/>
              <a:ahLst/>
              <a:cxnLst/>
              <a:rect l="l" t="t" r="r" b="b"/>
              <a:pathLst>
                <a:path w="109930" h="39145" extrusionOk="0">
                  <a:moveTo>
                    <a:pt x="0" y="0"/>
                  </a:moveTo>
                  <a:lnTo>
                    <a:pt x="2773" y="36143"/>
                  </a:lnTo>
                  <a:cubicBezTo>
                    <a:pt x="2903" y="37839"/>
                    <a:pt x="4339" y="39144"/>
                    <a:pt x="6035" y="39144"/>
                  </a:cubicBezTo>
                  <a:lnTo>
                    <a:pt x="103894" y="39144"/>
                  </a:lnTo>
                  <a:cubicBezTo>
                    <a:pt x="105591" y="39144"/>
                    <a:pt x="107026" y="37839"/>
                    <a:pt x="107156" y="36143"/>
                  </a:cubicBezTo>
                  <a:lnTo>
                    <a:pt x="1099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50"/>
            <p:cNvSpPr/>
            <p:nvPr/>
          </p:nvSpPr>
          <p:spPr>
            <a:xfrm>
              <a:off x="4848605" y="3367406"/>
              <a:ext cx="34188" cy="59892"/>
            </a:xfrm>
            <a:custGeom>
              <a:avLst/>
              <a:gdLst/>
              <a:ahLst/>
              <a:cxnLst/>
              <a:rect l="l" t="t" r="r" b="b"/>
              <a:pathLst>
                <a:path w="22345" h="39145" extrusionOk="0">
                  <a:moveTo>
                    <a:pt x="0" y="0"/>
                  </a:moveTo>
                  <a:lnTo>
                    <a:pt x="2773" y="36143"/>
                  </a:lnTo>
                  <a:cubicBezTo>
                    <a:pt x="2903" y="37839"/>
                    <a:pt x="4339" y="39144"/>
                    <a:pt x="6035" y="39144"/>
                  </a:cubicBezTo>
                  <a:lnTo>
                    <a:pt x="22345" y="39144"/>
                  </a:lnTo>
                  <a:cubicBezTo>
                    <a:pt x="20648" y="39144"/>
                    <a:pt x="19213" y="37839"/>
                    <a:pt x="19083" y="36143"/>
                  </a:cubicBezTo>
                  <a:lnTo>
                    <a:pt x="16310"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50"/>
            <p:cNvSpPr/>
            <p:nvPr/>
          </p:nvSpPr>
          <p:spPr>
            <a:xfrm>
              <a:off x="4877799" y="3402341"/>
              <a:ext cx="109800" cy="54901"/>
            </a:xfrm>
            <a:custGeom>
              <a:avLst/>
              <a:gdLst/>
              <a:ahLst/>
              <a:cxnLst/>
              <a:rect l="l" t="t" r="r" b="b"/>
              <a:pathLst>
                <a:path w="71765" h="35883" extrusionOk="0">
                  <a:moveTo>
                    <a:pt x="13049" y="6524"/>
                  </a:moveTo>
                  <a:cubicBezTo>
                    <a:pt x="15267" y="6524"/>
                    <a:pt x="22215" y="9558"/>
                    <a:pt x="29000" y="13048"/>
                  </a:cubicBezTo>
                  <a:cubicBezTo>
                    <a:pt x="22215" y="16539"/>
                    <a:pt x="15267" y="19572"/>
                    <a:pt x="13049" y="19572"/>
                  </a:cubicBezTo>
                  <a:cubicBezTo>
                    <a:pt x="9460" y="19572"/>
                    <a:pt x="6525" y="16636"/>
                    <a:pt x="6525" y="13048"/>
                  </a:cubicBezTo>
                  <a:cubicBezTo>
                    <a:pt x="6525" y="9460"/>
                    <a:pt x="9460" y="6524"/>
                    <a:pt x="13049" y="6524"/>
                  </a:cubicBezTo>
                  <a:close/>
                  <a:moveTo>
                    <a:pt x="58716" y="6524"/>
                  </a:moveTo>
                  <a:cubicBezTo>
                    <a:pt x="62305" y="6524"/>
                    <a:pt x="65240" y="9460"/>
                    <a:pt x="65240" y="13048"/>
                  </a:cubicBezTo>
                  <a:cubicBezTo>
                    <a:pt x="65240" y="16636"/>
                    <a:pt x="62305" y="19572"/>
                    <a:pt x="58716" y="19572"/>
                  </a:cubicBezTo>
                  <a:cubicBezTo>
                    <a:pt x="56498" y="19572"/>
                    <a:pt x="49550" y="16539"/>
                    <a:pt x="42765" y="13048"/>
                  </a:cubicBezTo>
                  <a:cubicBezTo>
                    <a:pt x="49550" y="9558"/>
                    <a:pt x="56498" y="6524"/>
                    <a:pt x="58716" y="6524"/>
                  </a:cubicBezTo>
                  <a:close/>
                  <a:moveTo>
                    <a:pt x="13049" y="0"/>
                  </a:moveTo>
                  <a:cubicBezTo>
                    <a:pt x="5840" y="0"/>
                    <a:pt x="1" y="5839"/>
                    <a:pt x="1" y="13048"/>
                  </a:cubicBezTo>
                  <a:cubicBezTo>
                    <a:pt x="1" y="20257"/>
                    <a:pt x="5840" y="26096"/>
                    <a:pt x="13049" y="26096"/>
                  </a:cubicBezTo>
                  <a:cubicBezTo>
                    <a:pt x="17126" y="26096"/>
                    <a:pt x="25673" y="22084"/>
                    <a:pt x="31642" y="19018"/>
                  </a:cubicBezTo>
                  <a:lnTo>
                    <a:pt x="31642" y="19018"/>
                  </a:lnTo>
                  <a:cubicBezTo>
                    <a:pt x="30402" y="22508"/>
                    <a:pt x="27728" y="26814"/>
                    <a:pt x="21823" y="29684"/>
                  </a:cubicBezTo>
                  <a:cubicBezTo>
                    <a:pt x="20192" y="30467"/>
                    <a:pt x="19507" y="32424"/>
                    <a:pt x="20323" y="34055"/>
                  </a:cubicBezTo>
                  <a:cubicBezTo>
                    <a:pt x="20877" y="35197"/>
                    <a:pt x="22019" y="35882"/>
                    <a:pt x="23259" y="35882"/>
                  </a:cubicBezTo>
                  <a:cubicBezTo>
                    <a:pt x="23715" y="35882"/>
                    <a:pt x="24205" y="35784"/>
                    <a:pt x="24661" y="35556"/>
                  </a:cubicBezTo>
                  <a:cubicBezTo>
                    <a:pt x="30305" y="32816"/>
                    <a:pt x="33762" y="29065"/>
                    <a:pt x="35883" y="25411"/>
                  </a:cubicBezTo>
                  <a:cubicBezTo>
                    <a:pt x="38003" y="29065"/>
                    <a:pt x="41461" y="32816"/>
                    <a:pt x="47104" y="35556"/>
                  </a:cubicBezTo>
                  <a:cubicBezTo>
                    <a:pt x="47560" y="35784"/>
                    <a:pt x="48050" y="35882"/>
                    <a:pt x="48506" y="35882"/>
                  </a:cubicBezTo>
                  <a:cubicBezTo>
                    <a:pt x="49746" y="35882"/>
                    <a:pt x="50888" y="35197"/>
                    <a:pt x="51442" y="34055"/>
                  </a:cubicBezTo>
                  <a:cubicBezTo>
                    <a:pt x="52258" y="32424"/>
                    <a:pt x="51573" y="30467"/>
                    <a:pt x="49942" y="29684"/>
                  </a:cubicBezTo>
                  <a:cubicBezTo>
                    <a:pt x="44005" y="26814"/>
                    <a:pt x="41330" y="22508"/>
                    <a:pt x="40123" y="19018"/>
                  </a:cubicBezTo>
                  <a:lnTo>
                    <a:pt x="40123" y="19018"/>
                  </a:lnTo>
                  <a:cubicBezTo>
                    <a:pt x="46060" y="22084"/>
                    <a:pt x="54639" y="26096"/>
                    <a:pt x="58716" y="26096"/>
                  </a:cubicBezTo>
                  <a:cubicBezTo>
                    <a:pt x="65925" y="26096"/>
                    <a:pt x="71764" y="20257"/>
                    <a:pt x="71764" y="13048"/>
                  </a:cubicBezTo>
                  <a:cubicBezTo>
                    <a:pt x="71764" y="5839"/>
                    <a:pt x="65925" y="0"/>
                    <a:pt x="58716" y="0"/>
                  </a:cubicBezTo>
                  <a:cubicBezTo>
                    <a:pt x="53465" y="0"/>
                    <a:pt x="40906" y="6589"/>
                    <a:pt x="35883" y="9330"/>
                  </a:cubicBezTo>
                  <a:cubicBezTo>
                    <a:pt x="30859" y="6589"/>
                    <a:pt x="18300" y="0"/>
                    <a:pt x="130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4596C1AB-6448-437B-B4A7-EAE9234A5095}"/>
              </a:ext>
            </a:extLst>
          </p:cNvPr>
          <p:cNvSpPr txBox="1"/>
          <p:nvPr/>
        </p:nvSpPr>
        <p:spPr>
          <a:xfrm>
            <a:off x="1112132" y="4437459"/>
            <a:ext cx="6967409" cy="307777"/>
          </a:xfrm>
          <a:prstGeom prst="rect">
            <a:avLst/>
          </a:prstGeom>
          <a:noFill/>
        </p:spPr>
        <p:txBody>
          <a:bodyPr wrap="square" rtlCol="0">
            <a:spAutoFit/>
          </a:bodyPr>
          <a:lstStyle/>
          <a:p>
            <a:pPr algn="ctr"/>
            <a:r>
              <a:rPr lang="en-GB">
                <a:hlinkClick r:id="rId6"/>
              </a:rPr>
              <a:t>Costing exercise </a:t>
            </a:r>
            <a:r>
              <a:rPr lang="en-GB"/>
              <a:t>– link to a </a:t>
            </a:r>
            <a:r>
              <a:rPr lang="en-GB" err="1"/>
              <a:t>youtube</a:t>
            </a:r>
            <a:r>
              <a:rPr lang="en-GB"/>
              <a:t> video on costing </a:t>
            </a:r>
          </a:p>
        </p:txBody>
      </p:sp>
      <p:sp>
        <p:nvSpPr>
          <p:cNvPr id="47" name="TextBox 46">
            <a:extLst>
              <a:ext uri="{FF2B5EF4-FFF2-40B4-BE49-F238E27FC236}">
                <a16:creationId xmlns:a16="http://schemas.microsoft.com/office/drawing/2014/main" id="{621818D7-6C81-49AC-A3D9-71DCA3C8FCFD}"/>
              </a:ext>
            </a:extLst>
          </p:cNvPr>
          <p:cNvSpPr txBox="1"/>
          <p:nvPr/>
        </p:nvSpPr>
        <p:spPr>
          <a:xfrm>
            <a:off x="2172632" y="1306770"/>
            <a:ext cx="1757946" cy="1538883"/>
          </a:xfrm>
          <a:prstGeom prst="rect">
            <a:avLst/>
          </a:prstGeom>
          <a:noFill/>
        </p:spPr>
        <p:txBody>
          <a:bodyPr wrap="square">
            <a:spAutoFit/>
          </a:bodyPr>
          <a:lstStyle/>
          <a:p>
            <a:r>
              <a:rPr lang="en-GB" sz="1600"/>
              <a:t>Cost to buy                                                 the ingredient</a:t>
            </a:r>
          </a:p>
          <a:p>
            <a:endParaRPr lang="en-GB"/>
          </a:p>
          <a:p>
            <a:r>
              <a:rPr lang="en-GB" sz="1600"/>
              <a:t>Quantity of </a:t>
            </a:r>
          </a:p>
          <a:p>
            <a:r>
              <a:rPr lang="en-GB" sz="1600"/>
              <a:t>Ingredient in </a:t>
            </a:r>
          </a:p>
          <a:p>
            <a:r>
              <a:rPr lang="en-GB" sz="1600"/>
              <a:t>the packet</a:t>
            </a:r>
          </a:p>
        </p:txBody>
      </p:sp>
      <p:cxnSp>
        <p:nvCxnSpPr>
          <p:cNvPr id="48" name="Straight Connector 47">
            <a:extLst>
              <a:ext uri="{FF2B5EF4-FFF2-40B4-BE49-F238E27FC236}">
                <a16:creationId xmlns:a16="http://schemas.microsoft.com/office/drawing/2014/main" id="{2FAC1AB2-E3AD-445D-BD6C-19740D9014D9}"/>
              </a:ext>
            </a:extLst>
          </p:cNvPr>
          <p:cNvCxnSpPr>
            <a:cxnSpLocks/>
          </p:cNvCxnSpPr>
          <p:nvPr/>
        </p:nvCxnSpPr>
        <p:spPr>
          <a:xfrm>
            <a:off x="2172940" y="1969331"/>
            <a:ext cx="150793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B6D77F2-7763-48DC-B059-7C26ECF7B9B2}"/>
              </a:ext>
            </a:extLst>
          </p:cNvPr>
          <p:cNvSpPr txBox="1"/>
          <p:nvPr/>
        </p:nvSpPr>
        <p:spPr>
          <a:xfrm>
            <a:off x="3717084" y="1392714"/>
            <a:ext cx="662524" cy="1015663"/>
          </a:xfrm>
          <a:prstGeom prst="rect">
            <a:avLst/>
          </a:prstGeom>
          <a:noFill/>
        </p:spPr>
        <p:txBody>
          <a:bodyPr wrap="square" rtlCol="0">
            <a:spAutoFit/>
          </a:bodyPr>
          <a:lstStyle/>
          <a:p>
            <a:pPr algn="ctr"/>
            <a:r>
              <a:rPr lang="en-GB" sz="6000">
                <a:latin typeface="Century Gothic" panose="020B0502020202020204" pitchFamily="34" charset="0"/>
              </a:rPr>
              <a:t>x</a:t>
            </a:r>
          </a:p>
        </p:txBody>
      </p:sp>
      <p:sp>
        <p:nvSpPr>
          <p:cNvPr id="52" name="TextBox 51">
            <a:extLst>
              <a:ext uri="{FF2B5EF4-FFF2-40B4-BE49-F238E27FC236}">
                <a16:creationId xmlns:a16="http://schemas.microsoft.com/office/drawing/2014/main" id="{CD98556B-EBE1-4BA8-AFA1-A2B174871F86}"/>
              </a:ext>
            </a:extLst>
          </p:cNvPr>
          <p:cNvSpPr txBox="1"/>
          <p:nvPr/>
        </p:nvSpPr>
        <p:spPr>
          <a:xfrm>
            <a:off x="4438984" y="1531214"/>
            <a:ext cx="1129553" cy="1077218"/>
          </a:xfrm>
          <a:prstGeom prst="rect">
            <a:avLst/>
          </a:prstGeom>
          <a:noFill/>
        </p:spPr>
        <p:txBody>
          <a:bodyPr wrap="square">
            <a:spAutoFit/>
          </a:bodyPr>
          <a:lstStyle/>
          <a:p>
            <a:r>
              <a:rPr lang="en-US" sz="1600">
                <a:latin typeface="Century Gothic" panose="020B0502020202020204" pitchFamily="34" charset="0"/>
              </a:rPr>
              <a:t>Quantity required in the recipe</a:t>
            </a:r>
            <a:endParaRPr lang="en-GB" sz="1600"/>
          </a:p>
        </p:txBody>
      </p:sp>
      <p:sp>
        <p:nvSpPr>
          <p:cNvPr id="54" name="TextBox 53">
            <a:extLst>
              <a:ext uri="{FF2B5EF4-FFF2-40B4-BE49-F238E27FC236}">
                <a16:creationId xmlns:a16="http://schemas.microsoft.com/office/drawing/2014/main" id="{BD6F1A25-A53B-4D07-AA19-05D88A4F1D45}"/>
              </a:ext>
            </a:extLst>
          </p:cNvPr>
          <p:cNvSpPr txBox="1"/>
          <p:nvPr/>
        </p:nvSpPr>
        <p:spPr>
          <a:xfrm>
            <a:off x="6535542" y="1676942"/>
            <a:ext cx="1292317" cy="584775"/>
          </a:xfrm>
          <a:prstGeom prst="rect">
            <a:avLst/>
          </a:prstGeom>
          <a:noFill/>
        </p:spPr>
        <p:txBody>
          <a:bodyPr wrap="square">
            <a:spAutoFit/>
          </a:bodyPr>
          <a:lstStyle/>
          <a:p>
            <a:r>
              <a:rPr lang="en-GB" sz="1600"/>
              <a:t>Cost of the ingredient</a:t>
            </a:r>
          </a:p>
        </p:txBody>
      </p:sp>
      <p:sp>
        <p:nvSpPr>
          <p:cNvPr id="60" name="TextBox 59">
            <a:extLst>
              <a:ext uri="{FF2B5EF4-FFF2-40B4-BE49-F238E27FC236}">
                <a16:creationId xmlns:a16="http://schemas.microsoft.com/office/drawing/2014/main" id="{9840E5BD-E18D-419D-990B-FEC39FD13D6A}"/>
              </a:ext>
            </a:extLst>
          </p:cNvPr>
          <p:cNvSpPr txBox="1"/>
          <p:nvPr/>
        </p:nvSpPr>
        <p:spPr>
          <a:xfrm>
            <a:off x="5924060" y="1461499"/>
            <a:ext cx="262218" cy="1015663"/>
          </a:xfrm>
          <a:prstGeom prst="rect">
            <a:avLst/>
          </a:prstGeom>
          <a:noFill/>
        </p:spPr>
        <p:txBody>
          <a:bodyPr wrap="square">
            <a:spAutoFit/>
          </a:bodyPr>
          <a:lstStyle/>
          <a:p>
            <a:pPr lvl="0" algn="ctr"/>
            <a:r>
              <a:rPr lang="en-GB" sz="6000">
                <a:solidFill>
                  <a:schemeClr val="tx1"/>
                </a:solidFill>
                <a:latin typeface="Century Gothic" panose="020B0502020202020204" pitchFamily="34" charset="0"/>
              </a:rPr>
              <a:t>=</a:t>
            </a:r>
          </a:p>
        </p:txBody>
      </p:sp>
      <p:sp>
        <p:nvSpPr>
          <p:cNvPr id="62" name="TextBox 61">
            <a:extLst>
              <a:ext uri="{FF2B5EF4-FFF2-40B4-BE49-F238E27FC236}">
                <a16:creationId xmlns:a16="http://schemas.microsoft.com/office/drawing/2014/main" id="{A78663AB-8082-438D-A76C-564F568CBBEB}"/>
              </a:ext>
            </a:extLst>
          </p:cNvPr>
          <p:cNvSpPr txBox="1"/>
          <p:nvPr/>
        </p:nvSpPr>
        <p:spPr>
          <a:xfrm>
            <a:off x="490818" y="2924278"/>
            <a:ext cx="8485094" cy="1384995"/>
          </a:xfrm>
          <a:prstGeom prst="rect">
            <a:avLst/>
          </a:prstGeom>
          <a:noFill/>
        </p:spPr>
        <p:txBody>
          <a:bodyPr wrap="square">
            <a:spAutoFit/>
          </a:bodyPr>
          <a:lstStyle/>
          <a:p>
            <a:r>
              <a:rPr lang="en-GB" sz="1800">
                <a:solidFill>
                  <a:schemeClr val="tx1">
                    <a:lumMod val="50000"/>
                    <a:lumOff val="50000"/>
                  </a:schemeClr>
                </a:solidFill>
                <a:latin typeface="Century Gothic" panose="020B0502020202020204" pitchFamily="34" charset="0"/>
              </a:rPr>
              <a:t>Example: 100g of castor sugar is needed in a recipe</a:t>
            </a:r>
          </a:p>
          <a:p>
            <a:r>
              <a:rPr lang="en-GB" sz="1800">
                <a:solidFill>
                  <a:schemeClr val="tx1">
                    <a:lumMod val="50000"/>
                    <a:lumOff val="50000"/>
                  </a:schemeClr>
                </a:solidFill>
                <a:latin typeface="Century Gothic" panose="020B0502020202020204" pitchFamily="34" charset="0"/>
              </a:rPr>
              <a:t>The castor sugar costs £1.60 for 1kg - </a:t>
            </a:r>
            <a:r>
              <a:rPr lang="en-GB" sz="1800" i="1">
                <a:solidFill>
                  <a:schemeClr val="tx1">
                    <a:lumMod val="50000"/>
                    <a:lumOff val="50000"/>
                  </a:schemeClr>
                </a:solidFill>
                <a:latin typeface="Century Gothic" panose="020B0502020202020204" pitchFamily="34" charset="0"/>
              </a:rPr>
              <a:t>change £ to pence and kg to </a:t>
            </a:r>
            <a:r>
              <a:rPr lang="en-GB" sz="1800" i="1" err="1">
                <a:solidFill>
                  <a:schemeClr val="tx1">
                    <a:lumMod val="50000"/>
                    <a:lumOff val="50000"/>
                  </a:schemeClr>
                </a:solidFill>
                <a:latin typeface="Century Gothic" panose="020B0502020202020204" pitchFamily="34" charset="0"/>
              </a:rPr>
              <a:t>gms</a:t>
            </a:r>
            <a:endParaRPr lang="en-GB" sz="1800" i="1">
              <a:solidFill>
                <a:schemeClr val="tx1">
                  <a:lumMod val="50000"/>
                  <a:lumOff val="50000"/>
                </a:schemeClr>
              </a:solidFill>
              <a:latin typeface="Century Gothic" panose="020B0502020202020204" pitchFamily="34" charset="0"/>
            </a:endParaRPr>
          </a:p>
          <a:p>
            <a:r>
              <a:rPr lang="en-GB">
                <a:solidFill>
                  <a:schemeClr val="accent6">
                    <a:lumMod val="75000"/>
                  </a:schemeClr>
                </a:solidFill>
                <a:latin typeface="Century Gothic" panose="020B0502020202020204" pitchFamily="34" charset="0"/>
              </a:rPr>
              <a:t>           </a:t>
            </a:r>
          </a:p>
          <a:p>
            <a:r>
              <a:rPr lang="en-GB" sz="1600">
                <a:solidFill>
                  <a:schemeClr val="accent6">
                    <a:lumMod val="75000"/>
                  </a:schemeClr>
                </a:solidFill>
                <a:latin typeface="Century Gothic" panose="020B0502020202020204" pitchFamily="34" charset="0"/>
              </a:rPr>
              <a:t>                           </a:t>
            </a:r>
            <a:r>
              <a:rPr lang="en-GB" sz="1600">
                <a:solidFill>
                  <a:schemeClr val="tx1"/>
                </a:solidFill>
                <a:latin typeface="Century Gothic" panose="020B0502020202020204" pitchFamily="34" charset="0"/>
              </a:rPr>
              <a:t>1600p </a:t>
            </a:r>
            <a:r>
              <a:rPr lang="en-GB"/>
              <a:t>÷</a:t>
            </a:r>
            <a:r>
              <a:rPr lang="en-GB" sz="1600">
                <a:solidFill>
                  <a:schemeClr val="tx1"/>
                </a:solidFill>
                <a:latin typeface="Century Gothic" panose="020B0502020202020204" pitchFamily="34" charset="0"/>
              </a:rPr>
              <a:t> 1000g</a:t>
            </a:r>
            <a:r>
              <a:rPr lang="en-GB" sz="1600">
                <a:solidFill>
                  <a:schemeClr val="accent6">
                    <a:lumMod val="75000"/>
                  </a:schemeClr>
                </a:solidFill>
                <a:latin typeface="Century Gothic" panose="020B0502020202020204" pitchFamily="34" charset="0"/>
              </a:rPr>
              <a:t> </a:t>
            </a:r>
            <a:r>
              <a:rPr lang="en-GB" sz="1800">
                <a:solidFill>
                  <a:schemeClr val="tx1">
                    <a:lumMod val="90000"/>
                    <a:lumOff val="10000"/>
                  </a:schemeClr>
                </a:solidFill>
                <a:latin typeface="Century Gothic" panose="020B0502020202020204" pitchFamily="34" charset="0"/>
              </a:rPr>
              <a:t>x 100g = £0.16    </a:t>
            </a:r>
            <a:r>
              <a:rPr lang="en-GB" sz="2000" b="1">
                <a:solidFill>
                  <a:srgbClr val="C00000"/>
                </a:solidFill>
                <a:latin typeface="Century Gothic" panose="020B0502020202020204" pitchFamily="34" charset="0"/>
              </a:rPr>
              <a:t>16p is the total cost</a:t>
            </a:r>
          </a:p>
          <a:p>
            <a:r>
              <a:rPr lang="en-GB" b="1">
                <a:solidFill>
                  <a:schemeClr val="tx1">
                    <a:lumMod val="50000"/>
                    <a:lumOff val="50000"/>
                  </a:schemeClr>
                </a:solidFill>
                <a:latin typeface="Century Gothic" panose="020B0502020202020204" pitchFamily="34" charset="0"/>
              </a:rPr>
              <a:t>*Figures should be </a:t>
            </a:r>
            <a:r>
              <a:rPr lang="en-GB" b="1" u="sng">
                <a:solidFill>
                  <a:schemeClr val="tx1">
                    <a:lumMod val="50000"/>
                    <a:lumOff val="50000"/>
                  </a:schemeClr>
                </a:solidFill>
                <a:latin typeface="Century Gothic" panose="020B0502020202020204" pitchFamily="34" charset="0"/>
              </a:rPr>
              <a:t>rounded up </a:t>
            </a:r>
            <a:r>
              <a:rPr lang="en-GB" b="1">
                <a:solidFill>
                  <a:schemeClr val="tx1">
                    <a:lumMod val="50000"/>
                    <a:lumOff val="50000"/>
                  </a:schemeClr>
                </a:solidFill>
                <a:latin typeface="Century Gothic" panose="020B0502020202020204" pitchFamily="34" charset="0"/>
              </a:rPr>
              <a:t>from 0.5p and </a:t>
            </a:r>
            <a:r>
              <a:rPr lang="en-GB" b="1" u="sng">
                <a:solidFill>
                  <a:schemeClr val="tx1">
                    <a:lumMod val="50000"/>
                    <a:lumOff val="50000"/>
                  </a:schemeClr>
                </a:solidFill>
                <a:latin typeface="Century Gothic" panose="020B0502020202020204" pitchFamily="34" charset="0"/>
              </a:rPr>
              <a:t>down</a:t>
            </a:r>
            <a:r>
              <a:rPr lang="en-GB" b="1">
                <a:solidFill>
                  <a:schemeClr val="tx1">
                    <a:lumMod val="50000"/>
                    <a:lumOff val="50000"/>
                  </a:schemeClr>
                </a:solidFill>
                <a:latin typeface="Century Gothic" panose="020B0502020202020204" pitchFamily="34" charset="0"/>
              </a:rPr>
              <a:t> &lt;0.5p to the nearest whole number</a:t>
            </a:r>
          </a:p>
        </p:txBody>
      </p:sp>
      <p:sp>
        <p:nvSpPr>
          <p:cNvPr id="64" name="TextBox 63">
            <a:extLst>
              <a:ext uri="{FF2B5EF4-FFF2-40B4-BE49-F238E27FC236}">
                <a16:creationId xmlns:a16="http://schemas.microsoft.com/office/drawing/2014/main" id="{C9069468-E94C-4135-A1EA-6710157A7FB4}"/>
              </a:ext>
            </a:extLst>
          </p:cNvPr>
          <p:cNvSpPr txBox="1"/>
          <p:nvPr/>
        </p:nvSpPr>
        <p:spPr>
          <a:xfrm>
            <a:off x="2699886" y="939121"/>
            <a:ext cx="4572000" cy="369332"/>
          </a:xfrm>
          <a:prstGeom prst="rect">
            <a:avLst/>
          </a:prstGeom>
          <a:noFill/>
        </p:spPr>
        <p:txBody>
          <a:bodyPr wrap="square">
            <a:spAutoFit/>
          </a:bodyPr>
          <a:lstStyle/>
          <a:p>
            <a:r>
              <a:rPr lang="en-US" sz="1800" b="1">
                <a:solidFill>
                  <a:schemeClr val="accent2">
                    <a:lumMod val="60000"/>
                    <a:lumOff val="40000"/>
                  </a:schemeClr>
                </a:solidFill>
                <a:latin typeface="Century Gothic" panose="020B0502020202020204" pitchFamily="34" charset="0"/>
              </a:rPr>
              <a:t>How do you work out the cost?</a:t>
            </a:r>
            <a:endParaRPr lang="en-GB" sz="1800" b="1">
              <a:solidFill>
                <a:schemeClr val="accent2">
                  <a:lumMod val="60000"/>
                  <a:lumOff val="40000"/>
                </a:schemeClr>
              </a:solidFill>
            </a:endParaRPr>
          </a:p>
        </p:txBody>
      </p:sp>
      <p:pic>
        <p:nvPicPr>
          <p:cNvPr id="2" name="Audio 1">
            <a:hlinkClick r:id="" action="ppaction://media"/>
            <a:extLst>
              <a:ext uri="{FF2B5EF4-FFF2-40B4-BE49-F238E27FC236}">
                <a16:creationId xmlns:a16="http://schemas.microsoft.com/office/drawing/2014/main" id="{E74752BA-4A8E-4BA3-B945-FB389245873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55038" y="455453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4124"/>
    </mc:Choice>
    <mc:Fallback xmlns="">
      <p:transition spd="slow" advTm="84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barn(inVertical)">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arn(inVertical)">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barn(inVertical)">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barn(inVertical)">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2">
                                            <p:txEl>
                                              <p:pRg st="0" end="0"/>
                                            </p:txEl>
                                          </p:spTgt>
                                        </p:tgtEl>
                                        <p:attrNameLst>
                                          <p:attrName>style.visibility</p:attrName>
                                        </p:attrNameLst>
                                      </p:cBhvr>
                                      <p:to>
                                        <p:strVal val="visible"/>
                                      </p:to>
                                    </p:set>
                                    <p:animEffect transition="in" filter="barn(inVertical)">
                                      <p:cBhvr>
                                        <p:cTn id="37" dur="500"/>
                                        <p:tgtEl>
                                          <p:spTgt spid="62">
                                            <p:txEl>
                                              <p:pRg st="0" end="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62">
                                            <p:txEl>
                                              <p:pRg st="1" end="1"/>
                                            </p:txEl>
                                          </p:spTgt>
                                        </p:tgtEl>
                                        <p:attrNameLst>
                                          <p:attrName>style.visibility</p:attrName>
                                        </p:attrNameLst>
                                      </p:cBhvr>
                                      <p:to>
                                        <p:strVal val="visible"/>
                                      </p:to>
                                    </p:set>
                                    <p:animEffect transition="in" filter="barn(inVertical)">
                                      <p:cBhvr>
                                        <p:cTn id="40" dur="500"/>
                                        <p:tgtEl>
                                          <p:spTgt spid="6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2">
                                            <p:txEl>
                                              <p:pRg st="3" end="3"/>
                                            </p:txEl>
                                          </p:spTgt>
                                        </p:tgtEl>
                                        <p:attrNameLst>
                                          <p:attrName>style.visibility</p:attrName>
                                        </p:attrNameLst>
                                      </p:cBhvr>
                                      <p:to>
                                        <p:strVal val="visible"/>
                                      </p:to>
                                    </p:set>
                                    <p:animEffect transition="in" filter="barn(inVertical)">
                                      <p:cBhvr>
                                        <p:cTn id="45" dur="500"/>
                                        <p:tgtEl>
                                          <p:spTgt spid="62">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62">
                                            <p:txEl>
                                              <p:pRg st="4" end="4"/>
                                            </p:txEl>
                                          </p:spTgt>
                                        </p:tgtEl>
                                        <p:attrNameLst>
                                          <p:attrName>style.visibility</p:attrName>
                                        </p:attrNameLst>
                                      </p:cBhvr>
                                      <p:to>
                                        <p:strVal val="visible"/>
                                      </p:to>
                                    </p:set>
                                    <p:animEffect transition="in" filter="barn(inVertical)">
                                      <p:cBhvr>
                                        <p:cTn id="50" dur="500"/>
                                        <p:tgtEl>
                                          <p:spTgt spid="62">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2"/>
                </p:tgtEl>
              </p:cMediaNode>
            </p:audio>
          </p:childTnLst>
        </p:cTn>
      </p:par>
    </p:tnLst>
    <p:bldLst>
      <p:bldP spid="3" grpId="0"/>
      <p:bldP spid="47" grpId="0"/>
      <p:bldP spid="50" grpId="0"/>
      <p:bldP spid="52" grpId="0"/>
      <p:bldP spid="54" grpId="0"/>
      <p:bldP spid="6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76"/>
        <p:cNvGrpSpPr/>
        <p:nvPr/>
      </p:nvGrpSpPr>
      <p:grpSpPr>
        <a:xfrm>
          <a:off x="0" y="0"/>
          <a:ext cx="0" cy="0"/>
          <a:chOff x="0" y="0"/>
          <a:chExt cx="0" cy="0"/>
        </a:xfrm>
      </p:grpSpPr>
      <p:sp>
        <p:nvSpPr>
          <p:cNvPr id="3977" name="Google Shape;3977;p39"/>
          <p:cNvSpPr txBox="1">
            <a:spLocks noGrp="1"/>
          </p:cNvSpPr>
          <p:nvPr>
            <p:ph type="title"/>
          </p:nvPr>
        </p:nvSpPr>
        <p:spPr>
          <a:xfrm>
            <a:off x="142491" y="1508536"/>
            <a:ext cx="275366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800" dirty="0">
                <a:solidFill>
                  <a:srgbClr val="7030A0"/>
                </a:solidFill>
              </a:rPr>
              <a:t>Revision Techniques</a:t>
            </a:r>
          </a:p>
        </p:txBody>
      </p:sp>
      <p:sp>
        <p:nvSpPr>
          <p:cNvPr id="3987" name="Google Shape;3987;p39"/>
          <p:cNvSpPr txBox="1"/>
          <p:nvPr/>
        </p:nvSpPr>
        <p:spPr>
          <a:xfrm>
            <a:off x="645863" y="2653935"/>
            <a:ext cx="2116200" cy="403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3200" b="1">
                <a:solidFill>
                  <a:schemeClr val="accent2">
                    <a:lumMod val="60000"/>
                    <a:lumOff val="40000"/>
                  </a:schemeClr>
                </a:solidFill>
                <a:latin typeface="Itim"/>
                <a:ea typeface="Itim"/>
                <a:cs typeface="Itim"/>
                <a:sym typeface="Itim"/>
              </a:rPr>
              <a:t>Mind maps</a:t>
            </a:r>
            <a:endParaRPr sz="3200" b="1">
              <a:solidFill>
                <a:schemeClr val="accent2">
                  <a:lumMod val="60000"/>
                  <a:lumOff val="40000"/>
                </a:schemeClr>
              </a:solidFill>
              <a:latin typeface="Itim"/>
              <a:ea typeface="Itim"/>
              <a:cs typeface="Itim"/>
              <a:sym typeface="Itim"/>
            </a:endParaRPr>
          </a:p>
        </p:txBody>
      </p:sp>
      <p:sp>
        <p:nvSpPr>
          <p:cNvPr id="3988" name="Google Shape;3988;p39"/>
          <p:cNvSpPr txBox="1"/>
          <p:nvPr/>
        </p:nvSpPr>
        <p:spPr>
          <a:xfrm>
            <a:off x="324714" y="3550894"/>
            <a:ext cx="2526741" cy="467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dk1"/>
                </a:solidFill>
                <a:latin typeface="Roboto"/>
                <a:ea typeface="Roboto"/>
                <a:cs typeface="Roboto"/>
                <a:sym typeface="Roboto"/>
              </a:rPr>
              <a:t>Select a topic and place in the centre of the page, and place words, pictures and symbols around the topic that are associated with it</a:t>
            </a:r>
            <a:endParaRPr>
              <a:solidFill>
                <a:schemeClr val="dk1"/>
              </a:solidFill>
              <a:latin typeface="Roboto"/>
              <a:ea typeface="Roboto"/>
              <a:cs typeface="Roboto"/>
              <a:sym typeface="Roboto"/>
            </a:endParaRPr>
          </a:p>
        </p:txBody>
      </p:sp>
      <p:pic>
        <p:nvPicPr>
          <p:cNvPr id="3" name="Picture 2" descr="Text, whiteboard&#10;&#10;Description automatically generated">
            <a:extLst>
              <a:ext uri="{FF2B5EF4-FFF2-40B4-BE49-F238E27FC236}">
                <a16:creationId xmlns:a16="http://schemas.microsoft.com/office/drawing/2014/main" id="{8C89CFFA-42D7-452F-883E-3AD030787014}"/>
              </a:ext>
            </a:extLst>
          </p:cNvPr>
          <p:cNvPicPr>
            <a:picLocks noChangeAspect="1"/>
          </p:cNvPicPr>
          <p:nvPr/>
        </p:nvPicPr>
        <p:blipFill rotWithShape="1">
          <a:blip r:embed="rId6"/>
          <a:srcRect r="1313"/>
          <a:stretch/>
        </p:blipFill>
        <p:spPr>
          <a:xfrm>
            <a:off x="2940848" y="302684"/>
            <a:ext cx="6061960" cy="4379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Google Shape;3872;p34">
            <a:extLst>
              <a:ext uri="{FF2B5EF4-FFF2-40B4-BE49-F238E27FC236}">
                <a16:creationId xmlns:a16="http://schemas.microsoft.com/office/drawing/2014/main" id="{B401C0E6-5537-44F2-9B00-628655284DD5}"/>
              </a:ext>
            </a:extLst>
          </p:cNvPr>
          <p:cNvSpPr/>
          <p:nvPr/>
        </p:nvSpPr>
        <p:spPr>
          <a:xfrm>
            <a:off x="1327913" y="420260"/>
            <a:ext cx="752100" cy="752100"/>
          </a:xfrm>
          <a:prstGeom prst="ellipse">
            <a:avLst/>
          </a:prstGeom>
          <a:solidFill>
            <a:schemeClr val="accent2">
              <a:lumMod val="40000"/>
              <a:lumOff val="6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00"/>
              <a:buFont typeface="Itim"/>
              <a:buNone/>
              <a:tabLst/>
              <a:defRPr/>
            </a:pPr>
            <a:r>
              <a:rPr kumimoji="0" lang="en" sz="3500" b="1" i="0" u="none" strike="noStrike" kern="0" cap="none" spc="0" normalizeH="0" baseline="0" noProof="0">
                <a:ln>
                  <a:noFill/>
                </a:ln>
                <a:solidFill>
                  <a:srgbClr val="FFFFFF"/>
                </a:solidFill>
                <a:effectLst/>
                <a:uLnTx/>
                <a:uFillTx/>
                <a:latin typeface="Itim"/>
                <a:sym typeface="Itim"/>
              </a:rPr>
              <a:t>4</a:t>
            </a:r>
          </a:p>
        </p:txBody>
      </p:sp>
      <p:pic>
        <p:nvPicPr>
          <p:cNvPr id="7" name="Audio 6">
            <a:hlinkClick r:id="" action="ppaction://media"/>
            <a:extLst>
              <a:ext uri="{FF2B5EF4-FFF2-40B4-BE49-F238E27FC236}">
                <a16:creationId xmlns:a16="http://schemas.microsoft.com/office/drawing/2014/main" id="{2D566917-A276-4EB4-ACCC-9BB2BFFC25F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55038" y="455453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8088"/>
    </mc:Choice>
    <mc:Fallback xmlns="">
      <p:transition spd="slow" advTm="28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76"/>
        <p:cNvGrpSpPr/>
        <p:nvPr/>
      </p:nvGrpSpPr>
      <p:grpSpPr>
        <a:xfrm>
          <a:off x="0" y="0"/>
          <a:ext cx="0" cy="0"/>
          <a:chOff x="0" y="0"/>
          <a:chExt cx="0" cy="0"/>
        </a:xfrm>
      </p:grpSpPr>
      <p:sp>
        <p:nvSpPr>
          <p:cNvPr id="3977" name="Google Shape;3977;p39"/>
          <p:cNvSpPr txBox="1">
            <a:spLocks noGrp="1"/>
          </p:cNvSpPr>
          <p:nvPr>
            <p:ph type="title"/>
          </p:nvPr>
        </p:nvSpPr>
        <p:spPr>
          <a:xfrm>
            <a:off x="346870" y="842907"/>
            <a:ext cx="2829074" cy="9347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200" dirty="0">
                <a:solidFill>
                  <a:srgbClr val="7030A0"/>
                </a:solidFill>
              </a:rPr>
              <a:t>Revision Techniques</a:t>
            </a:r>
          </a:p>
        </p:txBody>
      </p:sp>
      <p:sp>
        <p:nvSpPr>
          <p:cNvPr id="3987" name="Google Shape;3987;p39"/>
          <p:cNvSpPr txBox="1"/>
          <p:nvPr/>
        </p:nvSpPr>
        <p:spPr>
          <a:xfrm>
            <a:off x="274287" y="2168550"/>
            <a:ext cx="2671904" cy="403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3200" b="1">
                <a:solidFill>
                  <a:schemeClr val="accent2">
                    <a:lumMod val="60000"/>
                    <a:lumOff val="40000"/>
                  </a:schemeClr>
                </a:solidFill>
                <a:latin typeface="Itim"/>
                <a:ea typeface="Itim"/>
                <a:cs typeface="Itim"/>
                <a:sym typeface="Itim"/>
              </a:rPr>
              <a:t>Flash</a:t>
            </a:r>
            <a:r>
              <a:rPr lang="en" sz="3200" b="1">
                <a:solidFill>
                  <a:schemeClr val="accent2">
                    <a:lumMod val="60000"/>
                    <a:lumOff val="40000"/>
                  </a:schemeClr>
                </a:solidFill>
                <a:latin typeface="Itim"/>
                <a:ea typeface="Itim"/>
                <a:cs typeface="Itim"/>
                <a:sym typeface="Itim"/>
              </a:rPr>
              <a:t>cards</a:t>
            </a:r>
            <a:endParaRPr sz="3200" b="1">
              <a:solidFill>
                <a:schemeClr val="accent2">
                  <a:lumMod val="60000"/>
                  <a:lumOff val="40000"/>
                </a:schemeClr>
              </a:solidFill>
              <a:latin typeface="Itim"/>
              <a:ea typeface="Itim"/>
              <a:cs typeface="Itim"/>
              <a:sym typeface="Itim"/>
            </a:endParaRPr>
          </a:p>
        </p:txBody>
      </p:sp>
      <p:sp>
        <p:nvSpPr>
          <p:cNvPr id="3988" name="Google Shape;3988;p39"/>
          <p:cNvSpPr txBox="1"/>
          <p:nvPr/>
        </p:nvSpPr>
        <p:spPr>
          <a:xfrm>
            <a:off x="346869" y="3230957"/>
            <a:ext cx="2526741" cy="4674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a:solidFill>
                  <a:schemeClr val="dk1"/>
                </a:solidFill>
                <a:latin typeface="Roboto"/>
                <a:ea typeface="Roboto"/>
                <a:cs typeface="Roboto"/>
                <a:sym typeface="Roboto"/>
              </a:rPr>
              <a:t>Y</a:t>
            </a:r>
            <a:r>
              <a:rPr lang="en">
                <a:solidFill>
                  <a:schemeClr val="dk1"/>
                </a:solidFill>
                <a:latin typeface="Roboto"/>
                <a:ea typeface="Roboto"/>
                <a:cs typeface="Roboto"/>
                <a:sym typeface="Roboto"/>
              </a:rPr>
              <a:t>ou could use colour coded ones for each topic e.g. </a:t>
            </a:r>
            <a:r>
              <a:rPr lang="en" b="1">
                <a:solidFill>
                  <a:schemeClr val="accent3">
                    <a:lumMod val="40000"/>
                    <a:lumOff val="60000"/>
                  </a:schemeClr>
                </a:solidFill>
                <a:latin typeface="Roboto"/>
                <a:ea typeface="Roboto"/>
                <a:cs typeface="Roboto"/>
                <a:sym typeface="Roboto"/>
              </a:rPr>
              <a:t>Yellow</a:t>
            </a:r>
            <a:r>
              <a:rPr lang="en">
                <a:solidFill>
                  <a:schemeClr val="dk1"/>
                </a:solidFill>
                <a:latin typeface="Roboto"/>
                <a:ea typeface="Roboto"/>
                <a:cs typeface="Roboto"/>
                <a:sym typeface="Roboto"/>
              </a:rPr>
              <a:t> is food processes and techniques, </a:t>
            </a:r>
            <a:r>
              <a:rPr lang="en" b="1">
                <a:solidFill>
                  <a:schemeClr val="accent6">
                    <a:lumMod val="50000"/>
                  </a:schemeClr>
                </a:solidFill>
                <a:latin typeface="Roboto"/>
                <a:ea typeface="Roboto"/>
                <a:cs typeface="Roboto"/>
                <a:sym typeface="Roboto"/>
              </a:rPr>
              <a:t>orange</a:t>
            </a:r>
            <a:r>
              <a:rPr lang="en">
                <a:solidFill>
                  <a:schemeClr val="dk1"/>
                </a:solidFill>
                <a:latin typeface="Roboto"/>
                <a:ea typeface="Roboto"/>
                <a:cs typeface="Roboto"/>
                <a:sym typeface="Roboto"/>
              </a:rPr>
              <a:t> for Scottish dietary goals, </a:t>
            </a:r>
            <a:r>
              <a:rPr lang="en" b="1">
                <a:solidFill>
                  <a:srgbClr val="00B050"/>
                </a:solidFill>
                <a:latin typeface="Roboto"/>
                <a:ea typeface="Roboto"/>
                <a:cs typeface="Roboto"/>
                <a:sym typeface="Roboto"/>
              </a:rPr>
              <a:t>green</a:t>
            </a:r>
            <a:r>
              <a:rPr lang="en">
                <a:solidFill>
                  <a:schemeClr val="dk1"/>
                </a:solidFill>
                <a:latin typeface="Roboto"/>
                <a:ea typeface="Roboto"/>
                <a:cs typeface="Roboto"/>
                <a:sym typeface="Roboto"/>
              </a:rPr>
              <a:t> for sustainability, </a:t>
            </a:r>
            <a:r>
              <a:rPr lang="en" b="1">
                <a:solidFill>
                  <a:schemeClr val="tx2">
                    <a:lumMod val="50000"/>
                  </a:schemeClr>
                </a:solidFill>
                <a:latin typeface="Roboto"/>
                <a:ea typeface="Roboto"/>
                <a:cs typeface="Roboto"/>
                <a:sym typeface="Roboto"/>
              </a:rPr>
              <a:t>blue</a:t>
            </a:r>
            <a:r>
              <a:rPr lang="en">
                <a:solidFill>
                  <a:schemeClr val="dk1"/>
                </a:solidFill>
                <a:latin typeface="Roboto"/>
                <a:ea typeface="Roboto"/>
                <a:cs typeface="Roboto"/>
                <a:sym typeface="Roboto"/>
              </a:rPr>
              <a:t> for storage…..</a:t>
            </a:r>
            <a:endParaRPr>
              <a:solidFill>
                <a:schemeClr val="dk1"/>
              </a:solidFill>
              <a:latin typeface="Roboto"/>
              <a:ea typeface="Roboto"/>
              <a:cs typeface="Roboto"/>
              <a:sym typeface="Roboto"/>
            </a:endParaRPr>
          </a:p>
        </p:txBody>
      </p:sp>
      <p:sp>
        <p:nvSpPr>
          <p:cNvPr id="2" name="Rectangle 1">
            <a:extLst>
              <a:ext uri="{FF2B5EF4-FFF2-40B4-BE49-F238E27FC236}">
                <a16:creationId xmlns:a16="http://schemas.microsoft.com/office/drawing/2014/main" id="{4BAC85D3-E6E9-45A5-B73D-AD559CF17CB0}"/>
              </a:ext>
            </a:extLst>
          </p:cNvPr>
          <p:cNvSpPr/>
          <p:nvPr/>
        </p:nvSpPr>
        <p:spPr>
          <a:xfrm>
            <a:off x="3603810" y="249984"/>
            <a:ext cx="2097741" cy="1385917"/>
          </a:xfrm>
          <a:prstGeom prst="rect">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91E5967-AAE3-4951-8B0B-E86058E15AF0}"/>
              </a:ext>
            </a:extLst>
          </p:cNvPr>
          <p:cNvSpPr txBox="1"/>
          <p:nvPr/>
        </p:nvSpPr>
        <p:spPr>
          <a:xfrm>
            <a:off x="4031674" y="602446"/>
            <a:ext cx="1242011" cy="707886"/>
          </a:xfrm>
          <a:prstGeom prst="rect">
            <a:avLst/>
          </a:prstGeom>
          <a:noFill/>
        </p:spPr>
        <p:txBody>
          <a:bodyPr wrap="square">
            <a:spAutoFit/>
          </a:bodyPr>
          <a:lstStyle/>
          <a:p>
            <a:pPr marL="0" lvl="0" indent="0" algn="ctr" rtl="0">
              <a:spcBef>
                <a:spcPts val="0"/>
              </a:spcBef>
              <a:spcAft>
                <a:spcPts val="0"/>
              </a:spcAft>
              <a:buNone/>
            </a:pPr>
            <a:r>
              <a:rPr lang="en-GB" sz="2000" b="1">
                <a:solidFill>
                  <a:schemeClr val="tx1"/>
                </a:solidFill>
                <a:latin typeface="Segoe Script" panose="030B0504020000000003" pitchFamily="66" charset="0"/>
                <a:ea typeface="Itim"/>
                <a:cs typeface="Itim"/>
                <a:sym typeface="Itim"/>
              </a:rPr>
              <a:t>Stir-Frying</a:t>
            </a:r>
          </a:p>
        </p:txBody>
      </p:sp>
      <p:sp>
        <p:nvSpPr>
          <p:cNvPr id="7" name="Rectangle 6">
            <a:extLst>
              <a:ext uri="{FF2B5EF4-FFF2-40B4-BE49-F238E27FC236}">
                <a16:creationId xmlns:a16="http://schemas.microsoft.com/office/drawing/2014/main" id="{72B67DFA-76A9-427D-BD3B-507494694945}"/>
              </a:ext>
            </a:extLst>
          </p:cNvPr>
          <p:cNvSpPr/>
          <p:nvPr/>
        </p:nvSpPr>
        <p:spPr>
          <a:xfrm>
            <a:off x="4161863" y="1436472"/>
            <a:ext cx="2097741" cy="1385917"/>
          </a:xfrm>
          <a:prstGeom prst="rect">
            <a:avLst/>
          </a:prstGeom>
          <a:solidFill>
            <a:srgbClr val="FFC00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42F90A9-45ED-47BC-A9A2-FC2C3D7DBAC3}"/>
              </a:ext>
            </a:extLst>
          </p:cNvPr>
          <p:cNvSpPr txBox="1"/>
          <p:nvPr/>
        </p:nvSpPr>
        <p:spPr>
          <a:xfrm>
            <a:off x="3915112" y="312228"/>
            <a:ext cx="1475136" cy="246221"/>
          </a:xfrm>
          <a:prstGeom prst="rect">
            <a:avLst/>
          </a:prstGeom>
          <a:noFill/>
        </p:spPr>
        <p:txBody>
          <a:bodyPr wrap="square">
            <a:spAutoFit/>
          </a:bodyPr>
          <a:lstStyle/>
          <a:p>
            <a:pPr marL="0" lvl="0" indent="0" algn="ctr" rtl="0">
              <a:spcBef>
                <a:spcPts val="0"/>
              </a:spcBef>
              <a:spcAft>
                <a:spcPts val="0"/>
              </a:spcAft>
              <a:buNone/>
            </a:pPr>
            <a:r>
              <a:rPr lang="en-GB" sz="1000" b="1">
                <a:solidFill>
                  <a:schemeClr val="tx1"/>
                </a:solidFill>
                <a:latin typeface="Segoe Script" panose="030B0504020000000003" pitchFamily="66" charset="0"/>
                <a:ea typeface="Itim"/>
                <a:cs typeface="Itim"/>
                <a:sym typeface="Itim"/>
              </a:rPr>
              <a:t>Food Processes</a:t>
            </a:r>
          </a:p>
        </p:txBody>
      </p:sp>
      <p:sp>
        <p:nvSpPr>
          <p:cNvPr id="9" name="TextBox 8">
            <a:extLst>
              <a:ext uri="{FF2B5EF4-FFF2-40B4-BE49-F238E27FC236}">
                <a16:creationId xmlns:a16="http://schemas.microsoft.com/office/drawing/2014/main" id="{31685780-B0AE-4732-8A0C-A501979F4CB5}"/>
              </a:ext>
            </a:extLst>
          </p:cNvPr>
          <p:cNvSpPr txBox="1"/>
          <p:nvPr/>
        </p:nvSpPr>
        <p:spPr>
          <a:xfrm>
            <a:off x="4294722" y="1490696"/>
            <a:ext cx="1957926" cy="1646605"/>
          </a:xfrm>
          <a:prstGeom prst="rect">
            <a:avLst/>
          </a:prstGeom>
          <a:noFill/>
        </p:spPr>
        <p:txBody>
          <a:bodyPr wrap="square">
            <a:spAutoFit/>
          </a:bodyPr>
          <a:lstStyle/>
          <a:p>
            <a:pPr lvl="0" rtl="0">
              <a:spcBef>
                <a:spcPts val="0"/>
              </a:spcBef>
              <a:spcAft>
                <a:spcPts val="0"/>
              </a:spcAft>
            </a:pPr>
            <a:r>
              <a:rPr lang="en-GB" sz="900" b="1">
                <a:solidFill>
                  <a:schemeClr val="tx1"/>
                </a:solidFill>
                <a:latin typeface="Segoe Script" panose="030B0504020000000003" pitchFamily="66" charset="0"/>
                <a:ea typeface="Itim"/>
                <a:cs typeface="Itim"/>
                <a:sym typeface="Itim"/>
              </a:rPr>
              <a:t>Dry, healthy method of cooking as it is:</a:t>
            </a:r>
          </a:p>
          <a:p>
            <a:pPr marL="171450" lvl="0" indent="-171450" rtl="0">
              <a:spcBef>
                <a:spcPts val="0"/>
              </a:spcBef>
              <a:spcAft>
                <a:spcPts val="0"/>
              </a:spcAft>
              <a:buFont typeface="Arial" panose="020B0604020202020204" pitchFamily="34" charset="0"/>
              <a:buChar char="•"/>
            </a:pPr>
            <a:r>
              <a:rPr lang="en-GB" sz="900" b="1">
                <a:solidFill>
                  <a:schemeClr val="tx1"/>
                </a:solidFill>
                <a:latin typeface="Segoe Script" panose="030B0504020000000003" pitchFamily="66" charset="0"/>
                <a:ea typeface="Itim"/>
                <a:cs typeface="Itim"/>
                <a:sym typeface="Itim"/>
              </a:rPr>
              <a:t>Fast method</a:t>
            </a:r>
          </a:p>
          <a:p>
            <a:pPr marL="171450" lvl="0" indent="-171450">
              <a:buFont typeface="Arial" panose="020B0604020202020204" pitchFamily="34" charset="0"/>
              <a:buChar char="•"/>
            </a:pPr>
            <a:r>
              <a:rPr lang="en-GB" sz="900" b="1">
                <a:solidFill>
                  <a:schemeClr val="tx1"/>
                </a:solidFill>
                <a:latin typeface="Segoe Script" panose="030B0504020000000003" pitchFamily="66" charset="0"/>
                <a:ea typeface="Itim"/>
                <a:cs typeface="Itim"/>
                <a:sym typeface="Itim"/>
              </a:rPr>
              <a:t>Cut into small pieces turn evenly in pan</a:t>
            </a:r>
          </a:p>
          <a:p>
            <a:pPr marL="171450" lvl="0" indent="-171450" rtl="0">
              <a:spcBef>
                <a:spcPts val="0"/>
              </a:spcBef>
              <a:spcAft>
                <a:spcPts val="0"/>
              </a:spcAft>
              <a:buFont typeface="Arial" panose="020B0604020202020204" pitchFamily="34" charset="0"/>
              <a:buChar char="•"/>
            </a:pPr>
            <a:r>
              <a:rPr lang="en-GB" sz="900" b="1">
                <a:solidFill>
                  <a:schemeClr val="tx1"/>
                </a:solidFill>
                <a:latin typeface="Segoe Script" panose="030B0504020000000003" pitchFamily="66" charset="0"/>
                <a:ea typeface="Itim"/>
                <a:cs typeface="Itim"/>
                <a:sym typeface="Itim"/>
              </a:rPr>
              <a:t>Uses little or no fat, so fat content is low</a:t>
            </a:r>
          </a:p>
          <a:p>
            <a:pPr marL="171450" lvl="0" indent="-171450" rtl="0">
              <a:spcBef>
                <a:spcPts val="0"/>
              </a:spcBef>
              <a:spcAft>
                <a:spcPts val="0"/>
              </a:spcAft>
              <a:buFont typeface="Arial" panose="020B0604020202020204" pitchFamily="34" charset="0"/>
              <a:buChar char="•"/>
            </a:pPr>
            <a:r>
              <a:rPr lang="en-GB" sz="900" b="1">
                <a:solidFill>
                  <a:schemeClr val="tx1"/>
                </a:solidFill>
                <a:latin typeface="Segoe Script" panose="030B0504020000000003" pitchFamily="66" charset="0"/>
                <a:ea typeface="Itim"/>
                <a:cs typeface="Itim"/>
                <a:sym typeface="Itim"/>
              </a:rPr>
              <a:t>Minimal nutrient loss, vitamins retained</a:t>
            </a:r>
          </a:p>
          <a:p>
            <a:pPr marL="171450" lvl="0" indent="-171450" rtl="0">
              <a:spcBef>
                <a:spcPts val="0"/>
              </a:spcBef>
              <a:spcAft>
                <a:spcPts val="0"/>
              </a:spcAft>
              <a:buFont typeface="Arial" panose="020B0604020202020204" pitchFamily="34" charset="0"/>
              <a:buChar char="•"/>
            </a:pPr>
            <a:endParaRPr lang="en-GB" sz="1000" b="1">
              <a:solidFill>
                <a:schemeClr val="tx1"/>
              </a:solidFill>
              <a:latin typeface="Segoe Script" panose="030B0504020000000003" pitchFamily="66" charset="0"/>
              <a:ea typeface="Itim"/>
              <a:cs typeface="Itim"/>
              <a:sym typeface="Itim"/>
            </a:endParaRPr>
          </a:p>
          <a:p>
            <a:pPr marL="171450" lvl="0" indent="-171450" rtl="0">
              <a:spcBef>
                <a:spcPts val="0"/>
              </a:spcBef>
              <a:spcAft>
                <a:spcPts val="0"/>
              </a:spcAft>
              <a:buFont typeface="Arial" panose="020B0604020202020204" pitchFamily="34" charset="0"/>
              <a:buChar char="•"/>
            </a:pPr>
            <a:endParaRPr lang="en-GB" sz="1000" b="1">
              <a:solidFill>
                <a:schemeClr val="tx1"/>
              </a:solidFill>
              <a:latin typeface="Segoe Script" panose="030B0504020000000003" pitchFamily="66" charset="0"/>
              <a:ea typeface="Itim"/>
              <a:cs typeface="Itim"/>
              <a:sym typeface="Itim"/>
            </a:endParaRPr>
          </a:p>
        </p:txBody>
      </p:sp>
      <p:sp>
        <p:nvSpPr>
          <p:cNvPr id="10" name="Rectangle 9">
            <a:extLst>
              <a:ext uri="{FF2B5EF4-FFF2-40B4-BE49-F238E27FC236}">
                <a16:creationId xmlns:a16="http://schemas.microsoft.com/office/drawing/2014/main" id="{FA888922-C519-47ED-8C20-70DBAB8B360E}"/>
              </a:ext>
            </a:extLst>
          </p:cNvPr>
          <p:cNvSpPr/>
          <p:nvPr/>
        </p:nvSpPr>
        <p:spPr>
          <a:xfrm>
            <a:off x="6129415" y="391750"/>
            <a:ext cx="2097741" cy="1385917"/>
          </a:xfrm>
          <a:prstGeom prst="rect">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C856C39-8276-40BE-910E-7E218B4D06AF}"/>
              </a:ext>
            </a:extLst>
          </p:cNvPr>
          <p:cNvSpPr txBox="1"/>
          <p:nvPr/>
        </p:nvSpPr>
        <p:spPr>
          <a:xfrm>
            <a:off x="6431750" y="455905"/>
            <a:ext cx="1475136" cy="246221"/>
          </a:xfrm>
          <a:prstGeom prst="rect">
            <a:avLst/>
          </a:prstGeom>
          <a:noFill/>
        </p:spPr>
        <p:txBody>
          <a:bodyPr wrap="square">
            <a:spAutoFit/>
          </a:bodyPr>
          <a:lstStyle/>
          <a:p>
            <a:pPr marL="0" lvl="0" indent="0" algn="ctr" rtl="0">
              <a:spcBef>
                <a:spcPts val="0"/>
              </a:spcBef>
              <a:spcAft>
                <a:spcPts val="0"/>
              </a:spcAft>
              <a:buNone/>
            </a:pPr>
            <a:r>
              <a:rPr lang="en-GB" sz="1000" b="1">
                <a:solidFill>
                  <a:schemeClr val="tx1"/>
                </a:solidFill>
                <a:latin typeface="Segoe Script" panose="030B0504020000000003" pitchFamily="66" charset="0"/>
                <a:ea typeface="Itim"/>
                <a:cs typeface="Itim"/>
                <a:sym typeface="Itim"/>
              </a:rPr>
              <a:t>SDG</a:t>
            </a:r>
          </a:p>
        </p:txBody>
      </p:sp>
      <p:sp>
        <p:nvSpPr>
          <p:cNvPr id="12" name="TextBox 11">
            <a:extLst>
              <a:ext uri="{FF2B5EF4-FFF2-40B4-BE49-F238E27FC236}">
                <a16:creationId xmlns:a16="http://schemas.microsoft.com/office/drawing/2014/main" id="{CF42041D-1550-4EC2-A0EF-6A33D5586051}"/>
              </a:ext>
            </a:extLst>
          </p:cNvPr>
          <p:cNvSpPr txBox="1"/>
          <p:nvPr/>
        </p:nvSpPr>
        <p:spPr>
          <a:xfrm>
            <a:off x="6392463" y="782810"/>
            <a:ext cx="1475136" cy="707886"/>
          </a:xfrm>
          <a:prstGeom prst="rect">
            <a:avLst/>
          </a:prstGeom>
          <a:noFill/>
        </p:spPr>
        <p:txBody>
          <a:bodyPr wrap="square">
            <a:spAutoFit/>
          </a:bodyPr>
          <a:lstStyle/>
          <a:p>
            <a:pPr marL="0" lvl="0" indent="0" algn="ctr" rtl="0">
              <a:spcBef>
                <a:spcPts val="0"/>
              </a:spcBef>
              <a:spcAft>
                <a:spcPts val="0"/>
              </a:spcAft>
              <a:buNone/>
            </a:pPr>
            <a:r>
              <a:rPr lang="en-GB" sz="2000" b="1">
                <a:solidFill>
                  <a:schemeClr val="tx1"/>
                </a:solidFill>
                <a:latin typeface="Segoe Script" panose="030B0504020000000003" pitchFamily="66" charset="0"/>
                <a:ea typeface="Itim"/>
                <a:cs typeface="Itim"/>
                <a:sym typeface="Itim"/>
              </a:rPr>
              <a:t>Aim to Increase</a:t>
            </a:r>
          </a:p>
        </p:txBody>
      </p:sp>
      <p:sp>
        <p:nvSpPr>
          <p:cNvPr id="13" name="Rectangle 12">
            <a:extLst>
              <a:ext uri="{FF2B5EF4-FFF2-40B4-BE49-F238E27FC236}">
                <a16:creationId xmlns:a16="http://schemas.microsoft.com/office/drawing/2014/main" id="{D2DF0C7C-004C-4903-AB49-58FB7C3FFBC7}"/>
              </a:ext>
            </a:extLst>
          </p:cNvPr>
          <p:cNvSpPr/>
          <p:nvPr/>
        </p:nvSpPr>
        <p:spPr>
          <a:xfrm>
            <a:off x="6771972" y="1611287"/>
            <a:ext cx="2005293" cy="1343895"/>
          </a:xfrm>
          <a:prstGeom prst="rect">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lvl="0" indent="-171450" rtl="0">
              <a:spcBef>
                <a:spcPts val="0"/>
              </a:spcBef>
              <a:spcAft>
                <a:spcPts val="600"/>
              </a:spcAft>
              <a:buFont typeface="Arial" panose="020B0604020202020204" pitchFamily="34" charset="0"/>
              <a:buChar char="•"/>
            </a:pPr>
            <a:r>
              <a:rPr lang="en-GB" sz="900" b="1">
                <a:solidFill>
                  <a:srgbClr val="7030A0"/>
                </a:solidFill>
                <a:latin typeface="Segoe Script" panose="030B0504020000000003" pitchFamily="66" charset="0"/>
                <a:ea typeface="Itim"/>
                <a:cs typeface="Itim"/>
                <a:sym typeface="Itim"/>
              </a:rPr>
              <a:t>F</a:t>
            </a:r>
            <a:r>
              <a:rPr lang="en-GB" sz="900" b="1">
                <a:solidFill>
                  <a:schemeClr val="tx1"/>
                </a:solidFill>
                <a:latin typeface="Segoe Script" panose="030B0504020000000003" pitchFamily="66" charset="0"/>
                <a:ea typeface="Itim"/>
                <a:cs typeface="Itim"/>
                <a:sym typeface="Itim"/>
              </a:rPr>
              <a:t>ruit and Vegetable intake</a:t>
            </a:r>
          </a:p>
          <a:p>
            <a:pPr marL="171450" lvl="0" indent="-171450" rtl="0">
              <a:spcBef>
                <a:spcPts val="0"/>
              </a:spcBef>
              <a:spcAft>
                <a:spcPts val="600"/>
              </a:spcAft>
              <a:buFont typeface="Arial" panose="020B0604020202020204" pitchFamily="34" charset="0"/>
              <a:buChar char="•"/>
            </a:pPr>
            <a:r>
              <a:rPr lang="en-GB" sz="900" b="1">
                <a:solidFill>
                  <a:schemeClr val="tx1"/>
                </a:solidFill>
                <a:latin typeface="Segoe Script" panose="030B0504020000000003" pitchFamily="66" charset="0"/>
                <a:ea typeface="Itim"/>
                <a:cs typeface="Itim"/>
                <a:sym typeface="Itim"/>
              </a:rPr>
              <a:t>Oily </a:t>
            </a:r>
            <a:r>
              <a:rPr lang="en-GB" sz="900" b="1">
                <a:solidFill>
                  <a:srgbClr val="7030A0"/>
                </a:solidFill>
                <a:latin typeface="Segoe Script" panose="030B0504020000000003" pitchFamily="66" charset="0"/>
                <a:ea typeface="Itim"/>
                <a:cs typeface="Itim"/>
                <a:sym typeface="Itim"/>
              </a:rPr>
              <a:t>F</a:t>
            </a:r>
            <a:r>
              <a:rPr lang="en-GB" sz="900" b="1">
                <a:solidFill>
                  <a:schemeClr val="tx1"/>
                </a:solidFill>
                <a:latin typeface="Segoe Script" panose="030B0504020000000003" pitchFamily="66" charset="0"/>
                <a:ea typeface="Itim"/>
                <a:cs typeface="Itim"/>
                <a:sym typeface="Itim"/>
              </a:rPr>
              <a:t>ish intake</a:t>
            </a:r>
          </a:p>
          <a:p>
            <a:pPr marL="171450" lvl="0" indent="-171450" rtl="0">
              <a:spcBef>
                <a:spcPts val="0"/>
              </a:spcBef>
              <a:spcAft>
                <a:spcPts val="600"/>
              </a:spcAft>
              <a:buFont typeface="Arial" panose="020B0604020202020204" pitchFamily="34" charset="0"/>
              <a:buChar char="•"/>
            </a:pPr>
            <a:r>
              <a:rPr lang="en-GB" sz="900" b="1">
                <a:solidFill>
                  <a:srgbClr val="7030A0"/>
                </a:solidFill>
                <a:latin typeface="Segoe Script" panose="030B0504020000000003" pitchFamily="66" charset="0"/>
                <a:ea typeface="Itim"/>
                <a:cs typeface="Itim"/>
                <a:sym typeface="Itim"/>
              </a:rPr>
              <a:t>F</a:t>
            </a:r>
            <a:r>
              <a:rPr lang="en-GB" sz="900" b="1">
                <a:solidFill>
                  <a:schemeClr val="tx1"/>
                </a:solidFill>
                <a:latin typeface="Segoe Script" panose="030B0504020000000003" pitchFamily="66" charset="0"/>
                <a:ea typeface="Itim"/>
                <a:cs typeface="Itim"/>
                <a:sym typeface="Itim"/>
              </a:rPr>
              <a:t>ibre</a:t>
            </a:r>
          </a:p>
          <a:p>
            <a:pPr marL="171450" lvl="0" indent="-171450" rtl="0">
              <a:spcBef>
                <a:spcPts val="0"/>
              </a:spcBef>
              <a:spcAft>
                <a:spcPts val="0"/>
              </a:spcAft>
              <a:buFont typeface="Arial" panose="020B0604020202020204" pitchFamily="34" charset="0"/>
              <a:buChar char="•"/>
            </a:pPr>
            <a:endParaRPr lang="en-GB" sz="900" b="1">
              <a:solidFill>
                <a:schemeClr val="tx1"/>
              </a:solidFill>
              <a:latin typeface="Segoe Script" panose="030B0504020000000003" pitchFamily="66" charset="0"/>
              <a:ea typeface="Itim"/>
              <a:cs typeface="Itim"/>
              <a:sym typeface="Itim"/>
            </a:endParaRPr>
          </a:p>
        </p:txBody>
      </p:sp>
      <p:sp>
        <p:nvSpPr>
          <p:cNvPr id="14" name="Rectangle 13">
            <a:extLst>
              <a:ext uri="{FF2B5EF4-FFF2-40B4-BE49-F238E27FC236}">
                <a16:creationId xmlns:a16="http://schemas.microsoft.com/office/drawing/2014/main" id="{EC9DDED5-E431-4FD1-8D1A-2A994C6D177E}"/>
              </a:ext>
            </a:extLst>
          </p:cNvPr>
          <p:cNvSpPr/>
          <p:nvPr/>
        </p:nvSpPr>
        <p:spPr>
          <a:xfrm>
            <a:off x="3915112" y="3138949"/>
            <a:ext cx="2097741" cy="1385917"/>
          </a:xfrm>
          <a:prstGeom prst="rect">
            <a:avLst/>
          </a:prstGeom>
          <a:solidFill>
            <a:srgbClr val="92D05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r>
              <a:rPr lang="en-GB" sz="1400" b="1">
                <a:solidFill>
                  <a:schemeClr val="tx1"/>
                </a:solidFill>
                <a:latin typeface="Segoe Script" panose="030B0504020000000003" pitchFamily="66" charset="0"/>
                <a:ea typeface="Itim"/>
                <a:cs typeface="Itim"/>
                <a:sym typeface="Itim"/>
              </a:rPr>
              <a:t>Local food</a:t>
            </a:r>
          </a:p>
        </p:txBody>
      </p:sp>
      <p:sp>
        <p:nvSpPr>
          <p:cNvPr id="15" name="Rectangle 14">
            <a:extLst>
              <a:ext uri="{FF2B5EF4-FFF2-40B4-BE49-F238E27FC236}">
                <a16:creationId xmlns:a16="http://schemas.microsoft.com/office/drawing/2014/main" id="{A1ACA7D6-80D7-46FA-9BC6-7E661D05A7D2}"/>
              </a:ext>
            </a:extLst>
          </p:cNvPr>
          <p:cNvSpPr/>
          <p:nvPr/>
        </p:nvSpPr>
        <p:spPr>
          <a:xfrm>
            <a:off x="6631436" y="3306941"/>
            <a:ext cx="2097741" cy="1385917"/>
          </a:xfrm>
          <a:prstGeom prst="rect">
            <a:avLst/>
          </a:prstGeom>
          <a:solidFill>
            <a:schemeClr val="tx2">
              <a:lumMod val="9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rtl="0">
              <a:spcBef>
                <a:spcPts val="0"/>
              </a:spcBef>
              <a:spcAft>
                <a:spcPts val="0"/>
              </a:spcAft>
              <a:buNone/>
            </a:pPr>
            <a:endParaRPr lang="en-GB" sz="900" b="1">
              <a:solidFill>
                <a:schemeClr val="tx1"/>
              </a:solidFill>
              <a:latin typeface="Segoe Script" panose="030B0504020000000003" pitchFamily="66" charset="0"/>
              <a:ea typeface="Itim"/>
              <a:cs typeface="Itim"/>
              <a:sym typeface="Itim"/>
            </a:endParaRPr>
          </a:p>
        </p:txBody>
      </p:sp>
      <p:sp>
        <p:nvSpPr>
          <p:cNvPr id="17" name="TextBox 16">
            <a:extLst>
              <a:ext uri="{FF2B5EF4-FFF2-40B4-BE49-F238E27FC236}">
                <a16:creationId xmlns:a16="http://schemas.microsoft.com/office/drawing/2014/main" id="{7A95005C-F93C-4CDF-B91B-5C6BA93E772D}"/>
              </a:ext>
            </a:extLst>
          </p:cNvPr>
          <p:cNvSpPr txBox="1"/>
          <p:nvPr/>
        </p:nvSpPr>
        <p:spPr>
          <a:xfrm>
            <a:off x="4385758" y="3191525"/>
            <a:ext cx="1156448" cy="230832"/>
          </a:xfrm>
          <a:prstGeom prst="rect">
            <a:avLst/>
          </a:prstGeom>
          <a:noFill/>
        </p:spPr>
        <p:txBody>
          <a:bodyPr wrap="square">
            <a:spAutoFit/>
          </a:bodyPr>
          <a:lstStyle/>
          <a:p>
            <a:pPr marL="0" lvl="0" indent="0" algn="ctr" rtl="0">
              <a:spcBef>
                <a:spcPts val="0"/>
              </a:spcBef>
              <a:spcAft>
                <a:spcPts val="0"/>
              </a:spcAft>
              <a:buNone/>
            </a:pPr>
            <a:r>
              <a:rPr lang="en-GB" sz="900" b="1">
                <a:solidFill>
                  <a:schemeClr val="tx1"/>
                </a:solidFill>
                <a:latin typeface="Segoe Script" panose="030B0504020000000003" pitchFamily="66" charset="0"/>
                <a:ea typeface="Itim"/>
                <a:cs typeface="Itim"/>
                <a:sym typeface="Itim"/>
              </a:rPr>
              <a:t>Sustainability</a:t>
            </a:r>
          </a:p>
        </p:txBody>
      </p:sp>
      <p:sp>
        <p:nvSpPr>
          <p:cNvPr id="19" name="TextBox 18">
            <a:extLst>
              <a:ext uri="{FF2B5EF4-FFF2-40B4-BE49-F238E27FC236}">
                <a16:creationId xmlns:a16="http://schemas.microsoft.com/office/drawing/2014/main" id="{D1E3CD33-A452-470F-B78B-F426F79ECA8D}"/>
              </a:ext>
            </a:extLst>
          </p:cNvPr>
          <p:cNvSpPr txBox="1"/>
          <p:nvPr/>
        </p:nvSpPr>
        <p:spPr>
          <a:xfrm>
            <a:off x="7102083" y="3349241"/>
            <a:ext cx="1156449" cy="230832"/>
          </a:xfrm>
          <a:prstGeom prst="rect">
            <a:avLst/>
          </a:prstGeom>
          <a:noFill/>
        </p:spPr>
        <p:txBody>
          <a:bodyPr wrap="square">
            <a:spAutoFit/>
          </a:bodyPr>
          <a:lstStyle/>
          <a:p>
            <a:pPr marL="0" lvl="0" indent="0" algn="ctr" rtl="0">
              <a:spcBef>
                <a:spcPts val="0"/>
              </a:spcBef>
              <a:spcAft>
                <a:spcPts val="0"/>
              </a:spcAft>
              <a:buNone/>
            </a:pPr>
            <a:r>
              <a:rPr lang="en-GB" sz="900" b="1">
                <a:solidFill>
                  <a:schemeClr val="tx1"/>
                </a:solidFill>
                <a:latin typeface="Segoe Script" panose="030B0504020000000003" pitchFamily="66" charset="0"/>
                <a:ea typeface="Itim"/>
                <a:cs typeface="Itim"/>
                <a:sym typeface="Itim"/>
              </a:rPr>
              <a:t>Food Storage</a:t>
            </a:r>
          </a:p>
        </p:txBody>
      </p:sp>
      <p:sp>
        <p:nvSpPr>
          <p:cNvPr id="21" name="TextBox 20">
            <a:extLst>
              <a:ext uri="{FF2B5EF4-FFF2-40B4-BE49-F238E27FC236}">
                <a16:creationId xmlns:a16="http://schemas.microsoft.com/office/drawing/2014/main" id="{E8229834-4531-4C32-AE24-762E06AF64B8}"/>
              </a:ext>
            </a:extLst>
          </p:cNvPr>
          <p:cNvSpPr txBox="1"/>
          <p:nvPr/>
        </p:nvSpPr>
        <p:spPr>
          <a:xfrm>
            <a:off x="6941939" y="3829150"/>
            <a:ext cx="1476733" cy="307777"/>
          </a:xfrm>
          <a:prstGeom prst="rect">
            <a:avLst/>
          </a:prstGeom>
          <a:noFill/>
        </p:spPr>
        <p:txBody>
          <a:bodyPr wrap="square">
            <a:spAutoFit/>
          </a:bodyPr>
          <a:lstStyle/>
          <a:p>
            <a:pPr marL="0" lvl="0" indent="0" algn="ctr" rtl="0">
              <a:spcBef>
                <a:spcPts val="0"/>
              </a:spcBef>
              <a:spcAft>
                <a:spcPts val="0"/>
              </a:spcAft>
              <a:buNone/>
            </a:pPr>
            <a:r>
              <a:rPr lang="en-GB" sz="1400" b="1">
                <a:solidFill>
                  <a:schemeClr val="tx1"/>
                </a:solidFill>
                <a:latin typeface="Segoe Script" panose="030B0504020000000003" pitchFamily="66" charset="0"/>
                <a:ea typeface="Itim"/>
                <a:cs typeface="Itim"/>
                <a:sym typeface="Itim"/>
              </a:rPr>
              <a:t>Dry foods</a:t>
            </a:r>
          </a:p>
        </p:txBody>
      </p:sp>
      <p:pic>
        <p:nvPicPr>
          <p:cNvPr id="22" name="Audio 21">
            <a:hlinkClick r:id="" action="ppaction://media"/>
            <a:extLst>
              <a:ext uri="{FF2B5EF4-FFF2-40B4-BE49-F238E27FC236}">
                <a16:creationId xmlns:a16="http://schemas.microsoft.com/office/drawing/2014/main" id="{0734CDD2-2A76-48A1-B9BE-965F27867CF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55038" y="4554538"/>
            <a:ext cx="436562" cy="436562"/>
          </a:xfrm>
          <a:prstGeom prst="rect">
            <a:avLst/>
          </a:prstGeom>
        </p:spPr>
      </p:pic>
    </p:spTree>
    <p:custDataLst>
      <p:tags r:id="rId1"/>
    </p:custDataLst>
    <p:extLst>
      <p:ext uri="{BB962C8B-B14F-4D97-AF65-F5344CB8AC3E}">
        <p14:creationId xmlns:p14="http://schemas.microsoft.com/office/powerpoint/2010/main" val="3628953513"/>
      </p:ext>
    </p:extLst>
  </p:cSld>
  <p:clrMapOvr>
    <a:masterClrMapping/>
  </p:clrMapOvr>
  <mc:AlternateContent xmlns:mc="http://schemas.openxmlformats.org/markup-compatibility/2006" xmlns:p14="http://schemas.microsoft.com/office/powerpoint/2010/main">
    <mc:Choice Requires="p14">
      <p:transition spd="slow" p14:dur="2000" advTm="30605"/>
    </mc:Choice>
    <mc:Fallback xmlns="">
      <p:transition spd="slow" advTm="30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barn(inVertical)">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barn(inVertical)">
                                      <p:cBhvr>
                                        <p:cTn id="34" dur="500"/>
                                        <p:tgtEl>
                                          <p:spTgt spid="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Effect transition="in" filter="barn(inVertical)">
                                      <p:cBhvr>
                                        <p:cTn id="39" dur="500"/>
                                        <p:tgtEl>
                                          <p:spTgt spid="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
                                            <p:txEl>
                                              <p:pRg st="3" end="3"/>
                                            </p:txEl>
                                          </p:spTgt>
                                        </p:tgtEl>
                                        <p:attrNameLst>
                                          <p:attrName>style.visibility</p:attrName>
                                        </p:attrNameLst>
                                      </p:cBhvr>
                                      <p:to>
                                        <p:strVal val="visible"/>
                                      </p:to>
                                    </p:set>
                                    <p:animEffect transition="in" filter="barn(inVertical)">
                                      <p:cBhvr>
                                        <p:cTn id="44" dur="500"/>
                                        <p:tgtEl>
                                          <p:spTgt spid="9">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xEl>
                                              <p:pRg st="4" end="4"/>
                                            </p:txEl>
                                          </p:spTgt>
                                        </p:tgtEl>
                                        <p:attrNameLst>
                                          <p:attrName>style.visibility</p:attrName>
                                        </p:attrNameLst>
                                      </p:cBhvr>
                                      <p:to>
                                        <p:strVal val="visible"/>
                                      </p:to>
                                    </p:set>
                                    <p:animEffect transition="in" filter="barn(inVertical)">
                                      <p:cBhvr>
                                        <p:cTn id="49" dur="500"/>
                                        <p:tgtEl>
                                          <p:spTgt spid="9">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1">
                                            <p:txEl>
                                              <p:pRg st="0" end="0"/>
                                            </p:txEl>
                                          </p:spTgt>
                                        </p:tgtEl>
                                        <p:attrNameLst>
                                          <p:attrName>style.visibility</p:attrName>
                                        </p:attrNameLst>
                                      </p:cBhvr>
                                      <p:to>
                                        <p:strVal val="visible"/>
                                      </p:to>
                                    </p:set>
                                    <p:animEffect transition="in" filter="barn(inVertical)">
                                      <p:cBhvr>
                                        <p:cTn id="58" dur="500"/>
                                        <p:tgtEl>
                                          <p:spTgt spid="11">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2">
                                            <p:txEl>
                                              <p:pRg st="0" end="0"/>
                                            </p:txEl>
                                          </p:spTgt>
                                        </p:tgtEl>
                                        <p:attrNameLst>
                                          <p:attrName>style.visibility</p:attrName>
                                        </p:attrNameLst>
                                      </p:cBhvr>
                                      <p:to>
                                        <p:strVal val="visible"/>
                                      </p:to>
                                    </p:set>
                                    <p:animEffect transition="in" filter="barn(inVertical)">
                                      <p:cBhvr>
                                        <p:cTn id="63" dur="500"/>
                                        <p:tgtEl>
                                          <p:spTgt spid="12">
                                            <p:txEl>
                                              <p:pRg st="0" end="0"/>
                                            </p:txEl>
                                          </p:spTgt>
                                        </p:tgtEl>
                                      </p:cBhvr>
                                    </p:animEffect>
                                  </p:childTnLst>
                                </p:cTn>
                              </p:par>
                            </p:childTnLst>
                          </p:cTn>
                        </p:par>
                        <p:par>
                          <p:cTn id="64" fill="hold">
                            <p:stCondLst>
                              <p:cond delay="500"/>
                            </p:stCondLst>
                            <p:childTnLst>
                              <p:par>
                                <p:cTn id="65" presetID="16" presetClass="entr" presetSubtype="21" fill="hold" nodeType="afterEffect">
                                  <p:stCondLst>
                                    <p:cond delay="0"/>
                                  </p:stCondLst>
                                  <p:childTnLst>
                                    <p:set>
                                      <p:cBhvr>
                                        <p:cTn id="66" dur="1" fill="hold">
                                          <p:stCondLst>
                                            <p:cond delay="0"/>
                                          </p:stCondLst>
                                        </p:cTn>
                                        <p:tgtEl>
                                          <p:spTgt spid="13">
                                            <p:txEl>
                                              <p:pRg st="0" end="0"/>
                                            </p:txEl>
                                          </p:spTgt>
                                        </p:tgtEl>
                                        <p:attrNameLst>
                                          <p:attrName>style.visibility</p:attrName>
                                        </p:attrNameLst>
                                      </p:cBhvr>
                                      <p:to>
                                        <p:strVal val="visible"/>
                                      </p:to>
                                    </p:set>
                                    <p:animEffect transition="in" filter="barn(inVertical)">
                                      <p:cBhvr>
                                        <p:cTn id="67" dur="500"/>
                                        <p:tgtEl>
                                          <p:spTgt spid="13">
                                            <p:txEl>
                                              <p:pRg st="0" end="0"/>
                                            </p:txEl>
                                          </p:spTgt>
                                        </p:tgtEl>
                                      </p:cBhvr>
                                    </p:animEffect>
                                  </p:childTnLst>
                                </p:cTn>
                              </p:par>
                            </p:childTnLst>
                          </p:cTn>
                        </p:par>
                        <p:par>
                          <p:cTn id="68" fill="hold">
                            <p:stCondLst>
                              <p:cond delay="1000"/>
                            </p:stCondLst>
                            <p:childTnLst>
                              <p:par>
                                <p:cTn id="69" presetID="16" presetClass="entr" presetSubtype="21" fill="hold" nodeType="afterEffect">
                                  <p:stCondLst>
                                    <p:cond delay="0"/>
                                  </p:stCondLst>
                                  <p:childTnLst>
                                    <p:set>
                                      <p:cBhvr>
                                        <p:cTn id="70" dur="1" fill="hold">
                                          <p:stCondLst>
                                            <p:cond delay="0"/>
                                          </p:stCondLst>
                                        </p:cTn>
                                        <p:tgtEl>
                                          <p:spTgt spid="13">
                                            <p:txEl>
                                              <p:pRg st="1" end="1"/>
                                            </p:txEl>
                                          </p:spTgt>
                                        </p:tgtEl>
                                        <p:attrNameLst>
                                          <p:attrName>style.visibility</p:attrName>
                                        </p:attrNameLst>
                                      </p:cBhvr>
                                      <p:to>
                                        <p:strVal val="visible"/>
                                      </p:to>
                                    </p:set>
                                    <p:animEffect transition="in" filter="barn(inVertical)">
                                      <p:cBhvr>
                                        <p:cTn id="71" dur="500"/>
                                        <p:tgtEl>
                                          <p:spTgt spid="13">
                                            <p:txEl>
                                              <p:pRg st="1" end="1"/>
                                            </p:txEl>
                                          </p:spTgt>
                                        </p:tgtEl>
                                      </p:cBhvr>
                                    </p:animEffect>
                                  </p:childTnLst>
                                </p:cTn>
                              </p:par>
                            </p:childTnLst>
                          </p:cTn>
                        </p:par>
                        <p:par>
                          <p:cTn id="72" fill="hold">
                            <p:stCondLst>
                              <p:cond delay="1500"/>
                            </p:stCondLst>
                            <p:childTnLst>
                              <p:par>
                                <p:cTn id="73" presetID="16" presetClass="entr" presetSubtype="21" fill="hold" nodeType="afterEffect">
                                  <p:stCondLst>
                                    <p:cond delay="0"/>
                                  </p:stCondLst>
                                  <p:childTnLst>
                                    <p:set>
                                      <p:cBhvr>
                                        <p:cTn id="74" dur="1" fill="hold">
                                          <p:stCondLst>
                                            <p:cond delay="0"/>
                                          </p:stCondLst>
                                        </p:cTn>
                                        <p:tgtEl>
                                          <p:spTgt spid="13">
                                            <p:txEl>
                                              <p:pRg st="2" end="2"/>
                                            </p:txEl>
                                          </p:spTgt>
                                        </p:tgtEl>
                                        <p:attrNameLst>
                                          <p:attrName>style.visibility</p:attrName>
                                        </p:attrNameLst>
                                      </p:cBhvr>
                                      <p:to>
                                        <p:strVal val="visible"/>
                                      </p:to>
                                    </p:set>
                                    <p:animEffect transition="in" filter="barn(inVertical)">
                                      <p:cBhvr>
                                        <p:cTn id="75" dur="500"/>
                                        <p:tgtEl>
                                          <p:spTgt spid="13">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17">
                                            <p:txEl>
                                              <p:pRg st="0" end="0"/>
                                            </p:txEl>
                                          </p:spTgt>
                                        </p:tgtEl>
                                        <p:attrNameLst>
                                          <p:attrName>style.visibility</p:attrName>
                                        </p:attrNameLst>
                                      </p:cBhvr>
                                      <p:to>
                                        <p:strVal val="visible"/>
                                      </p:to>
                                    </p:set>
                                    <p:animEffect transition="in" filter="barn(inVertical)">
                                      <p:cBhvr>
                                        <p:cTn id="84" dur="500"/>
                                        <p:tgtEl>
                                          <p:spTgt spid="17">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14">
                                            <p:txEl>
                                              <p:pRg st="0" end="0"/>
                                            </p:txEl>
                                          </p:spTgt>
                                        </p:tgtEl>
                                        <p:attrNameLst>
                                          <p:attrName>style.visibility</p:attrName>
                                        </p:attrNameLst>
                                      </p:cBhvr>
                                      <p:to>
                                        <p:strVal val="visible"/>
                                      </p:to>
                                    </p:set>
                                    <p:animEffect transition="in" filter="barn(inVertical)">
                                      <p:cBhvr>
                                        <p:cTn id="89" dur="500"/>
                                        <p:tgtEl>
                                          <p:spTgt spid="14">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15"/>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19">
                                            <p:txEl>
                                              <p:pRg st="0" end="0"/>
                                            </p:txEl>
                                          </p:spTgt>
                                        </p:tgtEl>
                                        <p:attrNameLst>
                                          <p:attrName>style.visibility</p:attrName>
                                        </p:attrNameLst>
                                      </p:cBhvr>
                                      <p:to>
                                        <p:strVal val="visible"/>
                                      </p:to>
                                    </p:set>
                                    <p:animEffect transition="in" filter="barn(inVertical)">
                                      <p:cBhvr>
                                        <p:cTn id="98" dur="500"/>
                                        <p:tgtEl>
                                          <p:spTgt spid="19">
                                            <p:txEl>
                                              <p:pRg st="0" end="0"/>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nodeType="clickEffect">
                                  <p:stCondLst>
                                    <p:cond delay="0"/>
                                  </p:stCondLst>
                                  <p:childTnLst>
                                    <p:set>
                                      <p:cBhvr>
                                        <p:cTn id="102" dur="1" fill="hold">
                                          <p:stCondLst>
                                            <p:cond delay="0"/>
                                          </p:stCondLst>
                                        </p:cTn>
                                        <p:tgtEl>
                                          <p:spTgt spid="21">
                                            <p:txEl>
                                              <p:pRg st="0" end="0"/>
                                            </p:txEl>
                                          </p:spTgt>
                                        </p:tgtEl>
                                        <p:attrNameLst>
                                          <p:attrName>style.visibility</p:attrName>
                                        </p:attrNameLst>
                                      </p:cBhvr>
                                      <p:to>
                                        <p:strVal val="visible"/>
                                      </p:to>
                                    </p:set>
                                    <p:animEffect transition="in" filter="barn(inVertical)">
                                      <p:cBhvr>
                                        <p:cTn id="10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4" fill="hold" display="0">
                  <p:stCondLst>
                    <p:cond delay="indefinite"/>
                  </p:stCondLst>
                  <p:endCondLst>
                    <p:cond evt="onStopAudio" delay="0">
                      <p:tgtEl>
                        <p:sldTgt/>
                      </p:tgtEl>
                    </p:cond>
                  </p:endCondLst>
                </p:cTn>
                <p:tgtEl>
                  <p:spTgt spid="22"/>
                </p:tgtEl>
              </p:cMediaNode>
            </p:audio>
          </p:childTnLst>
        </p:cTn>
      </p:par>
    </p:tnLst>
    <p:bldLst>
      <p:bldP spid="2" grpId="0" animBg="1"/>
      <p:bldP spid="7" grpId="0" animBg="1"/>
      <p:bldP spid="10"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76"/>
        <p:cNvGrpSpPr/>
        <p:nvPr/>
      </p:nvGrpSpPr>
      <p:grpSpPr>
        <a:xfrm>
          <a:off x="0" y="0"/>
          <a:ext cx="0" cy="0"/>
          <a:chOff x="0" y="0"/>
          <a:chExt cx="0" cy="0"/>
        </a:xfrm>
      </p:grpSpPr>
      <p:pic>
        <p:nvPicPr>
          <p:cNvPr id="16" name="Picture 12" descr="25,023 Post It Note Illustrations &amp;amp; Clip Art - iStock">
            <a:extLst>
              <a:ext uri="{FF2B5EF4-FFF2-40B4-BE49-F238E27FC236}">
                <a16:creationId xmlns:a16="http://schemas.microsoft.com/office/drawing/2014/main" id="{2B9F8B6B-F9AB-42C1-801E-07F5EDFE8E7D}"/>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3181" r="31440" b="53517"/>
          <a:stretch/>
        </p:blipFill>
        <p:spPr bwMode="auto">
          <a:xfrm>
            <a:off x="3411936" y="1144952"/>
            <a:ext cx="1879639" cy="16988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n Clipart Posted Note - Notice Board Transparent Background Transparent  PNG - 2289x2289 - Free Download on NicePNG">
            <a:extLst>
              <a:ext uri="{FF2B5EF4-FFF2-40B4-BE49-F238E27FC236}">
                <a16:creationId xmlns:a16="http://schemas.microsoft.com/office/drawing/2014/main" id="{A90D2B25-5814-4D1D-AE3A-211701C199C1}"/>
              </a:ext>
            </a:extLst>
          </p:cNvPr>
          <p:cNvPicPr>
            <a:picLocks noChangeAspect="1" noChangeArrowheads="1"/>
          </p:cNvPicPr>
          <p:nvPr/>
        </p:nvPicPr>
        <p:blipFill>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944267">
            <a:off x="3547218" y="2829125"/>
            <a:ext cx="1994912" cy="1950956"/>
          </a:xfrm>
          <a:prstGeom prst="rect">
            <a:avLst/>
          </a:prstGeom>
          <a:noFill/>
          <a:extLst>
            <a:ext uri="{909E8E84-426E-40DD-AFC4-6F175D3DCCD1}">
              <a14:hiddenFill xmlns:a14="http://schemas.microsoft.com/office/drawing/2010/main">
                <a:solidFill>
                  <a:srgbClr val="FFFFFF"/>
                </a:solidFill>
              </a14:hiddenFill>
            </a:ext>
          </a:extLst>
        </p:spPr>
      </p:pic>
      <p:sp>
        <p:nvSpPr>
          <p:cNvPr id="3977" name="Google Shape;3977;p39"/>
          <p:cNvSpPr txBox="1">
            <a:spLocks noGrp="1"/>
          </p:cNvSpPr>
          <p:nvPr>
            <p:ph type="title"/>
          </p:nvPr>
        </p:nvSpPr>
        <p:spPr>
          <a:xfrm>
            <a:off x="205421" y="407281"/>
            <a:ext cx="4410637"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rgbClr val="7030A0"/>
                </a:solidFill>
              </a:rPr>
              <a:t>Revison techniques</a:t>
            </a:r>
            <a:endParaRPr sz="3600" dirty="0">
              <a:solidFill>
                <a:srgbClr val="7030A0"/>
              </a:solidFill>
            </a:endParaRPr>
          </a:p>
        </p:txBody>
      </p:sp>
      <p:sp>
        <p:nvSpPr>
          <p:cNvPr id="3987" name="Google Shape;3987;p39"/>
          <p:cNvSpPr txBox="1"/>
          <p:nvPr/>
        </p:nvSpPr>
        <p:spPr>
          <a:xfrm>
            <a:off x="1126596" y="1541438"/>
            <a:ext cx="2116200" cy="403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4400" b="1">
                <a:solidFill>
                  <a:schemeClr val="accent2">
                    <a:lumMod val="60000"/>
                    <a:lumOff val="40000"/>
                  </a:schemeClr>
                </a:solidFill>
                <a:latin typeface="Itim"/>
                <a:ea typeface="Itim"/>
                <a:cs typeface="Itim"/>
                <a:sym typeface="Itim"/>
              </a:rPr>
              <a:t>5 a day</a:t>
            </a:r>
            <a:endParaRPr sz="4400" b="1">
              <a:solidFill>
                <a:schemeClr val="accent2">
                  <a:lumMod val="60000"/>
                  <a:lumOff val="40000"/>
                </a:schemeClr>
              </a:solidFill>
              <a:latin typeface="Itim"/>
              <a:ea typeface="Itim"/>
              <a:cs typeface="Itim"/>
              <a:sym typeface="Itim"/>
            </a:endParaRPr>
          </a:p>
        </p:txBody>
      </p:sp>
      <p:sp>
        <p:nvSpPr>
          <p:cNvPr id="3988" name="Google Shape;3988;p39"/>
          <p:cNvSpPr txBox="1"/>
          <p:nvPr/>
        </p:nvSpPr>
        <p:spPr>
          <a:xfrm>
            <a:off x="446858" y="3128801"/>
            <a:ext cx="2965078" cy="407046"/>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dk1"/>
                </a:solidFill>
                <a:latin typeface="Roboto"/>
                <a:ea typeface="Roboto"/>
                <a:cs typeface="Roboto"/>
                <a:sym typeface="Roboto"/>
              </a:rPr>
              <a:t>Select </a:t>
            </a:r>
            <a:r>
              <a:rPr lang="en" b="1">
                <a:solidFill>
                  <a:schemeClr val="bg2">
                    <a:lumMod val="75000"/>
                  </a:schemeClr>
                </a:solidFill>
                <a:latin typeface="Roboto"/>
                <a:ea typeface="Roboto"/>
                <a:cs typeface="Roboto"/>
                <a:sym typeface="Roboto"/>
              </a:rPr>
              <a:t>5 words per day </a:t>
            </a:r>
            <a:r>
              <a:rPr lang="en">
                <a:solidFill>
                  <a:schemeClr val="dk1"/>
                </a:solidFill>
                <a:latin typeface="Roboto"/>
                <a:ea typeface="Roboto"/>
                <a:cs typeface="Roboto"/>
                <a:sym typeface="Roboto"/>
              </a:rPr>
              <a:t>and place each on a post it notes</a:t>
            </a:r>
          </a:p>
          <a:p>
            <a:pPr marL="0" lvl="0" indent="0" algn="r" rtl="0">
              <a:spcBef>
                <a:spcPts val="0"/>
              </a:spcBef>
              <a:spcAft>
                <a:spcPts val="0"/>
              </a:spcAft>
              <a:buNone/>
            </a:pPr>
            <a:r>
              <a:rPr lang="en">
                <a:solidFill>
                  <a:schemeClr val="dk1"/>
                </a:solidFill>
                <a:latin typeface="Roboto"/>
                <a:ea typeface="Roboto"/>
                <a:cs typeface="Roboto"/>
                <a:sym typeface="Roboto"/>
              </a:rPr>
              <a:t>- stick around the house or your bedroom, or in the kitchen on the piece of equipment it relates to– they could be colour coded the same as your revison cards – so in an exam you could think                                </a:t>
            </a:r>
            <a:r>
              <a:rPr lang="en">
                <a:solidFill>
                  <a:schemeClr val="bg2">
                    <a:lumMod val="75000"/>
                  </a:schemeClr>
                </a:solidFill>
                <a:latin typeface="Roboto"/>
                <a:ea typeface="Roboto"/>
                <a:cs typeface="Roboto"/>
                <a:sym typeface="Roboto"/>
              </a:rPr>
              <a:t>‘</a:t>
            </a:r>
            <a:r>
              <a:rPr lang="en" i="1">
                <a:solidFill>
                  <a:schemeClr val="bg2">
                    <a:lumMod val="75000"/>
                  </a:schemeClr>
                </a:solidFill>
                <a:latin typeface="Roboto"/>
                <a:ea typeface="Roboto"/>
                <a:cs typeface="Roboto"/>
                <a:sym typeface="Roboto"/>
              </a:rPr>
              <a:t>ah </a:t>
            </a:r>
            <a:r>
              <a:rPr lang="en" b="1" i="1">
                <a:solidFill>
                  <a:schemeClr val="bg2">
                    <a:lumMod val="75000"/>
                  </a:schemeClr>
                </a:solidFill>
                <a:latin typeface="Roboto"/>
                <a:ea typeface="Roboto"/>
                <a:cs typeface="Roboto"/>
                <a:sym typeface="Roboto"/>
              </a:rPr>
              <a:t>baking</a:t>
            </a:r>
            <a:r>
              <a:rPr lang="en" i="1">
                <a:solidFill>
                  <a:schemeClr val="bg2">
                    <a:lumMod val="75000"/>
                  </a:schemeClr>
                </a:solidFill>
                <a:latin typeface="Roboto"/>
                <a:ea typeface="Roboto"/>
                <a:cs typeface="Roboto"/>
                <a:sym typeface="Roboto"/>
              </a:rPr>
              <a:t>, that was the one stuck on the oven</a:t>
            </a:r>
            <a:r>
              <a:rPr lang="en">
                <a:solidFill>
                  <a:schemeClr val="bg2">
                    <a:lumMod val="75000"/>
                  </a:schemeClr>
                </a:solidFill>
                <a:latin typeface="Roboto"/>
                <a:ea typeface="Roboto"/>
                <a:cs typeface="Roboto"/>
                <a:sym typeface="Roboto"/>
              </a:rPr>
              <a:t>..’</a:t>
            </a:r>
            <a:endParaRPr>
              <a:solidFill>
                <a:schemeClr val="bg2">
                  <a:lumMod val="75000"/>
                </a:schemeClr>
              </a:solidFill>
              <a:latin typeface="Roboto"/>
              <a:ea typeface="Roboto"/>
              <a:cs typeface="Roboto"/>
              <a:sym typeface="Roboto"/>
            </a:endParaRPr>
          </a:p>
        </p:txBody>
      </p:sp>
      <p:pic>
        <p:nvPicPr>
          <p:cNvPr id="1036" name="Picture 12" descr="25,023 Post It Note Illustrations &amp;amp; Clip Art - iStock">
            <a:extLst>
              <a:ext uri="{FF2B5EF4-FFF2-40B4-BE49-F238E27FC236}">
                <a16:creationId xmlns:a16="http://schemas.microsoft.com/office/drawing/2014/main" id="{805A1CF1-DCC9-4581-B47B-9774194EF9DB}"/>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7650"/>
          <a:stretch/>
        </p:blipFill>
        <p:spPr bwMode="auto">
          <a:xfrm>
            <a:off x="5269406" y="1261781"/>
            <a:ext cx="1718674" cy="3654696"/>
          </a:xfrm>
          <a:prstGeom prst="rect">
            <a:avLst/>
          </a:prstGeom>
          <a:noFill/>
          <a:extLst>
            <a:ext uri="{909E8E84-426E-40DD-AFC4-6F175D3DCCD1}">
              <a14:hiddenFill xmlns:a14="http://schemas.microsoft.com/office/drawing/2010/main">
                <a:solidFill>
                  <a:srgbClr val="FFFFFF"/>
                </a:solidFill>
              </a14:hiddenFill>
            </a:ext>
          </a:extLst>
        </p:spPr>
      </p:pic>
      <p:sp>
        <p:nvSpPr>
          <p:cNvPr id="14" name="Google Shape;3987;p39">
            <a:extLst>
              <a:ext uri="{FF2B5EF4-FFF2-40B4-BE49-F238E27FC236}">
                <a16:creationId xmlns:a16="http://schemas.microsoft.com/office/drawing/2014/main" id="{9036AF58-550B-4D46-91B2-97EFA18CC69E}"/>
              </a:ext>
            </a:extLst>
          </p:cNvPr>
          <p:cNvSpPr txBox="1"/>
          <p:nvPr/>
        </p:nvSpPr>
        <p:spPr>
          <a:xfrm>
            <a:off x="3731559" y="1703387"/>
            <a:ext cx="1317811" cy="40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tx1"/>
                </a:solidFill>
                <a:latin typeface="Segoe Script" panose="030B0504020000000003" pitchFamily="66" charset="0"/>
                <a:ea typeface="Itim"/>
                <a:cs typeface="Itim"/>
                <a:sym typeface="Itim"/>
              </a:rPr>
              <a:t>Total Fat</a:t>
            </a:r>
            <a:endParaRPr sz="2000" b="1">
              <a:solidFill>
                <a:schemeClr val="tx1"/>
              </a:solidFill>
              <a:latin typeface="Segoe Script" panose="030B0504020000000003" pitchFamily="66" charset="0"/>
              <a:ea typeface="Itim"/>
              <a:cs typeface="Itim"/>
              <a:sym typeface="Itim"/>
            </a:endParaRPr>
          </a:p>
        </p:txBody>
      </p:sp>
      <p:sp>
        <p:nvSpPr>
          <p:cNvPr id="18" name="TextBox 17">
            <a:extLst>
              <a:ext uri="{FF2B5EF4-FFF2-40B4-BE49-F238E27FC236}">
                <a16:creationId xmlns:a16="http://schemas.microsoft.com/office/drawing/2014/main" id="{CE2C1B01-3F85-493E-A782-6CDA2D231A69}"/>
              </a:ext>
            </a:extLst>
          </p:cNvPr>
          <p:cNvSpPr txBox="1"/>
          <p:nvPr/>
        </p:nvSpPr>
        <p:spPr>
          <a:xfrm>
            <a:off x="3807359" y="3469244"/>
            <a:ext cx="1242011" cy="707886"/>
          </a:xfrm>
          <a:prstGeom prst="rect">
            <a:avLst/>
          </a:prstGeom>
          <a:noFill/>
        </p:spPr>
        <p:txBody>
          <a:bodyPr wrap="square">
            <a:spAutoFit/>
          </a:bodyPr>
          <a:lstStyle/>
          <a:p>
            <a:pPr marL="0" lvl="0" indent="0" algn="ctr" rtl="0">
              <a:spcBef>
                <a:spcPts val="0"/>
              </a:spcBef>
              <a:spcAft>
                <a:spcPts val="0"/>
              </a:spcAft>
              <a:buNone/>
            </a:pPr>
            <a:r>
              <a:rPr lang="en-GB" sz="2000" b="1">
                <a:solidFill>
                  <a:schemeClr val="tx1"/>
                </a:solidFill>
                <a:latin typeface="Segoe Script" panose="030B0504020000000003" pitchFamily="66" charset="0"/>
                <a:ea typeface="Itim"/>
                <a:cs typeface="Itim"/>
                <a:sym typeface="Itim"/>
              </a:rPr>
              <a:t>Bake blind</a:t>
            </a:r>
          </a:p>
        </p:txBody>
      </p:sp>
      <p:sp>
        <p:nvSpPr>
          <p:cNvPr id="19" name="TextBox 18">
            <a:extLst>
              <a:ext uri="{FF2B5EF4-FFF2-40B4-BE49-F238E27FC236}">
                <a16:creationId xmlns:a16="http://schemas.microsoft.com/office/drawing/2014/main" id="{1DCD13FD-B1D4-4DBD-9FC6-9A23969650EA}"/>
              </a:ext>
            </a:extLst>
          </p:cNvPr>
          <p:cNvSpPr txBox="1"/>
          <p:nvPr/>
        </p:nvSpPr>
        <p:spPr>
          <a:xfrm>
            <a:off x="5580130" y="3681664"/>
            <a:ext cx="1282752" cy="400110"/>
          </a:xfrm>
          <a:prstGeom prst="rect">
            <a:avLst/>
          </a:prstGeom>
          <a:noFill/>
        </p:spPr>
        <p:txBody>
          <a:bodyPr wrap="square">
            <a:spAutoFit/>
          </a:bodyPr>
          <a:lstStyle/>
          <a:p>
            <a:pPr marL="0" lvl="0" indent="0" algn="ctr" rtl="0">
              <a:spcBef>
                <a:spcPts val="0"/>
              </a:spcBef>
              <a:spcAft>
                <a:spcPts val="0"/>
              </a:spcAft>
              <a:buNone/>
            </a:pPr>
            <a:r>
              <a:rPr lang="en-GB" sz="2000" b="1">
                <a:solidFill>
                  <a:schemeClr val="tx1"/>
                </a:solidFill>
                <a:latin typeface="Segoe Script" panose="030B0504020000000003" pitchFamily="66" charset="0"/>
                <a:ea typeface="Itim"/>
                <a:cs typeface="Itim"/>
                <a:sym typeface="Itim"/>
              </a:rPr>
              <a:t>Organic </a:t>
            </a:r>
          </a:p>
        </p:txBody>
      </p:sp>
      <p:sp>
        <p:nvSpPr>
          <p:cNvPr id="20" name="TextBox 19">
            <a:extLst>
              <a:ext uri="{FF2B5EF4-FFF2-40B4-BE49-F238E27FC236}">
                <a16:creationId xmlns:a16="http://schemas.microsoft.com/office/drawing/2014/main" id="{33859C97-7607-4170-B500-E2A1E39545BC}"/>
              </a:ext>
            </a:extLst>
          </p:cNvPr>
          <p:cNvSpPr txBox="1"/>
          <p:nvPr/>
        </p:nvSpPr>
        <p:spPr>
          <a:xfrm>
            <a:off x="5511611" y="1695416"/>
            <a:ext cx="1282752" cy="707886"/>
          </a:xfrm>
          <a:prstGeom prst="rect">
            <a:avLst/>
          </a:prstGeom>
          <a:noFill/>
        </p:spPr>
        <p:txBody>
          <a:bodyPr wrap="square">
            <a:spAutoFit/>
          </a:bodyPr>
          <a:lstStyle/>
          <a:p>
            <a:pPr marL="0" lvl="0" indent="0" algn="ctr" rtl="0">
              <a:spcBef>
                <a:spcPts val="0"/>
              </a:spcBef>
              <a:spcAft>
                <a:spcPts val="0"/>
              </a:spcAft>
              <a:buNone/>
            </a:pPr>
            <a:r>
              <a:rPr lang="en-GB" sz="2000" b="1">
                <a:solidFill>
                  <a:schemeClr val="tx1"/>
                </a:solidFill>
                <a:latin typeface="Segoe Script" panose="030B0504020000000003" pitchFamily="66" charset="0"/>
                <a:ea typeface="Itim"/>
                <a:cs typeface="Itim"/>
                <a:sym typeface="Itim"/>
              </a:rPr>
              <a:t>Flour storage </a:t>
            </a:r>
          </a:p>
        </p:txBody>
      </p:sp>
      <p:grpSp>
        <p:nvGrpSpPr>
          <p:cNvPr id="21" name="Google Shape;5429;p55">
            <a:extLst>
              <a:ext uri="{FF2B5EF4-FFF2-40B4-BE49-F238E27FC236}">
                <a16:creationId xmlns:a16="http://schemas.microsoft.com/office/drawing/2014/main" id="{DDCBD496-152E-44A6-A191-B717F8E1833E}"/>
              </a:ext>
            </a:extLst>
          </p:cNvPr>
          <p:cNvGrpSpPr/>
          <p:nvPr/>
        </p:nvGrpSpPr>
        <p:grpSpPr>
          <a:xfrm>
            <a:off x="7149045" y="1908501"/>
            <a:ext cx="1815710" cy="1943099"/>
            <a:chOff x="3388468" y="1544217"/>
            <a:chExt cx="383529" cy="347394"/>
          </a:xfrm>
        </p:grpSpPr>
        <p:sp>
          <p:nvSpPr>
            <p:cNvPr id="22" name="Google Shape;5430;p55">
              <a:extLst>
                <a:ext uri="{FF2B5EF4-FFF2-40B4-BE49-F238E27FC236}">
                  <a16:creationId xmlns:a16="http://schemas.microsoft.com/office/drawing/2014/main" id="{AD5CEAE6-03EE-4A40-B870-55A3AFDD3500}"/>
                </a:ext>
              </a:extLst>
            </p:cNvPr>
            <p:cNvSpPr/>
            <p:nvPr/>
          </p:nvSpPr>
          <p:spPr>
            <a:xfrm>
              <a:off x="3388468" y="1544217"/>
              <a:ext cx="383529" cy="347394"/>
            </a:xfrm>
            <a:custGeom>
              <a:avLst/>
              <a:gdLst/>
              <a:ahLst/>
              <a:cxnLst/>
              <a:rect l="l" t="t" r="r" b="b"/>
              <a:pathLst>
                <a:path w="9860" h="8931" extrusionOk="0">
                  <a:moveTo>
                    <a:pt x="167" y="0"/>
                  </a:moveTo>
                  <a:cubicBezTo>
                    <a:pt x="72" y="0"/>
                    <a:pt x="1" y="71"/>
                    <a:pt x="1" y="143"/>
                  </a:cubicBezTo>
                  <a:lnTo>
                    <a:pt x="1" y="8764"/>
                  </a:lnTo>
                  <a:cubicBezTo>
                    <a:pt x="1" y="8859"/>
                    <a:pt x="72" y="8930"/>
                    <a:pt x="167" y="8930"/>
                  </a:cubicBezTo>
                  <a:lnTo>
                    <a:pt x="9717" y="8930"/>
                  </a:lnTo>
                  <a:cubicBezTo>
                    <a:pt x="9789" y="8930"/>
                    <a:pt x="9860" y="8859"/>
                    <a:pt x="9860" y="8764"/>
                  </a:cubicBezTo>
                  <a:lnTo>
                    <a:pt x="9860" y="143"/>
                  </a:lnTo>
                  <a:cubicBezTo>
                    <a:pt x="9860" y="71"/>
                    <a:pt x="9789" y="0"/>
                    <a:pt x="9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431;p55">
              <a:extLst>
                <a:ext uri="{FF2B5EF4-FFF2-40B4-BE49-F238E27FC236}">
                  <a16:creationId xmlns:a16="http://schemas.microsoft.com/office/drawing/2014/main" id="{CEB5021C-9872-4DFC-AA5A-883EA7C7A478}"/>
                </a:ext>
              </a:extLst>
            </p:cNvPr>
            <p:cNvSpPr/>
            <p:nvPr/>
          </p:nvSpPr>
          <p:spPr>
            <a:xfrm>
              <a:off x="3388468" y="1544217"/>
              <a:ext cx="30612" cy="346655"/>
            </a:xfrm>
            <a:custGeom>
              <a:avLst/>
              <a:gdLst/>
              <a:ahLst/>
              <a:cxnLst/>
              <a:rect l="l" t="t" r="r" b="b"/>
              <a:pathLst>
                <a:path w="787" h="8912" extrusionOk="0">
                  <a:moveTo>
                    <a:pt x="167" y="0"/>
                  </a:moveTo>
                  <a:cubicBezTo>
                    <a:pt x="72" y="0"/>
                    <a:pt x="1" y="71"/>
                    <a:pt x="1" y="143"/>
                  </a:cubicBezTo>
                  <a:lnTo>
                    <a:pt x="1" y="8764"/>
                  </a:lnTo>
                  <a:cubicBezTo>
                    <a:pt x="1" y="8859"/>
                    <a:pt x="72" y="8907"/>
                    <a:pt x="167" y="8907"/>
                  </a:cubicBezTo>
                  <a:lnTo>
                    <a:pt x="716" y="8907"/>
                  </a:lnTo>
                  <a:cubicBezTo>
                    <a:pt x="658" y="8890"/>
                    <a:pt x="620" y="8833"/>
                    <a:pt x="620" y="8764"/>
                  </a:cubicBezTo>
                  <a:lnTo>
                    <a:pt x="620" y="143"/>
                  </a:lnTo>
                  <a:cubicBezTo>
                    <a:pt x="620" y="71"/>
                    <a:pt x="691" y="0"/>
                    <a:pt x="787" y="0"/>
                  </a:cubicBezTo>
                  <a:close/>
                  <a:moveTo>
                    <a:pt x="716" y="8907"/>
                  </a:moveTo>
                  <a:cubicBezTo>
                    <a:pt x="727" y="8910"/>
                    <a:pt x="738" y="8911"/>
                    <a:pt x="750" y="8911"/>
                  </a:cubicBezTo>
                  <a:cubicBezTo>
                    <a:pt x="762" y="8911"/>
                    <a:pt x="774" y="8910"/>
                    <a:pt x="787" y="89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432;p55">
              <a:extLst>
                <a:ext uri="{FF2B5EF4-FFF2-40B4-BE49-F238E27FC236}">
                  <a16:creationId xmlns:a16="http://schemas.microsoft.com/office/drawing/2014/main" id="{BA6FAA69-1484-43F4-B7F3-2DC0508D2B7B}"/>
                </a:ext>
              </a:extLst>
            </p:cNvPr>
            <p:cNvSpPr/>
            <p:nvPr/>
          </p:nvSpPr>
          <p:spPr>
            <a:xfrm>
              <a:off x="3388468" y="1544217"/>
              <a:ext cx="383529" cy="83396"/>
            </a:xfrm>
            <a:custGeom>
              <a:avLst/>
              <a:gdLst/>
              <a:ahLst/>
              <a:cxnLst/>
              <a:rect l="l" t="t" r="r" b="b"/>
              <a:pathLst>
                <a:path w="9860" h="2144" extrusionOk="0">
                  <a:moveTo>
                    <a:pt x="167" y="0"/>
                  </a:moveTo>
                  <a:cubicBezTo>
                    <a:pt x="72" y="0"/>
                    <a:pt x="1" y="71"/>
                    <a:pt x="1" y="143"/>
                  </a:cubicBezTo>
                  <a:lnTo>
                    <a:pt x="1" y="2143"/>
                  </a:lnTo>
                  <a:lnTo>
                    <a:pt x="9860" y="2143"/>
                  </a:lnTo>
                  <a:lnTo>
                    <a:pt x="9860" y="143"/>
                  </a:lnTo>
                  <a:cubicBezTo>
                    <a:pt x="9860" y="71"/>
                    <a:pt x="9789" y="0"/>
                    <a:pt x="9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33;p55">
              <a:extLst>
                <a:ext uri="{FF2B5EF4-FFF2-40B4-BE49-F238E27FC236}">
                  <a16:creationId xmlns:a16="http://schemas.microsoft.com/office/drawing/2014/main" id="{9D373DD8-AABB-4E78-B5B5-DECD9E36AF05}"/>
                </a:ext>
              </a:extLst>
            </p:cNvPr>
            <p:cNvSpPr/>
            <p:nvPr/>
          </p:nvSpPr>
          <p:spPr>
            <a:xfrm>
              <a:off x="3388468" y="1544217"/>
              <a:ext cx="30612" cy="83396"/>
            </a:xfrm>
            <a:custGeom>
              <a:avLst/>
              <a:gdLst/>
              <a:ahLst/>
              <a:cxnLst/>
              <a:rect l="l" t="t" r="r" b="b"/>
              <a:pathLst>
                <a:path w="787" h="2144" extrusionOk="0">
                  <a:moveTo>
                    <a:pt x="167" y="0"/>
                  </a:moveTo>
                  <a:cubicBezTo>
                    <a:pt x="72" y="0"/>
                    <a:pt x="1" y="71"/>
                    <a:pt x="1" y="143"/>
                  </a:cubicBezTo>
                  <a:lnTo>
                    <a:pt x="1" y="2143"/>
                  </a:lnTo>
                  <a:lnTo>
                    <a:pt x="620" y="2143"/>
                  </a:lnTo>
                  <a:lnTo>
                    <a:pt x="620" y="143"/>
                  </a:lnTo>
                  <a:cubicBezTo>
                    <a:pt x="620" y="71"/>
                    <a:pt x="691" y="0"/>
                    <a:pt x="787"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434;p55">
              <a:extLst>
                <a:ext uri="{FF2B5EF4-FFF2-40B4-BE49-F238E27FC236}">
                  <a16:creationId xmlns:a16="http://schemas.microsoft.com/office/drawing/2014/main" id="{2BF2FE6E-2BEE-413D-94CA-D5270B96E1DF}"/>
                </a:ext>
              </a:extLst>
            </p:cNvPr>
            <p:cNvSpPr/>
            <p:nvPr/>
          </p:nvSpPr>
          <p:spPr>
            <a:xfrm>
              <a:off x="3431097" y="1699797"/>
              <a:ext cx="299238" cy="167726"/>
            </a:xfrm>
            <a:custGeom>
              <a:avLst/>
              <a:gdLst/>
              <a:ahLst/>
              <a:cxnLst/>
              <a:rect l="l" t="t" r="r" b="b"/>
              <a:pathLst>
                <a:path w="7693" h="4312" extrusionOk="0">
                  <a:moveTo>
                    <a:pt x="143" y="1"/>
                  </a:moveTo>
                  <a:cubicBezTo>
                    <a:pt x="72" y="1"/>
                    <a:pt x="0" y="72"/>
                    <a:pt x="0" y="144"/>
                  </a:cubicBezTo>
                  <a:lnTo>
                    <a:pt x="0" y="4145"/>
                  </a:lnTo>
                  <a:cubicBezTo>
                    <a:pt x="0" y="4240"/>
                    <a:pt x="72" y="4311"/>
                    <a:pt x="143" y="4311"/>
                  </a:cubicBezTo>
                  <a:lnTo>
                    <a:pt x="7526" y="4311"/>
                  </a:lnTo>
                  <a:cubicBezTo>
                    <a:pt x="7621" y="4311"/>
                    <a:pt x="7692" y="4240"/>
                    <a:pt x="7692" y="4145"/>
                  </a:cubicBezTo>
                  <a:lnTo>
                    <a:pt x="7692" y="144"/>
                  </a:lnTo>
                  <a:cubicBezTo>
                    <a:pt x="7692" y="72"/>
                    <a:pt x="7621" y="1"/>
                    <a:pt x="7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435;p55">
              <a:extLst>
                <a:ext uri="{FF2B5EF4-FFF2-40B4-BE49-F238E27FC236}">
                  <a16:creationId xmlns:a16="http://schemas.microsoft.com/office/drawing/2014/main" id="{FA4A6ED7-4FAD-41E8-A973-3869BA60ADF4}"/>
                </a:ext>
              </a:extLst>
            </p:cNvPr>
            <p:cNvSpPr/>
            <p:nvPr/>
          </p:nvSpPr>
          <p:spPr>
            <a:xfrm>
              <a:off x="3431097" y="1699797"/>
              <a:ext cx="299238" cy="167726"/>
            </a:xfrm>
            <a:custGeom>
              <a:avLst/>
              <a:gdLst/>
              <a:ahLst/>
              <a:cxnLst/>
              <a:rect l="l" t="t" r="r" b="b"/>
              <a:pathLst>
                <a:path w="7693" h="4312" extrusionOk="0">
                  <a:moveTo>
                    <a:pt x="143" y="1"/>
                  </a:moveTo>
                  <a:cubicBezTo>
                    <a:pt x="72" y="1"/>
                    <a:pt x="0" y="72"/>
                    <a:pt x="0" y="144"/>
                  </a:cubicBezTo>
                  <a:lnTo>
                    <a:pt x="0" y="4145"/>
                  </a:lnTo>
                  <a:cubicBezTo>
                    <a:pt x="0" y="4240"/>
                    <a:pt x="72" y="4311"/>
                    <a:pt x="143" y="4311"/>
                  </a:cubicBezTo>
                  <a:lnTo>
                    <a:pt x="7526" y="4311"/>
                  </a:lnTo>
                  <a:cubicBezTo>
                    <a:pt x="7621" y="4311"/>
                    <a:pt x="7692" y="4240"/>
                    <a:pt x="7692" y="4145"/>
                  </a:cubicBezTo>
                  <a:lnTo>
                    <a:pt x="7692" y="3692"/>
                  </a:lnTo>
                  <a:lnTo>
                    <a:pt x="762" y="3692"/>
                  </a:lnTo>
                  <a:cubicBezTo>
                    <a:pt x="667" y="3692"/>
                    <a:pt x="619" y="3621"/>
                    <a:pt x="619" y="3525"/>
                  </a:cubicBezTo>
                  <a:lnTo>
                    <a:pt x="619"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436;p55">
              <a:extLst>
                <a:ext uri="{FF2B5EF4-FFF2-40B4-BE49-F238E27FC236}">
                  <a16:creationId xmlns:a16="http://schemas.microsoft.com/office/drawing/2014/main" id="{A95C3666-8A7E-4649-95F5-27690C535968}"/>
                </a:ext>
              </a:extLst>
            </p:cNvPr>
            <p:cNvSpPr/>
            <p:nvPr/>
          </p:nvSpPr>
          <p:spPr>
            <a:xfrm>
              <a:off x="3424602" y="1693341"/>
              <a:ext cx="311297" cy="179745"/>
            </a:xfrm>
            <a:custGeom>
              <a:avLst/>
              <a:gdLst/>
              <a:ahLst/>
              <a:cxnLst/>
              <a:rect l="l" t="t" r="r" b="b"/>
              <a:pathLst>
                <a:path w="8003" h="4621" extrusionOk="0">
                  <a:moveTo>
                    <a:pt x="7693" y="310"/>
                  </a:moveTo>
                  <a:lnTo>
                    <a:pt x="7693" y="4311"/>
                  </a:lnTo>
                  <a:lnTo>
                    <a:pt x="310" y="4311"/>
                  </a:lnTo>
                  <a:lnTo>
                    <a:pt x="310" y="310"/>
                  </a:lnTo>
                  <a:close/>
                  <a:moveTo>
                    <a:pt x="310" y="0"/>
                  </a:moveTo>
                  <a:cubicBezTo>
                    <a:pt x="143" y="0"/>
                    <a:pt x="1" y="143"/>
                    <a:pt x="1" y="310"/>
                  </a:cubicBezTo>
                  <a:lnTo>
                    <a:pt x="1" y="4311"/>
                  </a:lnTo>
                  <a:cubicBezTo>
                    <a:pt x="1" y="4477"/>
                    <a:pt x="143" y="4620"/>
                    <a:pt x="310" y="4620"/>
                  </a:cubicBezTo>
                  <a:lnTo>
                    <a:pt x="7693" y="4620"/>
                  </a:lnTo>
                  <a:cubicBezTo>
                    <a:pt x="7859" y="4620"/>
                    <a:pt x="8002" y="4477"/>
                    <a:pt x="8002" y="4311"/>
                  </a:cubicBezTo>
                  <a:lnTo>
                    <a:pt x="8002" y="310"/>
                  </a:lnTo>
                  <a:cubicBezTo>
                    <a:pt x="8002" y="143"/>
                    <a:pt x="7859" y="0"/>
                    <a:pt x="7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37;p55">
              <a:extLst>
                <a:ext uri="{FF2B5EF4-FFF2-40B4-BE49-F238E27FC236}">
                  <a16:creationId xmlns:a16="http://schemas.microsoft.com/office/drawing/2014/main" id="{ABFC7DE6-A723-47B7-971D-CCD2281F5966}"/>
                </a:ext>
              </a:extLst>
            </p:cNvPr>
            <p:cNvSpPr/>
            <p:nvPr/>
          </p:nvSpPr>
          <p:spPr>
            <a:xfrm>
              <a:off x="3478316" y="1639588"/>
              <a:ext cx="203823" cy="36175"/>
            </a:xfrm>
            <a:custGeom>
              <a:avLst/>
              <a:gdLst/>
              <a:ahLst/>
              <a:cxnLst/>
              <a:rect l="l" t="t" r="r" b="b"/>
              <a:pathLst>
                <a:path w="5240" h="930" extrusionOk="0">
                  <a:moveTo>
                    <a:pt x="167" y="1"/>
                  </a:moveTo>
                  <a:cubicBezTo>
                    <a:pt x="72" y="1"/>
                    <a:pt x="1" y="72"/>
                    <a:pt x="1" y="168"/>
                  </a:cubicBezTo>
                  <a:lnTo>
                    <a:pt x="1" y="763"/>
                  </a:lnTo>
                  <a:cubicBezTo>
                    <a:pt x="1" y="858"/>
                    <a:pt x="72" y="930"/>
                    <a:pt x="167" y="930"/>
                  </a:cubicBezTo>
                  <a:lnTo>
                    <a:pt x="5097" y="930"/>
                  </a:lnTo>
                  <a:cubicBezTo>
                    <a:pt x="5169" y="930"/>
                    <a:pt x="5240" y="858"/>
                    <a:pt x="5240" y="763"/>
                  </a:cubicBezTo>
                  <a:lnTo>
                    <a:pt x="5240" y="168"/>
                  </a:lnTo>
                  <a:cubicBezTo>
                    <a:pt x="5240" y="72"/>
                    <a:pt x="5169" y="1"/>
                    <a:pt x="5097" y="1"/>
                  </a:cubicBezTo>
                  <a:cubicBezTo>
                    <a:pt x="5002" y="1"/>
                    <a:pt x="4930" y="72"/>
                    <a:pt x="4930" y="168"/>
                  </a:cubicBezTo>
                  <a:lnTo>
                    <a:pt x="4930" y="620"/>
                  </a:lnTo>
                  <a:lnTo>
                    <a:pt x="310" y="620"/>
                  </a:lnTo>
                  <a:lnTo>
                    <a:pt x="310" y="168"/>
                  </a:lnTo>
                  <a:cubicBezTo>
                    <a:pt x="310" y="72"/>
                    <a:pt x="239"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438;p55">
              <a:extLst>
                <a:ext uri="{FF2B5EF4-FFF2-40B4-BE49-F238E27FC236}">
                  <a16:creationId xmlns:a16="http://schemas.microsoft.com/office/drawing/2014/main" id="{957DCEB5-5D44-4DF8-BEFA-EDAE4998DBFC}"/>
                </a:ext>
              </a:extLst>
            </p:cNvPr>
            <p:cNvSpPr/>
            <p:nvPr/>
          </p:nvSpPr>
          <p:spPr>
            <a:xfrm>
              <a:off x="3431097" y="1561797"/>
              <a:ext cx="47260" cy="48194"/>
            </a:xfrm>
            <a:custGeom>
              <a:avLst/>
              <a:gdLst/>
              <a:ahLst/>
              <a:cxnLst/>
              <a:rect l="l" t="t" r="r" b="b"/>
              <a:pathLst>
                <a:path w="1215" h="1239" extrusionOk="0">
                  <a:moveTo>
                    <a:pt x="619" y="1"/>
                  </a:moveTo>
                  <a:cubicBezTo>
                    <a:pt x="262" y="1"/>
                    <a:pt x="0" y="286"/>
                    <a:pt x="0" y="620"/>
                  </a:cubicBezTo>
                  <a:cubicBezTo>
                    <a:pt x="0" y="953"/>
                    <a:pt x="262" y="1239"/>
                    <a:pt x="619" y="1239"/>
                  </a:cubicBezTo>
                  <a:cubicBezTo>
                    <a:pt x="953" y="1239"/>
                    <a:pt x="1215" y="953"/>
                    <a:pt x="1215" y="620"/>
                  </a:cubicBezTo>
                  <a:cubicBezTo>
                    <a:pt x="1215" y="286"/>
                    <a:pt x="953" y="1"/>
                    <a:pt x="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439;p55">
              <a:extLst>
                <a:ext uri="{FF2B5EF4-FFF2-40B4-BE49-F238E27FC236}">
                  <a16:creationId xmlns:a16="http://schemas.microsoft.com/office/drawing/2014/main" id="{2CB908C0-904D-4D2D-9ED2-1FC5DBFDBA9C}"/>
                </a:ext>
              </a:extLst>
            </p:cNvPr>
            <p:cNvSpPr/>
            <p:nvPr/>
          </p:nvSpPr>
          <p:spPr>
            <a:xfrm>
              <a:off x="3532963" y="1568293"/>
              <a:ext cx="95454" cy="35241"/>
            </a:xfrm>
            <a:custGeom>
              <a:avLst/>
              <a:gdLst/>
              <a:ahLst/>
              <a:cxnLst/>
              <a:rect l="l" t="t" r="r" b="b"/>
              <a:pathLst>
                <a:path w="2454" h="906" extrusionOk="0">
                  <a:moveTo>
                    <a:pt x="144" y="0"/>
                  </a:moveTo>
                  <a:cubicBezTo>
                    <a:pt x="48" y="0"/>
                    <a:pt x="1" y="48"/>
                    <a:pt x="1" y="143"/>
                  </a:cubicBezTo>
                  <a:lnTo>
                    <a:pt x="1" y="762"/>
                  </a:lnTo>
                  <a:cubicBezTo>
                    <a:pt x="1" y="834"/>
                    <a:pt x="48" y="905"/>
                    <a:pt x="144" y="905"/>
                  </a:cubicBezTo>
                  <a:lnTo>
                    <a:pt x="2287" y="905"/>
                  </a:lnTo>
                  <a:cubicBezTo>
                    <a:pt x="2382" y="905"/>
                    <a:pt x="2454" y="834"/>
                    <a:pt x="2454" y="762"/>
                  </a:cubicBezTo>
                  <a:lnTo>
                    <a:pt x="2454" y="143"/>
                  </a:lnTo>
                  <a:cubicBezTo>
                    <a:pt x="2454" y="48"/>
                    <a:pt x="2382" y="0"/>
                    <a:pt x="2287"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40;p55">
              <a:extLst>
                <a:ext uri="{FF2B5EF4-FFF2-40B4-BE49-F238E27FC236}">
                  <a16:creationId xmlns:a16="http://schemas.microsoft.com/office/drawing/2014/main" id="{06FF4A0B-DB38-4DA2-BAFB-66F00CEF247A}"/>
                </a:ext>
              </a:extLst>
            </p:cNvPr>
            <p:cNvSpPr/>
            <p:nvPr/>
          </p:nvSpPr>
          <p:spPr>
            <a:xfrm>
              <a:off x="3526507" y="1561797"/>
              <a:ext cx="107474" cy="48194"/>
            </a:xfrm>
            <a:custGeom>
              <a:avLst/>
              <a:gdLst/>
              <a:ahLst/>
              <a:cxnLst/>
              <a:rect l="l" t="t" r="r" b="b"/>
              <a:pathLst>
                <a:path w="2763" h="1239" extrusionOk="0">
                  <a:moveTo>
                    <a:pt x="2453" y="310"/>
                  </a:moveTo>
                  <a:lnTo>
                    <a:pt x="2453" y="929"/>
                  </a:lnTo>
                  <a:lnTo>
                    <a:pt x="310" y="929"/>
                  </a:lnTo>
                  <a:lnTo>
                    <a:pt x="310" y="310"/>
                  </a:lnTo>
                  <a:close/>
                  <a:moveTo>
                    <a:pt x="310" y="1"/>
                  </a:moveTo>
                  <a:cubicBezTo>
                    <a:pt x="143" y="1"/>
                    <a:pt x="0" y="143"/>
                    <a:pt x="0" y="310"/>
                  </a:cubicBezTo>
                  <a:lnTo>
                    <a:pt x="0" y="929"/>
                  </a:lnTo>
                  <a:cubicBezTo>
                    <a:pt x="0" y="1096"/>
                    <a:pt x="143" y="1239"/>
                    <a:pt x="310" y="1239"/>
                  </a:cubicBezTo>
                  <a:lnTo>
                    <a:pt x="2453" y="1239"/>
                  </a:lnTo>
                  <a:cubicBezTo>
                    <a:pt x="2644" y="1239"/>
                    <a:pt x="2763" y="1096"/>
                    <a:pt x="2763" y="929"/>
                  </a:cubicBezTo>
                  <a:lnTo>
                    <a:pt x="2763" y="310"/>
                  </a:lnTo>
                  <a:cubicBezTo>
                    <a:pt x="2763" y="143"/>
                    <a:pt x="2644"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441;p55">
              <a:extLst>
                <a:ext uri="{FF2B5EF4-FFF2-40B4-BE49-F238E27FC236}">
                  <a16:creationId xmlns:a16="http://schemas.microsoft.com/office/drawing/2014/main" id="{50B21F9B-E5FF-4CDD-B2BE-F3A0819C7980}"/>
                </a:ext>
              </a:extLst>
            </p:cNvPr>
            <p:cNvSpPr/>
            <p:nvPr/>
          </p:nvSpPr>
          <p:spPr>
            <a:xfrm>
              <a:off x="3711764" y="1568293"/>
              <a:ext cx="36136" cy="35241"/>
            </a:xfrm>
            <a:custGeom>
              <a:avLst/>
              <a:gdLst/>
              <a:ahLst/>
              <a:cxnLst/>
              <a:rect l="l" t="t" r="r" b="b"/>
              <a:pathLst>
                <a:path w="929" h="906" extrusionOk="0">
                  <a:moveTo>
                    <a:pt x="167" y="0"/>
                  </a:moveTo>
                  <a:cubicBezTo>
                    <a:pt x="71" y="0"/>
                    <a:pt x="0" y="48"/>
                    <a:pt x="0" y="143"/>
                  </a:cubicBezTo>
                  <a:lnTo>
                    <a:pt x="0" y="762"/>
                  </a:lnTo>
                  <a:cubicBezTo>
                    <a:pt x="0" y="834"/>
                    <a:pt x="71" y="905"/>
                    <a:pt x="167" y="905"/>
                  </a:cubicBezTo>
                  <a:lnTo>
                    <a:pt x="786" y="905"/>
                  </a:lnTo>
                  <a:cubicBezTo>
                    <a:pt x="857" y="905"/>
                    <a:pt x="929" y="834"/>
                    <a:pt x="929" y="762"/>
                  </a:cubicBezTo>
                  <a:lnTo>
                    <a:pt x="929" y="143"/>
                  </a:lnTo>
                  <a:cubicBezTo>
                    <a:pt x="929" y="48"/>
                    <a:pt x="857" y="0"/>
                    <a:pt x="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442;p55">
              <a:extLst>
                <a:ext uri="{FF2B5EF4-FFF2-40B4-BE49-F238E27FC236}">
                  <a16:creationId xmlns:a16="http://schemas.microsoft.com/office/drawing/2014/main" id="{75D403C4-D79B-4722-A81D-9EC341BB675F}"/>
                </a:ext>
              </a:extLst>
            </p:cNvPr>
            <p:cNvSpPr/>
            <p:nvPr/>
          </p:nvSpPr>
          <p:spPr>
            <a:xfrm>
              <a:off x="3664507" y="1568293"/>
              <a:ext cx="36175" cy="35241"/>
            </a:xfrm>
            <a:custGeom>
              <a:avLst/>
              <a:gdLst/>
              <a:ahLst/>
              <a:cxnLst/>
              <a:rect l="l" t="t" r="r" b="b"/>
              <a:pathLst>
                <a:path w="930" h="906" extrusionOk="0">
                  <a:moveTo>
                    <a:pt x="143" y="0"/>
                  </a:moveTo>
                  <a:cubicBezTo>
                    <a:pt x="72" y="0"/>
                    <a:pt x="0" y="48"/>
                    <a:pt x="0" y="143"/>
                  </a:cubicBezTo>
                  <a:lnTo>
                    <a:pt x="0" y="762"/>
                  </a:lnTo>
                  <a:cubicBezTo>
                    <a:pt x="0" y="834"/>
                    <a:pt x="72" y="905"/>
                    <a:pt x="143" y="905"/>
                  </a:cubicBezTo>
                  <a:lnTo>
                    <a:pt x="763" y="905"/>
                  </a:lnTo>
                  <a:cubicBezTo>
                    <a:pt x="858" y="905"/>
                    <a:pt x="929" y="834"/>
                    <a:pt x="929" y="762"/>
                  </a:cubicBezTo>
                  <a:lnTo>
                    <a:pt x="929" y="143"/>
                  </a:lnTo>
                  <a:cubicBezTo>
                    <a:pt x="929" y="48"/>
                    <a:pt x="858" y="0"/>
                    <a:pt x="7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 name="Picture 12" descr="25,023 Post It Note Illustrations &amp;amp; Clip Art - iStock">
            <a:extLst>
              <a:ext uri="{FF2B5EF4-FFF2-40B4-BE49-F238E27FC236}">
                <a16:creationId xmlns:a16="http://schemas.microsoft.com/office/drawing/2014/main" id="{36DABF70-8B4F-4440-A596-125225E5E347}"/>
              </a:ext>
            </a:extLst>
          </p:cNvPr>
          <p:cNvPicPr>
            <a:picLocks noChangeAspect="1" noChangeArrowheads="1"/>
          </p:cNvPicPr>
          <p:nvPr/>
        </p:nvPicPr>
        <p:blipFill rotWithShape="1">
          <a:blip r:embed="rId6">
            <a:clrChange>
              <a:clrFrom>
                <a:srgbClr val="FFFFFF"/>
              </a:clrFrom>
              <a:clrTo>
                <a:srgbClr val="FFFFFF">
                  <a:alpha val="0"/>
                </a:srgbClr>
              </a:clrTo>
            </a:clrChange>
            <a:duotone>
              <a:prstClr val="black"/>
              <a:schemeClr val="accent1">
                <a:lumMod val="75000"/>
                <a:tint val="45000"/>
                <a:satMod val="400000"/>
              </a:schemeClr>
            </a:duotone>
            <a:extLst>
              <a:ext uri="{28A0092B-C50C-407E-A947-70E740481C1C}">
                <a14:useLocalDpi xmlns:a14="http://schemas.microsoft.com/office/drawing/2010/main" val="0"/>
              </a:ext>
            </a:extLst>
          </a:blip>
          <a:srcRect r="66441" b="54756"/>
          <a:stretch/>
        </p:blipFill>
        <p:spPr bwMode="auto">
          <a:xfrm>
            <a:off x="7825193" y="2477560"/>
            <a:ext cx="871949" cy="808670"/>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3987;p39">
            <a:extLst>
              <a:ext uri="{FF2B5EF4-FFF2-40B4-BE49-F238E27FC236}">
                <a16:creationId xmlns:a16="http://schemas.microsoft.com/office/drawing/2014/main" id="{288A9665-7E61-42D4-AA4B-2C37133D7294}"/>
              </a:ext>
            </a:extLst>
          </p:cNvPr>
          <p:cNvSpPr txBox="1"/>
          <p:nvPr/>
        </p:nvSpPr>
        <p:spPr>
          <a:xfrm>
            <a:off x="7836366" y="2592437"/>
            <a:ext cx="823446" cy="403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200" b="1">
                <a:solidFill>
                  <a:schemeClr val="tx1"/>
                </a:solidFill>
                <a:latin typeface="Segoe Script" panose="030B0504020000000003" pitchFamily="66" charset="0"/>
                <a:ea typeface="Itim"/>
                <a:cs typeface="Itim"/>
                <a:sym typeface="Itim"/>
              </a:rPr>
              <a:t>Baking</a:t>
            </a:r>
            <a:endParaRPr sz="1200" b="1">
              <a:solidFill>
                <a:schemeClr val="tx1"/>
              </a:solidFill>
              <a:latin typeface="Segoe Script" panose="030B0504020000000003" pitchFamily="66" charset="0"/>
              <a:ea typeface="Itim"/>
              <a:cs typeface="Itim"/>
              <a:sym typeface="Itim"/>
            </a:endParaRPr>
          </a:p>
        </p:txBody>
      </p:sp>
      <p:grpSp>
        <p:nvGrpSpPr>
          <p:cNvPr id="35" name="Google Shape;4800;p55">
            <a:extLst>
              <a:ext uri="{FF2B5EF4-FFF2-40B4-BE49-F238E27FC236}">
                <a16:creationId xmlns:a16="http://schemas.microsoft.com/office/drawing/2014/main" id="{51044316-F705-442E-A27B-F8CA3F366FAF}"/>
              </a:ext>
            </a:extLst>
          </p:cNvPr>
          <p:cNvGrpSpPr/>
          <p:nvPr/>
        </p:nvGrpSpPr>
        <p:grpSpPr>
          <a:xfrm>
            <a:off x="7293969" y="422526"/>
            <a:ext cx="1447407" cy="1118335"/>
            <a:chOff x="4732629" y="3828243"/>
            <a:chExt cx="383529" cy="341852"/>
          </a:xfrm>
        </p:grpSpPr>
        <p:sp>
          <p:nvSpPr>
            <p:cNvPr id="36" name="Google Shape;4801;p55">
              <a:extLst>
                <a:ext uri="{FF2B5EF4-FFF2-40B4-BE49-F238E27FC236}">
                  <a16:creationId xmlns:a16="http://schemas.microsoft.com/office/drawing/2014/main" id="{D8C1BD78-B5CB-4E6E-B732-0B70220A6FE2}"/>
                </a:ext>
              </a:extLst>
            </p:cNvPr>
            <p:cNvSpPr/>
            <p:nvPr/>
          </p:nvSpPr>
          <p:spPr>
            <a:xfrm>
              <a:off x="4877124" y="3828243"/>
              <a:ext cx="95454" cy="120466"/>
            </a:xfrm>
            <a:custGeom>
              <a:avLst/>
              <a:gdLst/>
              <a:ahLst/>
              <a:cxnLst/>
              <a:rect l="l" t="t" r="r" b="b"/>
              <a:pathLst>
                <a:path w="2454" h="3097" extrusionOk="0">
                  <a:moveTo>
                    <a:pt x="143" y="1"/>
                  </a:moveTo>
                  <a:cubicBezTo>
                    <a:pt x="48" y="1"/>
                    <a:pt x="0" y="72"/>
                    <a:pt x="0" y="167"/>
                  </a:cubicBezTo>
                  <a:lnTo>
                    <a:pt x="0" y="3097"/>
                  </a:lnTo>
                  <a:lnTo>
                    <a:pt x="2453" y="3097"/>
                  </a:lnTo>
                  <a:lnTo>
                    <a:pt x="2453" y="167"/>
                  </a:lnTo>
                  <a:cubicBezTo>
                    <a:pt x="2453" y="72"/>
                    <a:pt x="2382" y="1"/>
                    <a:pt x="2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802;p55">
              <a:extLst>
                <a:ext uri="{FF2B5EF4-FFF2-40B4-BE49-F238E27FC236}">
                  <a16:creationId xmlns:a16="http://schemas.microsoft.com/office/drawing/2014/main" id="{0DF50197-B186-4A91-A932-D254934B0C74}"/>
                </a:ext>
              </a:extLst>
            </p:cNvPr>
            <p:cNvSpPr/>
            <p:nvPr/>
          </p:nvSpPr>
          <p:spPr>
            <a:xfrm>
              <a:off x="4877124" y="3828243"/>
              <a:ext cx="29679" cy="120466"/>
            </a:xfrm>
            <a:custGeom>
              <a:avLst/>
              <a:gdLst/>
              <a:ahLst/>
              <a:cxnLst/>
              <a:rect l="l" t="t" r="r" b="b"/>
              <a:pathLst>
                <a:path w="763" h="3097" extrusionOk="0">
                  <a:moveTo>
                    <a:pt x="143" y="1"/>
                  </a:moveTo>
                  <a:cubicBezTo>
                    <a:pt x="48" y="1"/>
                    <a:pt x="0" y="72"/>
                    <a:pt x="0" y="167"/>
                  </a:cubicBezTo>
                  <a:lnTo>
                    <a:pt x="0" y="3097"/>
                  </a:lnTo>
                  <a:lnTo>
                    <a:pt x="596" y="3097"/>
                  </a:lnTo>
                  <a:lnTo>
                    <a:pt x="596" y="167"/>
                  </a:lnTo>
                  <a:cubicBezTo>
                    <a:pt x="596" y="72"/>
                    <a:pt x="667" y="1"/>
                    <a:pt x="762"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803;p55">
              <a:extLst>
                <a:ext uri="{FF2B5EF4-FFF2-40B4-BE49-F238E27FC236}">
                  <a16:creationId xmlns:a16="http://schemas.microsoft.com/office/drawing/2014/main" id="{B110EE74-1CC4-465C-AF6A-248997B30F5B}"/>
                </a:ext>
              </a:extLst>
            </p:cNvPr>
            <p:cNvSpPr/>
            <p:nvPr/>
          </p:nvSpPr>
          <p:spPr>
            <a:xfrm>
              <a:off x="4732629" y="3948662"/>
              <a:ext cx="383529" cy="71377"/>
            </a:xfrm>
            <a:custGeom>
              <a:avLst/>
              <a:gdLst/>
              <a:ahLst/>
              <a:cxnLst/>
              <a:rect l="l" t="t" r="r" b="b"/>
              <a:pathLst>
                <a:path w="9860" h="1835" extrusionOk="0">
                  <a:moveTo>
                    <a:pt x="3715" y="1"/>
                  </a:moveTo>
                  <a:lnTo>
                    <a:pt x="0" y="1834"/>
                  </a:lnTo>
                  <a:lnTo>
                    <a:pt x="9860" y="1834"/>
                  </a:lnTo>
                  <a:lnTo>
                    <a:pt x="6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804;p55">
              <a:extLst>
                <a:ext uri="{FF2B5EF4-FFF2-40B4-BE49-F238E27FC236}">
                  <a16:creationId xmlns:a16="http://schemas.microsoft.com/office/drawing/2014/main" id="{9F61F6B0-BE11-4A5C-B464-A39D63C6A7CD}"/>
                </a:ext>
              </a:extLst>
            </p:cNvPr>
            <p:cNvSpPr/>
            <p:nvPr/>
          </p:nvSpPr>
          <p:spPr>
            <a:xfrm>
              <a:off x="4732629" y="3948662"/>
              <a:ext cx="167687" cy="71377"/>
            </a:xfrm>
            <a:custGeom>
              <a:avLst/>
              <a:gdLst/>
              <a:ahLst/>
              <a:cxnLst/>
              <a:rect l="l" t="t" r="r" b="b"/>
              <a:pathLst>
                <a:path w="4311" h="1835" extrusionOk="0">
                  <a:moveTo>
                    <a:pt x="3715" y="1"/>
                  </a:moveTo>
                  <a:lnTo>
                    <a:pt x="0" y="1834"/>
                  </a:lnTo>
                  <a:lnTo>
                    <a:pt x="620" y="1834"/>
                  </a:lnTo>
                  <a:lnTo>
                    <a:pt x="4311"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805;p55">
              <a:extLst>
                <a:ext uri="{FF2B5EF4-FFF2-40B4-BE49-F238E27FC236}">
                  <a16:creationId xmlns:a16="http://schemas.microsoft.com/office/drawing/2014/main" id="{24890A79-7893-48CF-8CA7-7DC85AC1D782}"/>
                </a:ext>
              </a:extLst>
            </p:cNvPr>
            <p:cNvSpPr/>
            <p:nvPr/>
          </p:nvSpPr>
          <p:spPr>
            <a:xfrm>
              <a:off x="4732629" y="4019996"/>
              <a:ext cx="383529" cy="84330"/>
            </a:xfrm>
            <a:custGeom>
              <a:avLst/>
              <a:gdLst/>
              <a:ahLst/>
              <a:cxnLst/>
              <a:rect l="l" t="t" r="r" b="b"/>
              <a:pathLst>
                <a:path w="9860" h="2168" extrusionOk="0">
                  <a:moveTo>
                    <a:pt x="0" y="0"/>
                  </a:moveTo>
                  <a:lnTo>
                    <a:pt x="0" y="2001"/>
                  </a:lnTo>
                  <a:cubicBezTo>
                    <a:pt x="0" y="2096"/>
                    <a:pt x="72" y="2167"/>
                    <a:pt x="167" y="2167"/>
                  </a:cubicBezTo>
                  <a:lnTo>
                    <a:pt x="9717" y="2167"/>
                  </a:lnTo>
                  <a:cubicBezTo>
                    <a:pt x="9788" y="2167"/>
                    <a:pt x="9860" y="2096"/>
                    <a:pt x="9860" y="2001"/>
                  </a:cubicBez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806;p55">
              <a:extLst>
                <a:ext uri="{FF2B5EF4-FFF2-40B4-BE49-F238E27FC236}">
                  <a16:creationId xmlns:a16="http://schemas.microsoft.com/office/drawing/2014/main" id="{BF6E386D-7967-4E46-902A-C320B284CD12}"/>
                </a:ext>
              </a:extLst>
            </p:cNvPr>
            <p:cNvSpPr/>
            <p:nvPr/>
          </p:nvSpPr>
          <p:spPr>
            <a:xfrm>
              <a:off x="4732629" y="4019996"/>
              <a:ext cx="30612" cy="84330"/>
            </a:xfrm>
            <a:custGeom>
              <a:avLst/>
              <a:gdLst/>
              <a:ahLst/>
              <a:cxnLst/>
              <a:rect l="l" t="t" r="r" b="b"/>
              <a:pathLst>
                <a:path w="787" h="2168" extrusionOk="0">
                  <a:moveTo>
                    <a:pt x="0" y="0"/>
                  </a:moveTo>
                  <a:lnTo>
                    <a:pt x="0" y="2001"/>
                  </a:lnTo>
                  <a:cubicBezTo>
                    <a:pt x="0" y="2096"/>
                    <a:pt x="72" y="2167"/>
                    <a:pt x="167" y="2167"/>
                  </a:cubicBezTo>
                  <a:lnTo>
                    <a:pt x="786" y="2167"/>
                  </a:lnTo>
                  <a:cubicBezTo>
                    <a:pt x="691" y="2167"/>
                    <a:pt x="620" y="2096"/>
                    <a:pt x="620" y="2001"/>
                  </a:cubicBezTo>
                  <a:lnTo>
                    <a:pt x="620"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807;p55">
              <a:extLst>
                <a:ext uri="{FF2B5EF4-FFF2-40B4-BE49-F238E27FC236}">
                  <a16:creationId xmlns:a16="http://schemas.microsoft.com/office/drawing/2014/main" id="{5735AE34-5034-4C17-876E-B84CFD24E407}"/>
                </a:ext>
              </a:extLst>
            </p:cNvPr>
            <p:cNvSpPr/>
            <p:nvPr/>
          </p:nvSpPr>
          <p:spPr>
            <a:xfrm>
              <a:off x="4918820" y="4038510"/>
              <a:ext cx="12058" cy="47299"/>
            </a:xfrm>
            <a:custGeom>
              <a:avLst/>
              <a:gdLst/>
              <a:ahLst/>
              <a:cxnLst/>
              <a:rect l="l" t="t" r="r" b="b"/>
              <a:pathLst>
                <a:path w="310" h="1216" extrusionOk="0">
                  <a:moveTo>
                    <a:pt x="143" y="1"/>
                  </a:moveTo>
                  <a:cubicBezTo>
                    <a:pt x="71" y="1"/>
                    <a:pt x="0" y="48"/>
                    <a:pt x="0" y="143"/>
                  </a:cubicBezTo>
                  <a:lnTo>
                    <a:pt x="0" y="1072"/>
                  </a:lnTo>
                  <a:cubicBezTo>
                    <a:pt x="0" y="1144"/>
                    <a:pt x="71" y="1215"/>
                    <a:pt x="143" y="1215"/>
                  </a:cubicBezTo>
                  <a:cubicBezTo>
                    <a:pt x="238" y="1215"/>
                    <a:pt x="310" y="1144"/>
                    <a:pt x="310" y="1072"/>
                  </a:cubicBezTo>
                  <a:lnTo>
                    <a:pt x="310" y="143"/>
                  </a:lnTo>
                  <a:cubicBezTo>
                    <a:pt x="310" y="48"/>
                    <a:pt x="238" y="1"/>
                    <a:pt x="14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808;p55">
              <a:extLst>
                <a:ext uri="{FF2B5EF4-FFF2-40B4-BE49-F238E27FC236}">
                  <a16:creationId xmlns:a16="http://schemas.microsoft.com/office/drawing/2014/main" id="{289775BF-BE74-42D9-9ADF-0A940B477A5E}"/>
                </a:ext>
              </a:extLst>
            </p:cNvPr>
            <p:cNvSpPr/>
            <p:nvPr/>
          </p:nvSpPr>
          <p:spPr>
            <a:xfrm>
              <a:off x="4942896" y="4038510"/>
              <a:ext cx="12058" cy="47299"/>
            </a:xfrm>
            <a:custGeom>
              <a:avLst/>
              <a:gdLst/>
              <a:ahLst/>
              <a:cxnLst/>
              <a:rect l="l" t="t" r="r" b="b"/>
              <a:pathLst>
                <a:path w="310" h="1216" extrusionOk="0">
                  <a:moveTo>
                    <a:pt x="143" y="1"/>
                  </a:moveTo>
                  <a:cubicBezTo>
                    <a:pt x="72" y="1"/>
                    <a:pt x="0" y="48"/>
                    <a:pt x="0" y="143"/>
                  </a:cubicBezTo>
                  <a:lnTo>
                    <a:pt x="0" y="1072"/>
                  </a:lnTo>
                  <a:cubicBezTo>
                    <a:pt x="0" y="1144"/>
                    <a:pt x="72" y="1215"/>
                    <a:pt x="143" y="1215"/>
                  </a:cubicBezTo>
                  <a:cubicBezTo>
                    <a:pt x="238" y="1215"/>
                    <a:pt x="310" y="1144"/>
                    <a:pt x="310" y="1072"/>
                  </a:cubicBezTo>
                  <a:lnTo>
                    <a:pt x="310" y="143"/>
                  </a:lnTo>
                  <a:cubicBezTo>
                    <a:pt x="310" y="48"/>
                    <a:pt x="238" y="1"/>
                    <a:pt x="14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809;p55">
              <a:extLst>
                <a:ext uri="{FF2B5EF4-FFF2-40B4-BE49-F238E27FC236}">
                  <a16:creationId xmlns:a16="http://schemas.microsoft.com/office/drawing/2014/main" id="{F08CD25C-1DBB-4925-8547-FF6F22294BA8}"/>
                </a:ext>
              </a:extLst>
            </p:cNvPr>
            <p:cNvSpPr/>
            <p:nvPr/>
          </p:nvSpPr>
          <p:spPr>
            <a:xfrm>
              <a:off x="4894705" y="4038510"/>
              <a:ext cx="12097" cy="47299"/>
            </a:xfrm>
            <a:custGeom>
              <a:avLst/>
              <a:gdLst/>
              <a:ahLst/>
              <a:cxnLst/>
              <a:rect l="l" t="t" r="r" b="b"/>
              <a:pathLst>
                <a:path w="311" h="1216" extrusionOk="0">
                  <a:moveTo>
                    <a:pt x="144" y="1"/>
                  </a:moveTo>
                  <a:cubicBezTo>
                    <a:pt x="72" y="1"/>
                    <a:pt x="1" y="48"/>
                    <a:pt x="1" y="143"/>
                  </a:cubicBezTo>
                  <a:lnTo>
                    <a:pt x="1" y="1072"/>
                  </a:lnTo>
                  <a:cubicBezTo>
                    <a:pt x="1" y="1144"/>
                    <a:pt x="72" y="1215"/>
                    <a:pt x="144" y="1215"/>
                  </a:cubicBezTo>
                  <a:cubicBezTo>
                    <a:pt x="239" y="1215"/>
                    <a:pt x="310" y="1144"/>
                    <a:pt x="310" y="1072"/>
                  </a:cubicBezTo>
                  <a:lnTo>
                    <a:pt x="310" y="143"/>
                  </a:lnTo>
                  <a:cubicBezTo>
                    <a:pt x="310" y="48"/>
                    <a:pt x="239" y="1"/>
                    <a:pt x="144"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810;p55">
              <a:extLst>
                <a:ext uri="{FF2B5EF4-FFF2-40B4-BE49-F238E27FC236}">
                  <a16:creationId xmlns:a16="http://schemas.microsoft.com/office/drawing/2014/main" id="{676052D3-7ED3-4618-AD32-4B16B4EB1578}"/>
                </a:ext>
              </a:extLst>
            </p:cNvPr>
            <p:cNvSpPr/>
            <p:nvPr/>
          </p:nvSpPr>
          <p:spPr>
            <a:xfrm>
              <a:off x="4828972" y="4049634"/>
              <a:ext cx="48194" cy="24116"/>
            </a:xfrm>
            <a:custGeom>
              <a:avLst/>
              <a:gdLst/>
              <a:ahLst/>
              <a:cxnLst/>
              <a:rect l="l" t="t" r="r" b="b"/>
              <a:pathLst>
                <a:path w="1239" h="620" extrusionOk="0">
                  <a:moveTo>
                    <a:pt x="0" y="0"/>
                  </a:moveTo>
                  <a:lnTo>
                    <a:pt x="0" y="620"/>
                  </a:lnTo>
                  <a:lnTo>
                    <a:pt x="1238" y="620"/>
                  </a:lnTo>
                  <a:lnTo>
                    <a:pt x="123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811;p55">
              <a:extLst>
                <a:ext uri="{FF2B5EF4-FFF2-40B4-BE49-F238E27FC236}">
                  <a16:creationId xmlns:a16="http://schemas.microsoft.com/office/drawing/2014/main" id="{29124F79-B2EB-49DC-845D-62650DC37409}"/>
                </a:ext>
              </a:extLst>
            </p:cNvPr>
            <p:cNvSpPr/>
            <p:nvPr/>
          </p:nvSpPr>
          <p:spPr>
            <a:xfrm>
              <a:off x="4822477" y="4044072"/>
              <a:ext cx="60252" cy="36175"/>
            </a:xfrm>
            <a:custGeom>
              <a:avLst/>
              <a:gdLst/>
              <a:ahLst/>
              <a:cxnLst/>
              <a:rect l="l" t="t" r="r" b="b"/>
              <a:pathLst>
                <a:path w="1549" h="930" extrusionOk="0">
                  <a:moveTo>
                    <a:pt x="1239" y="310"/>
                  </a:moveTo>
                  <a:lnTo>
                    <a:pt x="1239" y="620"/>
                  </a:lnTo>
                  <a:lnTo>
                    <a:pt x="310" y="620"/>
                  </a:lnTo>
                  <a:lnTo>
                    <a:pt x="310" y="310"/>
                  </a:lnTo>
                  <a:close/>
                  <a:moveTo>
                    <a:pt x="167" y="0"/>
                  </a:moveTo>
                  <a:cubicBezTo>
                    <a:pt x="72" y="0"/>
                    <a:pt x="0" y="72"/>
                    <a:pt x="0" y="143"/>
                  </a:cubicBezTo>
                  <a:lnTo>
                    <a:pt x="0" y="763"/>
                  </a:lnTo>
                  <a:cubicBezTo>
                    <a:pt x="0" y="858"/>
                    <a:pt x="72" y="929"/>
                    <a:pt x="167" y="929"/>
                  </a:cubicBezTo>
                  <a:lnTo>
                    <a:pt x="1405" y="929"/>
                  </a:lnTo>
                  <a:cubicBezTo>
                    <a:pt x="1477" y="929"/>
                    <a:pt x="1548" y="858"/>
                    <a:pt x="1548" y="763"/>
                  </a:cubicBezTo>
                  <a:lnTo>
                    <a:pt x="1548" y="143"/>
                  </a:lnTo>
                  <a:cubicBezTo>
                    <a:pt x="1548" y="72"/>
                    <a:pt x="1477" y="0"/>
                    <a:pt x="1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812;p55">
              <a:extLst>
                <a:ext uri="{FF2B5EF4-FFF2-40B4-BE49-F238E27FC236}">
                  <a16:creationId xmlns:a16="http://schemas.microsoft.com/office/drawing/2014/main" id="{F6E20D12-FFB8-49D5-96E1-30CBA516EABD}"/>
                </a:ext>
              </a:extLst>
            </p:cNvPr>
            <p:cNvSpPr/>
            <p:nvPr/>
          </p:nvSpPr>
          <p:spPr>
            <a:xfrm>
              <a:off x="4972534" y="4049634"/>
              <a:ext cx="48194" cy="24116"/>
            </a:xfrm>
            <a:custGeom>
              <a:avLst/>
              <a:gdLst/>
              <a:ahLst/>
              <a:cxnLst/>
              <a:rect l="l" t="t" r="r" b="b"/>
              <a:pathLst>
                <a:path w="1239" h="620" extrusionOk="0">
                  <a:moveTo>
                    <a:pt x="0" y="0"/>
                  </a:moveTo>
                  <a:lnTo>
                    <a:pt x="0" y="620"/>
                  </a:lnTo>
                  <a:lnTo>
                    <a:pt x="1239" y="620"/>
                  </a:lnTo>
                  <a:lnTo>
                    <a:pt x="1239"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13;p55">
              <a:extLst>
                <a:ext uri="{FF2B5EF4-FFF2-40B4-BE49-F238E27FC236}">
                  <a16:creationId xmlns:a16="http://schemas.microsoft.com/office/drawing/2014/main" id="{30D4067E-6BAB-42C4-BAD5-85C9D4197983}"/>
                </a:ext>
              </a:extLst>
            </p:cNvPr>
            <p:cNvSpPr/>
            <p:nvPr/>
          </p:nvSpPr>
          <p:spPr>
            <a:xfrm>
              <a:off x="4966972" y="4044072"/>
              <a:ext cx="59319" cy="36175"/>
            </a:xfrm>
            <a:custGeom>
              <a:avLst/>
              <a:gdLst/>
              <a:ahLst/>
              <a:cxnLst/>
              <a:rect l="l" t="t" r="r" b="b"/>
              <a:pathLst>
                <a:path w="1525" h="930" extrusionOk="0">
                  <a:moveTo>
                    <a:pt x="1215" y="310"/>
                  </a:moveTo>
                  <a:lnTo>
                    <a:pt x="1215" y="620"/>
                  </a:lnTo>
                  <a:lnTo>
                    <a:pt x="286" y="620"/>
                  </a:lnTo>
                  <a:lnTo>
                    <a:pt x="286" y="310"/>
                  </a:lnTo>
                  <a:close/>
                  <a:moveTo>
                    <a:pt x="143" y="0"/>
                  </a:moveTo>
                  <a:cubicBezTo>
                    <a:pt x="48" y="0"/>
                    <a:pt x="0" y="72"/>
                    <a:pt x="0" y="143"/>
                  </a:cubicBezTo>
                  <a:lnTo>
                    <a:pt x="0" y="763"/>
                  </a:lnTo>
                  <a:cubicBezTo>
                    <a:pt x="0" y="858"/>
                    <a:pt x="48" y="929"/>
                    <a:pt x="143" y="929"/>
                  </a:cubicBezTo>
                  <a:lnTo>
                    <a:pt x="1382" y="929"/>
                  </a:lnTo>
                  <a:cubicBezTo>
                    <a:pt x="1453" y="929"/>
                    <a:pt x="1525" y="858"/>
                    <a:pt x="1525" y="763"/>
                  </a:cubicBezTo>
                  <a:lnTo>
                    <a:pt x="1525" y="143"/>
                  </a:lnTo>
                  <a:cubicBezTo>
                    <a:pt x="1525" y="72"/>
                    <a:pt x="1453" y="0"/>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814;p55">
              <a:extLst>
                <a:ext uri="{FF2B5EF4-FFF2-40B4-BE49-F238E27FC236}">
                  <a16:creationId xmlns:a16="http://schemas.microsoft.com/office/drawing/2014/main" id="{0DD72B00-FCEB-4C3D-B3D6-C3A3350F17D0}"/>
                </a:ext>
              </a:extLst>
            </p:cNvPr>
            <p:cNvSpPr/>
            <p:nvPr/>
          </p:nvSpPr>
          <p:spPr>
            <a:xfrm>
              <a:off x="5044762" y="4049634"/>
              <a:ext cx="23222" cy="24116"/>
            </a:xfrm>
            <a:custGeom>
              <a:avLst/>
              <a:gdLst/>
              <a:ahLst/>
              <a:cxnLst/>
              <a:rect l="l" t="t" r="r" b="b"/>
              <a:pathLst>
                <a:path w="597" h="620" extrusionOk="0">
                  <a:moveTo>
                    <a:pt x="287" y="0"/>
                  </a:moveTo>
                  <a:cubicBezTo>
                    <a:pt x="120" y="0"/>
                    <a:pt x="1" y="143"/>
                    <a:pt x="1" y="310"/>
                  </a:cubicBezTo>
                  <a:cubicBezTo>
                    <a:pt x="1" y="500"/>
                    <a:pt x="120" y="620"/>
                    <a:pt x="287" y="620"/>
                  </a:cubicBezTo>
                  <a:cubicBezTo>
                    <a:pt x="477" y="620"/>
                    <a:pt x="596" y="500"/>
                    <a:pt x="596" y="310"/>
                  </a:cubicBezTo>
                  <a:cubicBezTo>
                    <a:pt x="596" y="143"/>
                    <a:pt x="477" y="0"/>
                    <a:pt x="287"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15;p55">
              <a:extLst>
                <a:ext uri="{FF2B5EF4-FFF2-40B4-BE49-F238E27FC236}">
                  <a16:creationId xmlns:a16="http://schemas.microsoft.com/office/drawing/2014/main" id="{EF80F13F-30C2-43B8-A097-D6A69E933000}"/>
                </a:ext>
              </a:extLst>
            </p:cNvPr>
            <p:cNvSpPr/>
            <p:nvPr/>
          </p:nvSpPr>
          <p:spPr>
            <a:xfrm>
              <a:off x="5038306" y="4044072"/>
              <a:ext cx="36136" cy="36175"/>
            </a:xfrm>
            <a:custGeom>
              <a:avLst/>
              <a:gdLst/>
              <a:ahLst/>
              <a:cxnLst/>
              <a:rect l="l" t="t" r="r" b="b"/>
              <a:pathLst>
                <a:path w="929" h="930" extrusionOk="0">
                  <a:moveTo>
                    <a:pt x="453" y="310"/>
                  </a:moveTo>
                  <a:cubicBezTo>
                    <a:pt x="548" y="310"/>
                    <a:pt x="619" y="381"/>
                    <a:pt x="619" y="453"/>
                  </a:cubicBezTo>
                  <a:cubicBezTo>
                    <a:pt x="619" y="548"/>
                    <a:pt x="548" y="620"/>
                    <a:pt x="453" y="620"/>
                  </a:cubicBezTo>
                  <a:cubicBezTo>
                    <a:pt x="381" y="620"/>
                    <a:pt x="310" y="548"/>
                    <a:pt x="310" y="453"/>
                  </a:cubicBezTo>
                  <a:cubicBezTo>
                    <a:pt x="310" y="381"/>
                    <a:pt x="381" y="310"/>
                    <a:pt x="453" y="310"/>
                  </a:cubicBezTo>
                  <a:close/>
                  <a:moveTo>
                    <a:pt x="453" y="0"/>
                  </a:moveTo>
                  <a:cubicBezTo>
                    <a:pt x="214" y="0"/>
                    <a:pt x="0" y="215"/>
                    <a:pt x="0" y="453"/>
                  </a:cubicBezTo>
                  <a:cubicBezTo>
                    <a:pt x="0" y="715"/>
                    <a:pt x="214" y="929"/>
                    <a:pt x="453" y="929"/>
                  </a:cubicBezTo>
                  <a:cubicBezTo>
                    <a:pt x="715" y="929"/>
                    <a:pt x="929" y="715"/>
                    <a:pt x="929" y="453"/>
                  </a:cubicBezTo>
                  <a:cubicBezTo>
                    <a:pt x="929" y="215"/>
                    <a:pt x="715" y="0"/>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16;p55">
              <a:extLst>
                <a:ext uri="{FF2B5EF4-FFF2-40B4-BE49-F238E27FC236}">
                  <a16:creationId xmlns:a16="http://schemas.microsoft.com/office/drawing/2014/main" id="{CC0DCB9F-0DE4-4358-B3E6-A950769D79A4}"/>
                </a:ext>
              </a:extLst>
            </p:cNvPr>
            <p:cNvSpPr/>
            <p:nvPr/>
          </p:nvSpPr>
          <p:spPr>
            <a:xfrm>
              <a:off x="4787277" y="4049634"/>
              <a:ext cx="23183" cy="24116"/>
            </a:xfrm>
            <a:custGeom>
              <a:avLst/>
              <a:gdLst/>
              <a:ahLst/>
              <a:cxnLst/>
              <a:rect l="l" t="t" r="r" b="b"/>
              <a:pathLst>
                <a:path w="596" h="620" extrusionOk="0">
                  <a:moveTo>
                    <a:pt x="310" y="0"/>
                  </a:moveTo>
                  <a:cubicBezTo>
                    <a:pt x="119" y="0"/>
                    <a:pt x="0" y="143"/>
                    <a:pt x="0" y="310"/>
                  </a:cubicBezTo>
                  <a:cubicBezTo>
                    <a:pt x="0" y="500"/>
                    <a:pt x="119" y="620"/>
                    <a:pt x="310" y="620"/>
                  </a:cubicBezTo>
                  <a:cubicBezTo>
                    <a:pt x="477" y="620"/>
                    <a:pt x="596" y="500"/>
                    <a:pt x="596" y="310"/>
                  </a:cubicBezTo>
                  <a:cubicBezTo>
                    <a:pt x="596" y="143"/>
                    <a:pt x="477" y="0"/>
                    <a:pt x="310"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817;p55">
              <a:extLst>
                <a:ext uri="{FF2B5EF4-FFF2-40B4-BE49-F238E27FC236}">
                  <a16:creationId xmlns:a16="http://schemas.microsoft.com/office/drawing/2014/main" id="{888EAFAF-6510-4E58-8F4E-69B513966E54}"/>
                </a:ext>
              </a:extLst>
            </p:cNvPr>
            <p:cNvSpPr/>
            <p:nvPr/>
          </p:nvSpPr>
          <p:spPr>
            <a:xfrm>
              <a:off x="4780781" y="4044072"/>
              <a:ext cx="36175" cy="36175"/>
            </a:xfrm>
            <a:custGeom>
              <a:avLst/>
              <a:gdLst/>
              <a:ahLst/>
              <a:cxnLst/>
              <a:rect l="l" t="t" r="r" b="b"/>
              <a:pathLst>
                <a:path w="930" h="930" extrusionOk="0">
                  <a:moveTo>
                    <a:pt x="477" y="310"/>
                  </a:moveTo>
                  <a:cubicBezTo>
                    <a:pt x="548" y="310"/>
                    <a:pt x="620" y="381"/>
                    <a:pt x="620" y="453"/>
                  </a:cubicBezTo>
                  <a:cubicBezTo>
                    <a:pt x="620" y="548"/>
                    <a:pt x="548" y="620"/>
                    <a:pt x="477" y="620"/>
                  </a:cubicBezTo>
                  <a:cubicBezTo>
                    <a:pt x="382" y="620"/>
                    <a:pt x="310" y="548"/>
                    <a:pt x="310" y="453"/>
                  </a:cubicBezTo>
                  <a:cubicBezTo>
                    <a:pt x="310" y="381"/>
                    <a:pt x="382" y="310"/>
                    <a:pt x="477" y="310"/>
                  </a:cubicBezTo>
                  <a:close/>
                  <a:moveTo>
                    <a:pt x="477" y="0"/>
                  </a:moveTo>
                  <a:cubicBezTo>
                    <a:pt x="215" y="0"/>
                    <a:pt x="1" y="215"/>
                    <a:pt x="1" y="453"/>
                  </a:cubicBezTo>
                  <a:cubicBezTo>
                    <a:pt x="1" y="715"/>
                    <a:pt x="215" y="929"/>
                    <a:pt x="477" y="929"/>
                  </a:cubicBezTo>
                  <a:cubicBezTo>
                    <a:pt x="715" y="929"/>
                    <a:pt x="929" y="715"/>
                    <a:pt x="929" y="453"/>
                  </a:cubicBezTo>
                  <a:cubicBezTo>
                    <a:pt x="929" y="215"/>
                    <a:pt x="715"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818;p55">
              <a:extLst>
                <a:ext uri="{FF2B5EF4-FFF2-40B4-BE49-F238E27FC236}">
                  <a16:creationId xmlns:a16="http://schemas.microsoft.com/office/drawing/2014/main" id="{9EC259E2-3251-4532-8603-B8C3AF76430A}"/>
                </a:ext>
              </a:extLst>
            </p:cNvPr>
            <p:cNvSpPr/>
            <p:nvPr/>
          </p:nvSpPr>
          <p:spPr>
            <a:xfrm>
              <a:off x="4915086" y="4121629"/>
              <a:ext cx="22288" cy="48466"/>
            </a:xfrm>
            <a:custGeom>
              <a:avLst/>
              <a:gdLst/>
              <a:ahLst/>
              <a:cxnLst/>
              <a:rect l="l" t="t" r="r" b="b"/>
              <a:pathLst>
                <a:path w="573" h="1246" extrusionOk="0">
                  <a:moveTo>
                    <a:pt x="242" y="1"/>
                  </a:moveTo>
                  <a:cubicBezTo>
                    <a:pt x="203" y="1"/>
                    <a:pt x="167" y="19"/>
                    <a:pt x="144" y="54"/>
                  </a:cubicBezTo>
                  <a:cubicBezTo>
                    <a:pt x="72" y="102"/>
                    <a:pt x="72" y="221"/>
                    <a:pt x="144" y="269"/>
                  </a:cubicBezTo>
                  <a:cubicBezTo>
                    <a:pt x="263" y="388"/>
                    <a:pt x="263" y="436"/>
                    <a:pt x="263" y="459"/>
                  </a:cubicBezTo>
                  <a:cubicBezTo>
                    <a:pt x="263" y="507"/>
                    <a:pt x="215" y="555"/>
                    <a:pt x="167" y="602"/>
                  </a:cubicBezTo>
                  <a:cubicBezTo>
                    <a:pt x="96" y="674"/>
                    <a:pt x="1" y="769"/>
                    <a:pt x="1" y="912"/>
                  </a:cubicBezTo>
                  <a:cubicBezTo>
                    <a:pt x="1" y="1007"/>
                    <a:pt x="48" y="1102"/>
                    <a:pt x="144" y="1198"/>
                  </a:cubicBezTo>
                  <a:cubicBezTo>
                    <a:pt x="167" y="1221"/>
                    <a:pt x="215" y="1245"/>
                    <a:pt x="239" y="1245"/>
                  </a:cubicBezTo>
                  <a:cubicBezTo>
                    <a:pt x="287" y="1245"/>
                    <a:pt x="334" y="1221"/>
                    <a:pt x="358" y="1198"/>
                  </a:cubicBezTo>
                  <a:cubicBezTo>
                    <a:pt x="406" y="1126"/>
                    <a:pt x="406" y="1031"/>
                    <a:pt x="358" y="983"/>
                  </a:cubicBezTo>
                  <a:cubicBezTo>
                    <a:pt x="310" y="936"/>
                    <a:pt x="310" y="912"/>
                    <a:pt x="310" y="912"/>
                  </a:cubicBezTo>
                  <a:cubicBezTo>
                    <a:pt x="310" y="888"/>
                    <a:pt x="358" y="840"/>
                    <a:pt x="382" y="817"/>
                  </a:cubicBezTo>
                  <a:cubicBezTo>
                    <a:pt x="453" y="745"/>
                    <a:pt x="572" y="626"/>
                    <a:pt x="572" y="459"/>
                  </a:cubicBezTo>
                  <a:cubicBezTo>
                    <a:pt x="572" y="340"/>
                    <a:pt x="501" y="197"/>
                    <a:pt x="358" y="54"/>
                  </a:cubicBezTo>
                  <a:cubicBezTo>
                    <a:pt x="322" y="19"/>
                    <a:pt x="281"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819;p55">
              <a:extLst>
                <a:ext uri="{FF2B5EF4-FFF2-40B4-BE49-F238E27FC236}">
                  <a16:creationId xmlns:a16="http://schemas.microsoft.com/office/drawing/2014/main" id="{18FD103B-8619-46E6-87FE-314ABC4A7E8E}"/>
                </a:ext>
              </a:extLst>
            </p:cNvPr>
            <p:cNvSpPr/>
            <p:nvPr/>
          </p:nvSpPr>
          <p:spPr>
            <a:xfrm>
              <a:off x="4882686" y="4121629"/>
              <a:ext cx="22249" cy="48466"/>
            </a:xfrm>
            <a:custGeom>
              <a:avLst/>
              <a:gdLst/>
              <a:ahLst/>
              <a:cxnLst/>
              <a:rect l="l" t="t" r="r" b="b"/>
              <a:pathLst>
                <a:path w="572" h="1246" extrusionOk="0">
                  <a:moveTo>
                    <a:pt x="250" y="1"/>
                  </a:moveTo>
                  <a:cubicBezTo>
                    <a:pt x="209" y="1"/>
                    <a:pt x="167" y="19"/>
                    <a:pt x="143" y="54"/>
                  </a:cubicBezTo>
                  <a:cubicBezTo>
                    <a:pt x="72" y="102"/>
                    <a:pt x="72" y="221"/>
                    <a:pt x="143" y="269"/>
                  </a:cubicBezTo>
                  <a:cubicBezTo>
                    <a:pt x="262" y="388"/>
                    <a:pt x="262" y="436"/>
                    <a:pt x="262" y="459"/>
                  </a:cubicBezTo>
                  <a:cubicBezTo>
                    <a:pt x="262" y="507"/>
                    <a:pt x="215" y="555"/>
                    <a:pt x="167" y="602"/>
                  </a:cubicBezTo>
                  <a:cubicBezTo>
                    <a:pt x="96" y="674"/>
                    <a:pt x="0" y="769"/>
                    <a:pt x="0" y="912"/>
                  </a:cubicBezTo>
                  <a:cubicBezTo>
                    <a:pt x="0" y="1007"/>
                    <a:pt x="48" y="1102"/>
                    <a:pt x="143" y="1198"/>
                  </a:cubicBezTo>
                  <a:cubicBezTo>
                    <a:pt x="167" y="1221"/>
                    <a:pt x="215" y="1245"/>
                    <a:pt x="262" y="1245"/>
                  </a:cubicBezTo>
                  <a:cubicBezTo>
                    <a:pt x="286" y="1245"/>
                    <a:pt x="334" y="1221"/>
                    <a:pt x="357" y="1198"/>
                  </a:cubicBezTo>
                  <a:cubicBezTo>
                    <a:pt x="429" y="1126"/>
                    <a:pt x="429" y="1031"/>
                    <a:pt x="357" y="983"/>
                  </a:cubicBezTo>
                  <a:cubicBezTo>
                    <a:pt x="310" y="936"/>
                    <a:pt x="310" y="912"/>
                    <a:pt x="310" y="912"/>
                  </a:cubicBezTo>
                  <a:cubicBezTo>
                    <a:pt x="310" y="888"/>
                    <a:pt x="357" y="840"/>
                    <a:pt x="381" y="817"/>
                  </a:cubicBezTo>
                  <a:cubicBezTo>
                    <a:pt x="477" y="745"/>
                    <a:pt x="572" y="626"/>
                    <a:pt x="572" y="459"/>
                  </a:cubicBezTo>
                  <a:cubicBezTo>
                    <a:pt x="572" y="340"/>
                    <a:pt x="500" y="197"/>
                    <a:pt x="357" y="54"/>
                  </a:cubicBezTo>
                  <a:cubicBezTo>
                    <a:pt x="334" y="19"/>
                    <a:pt x="292"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20;p55">
              <a:extLst>
                <a:ext uri="{FF2B5EF4-FFF2-40B4-BE49-F238E27FC236}">
                  <a16:creationId xmlns:a16="http://schemas.microsoft.com/office/drawing/2014/main" id="{FF7B9354-A57F-4263-A20B-08A28F414A2C}"/>
                </a:ext>
              </a:extLst>
            </p:cNvPr>
            <p:cNvSpPr/>
            <p:nvPr/>
          </p:nvSpPr>
          <p:spPr>
            <a:xfrm>
              <a:off x="4948458" y="4121629"/>
              <a:ext cx="22249" cy="48466"/>
            </a:xfrm>
            <a:custGeom>
              <a:avLst/>
              <a:gdLst/>
              <a:ahLst/>
              <a:cxnLst/>
              <a:rect l="l" t="t" r="r" b="b"/>
              <a:pathLst>
                <a:path w="572" h="1246" extrusionOk="0">
                  <a:moveTo>
                    <a:pt x="259" y="1"/>
                  </a:moveTo>
                  <a:cubicBezTo>
                    <a:pt x="220" y="1"/>
                    <a:pt x="179" y="19"/>
                    <a:pt x="143" y="54"/>
                  </a:cubicBezTo>
                  <a:cubicBezTo>
                    <a:pt x="95" y="102"/>
                    <a:pt x="95" y="221"/>
                    <a:pt x="143" y="269"/>
                  </a:cubicBezTo>
                  <a:cubicBezTo>
                    <a:pt x="262" y="388"/>
                    <a:pt x="262" y="436"/>
                    <a:pt x="262" y="459"/>
                  </a:cubicBezTo>
                  <a:cubicBezTo>
                    <a:pt x="262" y="507"/>
                    <a:pt x="214" y="555"/>
                    <a:pt x="167" y="602"/>
                  </a:cubicBezTo>
                  <a:cubicBezTo>
                    <a:pt x="95" y="674"/>
                    <a:pt x="0" y="769"/>
                    <a:pt x="0" y="912"/>
                  </a:cubicBezTo>
                  <a:cubicBezTo>
                    <a:pt x="0" y="1007"/>
                    <a:pt x="48" y="1102"/>
                    <a:pt x="143" y="1198"/>
                  </a:cubicBezTo>
                  <a:cubicBezTo>
                    <a:pt x="167" y="1221"/>
                    <a:pt x="214" y="1245"/>
                    <a:pt x="262" y="1245"/>
                  </a:cubicBezTo>
                  <a:cubicBezTo>
                    <a:pt x="286" y="1245"/>
                    <a:pt x="334" y="1221"/>
                    <a:pt x="357" y="1198"/>
                  </a:cubicBezTo>
                  <a:cubicBezTo>
                    <a:pt x="429" y="1126"/>
                    <a:pt x="429" y="1031"/>
                    <a:pt x="357" y="983"/>
                  </a:cubicBezTo>
                  <a:cubicBezTo>
                    <a:pt x="334" y="936"/>
                    <a:pt x="310" y="912"/>
                    <a:pt x="310" y="912"/>
                  </a:cubicBezTo>
                  <a:cubicBezTo>
                    <a:pt x="310" y="888"/>
                    <a:pt x="357" y="840"/>
                    <a:pt x="381" y="817"/>
                  </a:cubicBezTo>
                  <a:cubicBezTo>
                    <a:pt x="476" y="745"/>
                    <a:pt x="572" y="626"/>
                    <a:pt x="572" y="459"/>
                  </a:cubicBezTo>
                  <a:cubicBezTo>
                    <a:pt x="572" y="340"/>
                    <a:pt x="500" y="197"/>
                    <a:pt x="357" y="54"/>
                  </a:cubicBezTo>
                  <a:cubicBezTo>
                    <a:pt x="334" y="19"/>
                    <a:pt x="298"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4821;p55">
            <a:extLst>
              <a:ext uri="{FF2B5EF4-FFF2-40B4-BE49-F238E27FC236}">
                <a16:creationId xmlns:a16="http://schemas.microsoft.com/office/drawing/2014/main" id="{ED913263-36D1-4AA5-86B9-9EF2E7F10128}"/>
              </a:ext>
            </a:extLst>
          </p:cNvPr>
          <p:cNvGrpSpPr/>
          <p:nvPr/>
        </p:nvGrpSpPr>
        <p:grpSpPr>
          <a:xfrm rot="20167806">
            <a:off x="360391" y="1091237"/>
            <a:ext cx="484569" cy="430467"/>
            <a:chOff x="7484817" y="3200410"/>
            <a:chExt cx="383517" cy="382625"/>
          </a:xfrm>
        </p:grpSpPr>
        <p:sp>
          <p:nvSpPr>
            <p:cNvPr id="68" name="Google Shape;4822;p55">
              <a:extLst>
                <a:ext uri="{FF2B5EF4-FFF2-40B4-BE49-F238E27FC236}">
                  <a16:creationId xmlns:a16="http://schemas.microsoft.com/office/drawing/2014/main" id="{5CB78EF8-A876-45AF-A73F-6CE9BE2A49BD}"/>
                </a:ext>
              </a:extLst>
            </p:cNvPr>
            <p:cNvSpPr/>
            <p:nvPr/>
          </p:nvSpPr>
          <p:spPr>
            <a:xfrm>
              <a:off x="7484817" y="3200410"/>
              <a:ext cx="371510" cy="227006"/>
            </a:xfrm>
            <a:custGeom>
              <a:avLst/>
              <a:gdLst/>
              <a:ahLst/>
              <a:cxnLst/>
              <a:rect l="l" t="t" r="r" b="b"/>
              <a:pathLst>
                <a:path w="9551" h="5836" extrusionOk="0">
                  <a:moveTo>
                    <a:pt x="4787" y="1"/>
                  </a:moveTo>
                  <a:cubicBezTo>
                    <a:pt x="3882" y="1"/>
                    <a:pt x="3073" y="215"/>
                    <a:pt x="2382" y="620"/>
                  </a:cubicBezTo>
                  <a:cubicBezTo>
                    <a:pt x="1739" y="1025"/>
                    <a:pt x="1287" y="1549"/>
                    <a:pt x="1072" y="2144"/>
                  </a:cubicBezTo>
                  <a:lnTo>
                    <a:pt x="620" y="2144"/>
                  </a:lnTo>
                  <a:cubicBezTo>
                    <a:pt x="286" y="2144"/>
                    <a:pt x="1" y="2430"/>
                    <a:pt x="1" y="2763"/>
                  </a:cubicBezTo>
                  <a:lnTo>
                    <a:pt x="1" y="3073"/>
                  </a:lnTo>
                  <a:cubicBezTo>
                    <a:pt x="1" y="3406"/>
                    <a:pt x="286" y="3692"/>
                    <a:pt x="620" y="3692"/>
                  </a:cubicBezTo>
                  <a:lnTo>
                    <a:pt x="1072" y="3692"/>
                  </a:lnTo>
                  <a:cubicBezTo>
                    <a:pt x="1287" y="4288"/>
                    <a:pt x="1739" y="4811"/>
                    <a:pt x="2382" y="5216"/>
                  </a:cubicBezTo>
                  <a:cubicBezTo>
                    <a:pt x="3073" y="5621"/>
                    <a:pt x="3882" y="5835"/>
                    <a:pt x="4787" y="5835"/>
                  </a:cubicBezTo>
                  <a:cubicBezTo>
                    <a:pt x="5668" y="5835"/>
                    <a:pt x="6478" y="5621"/>
                    <a:pt x="7169" y="5216"/>
                  </a:cubicBezTo>
                  <a:cubicBezTo>
                    <a:pt x="7812" y="4811"/>
                    <a:pt x="8288" y="4288"/>
                    <a:pt x="8479" y="3692"/>
                  </a:cubicBezTo>
                  <a:lnTo>
                    <a:pt x="8931" y="3692"/>
                  </a:lnTo>
                  <a:cubicBezTo>
                    <a:pt x="9264" y="3692"/>
                    <a:pt x="9550" y="3406"/>
                    <a:pt x="9550" y="3073"/>
                  </a:cubicBezTo>
                  <a:lnTo>
                    <a:pt x="9550" y="2763"/>
                  </a:lnTo>
                  <a:cubicBezTo>
                    <a:pt x="9550" y="2430"/>
                    <a:pt x="9264" y="2144"/>
                    <a:pt x="8931" y="2144"/>
                  </a:cubicBezTo>
                  <a:lnTo>
                    <a:pt x="8479" y="2144"/>
                  </a:lnTo>
                  <a:cubicBezTo>
                    <a:pt x="8288" y="1549"/>
                    <a:pt x="7812" y="1025"/>
                    <a:pt x="7169" y="620"/>
                  </a:cubicBezTo>
                  <a:cubicBezTo>
                    <a:pt x="6478" y="215"/>
                    <a:pt x="5668" y="1"/>
                    <a:pt x="47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823;p55">
              <a:extLst>
                <a:ext uri="{FF2B5EF4-FFF2-40B4-BE49-F238E27FC236}">
                  <a16:creationId xmlns:a16="http://schemas.microsoft.com/office/drawing/2014/main" id="{6D94BF9E-1217-47E4-A9B2-9D1DA6FAFB61}"/>
                </a:ext>
              </a:extLst>
            </p:cNvPr>
            <p:cNvSpPr/>
            <p:nvPr/>
          </p:nvSpPr>
          <p:spPr>
            <a:xfrm>
              <a:off x="7484817" y="3283801"/>
              <a:ext cx="302039" cy="143610"/>
            </a:xfrm>
            <a:custGeom>
              <a:avLst/>
              <a:gdLst/>
              <a:ahLst/>
              <a:cxnLst/>
              <a:rect l="l" t="t" r="r" b="b"/>
              <a:pathLst>
                <a:path w="7765" h="3692" extrusionOk="0">
                  <a:moveTo>
                    <a:pt x="620" y="0"/>
                  </a:moveTo>
                  <a:cubicBezTo>
                    <a:pt x="286" y="0"/>
                    <a:pt x="1" y="286"/>
                    <a:pt x="1" y="619"/>
                  </a:cubicBezTo>
                  <a:lnTo>
                    <a:pt x="1" y="929"/>
                  </a:lnTo>
                  <a:cubicBezTo>
                    <a:pt x="1" y="1262"/>
                    <a:pt x="286" y="1548"/>
                    <a:pt x="620" y="1548"/>
                  </a:cubicBezTo>
                  <a:lnTo>
                    <a:pt x="1072" y="1548"/>
                  </a:lnTo>
                  <a:cubicBezTo>
                    <a:pt x="1287" y="2144"/>
                    <a:pt x="1739" y="2667"/>
                    <a:pt x="2382" y="3072"/>
                  </a:cubicBezTo>
                  <a:cubicBezTo>
                    <a:pt x="3073" y="3477"/>
                    <a:pt x="3882" y="3691"/>
                    <a:pt x="4787" y="3691"/>
                  </a:cubicBezTo>
                  <a:cubicBezTo>
                    <a:pt x="5668" y="3691"/>
                    <a:pt x="6478" y="3477"/>
                    <a:pt x="7169" y="3072"/>
                  </a:cubicBezTo>
                  <a:cubicBezTo>
                    <a:pt x="7407" y="2929"/>
                    <a:pt x="7597" y="2787"/>
                    <a:pt x="7764" y="2620"/>
                  </a:cubicBezTo>
                  <a:lnTo>
                    <a:pt x="7764" y="2620"/>
                  </a:lnTo>
                  <a:cubicBezTo>
                    <a:pt x="7097" y="3025"/>
                    <a:pt x="6264" y="3239"/>
                    <a:pt x="5383" y="3239"/>
                  </a:cubicBezTo>
                  <a:cubicBezTo>
                    <a:pt x="4502" y="3239"/>
                    <a:pt x="3668" y="3025"/>
                    <a:pt x="3001" y="2596"/>
                  </a:cubicBezTo>
                  <a:cubicBezTo>
                    <a:pt x="2358" y="2215"/>
                    <a:pt x="1882" y="1667"/>
                    <a:pt x="1668" y="1072"/>
                  </a:cubicBezTo>
                  <a:lnTo>
                    <a:pt x="1239" y="1072"/>
                  </a:lnTo>
                  <a:cubicBezTo>
                    <a:pt x="906" y="1072"/>
                    <a:pt x="620" y="810"/>
                    <a:pt x="620" y="477"/>
                  </a:cubicBezTo>
                  <a:lnTo>
                    <a:pt x="620" y="167"/>
                  </a:lnTo>
                  <a:cubicBezTo>
                    <a:pt x="620" y="95"/>
                    <a:pt x="620" y="48"/>
                    <a:pt x="644"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824;p55">
              <a:extLst>
                <a:ext uri="{FF2B5EF4-FFF2-40B4-BE49-F238E27FC236}">
                  <a16:creationId xmlns:a16="http://schemas.microsoft.com/office/drawing/2014/main" id="{43728178-0B3B-4125-AE15-46B998DB5F52}"/>
                </a:ext>
              </a:extLst>
            </p:cNvPr>
            <p:cNvSpPr/>
            <p:nvPr/>
          </p:nvSpPr>
          <p:spPr>
            <a:xfrm>
              <a:off x="7830322" y="3325458"/>
              <a:ext cx="25050" cy="18593"/>
            </a:xfrm>
            <a:custGeom>
              <a:avLst/>
              <a:gdLst/>
              <a:ahLst/>
              <a:cxnLst/>
              <a:rect l="l" t="t" r="r" b="b"/>
              <a:pathLst>
                <a:path w="644" h="478" extrusionOk="0">
                  <a:moveTo>
                    <a:pt x="215" y="1"/>
                  </a:moveTo>
                  <a:cubicBezTo>
                    <a:pt x="167" y="168"/>
                    <a:pt x="96" y="334"/>
                    <a:pt x="0" y="477"/>
                  </a:cubicBezTo>
                  <a:lnTo>
                    <a:pt x="48" y="477"/>
                  </a:lnTo>
                  <a:cubicBezTo>
                    <a:pt x="334" y="477"/>
                    <a:pt x="572" y="287"/>
                    <a:pt x="64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825;p55">
              <a:extLst>
                <a:ext uri="{FF2B5EF4-FFF2-40B4-BE49-F238E27FC236}">
                  <a16:creationId xmlns:a16="http://schemas.microsoft.com/office/drawing/2014/main" id="{147FA2F5-0233-4994-A3DD-B33A31BBB404}"/>
                </a:ext>
              </a:extLst>
            </p:cNvPr>
            <p:cNvSpPr/>
            <p:nvPr/>
          </p:nvSpPr>
          <p:spPr>
            <a:xfrm>
              <a:off x="7646932" y="3242106"/>
              <a:ext cx="11125" cy="11164"/>
            </a:xfrm>
            <a:custGeom>
              <a:avLst/>
              <a:gdLst/>
              <a:ahLst/>
              <a:cxnLst/>
              <a:rect l="l" t="t" r="r" b="b"/>
              <a:pathLst>
                <a:path w="286" h="287" extrusionOk="0">
                  <a:moveTo>
                    <a:pt x="143" y="1"/>
                  </a:moveTo>
                  <a:cubicBezTo>
                    <a:pt x="72" y="1"/>
                    <a:pt x="0" y="72"/>
                    <a:pt x="0" y="143"/>
                  </a:cubicBezTo>
                  <a:cubicBezTo>
                    <a:pt x="0" y="239"/>
                    <a:pt x="72" y="286"/>
                    <a:pt x="143" y="286"/>
                  </a:cubicBezTo>
                  <a:cubicBezTo>
                    <a:pt x="214" y="286"/>
                    <a:pt x="286" y="239"/>
                    <a:pt x="286" y="143"/>
                  </a:cubicBezTo>
                  <a:cubicBezTo>
                    <a:pt x="286" y="72"/>
                    <a:pt x="214"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826;p55">
              <a:extLst>
                <a:ext uri="{FF2B5EF4-FFF2-40B4-BE49-F238E27FC236}">
                  <a16:creationId xmlns:a16="http://schemas.microsoft.com/office/drawing/2014/main" id="{525ED02E-1597-402B-913A-67BD1596F0F2}"/>
                </a:ext>
              </a:extLst>
            </p:cNvPr>
            <p:cNvSpPr/>
            <p:nvPr/>
          </p:nvSpPr>
          <p:spPr>
            <a:xfrm>
              <a:off x="7605236" y="3307877"/>
              <a:ext cx="11164" cy="11164"/>
            </a:xfrm>
            <a:custGeom>
              <a:avLst/>
              <a:gdLst/>
              <a:ahLst/>
              <a:cxnLst/>
              <a:rect l="l" t="t" r="r" b="b"/>
              <a:pathLst>
                <a:path w="287" h="287" extrusionOk="0">
                  <a:moveTo>
                    <a:pt x="143" y="0"/>
                  </a:moveTo>
                  <a:cubicBezTo>
                    <a:pt x="72" y="0"/>
                    <a:pt x="0" y="72"/>
                    <a:pt x="0" y="143"/>
                  </a:cubicBezTo>
                  <a:cubicBezTo>
                    <a:pt x="0" y="215"/>
                    <a:pt x="72" y="286"/>
                    <a:pt x="143" y="286"/>
                  </a:cubicBezTo>
                  <a:cubicBezTo>
                    <a:pt x="239" y="286"/>
                    <a:pt x="286" y="215"/>
                    <a:pt x="286" y="143"/>
                  </a:cubicBezTo>
                  <a:cubicBezTo>
                    <a:pt x="286" y="72"/>
                    <a:pt x="239"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827;p55">
              <a:extLst>
                <a:ext uri="{FF2B5EF4-FFF2-40B4-BE49-F238E27FC236}">
                  <a16:creationId xmlns:a16="http://schemas.microsoft.com/office/drawing/2014/main" id="{9539BD74-9D9E-42FF-ACA9-107806DF1832}"/>
                </a:ext>
              </a:extLst>
            </p:cNvPr>
            <p:cNvSpPr/>
            <p:nvPr/>
          </p:nvSpPr>
          <p:spPr>
            <a:xfrm>
              <a:off x="7569103" y="3283801"/>
              <a:ext cx="12097" cy="11125"/>
            </a:xfrm>
            <a:custGeom>
              <a:avLst/>
              <a:gdLst/>
              <a:ahLst/>
              <a:cxnLst/>
              <a:rect l="l" t="t" r="r" b="b"/>
              <a:pathLst>
                <a:path w="311" h="286" extrusionOk="0">
                  <a:moveTo>
                    <a:pt x="167" y="0"/>
                  </a:moveTo>
                  <a:cubicBezTo>
                    <a:pt x="72" y="0"/>
                    <a:pt x="1" y="72"/>
                    <a:pt x="1" y="143"/>
                  </a:cubicBezTo>
                  <a:cubicBezTo>
                    <a:pt x="1" y="238"/>
                    <a:pt x="72" y="286"/>
                    <a:pt x="167" y="286"/>
                  </a:cubicBezTo>
                  <a:cubicBezTo>
                    <a:pt x="239" y="286"/>
                    <a:pt x="310" y="238"/>
                    <a:pt x="310" y="143"/>
                  </a:cubicBezTo>
                  <a:cubicBezTo>
                    <a:pt x="310" y="72"/>
                    <a:pt x="239"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828;p55">
              <a:extLst>
                <a:ext uri="{FF2B5EF4-FFF2-40B4-BE49-F238E27FC236}">
                  <a16:creationId xmlns:a16="http://schemas.microsoft.com/office/drawing/2014/main" id="{C861E8EE-012A-4DB8-886E-D2612F13A284}"/>
                </a:ext>
              </a:extLst>
            </p:cNvPr>
            <p:cNvSpPr/>
            <p:nvPr/>
          </p:nvSpPr>
          <p:spPr>
            <a:xfrm>
              <a:off x="7604303" y="3259725"/>
              <a:ext cx="12097" cy="11125"/>
            </a:xfrm>
            <a:custGeom>
              <a:avLst/>
              <a:gdLst/>
              <a:ahLst/>
              <a:cxnLst/>
              <a:rect l="l" t="t" r="r" b="b"/>
              <a:pathLst>
                <a:path w="311" h="286" extrusionOk="0">
                  <a:moveTo>
                    <a:pt x="167" y="0"/>
                  </a:moveTo>
                  <a:cubicBezTo>
                    <a:pt x="72" y="0"/>
                    <a:pt x="1" y="72"/>
                    <a:pt x="1" y="143"/>
                  </a:cubicBezTo>
                  <a:cubicBezTo>
                    <a:pt x="1" y="238"/>
                    <a:pt x="72" y="286"/>
                    <a:pt x="167" y="286"/>
                  </a:cubicBezTo>
                  <a:cubicBezTo>
                    <a:pt x="239" y="286"/>
                    <a:pt x="310" y="238"/>
                    <a:pt x="310" y="143"/>
                  </a:cubicBezTo>
                  <a:cubicBezTo>
                    <a:pt x="310" y="72"/>
                    <a:pt x="239" y="0"/>
                    <a:pt x="1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829;p55">
              <a:extLst>
                <a:ext uri="{FF2B5EF4-FFF2-40B4-BE49-F238E27FC236}">
                  <a16:creationId xmlns:a16="http://schemas.microsoft.com/office/drawing/2014/main" id="{547608B7-B239-4C85-B0BD-27916526B833}"/>
                </a:ext>
              </a:extLst>
            </p:cNvPr>
            <p:cNvSpPr/>
            <p:nvPr/>
          </p:nvSpPr>
          <p:spPr>
            <a:xfrm>
              <a:off x="7646932" y="3290258"/>
              <a:ext cx="11125" cy="11164"/>
            </a:xfrm>
            <a:custGeom>
              <a:avLst/>
              <a:gdLst/>
              <a:ahLst/>
              <a:cxnLst/>
              <a:rect l="l" t="t" r="r" b="b"/>
              <a:pathLst>
                <a:path w="286" h="287" extrusionOk="0">
                  <a:moveTo>
                    <a:pt x="143" y="1"/>
                  </a:moveTo>
                  <a:cubicBezTo>
                    <a:pt x="48" y="1"/>
                    <a:pt x="0" y="49"/>
                    <a:pt x="0" y="144"/>
                  </a:cubicBezTo>
                  <a:cubicBezTo>
                    <a:pt x="0" y="215"/>
                    <a:pt x="48" y="287"/>
                    <a:pt x="143" y="287"/>
                  </a:cubicBezTo>
                  <a:cubicBezTo>
                    <a:pt x="214" y="287"/>
                    <a:pt x="286" y="215"/>
                    <a:pt x="286" y="144"/>
                  </a:cubicBezTo>
                  <a:cubicBezTo>
                    <a:pt x="286" y="49"/>
                    <a:pt x="214"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830;p55">
              <a:extLst>
                <a:ext uri="{FF2B5EF4-FFF2-40B4-BE49-F238E27FC236}">
                  <a16:creationId xmlns:a16="http://schemas.microsoft.com/office/drawing/2014/main" id="{39461ECF-8D95-4E3B-BEA7-8FBEF86BE7DB}"/>
                </a:ext>
              </a:extLst>
            </p:cNvPr>
            <p:cNvSpPr/>
            <p:nvPr/>
          </p:nvSpPr>
          <p:spPr>
            <a:xfrm>
              <a:off x="7688589" y="3266182"/>
              <a:ext cx="11164" cy="11164"/>
            </a:xfrm>
            <a:custGeom>
              <a:avLst/>
              <a:gdLst/>
              <a:ahLst/>
              <a:cxnLst/>
              <a:rect l="l" t="t" r="r" b="b"/>
              <a:pathLst>
                <a:path w="287" h="287" extrusionOk="0">
                  <a:moveTo>
                    <a:pt x="144" y="1"/>
                  </a:moveTo>
                  <a:cubicBezTo>
                    <a:pt x="72" y="1"/>
                    <a:pt x="1" y="48"/>
                    <a:pt x="1" y="144"/>
                  </a:cubicBezTo>
                  <a:cubicBezTo>
                    <a:pt x="1" y="215"/>
                    <a:pt x="72" y="287"/>
                    <a:pt x="144" y="287"/>
                  </a:cubicBezTo>
                  <a:cubicBezTo>
                    <a:pt x="215" y="287"/>
                    <a:pt x="287" y="215"/>
                    <a:pt x="287" y="144"/>
                  </a:cubicBezTo>
                  <a:cubicBezTo>
                    <a:pt x="287" y="48"/>
                    <a:pt x="215"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831;p55">
              <a:extLst>
                <a:ext uri="{FF2B5EF4-FFF2-40B4-BE49-F238E27FC236}">
                  <a16:creationId xmlns:a16="http://schemas.microsoft.com/office/drawing/2014/main" id="{D457B10E-3F8F-415D-A296-59A67F1BF07D}"/>
                </a:ext>
              </a:extLst>
            </p:cNvPr>
            <p:cNvSpPr/>
            <p:nvPr/>
          </p:nvSpPr>
          <p:spPr>
            <a:xfrm>
              <a:off x="7676570" y="3356029"/>
              <a:ext cx="191765" cy="227006"/>
            </a:xfrm>
            <a:custGeom>
              <a:avLst/>
              <a:gdLst/>
              <a:ahLst/>
              <a:cxnLst/>
              <a:rect l="l" t="t" r="r" b="b"/>
              <a:pathLst>
                <a:path w="4930" h="5836" extrusionOk="0">
                  <a:moveTo>
                    <a:pt x="143" y="1"/>
                  </a:moveTo>
                  <a:cubicBezTo>
                    <a:pt x="72" y="1"/>
                    <a:pt x="0" y="72"/>
                    <a:pt x="0" y="144"/>
                  </a:cubicBezTo>
                  <a:cubicBezTo>
                    <a:pt x="0" y="239"/>
                    <a:pt x="72" y="310"/>
                    <a:pt x="143" y="310"/>
                  </a:cubicBezTo>
                  <a:lnTo>
                    <a:pt x="143" y="5526"/>
                  </a:lnTo>
                  <a:cubicBezTo>
                    <a:pt x="72" y="5526"/>
                    <a:pt x="0" y="5597"/>
                    <a:pt x="0" y="5692"/>
                  </a:cubicBezTo>
                  <a:cubicBezTo>
                    <a:pt x="0" y="5764"/>
                    <a:pt x="72" y="5835"/>
                    <a:pt x="143" y="5835"/>
                  </a:cubicBezTo>
                  <a:cubicBezTo>
                    <a:pt x="1048" y="5835"/>
                    <a:pt x="1858" y="5621"/>
                    <a:pt x="2548" y="5216"/>
                  </a:cubicBezTo>
                  <a:cubicBezTo>
                    <a:pt x="3191" y="4811"/>
                    <a:pt x="3644" y="4287"/>
                    <a:pt x="3858" y="3692"/>
                  </a:cubicBezTo>
                  <a:lnTo>
                    <a:pt x="4311" y="3692"/>
                  </a:lnTo>
                  <a:cubicBezTo>
                    <a:pt x="4644" y="3692"/>
                    <a:pt x="4930" y="3406"/>
                    <a:pt x="4930" y="3073"/>
                  </a:cubicBezTo>
                  <a:lnTo>
                    <a:pt x="4930" y="2763"/>
                  </a:lnTo>
                  <a:cubicBezTo>
                    <a:pt x="4930" y="2430"/>
                    <a:pt x="4644" y="2144"/>
                    <a:pt x="4311" y="2144"/>
                  </a:cubicBezTo>
                  <a:lnTo>
                    <a:pt x="3858" y="2144"/>
                  </a:lnTo>
                  <a:cubicBezTo>
                    <a:pt x="3644" y="1549"/>
                    <a:pt x="3191" y="1025"/>
                    <a:pt x="2548" y="620"/>
                  </a:cubicBezTo>
                  <a:cubicBezTo>
                    <a:pt x="1858" y="215"/>
                    <a:pt x="1048"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832;p55">
              <a:extLst>
                <a:ext uri="{FF2B5EF4-FFF2-40B4-BE49-F238E27FC236}">
                  <a16:creationId xmlns:a16="http://schemas.microsoft.com/office/drawing/2014/main" id="{1DBCC36F-47AB-45B6-A580-1C9001D99575}"/>
                </a:ext>
              </a:extLst>
            </p:cNvPr>
            <p:cNvSpPr/>
            <p:nvPr/>
          </p:nvSpPr>
          <p:spPr>
            <a:xfrm>
              <a:off x="7569103" y="3356029"/>
              <a:ext cx="227006" cy="227006"/>
            </a:xfrm>
            <a:custGeom>
              <a:avLst/>
              <a:gdLst/>
              <a:ahLst/>
              <a:cxnLst/>
              <a:rect l="l" t="t" r="r" b="b"/>
              <a:pathLst>
                <a:path w="5836" h="5836" extrusionOk="0">
                  <a:moveTo>
                    <a:pt x="2906" y="1"/>
                  </a:moveTo>
                  <a:cubicBezTo>
                    <a:pt x="1311" y="1"/>
                    <a:pt x="1" y="1311"/>
                    <a:pt x="1" y="2930"/>
                  </a:cubicBezTo>
                  <a:cubicBezTo>
                    <a:pt x="1" y="4525"/>
                    <a:pt x="1311" y="5835"/>
                    <a:pt x="2906" y="5835"/>
                  </a:cubicBezTo>
                  <a:cubicBezTo>
                    <a:pt x="4525" y="5835"/>
                    <a:pt x="5835" y="4525"/>
                    <a:pt x="5835" y="2930"/>
                  </a:cubicBezTo>
                  <a:cubicBezTo>
                    <a:pt x="5835" y="1311"/>
                    <a:pt x="4525" y="1"/>
                    <a:pt x="29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833;p55">
              <a:extLst>
                <a:ext uri="{FF2B5EF4-FFF2-40B4-BE49-F238E27FC236}">
                  <a16:creationId xmlns:a16="http://schemas.microsoft.com/office/drawing/2014/main" id="{4F046D56-1745-4799-B62D-F131F239FCAD}"/>
                </a:ext>
              </a:extLst>
            </p:cNvPr>
            <p:cNvSpPr/>
            <p:nvPr/>
          </p:nvSpPr>
          <p:spPr>
            <a:xfrm>
              <a:off x="7654322" y="3385667"/>
              <a:ext cx="55623" cy="72310"/>
            </a:xfrm>
            <a:custGeom>
              <a:avLst/>
              <a:gdLst/>
              <a:ahLst/>
              <a:cxnLst/>
              <a:rect l="l" t="t" r="r" b="b"/>
              <a:pathLst>
                <a:path w="1430" h="1859" extrusionOk="0">
                  <a:moveTo>
                    <a:pt x="727" y="1"/>
                  </a:moveTo>
                  <a:cubicBezTo>
                    <a:pt x="531" y="1"/>
                    <a:pt x="334" y="25"/>
                    <a:pt x="144" y="72"/>
                  </a:cubicBezTo>
                  <a:cubicBezTo>
                    <a:pt x="48" y="96"/>
                    <a:pt x="1" y="191"/>
                    <a:pt x="48" y="287"/>
                  </a:cubicBezTo>
                  <a:lnTo>
                    <a:pt x="572" y="1739"/>
                  </a:lnTo>
                  <a:cubicBezTo>
                    <a:pt x="596" y="1811"/>
                    <a:pt x="667" y="1858"/>
                    <a:pt x="715" y="1858"/>
                  </a:cubicBezTo>
                  <a:cubicBezTo>
                    <a:pt x="787" y="1858"/>
                    <a:pt x="858" y="1811"/>
                    <a:pt x="882" y="1739"/>
                  </a:cubicBezTo>
                  <a:lnTo>
                    <a:pt x="1406" y="287"/>
                  </a:lnTo>
                  <a:cubicBezTo>
                    <a:pt x="1430" y="191"/>
                    <a:pt x="1382" y="96"/>
                    <a:pt x="1310" y="72"/>
                  </a:cubicBezTo>
                  <a:cubicBezTo>
                    <a:pt x="1120" y="25"/>
                    <a:pt x="923" y="1"/>
                    <a:pt x="727"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834;p55">
              <a:extLst>
                <a:ext uri="{FF2B5EF4-FFF2-40B4-BE49-F238E27FC236}">
                  <a16:creationId xmlns:a16="http://schemas.microsoft.com/office/drawing/2014/main" id="{33F653FF-2D82-4BE6-8CED-B45848561120}"/>
                </a:ext>
              </a:extLst>
            </p:cNvPr>
            <p:cNvSpPr/>
            <p:nvPr/>
          </p:nvSpPr>
          <p:spPr>
            <a:xfrm>
              <a:off x="7600608" y="3407682"/>
              <a:ext cx="73205" cy="58619"/>
            </a:xfrm>
            <a:custGeom>
              <a:avLst/>
              <a:gdLst/>
              <a:ahLst/>
              <a:cxnLst/>
              <a:rect l="l" t="t" r="r" b="b"/>
              <a:pathLst>
                <a:path w="1882" h="1507" extrusionOk="0">
                  <a:moveTo>
                    <a:pt x="715" y="0"/>
                  </a:moveTo>
                  <a:cubicBezTo>
                    <a:pt x="673" y="0"/>
                    <a:pt x="631" y="18"/>
                    <a:pt x="596" y="54"/>
                  </a:cubicBezTo>
                  <a:cubicBezTo>
                    <a:pt x="453" y="197"/>
                    <a:pt x="334" y="340"/>
                    <a:pt x="239" y="506"/>
                  </a:cubicBezTo>
                  <a:cubicBezTo>
                    <a:pt x="143" y="673"/>
                    <a:pt x="72" y="864"/>
                    <a:pt x="24" y="1054"/>
                  </a:cubicBezTo>
                  <a:cubicBezTo>
                    <a:pt x="0" y="1149"/>
                    <a:pt x="48" y="1221"/>
                    <a:pt x="143" y="1245"/>
                  </a:cubicBezTo>
                  <a:lnTo>
                    <a:pt x="1691" y="1507"/>
                  </a:lnTo>
                  <a:lnTo>
                    <a:pt x="1715" y="1507"/>
                  </a:lnTo>
                  <a:cubicBezTo>
                    <a:pt x="1763" y="1507"/>
                    <a:pt x="1810" y="1483"/>
                    <a:pt x="1834" y="1435"/>
                  </a:cubicBezTo>
                  <a:cubicBezTo>
                    <a:pt x="1882" y="1388"/>
                    <a:pt x="1858" y="1316"/>
                    <a:pt x="1834" y="1269"/>
                  </a:cubicBezTo>
                  <a:lnTo>
                    <a:pt x="834" y="54"/>
                  </a:lnTo>
                  <a:cubicBezTo>
                    <a:pt x="798" y="18"/>
                    <a:pt x="757" y="0"/>
                    <a:pt x="715"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835;p55">
              <a:extLst>
                <a:ext uri="{FF2B5EF4-FFF2-40B4-BE49-F238E27FC236}">
                  <a16:creationId xmlns:a16="http://schemas.microsoft.com/office/drawing/2014/main" id="{F5E3FFE9-9342-4EAA-A439-DA788A85A98D}"/>
                </a:ext>
              </a:extLst>
            </p:cNvPr>
            <p:cNvSpPr/>
            <p:nvPr/>
          </p:nvSpPr>
          <p:spPr>
            <a:xfrm>
              <a:off x="7600608" y="3472520"/>
              <a:ext cx="73205" cy="58852"/>
            </a:xfrm>
            <a:custGeom>
              <a:avLst/>
              <a:gdLst/>
              <a:ahLst/>
              <a:cxnLst/>
              <a:rect l="l" t="t" r="r" b="b"/>
              <a:pathLst>
                <a:path w="1882" h="1513" extrusionOk="0">
                  <a:moveTo>
                    <a:pt x="1719" y="0"/>
                  </a:moveTo>
                  <a:cubicBezTo>
                    <a:pt x="1710" y="0"/>
                    <a:pt x="1700" y="2"/>
                    <a:pt x="1691" y="6"/>
                  </a:cubicBezTo>
                  <a:lnTo>
                    <a:pt x="143" y="268"/>
                  </a:lnTo>
                  <a:cubicBezTo>
                    <a:pt x="48" y="292"/>
                    <a:pt x="0" y="364"/>
                    <a:pt x="24" y="459"/>
                  </a:cubicBezTo>
                  <a:cubicBezTo>
                    <a:pt x="72" y="649"/>
                    <a:pt x="143" y="840"/>
                    <a:pt x="239" y="1007"/>
                  </a:cubicBezTo>
                  <a:cubicBezTo>
                    <a:pt x="334" y="1173"/>
                    <a:pt x="453" y="1316"/>
                    <a:pt x="596" y="1459"/>
                  </a:cubicBezTo>
                  <a:cubicBezTo>
                    <a:pt x="631" y="1495"/>
                    <a:pt x="673" y="1513"/>
                    <a:pt x="715" y="1513"/>
                  </a:cubicBezTo>
                  <a:cubicBezTo>
                    <a:pt x="757" y="1513"/>
                    <a:pt x="798" y="1495"/>
                    <a:pt x="834" y="1459"/>
                  </a:cubicBezTo>
                  <a:lnTo>
                    <a:pt x="1834" y="245"/>
                  </a:lnTo>
                  <a:cubicBezTo>
                    <a:pt x="1858" y="197"/>
                    <a:pt x="1882" y="125"/>
                    <a:pt x="1834" y="78"/>
                  </a:cubicBezTo>
                  <a:cubicBezTo>
                    <a:pt x="1815" y="39"/>
                    <a:pt x="1763" y="0"/>
                    <a:pt x="1719"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836;p55">
              <a:extLst>
                <a:ext uri="{FF2B5EF4-FFF2-40B4-BE49-F238E27FC236}">
                  <a16:creationId xmlns:a16="http://schemas.microsoft.com/office/drawing/2014/main" id="{A9F4A964-021C-42DE-A1D3-052CC4BD261E}"/>
                </a:ext>
              </a:extLst>
            </p:cNvPr>
            <p:cNvSpPr/>
            <p:nvPr/>
          </p:nvSpPr>
          <p:spPr>
            <a:xfrm>
              <a:off x="7654322" y="3481077"/>
              <a:ext cx="55623" cy="72310"/>
            </a:xfrm>
            <a:custGeom>
              <a:avLst/>
              <a:gdLst/>
              <a:ahLst/>
              <a:cxnLst/>
              <a:rect l="l" t="t" r="r" b="b"/>
              <a:pathLst>
                <a:path w="1430" h="1859" extrusionOk="0">
                  <a:moveTo>
                    <a:pt x="715" y="1"/>
                  </a:moveTo>
                  <a:cubicBezTo>
                    <a:pt x="667" y="1"/>
                    <a:pt x="596" y="48"/>
                    <a:pt x="572" y="120"/>
                  </a:cubicBezTo>
                  <a:lnTo>
                    <a:pt x="48" y="1572"/>
                  </a:lnTo>
                  <a:cubicBezTo>
                    <a:pt x="1" y="1668"/>
                    <a:pt x="48" y="1763"/>
                    <a:pt x="144" y="1787"/>
                  </a:cubicBezTo>
                  <a:cubicBezTo>
                    <a:pt x="334" y="1834"/>
                    <a:pt x="525" y="1858"/>
                    <a:pt x="715" y="1858"/>
                  </a:cubicBezTo>
                  <a:cubicBezTo>
                    <a:pt x="929" y="1858"/>
                    <a:pt x="1120" y="1834"/>
                    <a:pt x="1310" y="1787"/>
                  </a:cubicBezTo>
                  <a:cubicBezTo>
                    <a:pt x="1382" y="1763"/>
                    <a:pt x="1430" y="1668"/>
                    <a:pt x="1406" y="1572"/>
                  </a:cubicBezTo>
                  <a:lnTo>
                    <a:pt x="882" y="120"/>
                  </a:lnTo>
                  <a:cubicBezTo>
                    <a:pt x="858" y="48"/>
                    <a:pt x="787" y="1"/>
                    <a:pt x="715"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837;p55">
              <a:extLst>
                <a:ext uri="{FF2B5EF4-FFF2-40B4-BE49-F238E27FC236}">
                  <a16:creationId xmlns:a16="http://schemas.microsoft.com/office/drawing/2014/main" id="{B9F3962E-2169-4A65-BFE2-120D6748A833}"/>
                </a:ext>
              </a:extLst>
            </p:cNvPr>
            <p:cNvSpPr/>
            <p:nvPr/>
          </p:nvSpPr>
          <p:spPr>
            <a:xfrm>
              <a:off x="7691389" y="3472520"/>
              <a:ext cx="73205" cy="58852"/>
            </a:xfrm>
            <a:custGeom>
              <a:avLst/>
              <a:gdLst/>
              <a:ahLst/>
              <a:cxnLst/>
              <a:rect l="l" t="t" r="r" b="b"/>
              <a:pathLst>
                <a:path w="1882" h="1513" extrusionOk="0">
                  <a:moveTo>
                    <a:pt x="163" y="0"/>
                  </a:moveTo>
                  <a:cubicBezTo>
                    <a:pt x="118" y="0"/>
                    <a:pt x="67" y="39"/>
                    <a:pt x="48" y="78"/>
                  </a:cubicBezTo>
                  <a:cubicBezTo>
                    <a:pt x="0" y="125"/>
                    <a:pt x="24" y="197"/>
                    <a:pt x="48" y="245"/>
                  </a:cubicBezTo>
                  <a:lnTo>
                    <a:pt x="1048" y="1459"/>
                  </a:lnTo>
                  <a:cubicBezTo>
                    <a:pt x="1084" y="1495"/>
                    <a:pt x="1125" y="1513"/>
                    <a:pt x="1167" y="1513"/>
                  </a:cubicBezTo>
                  <a:cubicBezTo>
                    <a:pt x="1209" y="1513"/>
                    <a:pt x="1250" y="1495"/>
                    <a:pt x="1286" y="1459"/>
                  </a:cubicBezTo>
                  <a:cubicBezTo>
                    <a:pt x="1429" y="1316"/>
                    <a:pt x="1548" y="1173"/>
                    <a:pt x="1643" y="1007"/>
                  </a:cubicBezTo>
                  <a:cubicBezTo>
                    <a:pt x="1739" y="840"/>
                    <a:pt x="1810" y="649"/>
                    <a:pt x="1858" y="459"/>
                  </a:cubicBezTo>
                  <a:cubicBezTo>
                    <a:pt x="1882" y="364"/>
                    <a:pt x="1834" y="292"/>
                    <a:pt x="1739" y="268"/>
                  </a:cubicBezTo>
                  <a:lnTo>
                    <a:pt x="191" y="6"/>
                  </a:lnTo>
                  <a:cubicBezTo>
                    <a:pt x="182" y="2"/>
                    <a:pt x="172" y="0"/>
                    <a:pt x="163"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838;p55">
              <a:extLst>
                <a:ext uri="{FF2B5EF4-FFF2-40B4-BE49-F238E27FC236}">
                  <a16:creationId xmlns:a16="http://schemas.microsoft.com/office/drawing/2014/main" id="{5436DD20-9976-4C0A-A46B-59B821055666}"/>
                </a:ext>
              </a:extLst>
            </p:cNvPr>
            <p:cNvSpPr/>
            <p:nvPr/>
          </p:nvSpPr>
          <p:spPr>
            <a:xfrm>
              <a:off x="7691389" y="3407682"/>
              <a:ext cx="73205" cy="58619"/>
            </a:xfrm>
            <a:custGeom>
              <a:avLst/>
              <a:gdLst/>
              <a:ahLst/>
              <a:cxnLst/>
              <a:rect l="l" t="t" r="r" b="b"/>
              <a:pathLst>
                <a:path w="1882" h="1507" extrusionOk="0">
                  <a:moveTo>
                    <a:pt x="1167" y="0"/>
                  </a:moveTo>
                  <a:cubicBezTo>
                    <a:pt x="1125" y="0"/>
                    <a:pt x="1084" y="18"/>
                    <a:pt x="1048" y="54"/>
                  </a:cubicBezTo>
                  <a:lnTo>
                    <a:pt x="48" y="1269"/>
                  </a:lnTo>
                  <a:cubicBezTo>
                    <a:pt x="24" y="1316"/>
                    <a:pt x="0" y="1388"/>
                    <a:pt x="48" y="1435"/>
                  </a:cubicBezTo>
                  <a:cubicBezTo>
                    <a:pt x="72" y="1483"/>
                    <a:pt x="119" y="1507"/>
                    <a:pt x="167" y="1507"/>
                  </a:cubicBezTo>
                  <a:lnTo>
                    <a:pt x="191" y="1507"/>
                  </a:lnTo>
                  <a:lnTo>
                    <a:pt x="1739" y="1245"/>
                  </a:lnTo>
                  <a:cubicBezTo>
                    <a:pt x="1834" y="1221"/>
                    <a:pt x="1882" y="1149"/>
                    <a:pt x="1858" y="1054"/>
                  </a:cubicBezTo>
                  <a:cubicBezTo>
                    <a:pt x="1810" y="864"/>
                    <a:pt x="1739" y="673"/>
                    <a:pt x="1643" y="506"/>
                  </a:cubicBezTo>
                  <a:cubicBezTo>
                    <a:pt x="1548" y="340"/>
                    <a:pt x="1429" y="197"/>
                    <a:pt x="1286" y="54"/>
                  </a:cubicBezTo>
                  <a:cubicBezTo>
                    <a:pt x="1250" y="18"/>
                    <a:pt x="1209" y="0"/>
                    <a:pt x="1167"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Audio 3">
            <a:hlinkClick r:id="" action="ppaction://media"/>
            <a:extLst>
              <a:ext uri="{FF2B5EF4-FFF2-40B4-BE49-F238E27FC236}">
                <a16:creationId xmlns:a16="http://schemas.microsoft.com/office/drawing/2014/main" id="{53CA524B-7155-408F-B48F-996CBA36233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55038" y="4554538"/>
            <a:ext cx="436562" cy="436562"/>
          </a:xfrm>
          <a:prstGeom prst="rect">
            <a:avLst/>
          </a:prstGeom>
        </p:spPr>
      </p:pic>
    </p:spTree>
    <p:custDataLst>
      <p:tags r:id="rId1"/>
    </p:custDataLst>
    <p:extLst>
      <p:ext uri="{BB962C8B-B14F-4D97-AF65-F5344CB8AC3E}">
        <p14:creationId xmlns:p14="http://schemas.microsoft.com/office/powerpoint/2010/main" val="238073549"/>
      </p:ext>
    </p:extLst>
  </p:cSld>
  <p:clrMapOvr>
    <a:masterClrMapping/>
  </p:clrMapOvr>
  <mc:AlternateContent xmlns:mc="http://schemas.openxmlformats.org/markup-compatibility/2006" xmlns:p14="http://schemas.microsoft.com/office/powerpoint/2010/main">
    <mc:Choice Requires="p14">
      <p:transition spd="slow" p14:dur="2000" advTm="28726"/>
    </mc:Choice>
    <mc:Fallback xmlns="">
      <p:transition spd="slow" advTm="28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fade">
                                      <p:cBhvr>
                                        <p:cTn id="24" dur="500"/>
                                        <p:tgtEl>
                                          <p:spTgt spid="1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Effect transition="in" filter="barn(inVertical)">
                                      <p:cBhvr>
                                        <p:cTn id="33" dur="500"/>
                                        <p:tgtEl>
                                          <p:spTgt spid="20">
                                            <p:txEl>
                                              <p:pRg st="0" end="0"/>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barn(inVertical)">
                                      <p:cBhvr>
                                        <p:cTn id="36" dur="500"/>
                                        <p:tgtEl>
                                          <p:spTgt spid="1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anim calcmode="lin" valueType="num">
                                      <p:cBhvr additive="base">
                                        <p:cTn id="4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51" presetID="1"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4"/>
                </p:tgtEl>
              </p:cMediaNode>
            </p:audio>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89"/>
        <p:cNvGrpSpPr/>
        <p:nvPr/>
      </p:nvGrpSpPr>
      <p:grpSpPr>
        <a:xfrm>
          <a:off x="0" y="0"/>
          <a:ext cx="0" cy="0"/>
          <a:chOff x="0" y="0"/>
          <a:chExt cx="0" cy="0"/>
        </a:xfrm>
      </p:grpSpPr>
      <p:sp>
        <p:nvSpPr>
          <p:cNvPr id="4690" name="Google Shape;4690;p53"/>
          <p:cNvSpPr txBox="1">
            <a:spLocks noGrp="1"/>
          </p:cNvSpPr>
          <p:nvPr>
            <p:ph type="title"/>
          </p:nvPr>
        </p:nvSpPr>
        <p:spPr>
          <a:xfrm>
            <a:off x="4677442" y="845168"/>
            <a:ext cx="4042199" cy="93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tx2">
                    <a:lumMod val="50000"/>
                  </a:schemeClr>
                </a:solidFill>
              </a:rPr>
              <a:t>SQA website </a:t>
            </a:r>
            <a:br>
              <a:rPr lang="en">
                <a:solidFill>
                  <a:schemeClr val="tx2">
                    <a:lumMod val="50000"/>
                  </a:schemeClr>
                </a:solidFill>
              </a:rPr>
            </a:br>
            <a:r>
              <a:rPr lang="en">
                <a:solidFill>
                  <a:schemeClr val="tx2">
                    <a:lumMod val="50000"/>
                  </a:schemeClr>
                </a:solidFill>
              </a:rPr>
              <a:t>Past papers</a:t>
            </a:r>
            <a:endParaRPr>
              <a:solidFill>
                <a:schemeClr val="tx2">
                  <a:lumMod val="50000"/>
                </a:schemeClr>
              </a:solidFill>
            </a:endParaRPr>
          </a:p>
        </p:txBody>
      </p:sp>
      <p:sp>
        <p:nvSpPr>
          <p:cNvPr id="4691" name="Google Shape;4691;p53"/>
          <p:cNvSpPr txBox="1">
            <a:spLocks noGrp="1"/>
          </p:cNvSpPr>
          <p:nvPr>
            <p:ph type="subTitle" idx="1"/>
          </p:nvPr>
        </p:nvSpPr>
        <p:spPr>
          <a:xfrm>
            <a:off x="4903716" y="2038457"/>
            <a:ext cx="3710894" cy="1148751"/>
          </a:xfrm>
          <a:prstGeom prst="rect">
            <a:avLst/>
          </a:prstGeom>
        </p:spPr>
        <p:txBody>
          <a:bodyPr spcFirstLastPara="1" wrap="square" lIns="91425" tIns="91425" rIns="91425" bIns="91425" anchor="ctr" anchorCtr="0">
            <a:noAutofit/>
          </a:bodyPr>
          <a:lstStyle/>
          <a:p>
            <a:pPr marL="0" lvl="0" indent="0" algn="l" rtl="0">
              <a:spcBef>
                <a:spcPts val="0"/>
              </a:spcBef>
              <a:spcAft>
                <a:spcPts val="600"/>
              </a:spcAft>
              <a:buNone/>
            </a:pPr>
            <a:r>
              <a:rPr lang="en"/>
              <a:t>Do lots of practice papers and questions! </a:t>
            </a:r>
          </a:p>
          <a:p>
            <a:pPr marL="0" lvl="0" indent="0" algn="l" rtl="0">
              <a:spcBef>
                <a:spcPts val="0"/>
              </a:spcBef>
              <a:spcAft>
                <a:spcPts val="0"/>
              </a:spcAft>
              <a:buNone/>
            </a:pPr>
            <a:r>
              <a:rPr lang="en-GB"/>
              <a:t>Once you have tried the questions and answers you could m</a:t>
            </a:r>
            <a:r>
              <a:rPr lang="en"/>
              <a:t>ake a spreadsheet and copy and paste questions and anwers under topics and types of questions, and you can also add the pupils answers and commentary. </a:t>
            </a:r>
            <a:endParaRPr/>
          </a:p>
        </p:txBody>
      </p:sp>
      <p:grpSp>
        <p:nvGrpSpPr>
          <p:cNvPr id="4692" name="Google Shape;4692;p53"/>
          <p:cNvGrpSpPr/>
          <p:nvPr/>
        </p:nvGrpSpPr>
        <p:grpSpPr>
          <a:xfrm>
            <a:off x="721895" y="941902"/>
            <a:ext cx="3594677" cy="3168560"/>
            <a:chOff x="1080700" y="1791230"/>
            <a:chExt cx="3235872" cy="2571345"/>
          </a:xfrm>
        </p:grpSpPr>
        <p:sp>
          <p:nvSpPr>
            <p:cNvPr id="4693" name="Google Shape;4693;p53"/>
            <p:cNvSpPr/>
            <p:nvPr/>
          </p:nvSpPr>
          <p:spPr>
            <a:xfrm>
              <a:off x="2320820" y="3815719"/>
              <a:ext cx="813648" cy="474978"/>
            </a:xfrm>
            <a:custGeom>
              <a:avLst/>
              <a:gdLst/>
              <a:ahLst/>
              <a:cxnLst/>
              <a:rect l="l" t="t" r="r" b="b"/>
              <a:pathLst>
                <a:path w="29834" h="17416" extrusionOk="0">
                  <a:moveTo>
                    <a:pt x="2511" y="0"/>
                  </a:moveTo>
                  <a:lnTo>
                    <a:pt x="0" y="17416"/>
                  </a:lnTo>
                  <a:lnTo>
                    <a:pt x="29833" y="17416"/>
                  </a:lnTo>
                  <a:lnTo>
                    <a:pt x="270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53"/>
            <p:cNvSpPr/>
            <p:nvPr/>
          </p:nvSpPr>
          <p:spPr>
            <a:xfrm>
              <a:off x="2038173" y="4294060"/>
              <a:ext cx="1378243" cy="68515"/>
            </a:xfrm>
            <a:custGeom>
              <a:avLst/>
              <a:gdLst/>
              <a:ahLst/>
              <a:cxnLst/>
              <a:rect l="l" t="t" r="r" b="b"/>
              <a:pathLst>
                <a:path w="50536" h="1256" extrusionOk="0">
                  <a:moveTo>
                    <a:pt x="1" y="1"/>
                  </a:moveTo>
                  <a:lnTo>
                    <a:pt x="1" y="1256"/>
                  </a:lnTo>
                  <a:lnTo>
                    <a:pt x="50536" y="1256"/>
                  </a:lnTo>
                  <a:lnTo>
                    <a:pt x="50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53"/>
            <p:cNvSpPr/>
            <p:nvPr/>
          </p:nvSpPr>
          <p:spPr>
            <a:xfrm>
              <a:off x="1080700" y="3561448"/>
              <a:ext cx="3235871" cy="304443"/>
            </a:xfrm>
            <a:custGeom>
              <a:avLst/>
              <a:gdLst/>
              <a:ahLst/>
              <a:cxnLst/>
              <a:rect l="l" t="t" r="r" b="b"/>
              <a:pathLst>
                <a:path w="116524" h="11163" extrusionOk="0">
                  <a:moveTo>
                    <a:pt x="0" y="1"/>
                  </a:moveTo>
                  <a:lnTo>
                    <a:pt x="0" y="6369"/>
                  </a:lnTo>
                  <a:cubicBezTo>
                    <a:pt x="0" y="9017"/>
                    <a:pt x="2169" y="11162"/>
                    <a:pt x="4816" y="11162"/>
                  </a:cubicBezTo>
                  <a:lnTo>
                    <a:pt x="111707" y="11162"/>
                  </a:lnTo>
                  <a:cubicBezTo>
                    <a:pt x="114355" y="11162"/>
                    <a:pt x="116523" y="9017"/>
                    <a:pt x="116523" y="6369"/>
                  </a:cubicBezTo>
                  <a:lnTo>
                    <a:pt x="1165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53"/>
            <p:cNvSpPr/>
            <p:nvPr/>
          </p:nvSpPr>
          <p:spPr>
            <a:xfrm>
              <a:off x="1080700" y="1791230"/>
              <a:ext cx="3235871" cy="1779749"/>
            </a:xfrm>
            <a:custGeom>
              <a:avLst/>
              <a:gdLst/>
              <a:ahLst/>
              <a:cxnLst/>
              <a:rect l="l" t="t" r="r" b="b"/>
              <a:pathLst>
                <a:path w="116524" h="65258" extrusionOk="0">
                  <a:moveTo>
                    <a:pt x="112209" y="3766"/>
                  </a:moveTo>
                  <a:lnTo>
                    <a:pt x="112209" y="61218"/>
                  </a:lnTo>
                  <a:lnTo>
                    <a:pt x="4314" y="61218"/>
                  </a:lnTo>
                  <a:lnTo>
                    <a:pt x="4314" y="3766"/>
                  </a:lnTo>
                  <a:close/>
                  <a:moveTo>
                    <a:pt x="4839" y="0"/>
                  </a:moveTo>
                  <a:cubicBezTo>
                    <a:pt x="2169" y="0"/>
                    <a:pt x="0" y="2169"/>
                    <a:pt x="0" y="4839"/>
                  </a:cubicBezTo>
                  <a:lnTo>
                    <a:pt x="0" y="65258"/>
                  </a:lnTo>
                  <a:lnTo>
                    <a:pt x="116523" y="65258"/>
                  </a:lnTo>
                  <a:lnTo>
                    <a:pt x="116523" y="4839"/>
                  </a:lnTo>
                  <a:cubicBezTo>
                    <a:pt x="116523" y="2169"/>
                    <a:pt x="114355" y="0"/>
                    <a:pt x="1116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53"/>
            <p:cNvSpPr/>
            <p:nvPr/>
          </p:nvSpPr>
          <p:spPr>
            <a:xfrm>
              <a:off x="2665697" y="3648858"/>
              <a:ext cx="123899" cy="124526"/>
            </a:xfrm>
            <a:custGeom>
              <a:avLst/>
              <a:gdLst/>
              <a:ahLst/>
              <a:cxnLst/>
              <a:rect l="l" t="t" r="r" b="b"/>
              <a:pathLst>
                <a:path w="4543" h="4566" extrusionOk="0">
                  <a:moveTo>
                    <a:pt x="2260" y="1"/>
                  </a:moveTo>
                  <a:cubicBezTo>
                    <a:pt x="1005" y="1"/>
                    <a:pt x="1" y="1028"/>
                    <a:pt x="1" y="2283"/>
                  </a:cubicBezTo>
                  <a:cubicBezTo>
                    <a:pt x="1" y="3539"/>
                    <a:pt x="1005" y="4566"/>
                    <a:pt x="2260" y="4566"/>
                  </a:cubicBezTo>
                  <a:cubicBezTo>
                    <a:pt x="3516" y="4566"/>
                    <a:pt x="4543" y="3539"/>
                    <a:pt x="4543" y="2283"/>
                  </a:cubicBezTo>
                  <a:cubicBezTo>
                    <a:pt x="4543" y="1028"/>
                    <a:pt x="3516" y="1"/>
                    <a:pt x="2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698" name="Google Shape;4698;p53"/>
          <p:cNvPicPr preferRelativeResize="0"/>
          <p:nvPr/>
        </p:nvPicPr>
        <p:blipFill rotWithShape="1">
          <a:blip r:embed="rId6">
            <a:alphaModFix/>
          </a:blip>
          <a:srcRect t="1454" b="5340"/>
          <a:stretch/>
        </p:blipFill>
        <p:spPr>
          <a:xfrm>
            <a:off x="899104" y="1121610"/>
            <a:ext cx="3260385" cy="1855345"/>
          </a:xfrm>
          <a:prstGeom prst="rect">
            <a:avLst/>
          </a:prstGeom>
          <a:noFill/>
          <a:ln>
            <a:noFill/>
          </a:ln>
        </p:spPr>
      </p:pic>
      <p:sp>
        <p:nvSpPr>
          <p:cNvPr id="2" name="TextBox 1">
            <a:extLst>
              <a:ext uri="{FF2B5EF4-FFF2-40B4-BE49-F238E27FC236}">
                <a16:creationId xmlns:a16="http://schemas.microsoft.com/office/drawing/2014/main" id="{70EAA499-EC1E-4451-A374-A2F08C811AD6}"/>
              </a:ext>
            </a:extLst>
          </p:cNvPr>
          <p:cNvSpPr txBox="1"/>
          <p:nvPr/>
        </p:nvSpPr>
        <p:spPr>
          <a:xfrm>
            <a:off x="1478539" y="1310618"/>
            <a:ext cx="2145059" cy="738664"/>
          </a:xfrm>
          <a:prstGeom prst="rect">
            <a:avLst/>
          </a:prstGeom>
          <a:solidFill>
            <a:schemeClr val="accent6"/>
          </a:solidFill>
        </p:spPr>
        <p:txBody>
          <a:bodyPr wrap="square" rtlCol="0">
            <a:spAutoFit/>
          </a:bodyPr>
          <a:lstStyle/>
          <a:p>
            <a:r>
              <a:rPr lang="en-GB"/>
              <a:t>Past papers link </a:t>
            </a:r>
            <a:r>
              <a:rPr lang="en-GB">
                <a:hlinkClick r:id="rId7"/>
              </a:rPr>
              <a:t>https://www.sqa.org.uk/sqa/47439.html</a:t>
            </a:r>
            <a:endParaRPr lang="en-GB"/>
          </a:p>
        </p:txBody>
      </p:sp>
      <p:pic>
        <p:nvPicPr>
          <p:cNvPr id="4" name="Picture 3" descr="Table&#10;&#10;Description automatically generated">
            <a:extLst>
              <a:ext uri="{FF2B5EF4-FFF2-40B4-BE49-F238E27FC236}">
                <a16:creationId xmlns:a16="http://schemas.microsoft.com/office/drawing/2014/main" id="{7FFA6375-B413-49DC-83DE-6610AA4E4C1B}"/>
              </a:ext>
            </a:extLst>
          </p:cNvPr>
          <p:cNvPicPr>
            <a:picLocks noChangeAspect="1"/>
          </p:cNvPicPr>
          <p:nvPr/>
        </p:nvPicPr>
        <p:blipFill rotWithShape="1">
          <a:blip r:embed="rId8"/>
          <a:srcRect l="6863" t="13386" r="13407" b="66834"/>
          <a:stretch/>
        </p:blipFill>
        <p:spPr>
          <a:xfrm>
            <a:off x="4104735" y="3432498"/>
            <a:ext cx="4934852" cy="1731668"/>
          </a:xfrm>
          <a:custGeom>
            <a:avLst/>
            <a:gdLst>
              <a:gd name="connsiteX0" fmla="*/ 0 w 4934852"/>
              <a:gd name="connsiteY0" fmla="*/ 0 h 1731668"/>
              <a:gd name="connsiteX1" fmla="*/ 498968 w 4934852"/>
              <a:gd name="connsiteY1" fmla="*/ 0 h 1731668"/>
              <a:gd name="connsiteX2" fmla="*/ 948588 w 4934852"/>
              <a:gd name="connsiteY2" fmla="*/ 0 h 1731668"/>
              <a:gd name="connsiteX3" fmla="*/ 1348860 w 4934852"/>
              <a:gd name="connsiteY3" fmla="*/ 0 h 1731668"/>
              <a:gd name="connsiteX4" fmla="*/ 1995873 w 4934852"/>
              <a:gd name="connsiteY4" fmla="*/ 0 h 1731668"/>
              <a:gd name="connsiteX5" fmla="*/ 2396145 w 4934852"/>
              <a:gd name="connsiteY5" fmla="*/ 0 h 1731668"/>
              <a:gd name="connsiteX6" fmla="*/ 2845765 w 4934852"/>
              <a:gd name="connsiteY6" fmla="*/ 0 h 1731668"/>
              <a:gd name="connsiteX7" fmla="*/ 3443430 w 4934852"/>
              <a:gd name="connsiteY7" fmla="*/ 0 h 1731668"/>
              <a:gd name="connsiteX8" fmla="*/ 3991747 w 4934852"/>
              <a:gd name="connsiteY8" fmla="*/ 0 h 1731668"/>
              <a:gd name="connsiteX9" fmla="*/ 4934852 w 4934852"/>
              <a:gd name="connsiteY9" fmla="*/ 0 h 1731668"/>
              <a:gd name="connsiteX10" fmla="*/ 4934852 w 4934852"/>
              <a:gd name="connsiteY10" fmla="*/ 559906 h 1731668"/>
              <a:gd name="connsiteX11" fmla="*/ 4934852 w 4934852"/>
              <a:gd name="connsiteY11" fmla="*/ 1154445 h 1731668"/>
              <a:gd name="connsiteX12" fmla="*/ 4934852 w 4934852"/>
              <a:gd name="connsiteY12" fmla="*/ 1731668 h 1731668"/>
              <a:gd name="connsiteX13" fmla="*/ 4337187 w 4934852"/>
              <a:gd name="connsiteY13" fmla="*/ 1731668 h 1731668"/>
              <a:gd name="connsiteX14" fmla="*/ 3690173 w 4934852"/>
              <a:gd name="connsiteY14" fmla="*/ 1731668 h 1731668"/>
              <a:gd name="connsiteX15" fmla="*/ 3191204 w 4934852"/>
              <a:gd name="connsiteY15" fmla="*/ 1731668 h 1731668"/>
              <a:gd name="connsiteX16" fmla="*/ 2544190 w 4934852"/>
              <a:gd name="connsiteY16" fmla="*/ 1731668 h 1731668"/>
              <a:gd name="connsiteX17" fmla="*/ 1995873 w 4934852"/>
              <a:gd name="connsiteY17" fmla="*/ 1731668 h 1731668"/>
              <a:gd name="connsiteX18" fmla="*/ 1398208 w 4934852"/>
              <a:gd name="connsiteY18" fmla="*/ 1731668 h 1731668"/>
              <a:gd name="connsiteX19" fmla="*/ 849891 w 4934852"/>
              <a:gd name="connsiteY19" fmla="*/ 1731668 h 1731668"/>
              <a:gd name="connsiteX20" fmla="*/ 0 w 4934852"/>
              <a:gd name="connsiteY20" fmla="*/ 1731668 h 1731668"/>
              <a:gd name="connsiteX21" fmla="*/ 0 w 4934852"/>
              <a:gd name="connsiteY21" fmla="*/ 1189079 h 1731668"/>
              <a:gd name="connsiteX22" fmla="*/ 0 w 4934852"/>
              <a:gd name="connsiteY22" fmla="*/ 611856 h 1731668"/>
              <a:gd name="connsiteX23" fmla="*/ 0 w 4934852"/>
              <a:gd name="connsiteY23" fmla="*/ 0 h 17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852" h="1731668" fill="none" extrusionOk="0">
                <a:moveTo>
                  <a:pt x="0" y="0"/>
                </a:moveTo>
                <a:cubicBezTo>
                  <a:pt x="101665" y="-26031"/>
                  <a:pt x="389908" y="45518"/>
                  <a:pt x="498968" y="0"/>
                </a:cubicBezTo>
                <a:cubicBezTo>
                  <a:pt x="608028" y="-45518"/>
                  <a:pt x="762742" y="403"/>
                  <a:pt x="948588" y="0"/>
                </a:cubicBezTo>
                <a:cubicBezTo>
                  <a:pt x="1134434" y="-403"/>
                  <a:pt x="1200520" y="33050"/>
                  <a:pt x="1348860" y="0"/>
                </a:cubicBezTo>
                <a:cubicBezTo>
                  <a:pt x="1497200" y="-33050"/>
                  <a:pt x="1765174" y="59819"/>
                  <a:pt x="1995873" y="0"/>
                </a:cubicBezTo>
                <a:cubicBezTo>
                  <a:pt x="2226572" y="-59819"/>
                  <a:pt x="2210042" y="34031"/>
                  <a:pt x="2396145" y="0"/>
                </a:cubicBezTo>
                <a:cubicBezTo>
                  <a:pt x="2582248" y="-34031"/>
                  <a:pt x="2680883" y="43788"/>
                  <a:pt x="2845765" y="0"/>
                </a:cubicBezTo>
                <a:cubicBezTo>
                  <a:pt x="3010647" y="-43788"/>
                  <a:pt x="3219007" y="16359"/>
                  <a:pt x="3443430" y="0"/>
                </a:cubicBezTo>
                <a:cubicBezTo>
                  <a:pt x="3667854" y="-16359"/>
                  <a:pt x="3813033" y="56801"/>
                  <a:pt x="3991747" y="0"/>
                </a:cubicBezTo>
                <a:cubicBezTo>
                  <a:pt x="4170461" y="-56801"/>
                  <a:pt x="4587917" y="24020"/>
                  <a:pt x="4934852" y="0"/>
                </a:cubicBezTo>
                <a:cubicBezTo>
                  <a:pt x="4938164" y="179470"/>
                  <a:pt x="4872146" y="434748"/>
                  <a:pt x="4934852" y="559906"/>
                </a:cubicBezTo>
                <a:cubicBezTo>
                  <a:pt x="4997558" y="685064"/>
                  <a:pt x="4865081" y="893431"/>
                  <a:pt x="4934852" y="1154445"/>
                </a:cubicBezTo>
                <a:cubicBezTo>
                  <a:pt x="5004623" y="1415459"/>
                  <a:pt x="4893062" y="1501622"/>
                  <a:pt x="4934852" y="1731668"/>
                </a:cubicBezTo>
                <a:cubicBezTo>
                  <a:pt x="4737482" y="1736926"/>
                  <a:pt x="4622787" y="1673206"/>
                  <a:pt x="4337187" y="1731668"/>
                </a:cubicBezTo>
                <a:cubicBezTo>
                  <a:pt x="4051588" y="1790130"/>
                  <a:pt x="3871713" y="1706966"/>
                  <a:pt x="3690173" y="1731668"/>
                </a:cubicBezTo>
                <a:cubicBezTo>
                  <a:pt x="3508633" y="1756370"/>
                  <a:pt x="3321438" y="1672072"/>
                  <a:pt x="3191204" y="1731668"/>
                </a:cubicBezTo>
                <a:cubicBezTo>
                  <a:pt x="3060970" y="1791264"/>
                  <a:pt x="2682494" y="1729922"/>
                  <a:pt x="2544190" y="1731668"/>
                </a:cubicBezTo>
                <a:cubicBezTo>
                  <a:pt x="2405886" y="1733414"/>
                  <a:pt x="2248255" y="1729730"/>
                  <a:pt x="1995873" y="1731668"/>
                </a:cubicBezTo>
                <a:cubicBezTo>
                  <a:pt x="1743491" y="1733606"/>
                  <a:pt x="1613489" y="1691030"/>
                  <a:pt x="1398208" y="1731668"/>
                </a:cubicBezTo>
                <a:cubicBezTo>
                  <a:pt x="1182927" y="1772306"/>
                  <a:pt x="977330" y="1672929"/>
                  <a:pt x="849891" y="1731668"/>
                </a:cubicBezTo>
                <a:cubicBezTo>
                  <a:pt x="722452" y="1790407"/>
                  <a:pt x="359068" y="1631029"/>
                  <a:pt x="0" y="1731668"/>
                </a:cubicBezTo>
                <a:cubicBezTo>
                  <a:pt x="-3327" y="1520585"/>
                  <a:pt x="50953" y="1387747"/>
                  <a:pt x="0" y="1189079"/>
                </a:cubicBezTo>
                <a:cubicBezTo>
                  <a:pt x="-50953" y="990411"/>
                  <a:pt x="59845" y="812014"/>
                  <a:pt x="0" y="611856"/>
                </a:cubicBezTo>
                <a:cubicBezTo>
                  <a:pt x="-59845" y="411698"/>
                  <a:pt x="7386" y="212109"/>
                  <a:pt x="0" y="0"/>
                </a:cubicBezTo>
                <a:close/>
              </a:path>
              <a:path w="4934852" h="1731668" stroke="0" extrusionOk="0">
                <a:moveTo>
                  <a:pt x="0" y="0"/>
                </a:moveTo>
                <a:cubicBezTo>
                  <a:pt x="214468" y="-10142"/>
                  <a:pt x="242907" y="27916"/>
                  <a:pt x="449620" y="0"/>
                </a:cubicBezTo>
                <a:cubicBezTo>
                  <a:pt x="656333" y="-27916"/>
                  <a:pt x="871641" y="56333"/>
                  <a:pt x="997937" y="0"/>
                </a:cubicBezTo>
                <a:cubicBezTo>
                  <a:pt x="1124233" y="-56333"/>
                  <a:pt x="1432082" y="62755"/>
                  <a:pt x="1644951" y="0"/>
                </a:cubicBezTo>
                <a:cubicBezTo>
                  <a:pt x="1857820" y="-62755"/>
                  <a:pt x="2035134" y="51045"/>
                  <a:pt x="2242616" y="0"/>
                </a:cubicBezTo>
                <a:cubicBezTo>
                  <a:pt x="2450099" y="-51045"/>
                  <a:pt x="2576242" y="28081"/>
                  <a:pt x="2692236" y="0"/>
                </a:cubicBezTo>
                <a:cubicBezTo>
                  <a:pt x="2808230" y="-28081"/>
                  <a:pt x="2964159" y="16483"/>
                  <a:pt x="3092507" y="0"/>
                </a:cubicBezTo>
                <a:cubicBezTo>
                  <a:pt x="3220855" y="-16483"/>
                  <a:pt x="3437280" y="39655"/>
                  <a:pt x="3739521" y="0"/>
                </a:cubicBezTo>
                <a:cubicBezTo>
                  <a:pt x="4041762" y="-39655"/>
                  <a:pt x="4163448" y="27695"/>
                  <a:pt x="4386535" y="0"/>
                </a:cubicBezTo>
                <a:cubicBezTo>
                  <a:pt x="4609622" y="-27695"/>
                  <a:pt x="4718986" y="12961"/>
                  <a:pt x="4934852" y="0"/>
                </a:cubicBezTo>
                <a:cubicBezTo>
                  <a:pt x="4993736" y="112888"/>
                  <a:pt x="4882817" y="293520"/>
                  <a:pt x="4934852" y="542589"/>
                </a:cubicBezTo>
                <a:cubicBezTo>
                  <a:pt x="4986887" y="791658"/>
                  <a:pt x="4927232" y="857417"/>
                  <a:pt x="4934852" y="1137129"/>
                </a:cubicBezTo>
                <a:cubicBezTo>
                  <a:pt x="4942472" y="1416841"/>
                  <a:pt x="4876869" y="1567590"/>
                  <a:pt x="4934852" y="1731668"/>
                </a:cubicBezTo>
                <a:cubicBezTo>
                  <a:pt x="4818691" y="1773378"/>
                  <a:pt x="4504310" y="1706888"/>
                  <a:pt x="4386535" y="1731668"/>
                </a:cubicBezTo>
                <a:cubicBezTo>
                  <a:pt x="4268760" y="1756448"/>
                  <a:pt x="4085191" y="1687254"/>
                  <a:pt x="3887567" y="1731668"/>
                </a:cubicBezTo>
                <a:cubicBezTo>
                  <a:pt x="3689943" y="1776082"/>
                  <a:pt x="3562170" y="1687031"/>
                  <a:pt x="3289901" y="1731668"/>
                </a:cubicBezTo>
                <a:cubicBezTo>
                  <a:pt x="3017632" y="1776305"/>
                  <a:pt x="2871326" y="1684697"/>
                  <a:pt x="2642887" y="1731668"/>
                </a:cubicBezTo>
                <a:cubicBezTo>
                  <a:pt x="2414448" y="1778639"/>
                  <a:pt x="2329774" y="1705352"/>
                  <a:pt x="2242616" y="1731668"/>
                </a:cubicBezTo>
                <a:cubicBezTo>
                  <a:pt x="2155458" y="1757984"/>
                  <a:pt x="1927001" y="1695601"/>
                  <a:pt x="1792996" y="1731668"/>
                </a:cubicBezTo>
                <a:cubicBezTo>
                  <a:pt x="1658991" y="1767735"/>
                  <a:pt x="1480347" y="1729015"/>
                  <a:pt x="1244679" y="1731668"/>
                </a:cubicBezTo>
                <a:cubicBezTo>
                  <a:pt x="1009011" y="1734321"/>
                  <a:pt x="793026" y="1686021"/>
                  <a:pt x="647014" y="1731668"/>
                </a:cubicBezTo>
                <a:cubicBezTo>
                  <a:pt x="501002" y="1777315"/>
                  <a:pt x="210098" y="1663795"/>
                  <a:pt x="0" y="1731668"/>
                </a:cubicBezTo>
                <a:cubicBezTo>
                  <a:pt x="-28900" y="1618164"/>
                  <a:pt x="33668" y="1313971"/>
                  <a:pt x="0" y="1206395"/>
                </a:cubicBezTo>
                <a:cubicBezTo>
                  <a:pt x="-33668" y="1098819"/>
                  <a:pt x="61439" y="811237"/>
                  <a:pt x="0" y="681123"/>
                </a:cubicBezTo>
                <a:cubicBezTo>
                  <a:pt x="-61439" y="551009"/>
                  <a:pt x="10984" y="271880"/>
                  <a:pt x="0" y="0"/>
                </a:cubicBezTo>
                <a:close/>
              </a:path>
            </a:pathLst>
          </a:custGeom>
          <a:ln>
            <a:solidFill>
              <a:schemeClr val="tx1"/>
            </a:solidFill>
            <a:extLst>
              <a:ext uri="{C807C97D-BFC1-408E-A445-0C87EB9F89A2}">
                <ask:lineSketchStyleProps xmlns:ask="http://schemas.microsoft.com/office/drawing/2018/sketchyshapes" sd="252596868">
                  <a:prstGeom prst="rect">
                    <a:avLst/>
                  </a:prstGeom>
                  <ask:type>
                    <ask:lineSketchScribble/>
                  </ask:type>
                </ask:lineSketchStyleProps>
              </a:ext>
            </a:extLst>
          </a:ln>
        </p:spPr>
      </p:pic>
      <p:sp>
        <p:nvSpPr>
          <p:cNvPr id="5" name="TextBox 4">
            <a:extLst>
              <a:ext uri="{FF2B5EF4-FFF2-40B4-BE49-F238E27FC236}">
                <a16:creationId xmlns:a16="http://schemas.microsoft.com/office/drawing/2014/main" id="{2A0349ED-64D7-4974-93ED-869232D2F3D3}"/>
              </a:ext>
            </a:extLst>
          </p:cNvPr>
          <p:cNvSpPr txBox="1"/>
          <p:nvPr/>
        </p:nvSpPr>
        <p:spPr>
          <a:xfrm>
            <a:off x="167914" y="3594386"/>
            <a:ext cx="3854336" cy="1754326"/>
          </a:xfrm>
          <a:prstGeom prst="rect">
            <a:avLst/>
          </a:prstGeom>
          <a:solidFill>
            <a:schemeClr val="accent5"/>
          </a:solidFill>
        </p:spPr>
        <p:txBody>
          <a:bodyPr wrap="square" rtlCol="0">
            <a:spAutoFit/>
          </a:bodyPr>
          <a:lstStyle/>
          <a:p>
            <a:r>
              <a:rPr lang="en-GB" sz="1200"/>
              <a:t>Other websites:</a:t>
            </a:r>
          </a:p>
          <a:p>
            <a:r>
              <a:rPr lang="en-GB" sz="1200">
                <a:hlinkClick r:id="rId9"/>
              </a:rPr>
              <a:t>Food a fact of life </a:t>
            </a:r>
            <a:r>
              <a:rPr lang="en-GB" sz="1200"/>
              <a:t>– lots of resources on SQA topics plus quizzes and games</a:t>
            </a:r>
          </a:p>
          <a:p>
            <a:r>
              <a:rPr lang="en-GB" sz="1200">
                <a:hlinkClick r:id="rId10"/>
              </a:rPr>
              <a:t>M&amp;S Marks in time </a:t>
            </a:r>
            <a:r>
              <a:rPr lang="en-GB" sz="1200"/>
              <a:t>– includes some resources on Food and nutrition</a:t>
            </a:r>
          </a:p>
          <a:p>
            <a:r>
              <a:rPr lang="en-GB" sz="1200">
                <a:hlinkClick r:id="rId11"/>
              </a:rPr>
              <a:t>British Nutrition Association</a:t>
            </a:r>
            <a:r>
              <a:rPr lang="en-GB" sz="1200"/>
              <a:t> - evidence-based information, education and expertise sustainable diets</a:t>
            </a:r>
          </a:p>
          <a:p>
            <a:r>
              <a:rPr lang="en-GB" sz="1200">
                <a:hlinkClick r:id="rId12"/>
              </a:rPr>
              <a:t>Healthy eating.org</a:t>
            </a:r>
            <a:r>
              <a:rPr lang="en-GB" sz="1200"/>
              <a:t> – nutrition resources for online learning</a:t>
            </a:r>
          </a:p>
        </p:txBody>
      </p:sp>
      <p:pic>
        <p:nvPicPr>
          <p:cNvPr id="9" name="Audio 8">
            <a:hlinkClick r:id="" action="ppaction://media"/>
            <a:extLst>
              <a:ext uri="{FF2B5EF4-FFF2-40B4-BE49-F238E27FC236}">
                <a16:creationId xmlns:a16="http://schemas.microsoft.com/office/drawing/2014/main" id="{57B4EF63-2584-4014-8969-E78DE772374A}"/>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555038" y="455453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3247"/>
    </mc:Choice>
    <mc:Fallback xmlns="">
      <p:transition spd="slow" advTm="53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691">
                                            <p:txEl>
                                              <p:pRg st="1" end="1"/>
                                            </p:txEl>
                                          </p:spTgt>
                                        </p:tgtEl>
                                        <p:attrNameLst>
                                          <p:attrName>style.visibility</p:attrName>
                                        </p:attrNameLst>
                                      </p:cBhvr>
                                      <p:to>
                                        <p:strVal val="visible"/>
                                      </p:to>
                                    </p:set>
                                    <p:animEffect transition="in" filter="wipe(down)">
                                      <p:cBhvr>
                                        <p:cTn id="11" dur="500"/>
                                        <p:tgtEl>
                                          <p:spTgt spid="4691">
                                            <p:txEl>
                                              <p:pRg st="1" end="1"/>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00"/>
        <p:cNvGrpSpPr/>
        <p:nvPr/>
      </p:nvGrpSpPr>
      <p:grpSpPr>
        <a:xfrm>
          <a:off x="0" y="0"/>
          <a:ext cx="0" cy="0"/>
          <a:chOff x="0" y="0"/>
          <a:chExt cx="0" cy="0"/>
        </a:xfrm>
      </p:grpSpPr>
      <p:grpSp>
        <p:nvGrpSpPr>
          <p:cNvPr id="3901" name="Google Shape;3901;p37"/>
          <p:cNvGrpSpPr/>
          <p:nvPr/>
        </p:nvGrpSpPr>
        <p:grpSpPr>
          <a:xfrm flipH="1">
            <a:off x="8087864" y="365600"/>
            <a:ext cx="392886" cy="472196"/>
            <a:chOff x="7700189" y="812975"/>
            <a:chExt cx="392886" cy="472196"/>
          </a:xfrm>
        </p:grpSpPr>
        <p:sp>
          <p:nvSpPr>
            <p:cNvPr id="3902" name="Google Shape;3902;p37"/>
            <p:cNvSpPr/>
            <p:nvPr/>
          </p:nvSpPr>
          <p:spPr>
            <a:xfrm>
              <a:off x="7788272" y="812975"/>
              <a:ext cx="304803" cy="294228"/>
            </a:xfrm>
            <a:custGeom>
              <a:avLst/>
              <a:gdLst/>
              <a:ahLst/>
              <a:cxnLst/>
              <a:rect l="l" t="t" r="r" b="b"/>
              <a:pathLst>
                <a:path w="20522" h="19810" extrusionOk="0">
                  <a:moveTo>
                    <a:pt x="1069" y="9134"/>
                  </a:moveTo>
                  <a:cubicBezTo>
                    <a:pt x="475" y="10083"/>
                    <a:pt x="1" y="11150"/>
                    <a:pt x="1" y="12218"/>
                  </a:cubicBezTo>
                  <a:cubicBezTo>
                    <a:pt x="1" y="13879"/>
                    <a:pt x="1069" y="15302"/>
                    <a:pt x="2017" y="16607"/>
                  </a:cubicBezTo>
                  <a:cubicBezTo>
                    <a:pt x="3085" y="17912"/>
                    <a:pt x="4271" y="19335"/>
                    <a:pt x="5813" y="19691"/>
                  </a:cubicBezTo>
                  <a:cubicBezTo>
                    <a:pt x="7118" y="19810"/>
                    <a:pt x="8423" y="19335"/>
                    <a:pt x="9609" y="18742"/>
                  </a:cubicBezTo>
                  <a:cubicBezTo>
                    <a:pt x="11388" y="17912"/>
                    <a:pt x="13168" y="17081"/>
                    <a:pt x="14947" y="16251"/>
                  </a:cubicBezTo>
                  <a:cubicBezTo>
                    <a:pt x="16489" y="15658"/>
                    <a:pt x="18031" y="14828"/>
                    <a:pt x="18980" y="13641"/>
                  </a:cubicBezTo>
                  <a:cubicBezTo>
                    <a:pt x="20522" y="11506"/>
                    <a:pt x="20047" y="8304"/>
                    <a:pt x="18268" y="6169"/>
                  </a:cubicBezTo>
                  <a:cubicBezTo>
                    <a:pt x="13168" y="0"/>
                    <a:pt x="4746" y="3203"/>
                    <a:pt x="1069"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37"/>
            <p:cNvSpPr/>
            <p:nvPr/>
          </p:nvSpPr>
          <p:spPr>
            <a:xfrm>
              <a:off x="7703710" y="1149501"/>
              <a:ext cx="77530" cy="77530"/>
            </a:xfrm>
            <a:custGeom>
              <a:avLst/>
              <a:gdLst/>
              <a:ahLst/>
              <a:cxnLst/>
              <a:rect l="l" t="t" r="r" b="b"/>
              <a:pathLst>
                <a:path w="5220" h="5220" extrusionOk="0">
                  <a:moveTo>
                    <a:pt x="2966" y="238"/>
                  </a:moveTo>
                  <a:cubicBezTo>
                    <a:pt x="1542" y="0"/>
                    <a:pt x="0" y="1305"/>
                    <a:pt x="238" y="2847"/>
                  </a:cubicBezTo>
                  <a:cubicBezTo>
                    <a:pt x="356" y="4271"/>
                    <a:pt x="2135" y="5220"/>
                    <a:pt x="3440" y="4626"/>
                  </a:cubicBezTo>
                  <a:cubicBezTo>
                    <a:pt x="4745" y="4033"/>
                    <a:pt x="5220" y="2017"/>
                    <a:pt x="4152"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37"/>
            <p:cNvSpPr/>
            <p:nvPr/>
          </p:nvSpPr>
          <p:spPr>
            <a:xfrm>
              <a:off x="7901041" y="857016"/>
              <a:ext cx="151525" cy="72257"/>
            </a:xfrm>
            <a:custGeom>
              <a:avLst/>
              <a:gdLst/>
              <a:ahLst/>
              <a:cxnLst/>
              <a:rect l="l" t="t" r="r" b="b"/>
              <a:pathLst>
                <a:path w="10202" h="4865" extrusionOk="0">
                  <a:moveTo>
                    <a:pt x="1" y="1543"/>
                  </a:moveTo>
                  <a:cubicBezTo>
                    <a:pt x="1" y="1543"/>
                    <a:pt x="3322" y="1"/>
                    <a:pt x="6287" y="1068"/>
                  </a:cubicBezTo>
                  <a:cubicBezTo>
                    <a:pt x="9253" y="2136"/>
                    <a:pt x="10202" y="4864"/>
                    <a:pt x="10202" y="4864"/>
                  </a:cubicBezTo>
                  <a:cubicBezTo>
                    <a:pt x="10202" y="4864"/>
                    <a:pt x="7592" y="119"/>
                    <a:pt x="1" y="15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37"/>
            <p:cNvSpPr/>
            <p:nvPr/>
          </p:nvSpPr>
          <p:spPr>
            <a:xfrm>
              <a:off x="8061372" y="948634"/>
              <a:ext cx="15877" cy="37012"/>
            </a:xfrm>
            <a:custGeom>
              <a:avLst/>
              <a:gdLst/>
              <a:ahLst/>
              <a:cxnLst/>
              <a:rect l="l" t="t" r="r" b="b"/>
              <a:pathLst>
                <a:path w="1069" h="2492" extrusionOk="0">
                  <a:moveTo>
                    <a:pt x="357" y="1"/>
                  </a:moveTo>
                  <a:cubicBezTo>
                    <a:pt x="357" y="1"/>
                    <a:pt x="1068" y="1899"/>
                    <a:pt x="1" y="2492"/>
                  </a:cubicBezTo>
                  <a:cubicBezTo>
                    <a:pt x="1" y="2492"/>
                    <a:pt x="594" y="1187"/>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37"/>
            <p:cNvSpPr/>
            <p:nvPr/>
          </p:nvSpPr>
          <p:spPr>
            <a:xfrm>
              <a:off x="7737190" y="1156542"/>
              <a:ext cx="26437" cy="19397"/>
            </a:xfrm>
            <a:custGeom>
              <a:avLst/>
              <a:gdLst/>
              <a:ahLst/>
              <a:cxnLst/>
              <a:rect l="l" t="t" r="r" b="b"/>
              <a:pathLst>
                <a:path w="1780" h="1306" extrusionOk="0">
                  <a:moveTo>
                    <a:pt x="0" y="357"/>
                  </a:moveTo>
                  <a:cubicBezTo>
                    <a:pt x="0" y="357"/>
                    <a:pt x="1542" y="1"/>
                    <a:pt x="1779" y="1306"/>
                  </a:cubicBezTo>
                  <a:cubicBezTo>
                    <a:pt x="1779" y="1306"/>
                    <a:pt x="1186" y="713"/>
                    <a:pt x="0" y="3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37"/>
            <p:cNvSpPr/>
            <p:nvPr/>
          </p:nvSpPr>
          <p:spPr>
            <a:xfrm>
              <a:off x="7700189" y="1232311"/>
              <a:ext cx="49340" cy="52860"/>
            </a:xfrm>
            <a:custGeom>
              <a:avLst/>
              <a:gdLst/>
              <a:ahLst/>
              <a:cxnLst/>
              <a:rect l="l" t="t" r="r" b="b"/>
              <a:pathLst>
                <a:path w="3322" h="3559" extrusionOk="0">
                  <a:moveTo>
                    <a:pt x="237" y="1780"/>
                  </a:moveTo>
                  <a:cubicBezTo>
                    <a:pt x="119" y="831"/>
                    <a:pt x="1424" y="0"/>
                    <a:pt x="2254" y="356"/>
                  </a:cubicBezTo>
                  <a:cubicBezTo>
                    <a:pt x="3203" y="831"/>
                    <a:pt x="3321" y="2136"/>
                    <a:pt x="2610" y="2847"/>
                  </a:cubicBezTo>
                  <a:cubicBezTo>
                    <a:pt x="1898" y="3559"/>
                    <a:pt x="593" y="3440"/>
                    <a:pt x="0" y="26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37"/>
            <p:cNvSpPr/>
            <p:nvPr/>
          </p:nvSpPr>
          <p:spPr>
            <a:xfrm>
              <a:off x="7716038" y="1235831"/>
              <a:ext cx="29972" cy="22917"/>
            </a:xfrm>
            <a:custGeom>
              <a:avLst/>
              <a:gdLst/>
              <a:ahLst/>
              <a:cxnLst/>
              <a:rect l="l" t="t" r="r" b="b"/>
              <a:pathLst>
                <a:path w="2018" h="1543" extrusionOk="0">
                  <a:moveTo>
                    <a:pt x="1" y="594"/>
                  </a:moveTo>
                  <a:cubicBezTo>
                    <a:pt x="1" y="594"/>
                    <a:pt x="475" y="1"/>
                    <a:pt x="1305" y="356"/>
                  </a:cubicBezTo>
                  <a:cubicBezTo>
                    <a:pt x="2017" y="712"/>
                    <a:pt x="1780" y="1543"/>
                    <a:pt x="1780" y="1543"/>
                  </a:cubicBezTo>
                  <a:cubicBezTo>
                    <a:pt x="1780" y="1543"/>
                    <a:pt x="1543" y="950"/>
                    <a:pt x="1068" y="594"/>
                  </a:cubicBezTo>
                  <a:cubicBezTo>
                    <a:pt x="594" y="238"/>
                    <a:pt x="1" y="594"/>
                    <a:pt x="1"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9" name="Google Shape;3909;p37"/>
          <p:cNvSpPr txBox="1">
            <a:spLocks noGrp="1"/>
          </p:cNvSpPr>
          <p:nvPr>
            <p:ph type="title"/>
          </p:nvPr>
        </p:nvSpPr>
        <p:spPr>
          <a:xfrm>
            <a:off x="1145055" y="528837"/>
            <a:ext cx="6367800" cy="359305"/>
          </a:xfrm>
          <a:prstGeom prst="rect">
            <a:avLst/>
          </a:prstGeom>
        </p:spPr>
        <p:txBody>
          <a:bodyPr spcFirstLastPara="1" wrap="square" lIns="91425" tIns="91425" rIns="91425" bIns="91425" anchor="ctr" anchorCtr="0">
            <a:noAutofit/>
          </a:bodyPr>
          <a:lstStyle/>
          <a:p>
            <a:pPr marL="0" lvl="0" indent="0" algn="ctr" rtl="0">
              <a:spcBef>
                <a:spcPts val="0"/>
              </a:spcBef>
              <a:spcAft>
                <a:spcPts val="600"/>
              </a:spcAft>
              <a:buNone/>
            </a:pPr>
            <a:r>
              <a:rPr lang="en" sz="2800">
                <a:solidFill>
                  <a:schemeClr val="bg2">
                    <a:lumMod val="75000"/>
                  </a:schemeClr>
                </a:solidFill>
              </a:rPr>
              <a:t>HE Department Support</a:t>
            </a:r>
            <a:br>
              <a:rPr lang="en" sz="2800">
                <a:solidFill>
                  <a:schemeClr val="bg2">
                    <a:lumMod val="75000"/>
                  </a:schemeClr>
                </a:solidFill>
              </a:rPr>
            </a:br>
            <a:endParaRPr sz="2800">
              <a:solidFill>
                <a:schemeClr val="bg2">
                  <a:lumMod val="75000"/>
                </a:schemeClr>
              </a:solidFill>
            </a:endParaRPr>
          </a:p>
        </p:txBody>
      </p:sp>
      <p:grpSp>
        <p:nvGrpSpPr>
          <p:cNvPr id="3910" name="Google Shape;3910;p37"/>
          <p:cNvGrpSpPr/>
          <p:nvPr/>
        </p:nvGrpSpPr>
        <p:grpSpPr>
          <a:xfrm rot="-5840890">
            <a:off x="790627" y="2234917"/>
            <a:ext cx="392891" cy="472202"/>
            <a:chOff x="7802545" y="806791"/>
            <a:chExt cx="392886" cy="472196"/>
          </a:xfrm>
        </p:grpSpPr>
        <p:sp>
          <p:nvSpPr>
            <p:cNvPr id="3911" name="Google Shape;3911;p37"/>
            <p:cNvSpPr/>
            <p:nvPr/>
          </p:nvSpPr>
          <p:spPr>
            <a:xfrm>
              <a:off x="7890627" y="806791"/>
              <a:ext cx="304803" cy="294228"/>
            </a:xfrm>
            <a:custGeom>
              <a:avLst/>
              <a:gdLst/>
              <a:ahLst/>
              <a:cxnLst/>
              <a:rect l="l" t="t" r="r" b="b"/>
              <a:pathLst>
                <a:path w="20522" h="19810" extrusionOk="0">
                  <a:moveTo>
                    <a:pt x="1069" y="9134"/>
                  </a:moveTo>
                  <a:cubicBezTo>
                    <a:pt x="475" y="10083"/>
                    <a:pt x="1" y="11150"/>
                    <a:pt x="1" y="12218"/>
                  </a:cubicBezTo>
                  <a:cubicBezTo>
                    <a:pt x="1" y="13879"/>
                    <a:pt x="1069" y="15302"/>
                    <a:pt x="2017" y="16607"/>
                  </a:cubicBezTo>
                  <a:cubicBezTo>
                    <a:pt x="3085" y="17912"/>
                    <a:pt x="4271" y="19335"/>
                    <a:pt x="5813" y="19691"/>
                  </a:cubicBezTo>
                  <a:cubicBezTo>
                    <a:pt x="7118" y="19810"/>
                    <a:pt x="8423" y="19335"/>
                    <a:pt x="9609" y="18742"/>
                  </a:cubicBezTo>
                  <a:cubicBezTo>
                    <a:pt x="11388" y="17912"/>
                    <a:pt x="13168" y="17081"/>
                    <a:pt x="14947" y="16251"/>
                  </a:cubicBezTo>
                  <a:cubicBezTo>
                    <a:pt x="16489" y="15658"/>
                    <a:pt x="18031" y="14828"/>
                    <a:pt x="18980" y="13641"/>
                  </a:cubicBezTo>
                  <a:cubicBezTo>
                    <a:pt x="20522" y="11506"/>
                    <a:pt x="20047" y="8304"/>
                    <a:pt x="18268" y="6169"/>
                  </a:cubicBezTo>
                  <a:cubicBezTo>
                    <a:pt x="13168" y="0"/>
                    <a:pt x="4746" y="3203"/>
                    <a:pt x="1069"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37"/>
            <p:cNvSpPr/>
            <p:nvPr/>
          </p:nvSpPr>
          <p:spPr>
            <a:xfrm>
              <a:off x="7806065" y="1143317"/>
              <a:ext cx="77530" cy="77530"/>
            </a:xfrm>
            <a:custGeom>
              <a:avLst/>
              <a:gdLst/>
              <a:ahLst/>
              <a:cxnLst/>
              <a:rect l="l" t="t" r="r" b="b"/>
              <a:pathLst>
                <a:path w="5220" h="5220" extrusionOk="0">
                  <a:moveTo>
                    <a:pt x="2966" y="238"/>
                  </a:moveTo>
                  <a:cubicBezTo>
                    <a:pt x="1542" y="0"/>
                    <a:pt x="0" y="1305"/>
                    <a:pt x="238" y="2847"/>
                  </a:cubicBezTo>
                  <a:cubicBezTo>
                    <a:pt x="356" y="4271"/>
                    <a:pt x="2135" y="5220"/>
                    <a:pt x="3440" y="4626"/>
                  </a:cubicBezTo>
                  <a:cubicBezTo>
                    <a:pt x="4745" y="4033"/>
                    <a:pt x="5220" y="2017"/>
                    <a:pt x="4152"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37"/>
            <p:cNvSpPr/>
            <p:nvPr/>
          </p:nvSpPr>
          <p:spPr>
            <a:xfrm>
              <a:off x="8003397" y="850832"/>
              <a:ext cx="151525" cy="72257"/>
            </a:xfrm>
            <a:custGeom>
              <a:avLst/>
              <a:gdLst/>
              <a:ahLst/>
              <a:cxnLst/>
              <a:rect l="l" t="t" r="r" b="b"/>
              <a:pathLst>
                <a:path w="10202" h="4865" extrusionOk="0">
                  <a:moveTo>
                    <a:pt x="1" y="1543"/>
                  </a:moveTo>
                  <a:cubicBezTo>
                    <a:pt x="1" y="1543"/>
                    <a:pt x="3322" y="1"/>
                    <a:pt x="6287" y="1068"/>
                  </a:cubicBezTo>
                  <a:cubicBezTo>
                    <a:pt x="9253" y="2136"/>
                    <a:pt x="10202" y="4864"/>
                    <a:pt x="10202" y="4864"/>
                  </a:cubicBezTo>
                  <a:cubicBezTo>
                    <a:pt x="10202" y="4864"/>
                    <a:pt x="7592" y="119"/>
                    <a:pt x="1" y="15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37"/>
            <p:cNvSpPr/>
            <p:nvPr/>
          </p:nvSpPr>
          <p:spPr>
            <a:xfrm>
              <a:off x="8163728" y="942450"/>
              <a:ext cx="15877" cy="37012"/>
            </a:xfrm>
            <a:custGeom>
              <a:avLst/>
              <a:gdLst/>
              <a:ahLst/>
              <a:cxnLst/>
              <a:rect l="l" t="t" r="r" b="b"/>
              <a:pathLst>
                <a:path w="1069" h="2492" extrusionOk="0">
                  <a:moveTo>
                    <a:pt x="357" y="1"/>
                  </a:moveTo>
                  <a:cubicBezTo>
                    <a:pt x="357" y="1"/>
                    <a:pt x="1068" y="1899"/>
                    <a:pt x="1" y="2492"/>
                  </a:cubicBezTo>
                  <a:cubicBezTo>
                    <a:pt x="1" y="2492"/>
                    <a:pt x="594" y="1187"/>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37"/>
            <p:cNvSpPr/>
            <p:nvPr/>
          </p:nvSpPr>
          <p:spPr>
            <a:xfrm>
              <a:off x="7839545" y="1150357"/>
              <a:ext cx="26437" cy="19397"/>
            </a:xfrm>
            <a:custGeom>
              <a:avLst/>
              <a:gdLst/>
              <a:ahLst/>
              <a:cxnLst/>
              <a:rect l="l" t="t" r="r" b="b"/>
              <a:pathLst>
                <a:path w="1780" h="1306" extrusionOk="0">
                  <a:moveTo>
                    <a:pt x="0" y="357"/>
                  </a:moveTo>
                  <a:cubicBezTo>
                    <a:pt x="0" y="357"/>
                    <a:pt x="1542" y="1"/>
                    <a:pt x="1779" y="1306"/>
                  </a:cubicBezTo>
                  <a:cubicBezTo>
                    <a:pt x="1779" y="1306"/>
                    <a:pt x="1186" y="713"/>
                    <a:pt x="0" y="3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37"/>
            <p:cNvSpPr/>
            <p:nvPr/>
          </p:nvSpPr>
          <p:spPr>
            <a:xfrm>
              <a:off x="7802545" y="1226126"/>
              <a:ext cx="49340" cy="52860"/>
            </a:xfrm>
            <a:custGeom>
              <a:avLst/>
              <a:gdLst/>
              <a:ahLst/>
              <a:cxnLst/>
              <a:rect l="l" t="t" r="r" b="b"/>
              <a:pathLst>
                <a:path w="3322" h="3559" extrusionOk="0">
                  <a:moveTo>
                    <a:pt x="237" y="1780"/>
                  </a:moveTo>
                  <a:cubicBezTo>
                    <a:pt x="119" y="831"/>
                    <a:pt x="1424" y="0"/>
                    <a:pt x="2254" y="356"/>
                  </a:cubicBezTo>
                  <a:cubicBezTo>
                    <a:pt x="3203" y="831"/>
                    <a:pt x="3321" y="2136"/>
                    <a:pt x="2610" y="2847"/>
                  </a:cubicBezTo>
                  <a:cubicBezTo>
                    <a:pt x="1898" y="3559"/>
                    <a:pt x="593" y="3440"/>
                    <a:pt x="0" y="26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37"/>
            <p:cNvSpPr/>
            <p:nvPr/>
          </p:nvSpPr>
          <p:spPr>
            <a:xfrm>
              <a:off x="7818393" y="1229646"/>
              <a:ext cx="29972" cy="22917"/>
            </a:xfrm>
            <a:custGeom>
              <a:avLst/>
              <a:gdLst/>
              <a:ahLst/>
              <a:cxnLst/>
              <a:rect l="l" t="t" r="r" b="b"/>
              <a:pathLst>
                <a:path w="2018" h="1543" extrusionOk="0">
                  <a:moveTo>
                    <a:pt x="1" y="594"/>
                  </a:moveTo>
                  <a:cubicBezTo>
                    <a:pt x="1" y="594"/>
                    <a:pt x="475" y="1"/>
                    <a:pt x="1305" y="356"/>
                  </a:cubicBezTo>
                  <a:cubicBezTo>
                    <a:pt x="2017" y="712"/>
                    <a:pt x="1780" y="1543"/>
                    <a:pt x="1780" y="1543"/>
                  </a:cubicBezTo>
                  <a:cubicBezTo>
                    <a:pt x="1780" y="1543"/>
                    <a:pt x="1543" y="950"/>
                    <a:pt x="1068" y="594"/>
                  </a:cubicBezTo>
                  <a:cubicBezTo>
                    <a:pt x="594" y="238"/>
                    <a:pt x="1" y="594"/>
                    <a:pt x="1"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TextBox 19">
            <a:extLst>
              <a:ext uri="{FF2B5EF4-FFF2-40B4-BE49-F238E27FC236}">
                <a16:creationId xmlns:a16="http://schemas.microsoft.com/office/drawing/2014/main" id="{8CAA015D-1DE9-4F6E-9FA3-EE23FC51FF9A}"/>
              </a:ext>
            </a:extLst>
          </p:cNvPr>
          <p:cNvSpPr txBox="1"/>
          <p:nvPr/>
        </p:nvSpPr>
        <p:spPr>
          <a:xfrm>
            <a:off x="1249676" y="965807"/>
            <a:ext cx="5029201" cy="1877437"/>
          </a:xfrm>
          <a:prstGeom prst="rect">
            <a:avLst/>
          </a:prstGeom>
          <a:noFill/>
        </p:spPr>
        <p:txBody>
          <a:bodyPr wrap="square">
            <a:spAutoFit/>
          </a:bodyPr>
          <a:lstStyle/>
          <a:p>
            <a:pPr marL="0" lvl="0" indent="0" algn="l" rtl="0">
              <a:spcBef>
                <a:spcPts val="0"/>
              </a:spcBef>
              <a:spcAft>
                <a:spcPts val="600"/>
              </a:spcAft>
              <a:buNone/>
            </a:pPr>
            <a:r>
              <a:rPr lang="en-GB" sz="1600" b="1">
                <a:solidFill>
                  <a:schemeClr val="accent2">
                    <a:lumMod val="60000"/>
                    <a:lumOff val="40000"/>
                  </a:schemeClr>
                </a:solidFill>
              </a:rPr>
              <a:t>Slides and resources </a:t>
            </a:r>
            <a:r>
              <a:rPr lang="en-GB" sz="1600"/>
              <a:t>on Google classroom</a:t>
            </a:r>
          </a:p>
          <a:p>
            <a:pPr marL="0" lvl="0" indent="0" algn="l" rtl="0">
              <a:spcBef>
                <a:spcPts val="0"/>
              </a:spcBef>
              <a:spcAft>
                <a:spcPts val="600"/>
              </a:spcAft>
              <a:buNone/>
            </a:pPr>
            <a:r>
              <a:rPr lang="en-GB" sz="1600" b="1">
                <a:solidFill>
                  <a:srgbClr val="7030A0"/>
                </a:solidFill>
              </a:rPr>
              <a:t>Revision booklet </a:t>
            </a:r>
            <a:r>
              <a:rPr lang="en-GB" sz="1600"/>
              <a:t>with questions for each topic, and answer sheet when completed.</a:t>
            </a:r>
          </a:p>
          <a:p>
            <a:pPr marL="0" lvl="0" indent="0" algn="l" rtl="0">
              <a:spcBef>
                <a:spcPts val="0"/>
              </a:spcBef>
              <a:spcAft>
                <a:spcPts val="600"/>
              </a:spcAft>
              <a:buNone/>
            </a:pPr>
            <a:r>
              <a:rPr lang="en-GB" sz="1600" b="1">
                <a:solidFill>
                  <a:schemeClr val="accent2">
                    <a:lumMod val="60000"/>
                    <a:lumOff val="40000"/>
                  </a:schemeClr>
                </a:solidFill>
              </a:rPr>
              <a:t>After school </a:t>
            </a:r>
            <a:r>
              <a:rPr lang="en-GB" sz="1600"/>
              <a:t>on Tuesday</a:t>
            </a:r>
          </a:p>
          <a:p>
            <a:pPr marL="0" lvl="0" indent="0" algn="l" rtl="0">
              <a:spcBef>
                <a:spcPts val="0"/>
              </a:spcBef>
              <a:spcAft>
                <a:spcPts val="600"/>
              </a:spcAft>
              <a:buNone/>
            </a:pPr>
            <a:r>
              <a:rPr lang="en-GB" sz="1600" b="1">
                <a:solidFill>
                  <a:schemeClr val="accent2">
                    <a:lumMod val="60000"/>
                    <a:lumOff val="40000"/>
                  </a:schemeClr>
                </a:solidFill>
              </a:rPr>
              <a:t>Lunch time </a:t>
            </a:r>
            <a:r>
              <a:rPr lang="en-GB" sz="1600"/>
              <a:t>Friday</a:t>
            </a:r>
          </a:p>
          <a:p>
            <a:pPr marL="0" lvl="0" indent="0" algn="l" rtl="0">
              <a:spcBef>
                <a:spcPts val="0"/>
              </a:spcBef>
              <a:spcAft>
                <a:spcPts val="600"/>
              </a:spcAft>
              <a:buNone/>
            </a:pPr>
            <a:r>
              <a:rPr lang="en-GB" sz="1600" b="1">
                <a:solidFill>
                  <a:schemeClr val="tx2">
                    <a:lumMod val="75000"/>
                  </a:schemeClr>
                </a:solidFill>
              </a:rPr>
              <a:t>Ask your teacher </a:t>
            </a:r>
            <a:r>
              <a:rPr lang="en-GB" sz="1600"/>
              <a:t>anytime for extra support </a:t>
            </a:r>
          </a:p>
        </p:txBody>
      </p:sp>
      <p:grpSp>
        <p:nvGrpSpPr>
          <p:cNvPr id="21" name="Google Shape;5165;p55">
            <a:extLst>
              <a:ext uri="{FF2B5EF4-FFF2-40B4-BE49-F238E27FC236}">
                <a16:creationId xmlns:a16="http://schemas.microsoft.com/office/drawing/2014/main" id="{DAD7FE3B-F63F-46D6-AF7F-C6D5BE0D4044}"/>
              </a:ext>
            </a:extLst>
          </p:cNvPr>
          <p:cNvGrpSpPr/>
          <p:nvPr/>
        </p:nvGrpSpPr>
        <p:grpSpPr>
          <a:xfrm>
            <a:off x="3234596" y="3296976"/>
            <a:ext cx="579692" cy="575125"/>
            <a:chOff x="1992460" y="3807862"/>
            <a:chExt cx="383529" cy="382635"/>
          </a:xfrm>
        </p:grpSpPr>
        <p:sp>
          <p:nvSpPr>
            <p:cNvPr id="22" name="Google Shape;5166;p55">
              <a:extLst>
                <a:ext uri="{FF2B5EF4-FFF2-40B4-BE49-F238E27FC236}">
                  <a16:creationId xmlns:a16="http://schemas.microsoft.com/office/drawing/2014/main" id="{F1667B94-88DF-4E73-8D2B-D7816076E0CD}"/>
                </a:ext>
              </a:extLst>
            </p:cNvPr>
            <p:cNvSpPr/>
            <p:nvPr/>
          </p:nvSpPr>
          <p:spPr>
            <a:xfrm>
              <a:off x="1992460" y="3807862"/>
              <a:ext cx="383529" cy="382635"/>
            </a:xfrm>
            <a:custGeom>
              <a:avLst/>
              <a:gdLst/>
              <a:ahLst/>
              <a:cxnLst/>
              <a:rect l="l" t="t" r="r" b="b"/>
              <a:pathLst>
                <a:path w="9860" h="9837" extrusionOk="0">
                  <a:moveTo>
                    <a:pt x="4930" y="1"/>
                  </a:moveTo>
                  <a:cubicBezTo>
                    <a:pt x="3620" y="1"/>
                    <a:pt x="2382" y="501"/>
                    <a:pt x="1453" y="1430"/>
                  </a:cubicBezTo>
                  <a:cubicBezTo>
                    <a:pt x="525" y="2358"/>
                    <a:pt x="1" y="3597"/>
                    <a:pt x="1" y="4930"/>
                  </a:cubicBezTo>
                  <a:cubicBezTo>
                    <a:pt x="1" y="6240"/>
                    <a:pt x="525" y="7479"/>
                    <a:pt x="1453" y="8407"/>
                  </a:cubicBezTo>
                  <a:cubicBezTo>
                    <a:pt x="2382" y="9336"/>
                    <a:pt x="3620" y="9836"/>
                    <a:pt x="4930" y="9836"/>
                  </a:cubicBezTo>
                  <a:cubicBezTo>
                    <a:pt x="6240" y="9836"/>
                    <a:pt x="7478" y="9336"/>
                    <a:pt x="8407" y="8407"/>
                  </a:cubicBezTo>
                  <a:cubicBezTo>
                    <a:pt x="9336" y="7479"/>
                    <a:pt x="9860" y="6240"/>
                    <a:pt x="9860" y="4930"/>
                  </a:cubicBezTo>
                  <a:cubicBezTo>
                    <a:pt x="9860" y="3597"/>
                    <a:pt x="9336" y="2358"/>
                    <a:pt x="8407" y="1430"/>
                  </a:cubicBezTo>
                  <a:cubicBezTo>
                    <a:pt x="7478" y="501"/>
                    <a:pt x="6240" y="1"/>
                    <a:pt x="4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167;p55">
              <a:extLst>
                <a:ext uri="{FF2B5EF4-FFF2-40B4-BE49-F238E27FC236}">
                  <a16:creationId xmlns:a16="http://schemas.microsoft.com/office/drawing/2014/main" id="{60953EE0-9868-4ED8-8833-136344B84A56}"/>
                </a:ext>
              </a:extLst>
            </p:cNvPr>
            <p:cNvSpPr/>
            <p:nvPr/>
          </p:nvSpPr>
          <p:spPr>
            <a:xfrm>
              <a:off x="1992460" y="3855120"/>
              <a:ext cx="336308" cy="335374"/>
            </a:xfrm>
            <a:custGeom>
              <a:avLst/>
              <a:gdLst/>
              <a:ahLst/>
              <a:cxnLst/>
              <a:rect l="l" t="t" r="r" b="b"/>
              <a:pathLst>
                <a:path w="8646" h="8622" extrusionOk="0">
                  <a:moveTo>
                    <a:pt x="1691" y="0"/>
                  </a:moveTo>
                  <a:lnTo>
                    <a:pt x="1691" y="0"/>
                  </a:lnTo>
                  <a:cubicBezTo>
                    <a:pt x="1596" y="72"/>
                    <a:pt x="1525" y="143"/>
                    <a:pt x="1453" y="215"/>
                  </a:cubicBezTo>
                  <a:cubicBezTo>
                    <a:pt x="525" y="1143"/>
                    <a:pt x="1" y="2382"/>
                    <a:pt x="1" y="3715"/>
                  </a:cubicBezTo>
                  <a:cubicBezTo>
                    <a:pt x="1" y="5025"/>
                    <a:pt x="525" y="6264"/>
                    <a:pt x="1453" y="7192"/>
                  </a:cubicBezTo>
                  <a:cubicBezTo>
                    <a:pt x="2382" y="8121"/>
                    <a:pt x="3620" y="8621"/>
                    <a:pt x="4930" y="8621"/>
                  </a:cubicBezTo>
                  <a:cubicBezTo>
                    <a:pt x="6240" y="8621"/>
                    <a:pt x="7478" y="8121"/>
                    <a:pt x="8407" y="7192"/>
                  </a:cubicBezTo>
                  <a:cubicBezTo>
                    <a:pt x="8479" y="7097"/>
                    <a:pt x="8574" y="7026"/>
                    <a:pt x="8645" y="6954"/>
                  </a:cubicBezTo>
                  <a:lnTo>
                    <a:pt x="8645" y="6954"/>
                  </a:lnTo>
                  <a:cubicBezTo>
                    <a:pt x="7740" y="7740"/>
                    <a:pt x="6597" y="8169"/>
                    <a:pt x="5383" y="8169"/>
                  </a:cubicBezTo>
                  <a:cubicBezTo>
                    <a:pt x="4073" y="8169"/>
                    <a:pt x="2835" y="7645"/>
                    <a:pt x="1906" y="6716"/>
                  </a:cubicBezTo>
                  <a:cubicBezTo>
                    <a:pt x="977" y="5787"/>
                    <a:pt x="477" y="4549"/>
                    <a:pt x="477" y="3239"/>
                  </a:cubicBezTo>
                  <a:cubicBezTo>
                    <a:pt x="477" y="2025"/>
                    <a:pt x="906" y="905"/>
                    <a:pt x="1691"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68;p55">
              <a:extLst>
                <a:ext uri="{FF2B5EF4-FFF2-40B4-BE49-F238E27FC236}">
                  <a16:creationId xmlns:a16="http://schemas.microsoft.com/office/drawing/2014/main" id="{AA55084D-3B8E-4650-94B9-08B337703565}"/>
                </a:ext>
              </a:extLst>
            </p:cNvPr>
            <p:cNvSpPr/>
            <p:nvPr/>
          </p:nvSpPr>
          <p:spPr>
            <a:xfrm>
              <a:off x="2046174" y="3861615"/>
              <a:ext cx="276094" cy="275122"/>
            </a:xfrm>
            <a:custGeom>
              <a:avLst/>
              <a:gdLst/>
              <a:ahLst/>
              <a:cxnLst/>
              <a:rect l="l" t="t" r="r" b="b"/>
              <a:pathLst>
                <a:path w="7098" h="7073" extrusionOk="0">
                  <a:moveTo>
                    <a:pt x="3549" y="0"/>
                  </a:moveTo>
                  <a:cubicBezTo>
                    <a:pt x="1596" y="0"/>
                    <a:pt x="1" y="1572"/>
                    <a:pt x="1" y="3548"/>
                  </a:cubicBezTo>
                  <a:cubicBezTo>
                    <a:pt x="1" y="5501"/>
                    <a:pt x="1596" y="7073"/>
                    <a:pt x="3549" y="7073"/>
                  </a:cubicBezTo>
                  <a:cubicBezTo>
                    <a:pt x="5502" y="7073"/>
                    <a:pt x="7098" y="5501"/>
                    <a:pt x="7098" y="3548"/>
                  </a:cubicBezTo>
                  <a:cubicBezTo>
                    <a:pt x="7098" y="1572"/>
                    <a:pt x="5502" y="0"/>
                    <a:pt x="35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169;p55">
              <a:extLst>
                <a:ext uri="{FF2B5EF4-FFF2-40B4-BE49-F238E27FC236}">
                  <a16:creationId xmlns:a16="http://schemas.microsoft.com/office/drawing/2014/main" id="{29207810-1BF1-4D18-A73E-0D63D29E8914}"/>
                </a:ext>
              </a:extLst>
            </p:cNvPr>
            <p:cNvSpPr/>
            <p:nvPr/>
          </p:nvSpPr>
          <p:spPr>
            <a:xfrm>
              <a:off x="2101755" y="3909767"/>
              <a:ext cx="164925" cy="173249"/>
            </a:xfrm>
            <a:custGeom>
              <a:avLst/>
              <a:gdLst/>
              <a:ahLst/>
              <a:cxnLst/>
              <a:rect l="l" t="t" r="r" b="b"/>
              <a:pathLst>
                <a:path w="4240" h="4454" extrusionOk="0">
                  <a:moveTo>
                    <a:pt x="2120" y="0"/>
                  </a:moveTo>
                  <a:cubicBezTo>
                    <a:pt x="1692" y="0"/>
                    <a:pt x="1311" y="239"/>
                    <a:pt x="1144" y="620"/>
                  </a:cubicBezTo>
                  <a:lnTo>
                    <a:pt x="1049" y="620"/>
                  </a:lnTo>
                  <a:cubicBezTo>
                    <a:pt x="477" y="620"/>
                    <a:pt x="1" y="1096"/>
                    <a:pt x="1" y="1691"/>
                  </a:cubicBezTo>
                  <a:cubicBezTo>
                    <a:pt x="1" y="2167"/>
                    <a:pt x="310" y="2572"/>
                    <a:pt x="763" y="2715"/>
                  </a:cubicBezTo>
                  <a:lnTo>
                    <a:pt x="834" y="4263"/>
                  </a:lnTo>
                  <a:cubicBezTo>
                    <a:pt x="858" y="4358"/>
                    <a:pt x="953" y="4454"/>
                    <a:pt x="1049" y="4454"/>
                  </a:cubicBezTo>
                  <a:lnTo>
                    <a:pt x="3192" y="4454"/>
                  </a:lnTo>
                  <a:cubicBezTo>
                    <a:pt x="3287" y="4454"/>
                    <a:pt x="3382" y="4358"/>
                    <a:pt x="3406" y="4263"/>
                  </a:cubicBezTo>
                  <a:lnTo>
                    <a:pt x="3478" y="2715"/>
                  </a:lnTo>
                  <a:cubicBezTo>
                    <a:pt x="3930" y="2572"/>
                    <a:pt x="4240" y="2167"/>
                    <a:pt x="4240" y="1691"/>
                  </a:cubicBezTo>
                  <a:cubicBezTo>
                    <a:pt x="4240" y="1096"/>
                    <a:pt x="3763" y="620"/>
                    <a:pt x="3192" y="620"/>
                  </a:cubicBezTo>
                  <a:lnTo>
                    <a:pt x="3097" y="620"/>
                  </a:lnTo>
                  <a:cubicBezTo>
                    <a:pt x="2930" y="239"/>
                    <a:pt x="2549" y="0"/>
                    <a:pt x="21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70;p55">
              <a:extLst>
                <a:ext uri="{FF2B5EF4-FFF2-40B4-BE49-F238E27FC236}">
                  <a16:creationId xmlns:a16="http://schemas.microsoft.com/office/drawing/2014/main" id="{D05B0A98-A4CA-4E2B-9FA0-B2A72158B954}"/>
                </a:ext>
              </a:extLst>
            </p:cNvPr>
            <p:cNvSpPr/>
            <p:nvPr/>
          </p:nvSpPr>
          <p:spPr>
            <a:xfrm>
              <a:off x="2101755" y="3909767"/>
              <a:ext cx="94521" cy="173249"/>
            </a:xfrm>
            <a:custGeom>
              <a:avLst/>
              <a:gdLst/>
              <a:ahLst/>
              <a:cxnLst/>
              <a:rect l="l" t="t" r="r" b="b"/>
              <a:pathLst>
                <a:path w="2430" h="4454" extrusionOk="0">
                  <a:moveTo>
                    <a:pt x="2120" y="0"/>
                  </a:moveTo>
                  <a:cubicBezTo>
                    <a:pt x="1692" y="0"/>
                    <a:pt x="1311" y="239"/>
                    <a:pt x="1144" y="620"/>
                  </a:cubicBezTo>
                  <a:lnTo>
                    <a:pt x="1049" y="620"/>
                  </a:lnTo>
                  <a:cubicBezTo>
                    <a:pt x="477" y="620"/>
                    <a:pt x="1" y="1096"/>
                    <a:pt x="1" y="1691"/>
                  </a:cubicBezTo>
                  <a:cubicBezTo>
                    <a:pt x="1" y="2167"/>
                    <a:pt x="310" y="2572"/>
                    <a:pt x="763" y="2715"/>
                  </a:cubicBezTo>
                  <a:lnTo>
                    <a:pt x="834" y="4263"/>
                  </a:lnTo>
                  <a:cubicBezTo>
                    <a:pt x="858" y="4358"/>
                    <a:pt x="953" y="4454"/>
                    <a:pt x="1049" y="4454"/>
                  </a:cubicBezTo>
                  <a:lnTo>
                    <a:pt x="1692" y="4454"/>
                  </a:lnTo>
                  <a:cubicBezTo>
                    <a:pt x="1572" y="4454"/>
                    <a:pt x="1501" y="4358"/>
                    <a:pt x="1477" y="4263"/>
                  </a:cubicBezTo>
                  <a:lnTo>
                    <a:pt x="1406" y="2715"/>
                  </a:lnTo>
                  <a:cubicBezTo>
                    <a:pt x="953" y="2572"/>
                    <a:pt x="644" y="2167"/>
                    <a:pt x="644" y="1691"/>
                  </a:cubicBezTo>
                  <a:cubicBezTo>
                    <a:pt x="644" y="1096"/>
                    <a:pt x="1120" y="620"/>
                    <a:pt x="1692" y="620"/>
                  </a:cubicBezTo>
                  <a:lnTo>
                    <a:pt x="1787" y="620"/>
                  </a:lnTo>
                  <a:cubicBezTo>
                    <a:pt x="1906" y="358"/>
                    <a:pt x="2144" y="143"/>
                    <a:pt x="2430" y="48"/>
                  </a:cubicBezTo>
                  <a:cubicBezTo>
                    <a:pt x="2335" y="0"/>
                    <a:pt x="2239" y="0"/>
                    <a:pt x="2120"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71;p55">
              <a:extLst>
                <a:ext uri="{FF2B5EF4-FFF2-40B4-BE49-F238E27FC236}">
                  <a16:creationId xmlns:a16="http://schemas.microsoft.com/office/drawing/2014/main" id="{68613BA6-2C54-4432-AF9A-1E38E36CB645}"/>
                </a:ext>
              </a:extLst>
            </p:cNvPr>
            <p:cNvSpPr/>
            <p:nvPr/>
          </p:nvSpPr>
          <p:spPr>
            <a:xfrm>
              <a:off x="2187908" y="3986624"/>
              <a:ext cx="63947" cy="30612"/>
            </a:xfrm>
            <a:custGeom>
              <a:avLst/>
              <a:gdLst/>
              <a:ahLst/>
              <a:cxnLst/>
              <a:rect l="l" t="t" r="r" b="b"/>
              <a:pathLst>
                <a:path w="1644" h="787" extrusionOk="0">
                  <a:moveTo>
                    <a:pt x="453" y="1"/>
                  </a:moveTo>
                  <a:cubicBezTo>
                    <a:pt x="310" y="72"/>
                    <a:pt x="167" y="120"/>
                    <a:pt x="0" y="144"/>
                  </a:cubicBezTo>
                  <a:cubicBezTo>
                    <a:pt x="167" y="501"/>
                    <a:pt x="524" y="787"/>
                    <a:pt x="977" y="787"/>
                  </a:cubicBezTo>
                  <a:cubicBezTo>
                    <a:pt x="1215" y="787"/>
                    <a:pt x="1453" y="692"/>
                    <a:pt x="1644" y="525"/>
                  </a:cubicBezTo>
                  <a:lnTo>
                    <a:pt x="1644" y="525"/>
                  </a:lnTo>
                  <a:cubicBezTo>
                    <a:pt x="1572" y="549"/>
                    <a:pt x="1477" y="573"/>
                    <a:pt x="1382" y="573"/>
                  </a:cubicBezTo>
                  <a:cubicBezTo>
                    <a:pt x="977" y="573"/>
                    <a:pt x="620" y="334"/>
                    <a:pt x="45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72;p55">
              <a:extLst>
                <a:ext uri="{FF2B5EF4-FFF2-40B4-BE49-F238E27FC236}">
                  <a16:creationId xmlns:a16="http://schemas.microsoft.com/office/drawing/2014/main" id="{55B9FD3B-888D-4497-816E-CF92B1D7076C}"/>
                </a:ext>
              </a:extLst>
            </p:cNvPr>
            <p:cNvSpPr/>
            <p:nvPr/>
          </p:nvSpPr>
          <p:spPr>
            <a:xfrm>
              <a:off x="2175850" y="4032948"/>
              <a:ext cx="16726" cy="41737"/>
            </a:xfrm>
            <a:custGeom>
              <a:avLst/>
              <a:gdLst/>
              <a:ahLst/>
              <a:cxnLst/>
              <a:rect l="l" t="t" r="r" b="b"/>
              <a:pathLst>
                <a:path w="430" h="1073" extrusionOk="0">
                  <a:moveTo>
                    <a:pt x="1" y="1"/>
                  </a:moveTo>
                  <a:lnTo>
                    <a:pt x="1" y="1072"/>
                  </a:lnTo>
                  <a:lnTo>
                    <a:pt x="430" y="1072"/>
                  </a:lnTo>
                  <a:lnTo>
                    <a:pt x="430"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73;p55">
              <a:extLst>
                <a:ext uri="{FF2B5EF4-FFF2-40B4-BE49-F238E27FC236}">
                  <a16:creationId xmlns:a16="http://schemas.microsoft.com/office/drawing/2014/main" id="{053E6AE5-2611-4052-B2F8-520700DC2C40}"/>
                </a:ext>
              </a:extLst>
            </p:cNvPr>
            <p:cNvSpPr/>
            <p:nvPr/>
          </p:nvSpPr>
          <p:spPr>
            <a:xfrm>
              <a:off x="2200860" y="4032948"/>
              <a:ext cx="16726" cy="41737"/>
            </a:xfrm>
            <a:custGeom>
              <a:avLst/>
              <a:gdLst/>
              <a:ahLst/>
              <a:cxnLst/>
              <a:rect l="l" t="t" r="r" b="b"/>
              <a:pathLst>
                <a:path w="430" h="1073" extrusionOk="0">
                  <a:moveTo>
                    <a:pt x="1" y="1"/>
                  </a:moveTo>
                  <a:lnTo>
                    <a:pt x="1" y="1072"/>
                  </a:lnTo>
                  <a:lnTo>
                    <a:pt x="430" y="1072"/>
                  </a:lnTo>
                  <a:lnTo>
                    <a:pt x="430"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174;p55">
              <a:extLst>
                <a:ext uri="{FF2B5EF4-FFF2-40B4-BE49-F238E27FC236}">
                  <a16:creationId xmlns:a16="http://schemas.microsoft.com/office/drawing/2014/main" id="{65EA9C91-07E6-4CF2-A81B-04A3ADA2C015}"/>
                </a:ext>
              </a:extLst>
            </p:cNvPr>
            <p:cNvSpPr/>
            <p:nvPr/>
          </p:nvSpPr>
          <p:spPr>
            <a:xfrm>
              <a:off x="2134193" y="4066320"/>
              <a:ext cx="100083" cy="16687"/>
            </a:xfrm>
            <a:custGeom>
              <a:avLst/>
              <a:gdLst/>
              <a:ahLst/>
              <a:cxnLst/>
              <a:rect l="l" t="t" r="r" b="b"/>
              <a:pathLst>
                <a:path w="2573" h="429" extrusionOk="0">
                  <a:moveTo>
                    <a:pt x="0" y="0"/>
                  </a:moveTo>
                  <a:lnTo>
                    <a:pt x="0" y="238"/>
                  </a:lnTo>
                  <a:cubicBezTo>
                    <a:pt x="24" y="333"/>
                    <a:pt x="119" y="429"/>
                    <a:pt x="215" y="429"/>
                  </a:cubicBezTo>
                  <a:lnTo>
                    <a:pt x="2358" y="429"/>
                  </a:lnTo>
                  <a:cubicBezTo>
                    <a:pt x="2453" y="429"/>
                    <a:pt x="2548" y="333"/>
                    <a:pt x="2572" y="238"/>
                  </a:cubicBezTo>
                  <a:lnTo>
                    <a:pt x="2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descr="Text&#10;&#10;Description automatically generated with medium confidence">
            <a:extLst>
              <a:ext uri="{FF2B5EF4-FFF2-40B4-BE49-F238E27FC236}">
                <a16:creationId xmlns:a16="http://schemas.microsoft.com/office/drawing/2014/main" id="{4EA6C0AD-1E00-4F90-96D3-95811069A6B0}"/>
              </a:ext>
            </a:extLst>
          </p:cNvPr>
          <p:cNvPicPr>
            <a:picLocks noChangeAspect="1"/>
          </p:cNvPicPr>
          <p:nvPr/>
        </p:nvPicPr>
        <p:blipFill>
          <a:blip r:embed="rId6"/>
          <a:stretch>
            <a:fillRect/>
          </a:stretch>
        </p:blipFill>
        <p:spPr>
          <a:xfrm>
            <a:off x="6603282" y="263961"/>
            <a:ext cx="2201325" cy="3113809"/>
          </a:xfrm>
          <a:prstGeom prst="rect">
            <a:avLst/>
          </a:prstGeom>
        </p:spPr>
      </p:pic>
      <p:pic>
        <p:nvPicPr>
          <p:cNvPr id="3" name="Audio 2">
            <a:hlinkClick r:id="" action="ppaction://media"/>
            <a:extLst>
              <a:ext uri="{FF2B5EF4-FFF2-40B4-BE49-F238E27FC236}">
                <a16:creationId xmlns:a16="http://schemas.microsoft.com/office/drawing/2014/main" id="{F6D82AAE-E64B-4C51-BCE7-663877C8F70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55038" y="455453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2363"/>
    </mc:Choice>
    <mc:Fallback xmlns="">
      <p:transition spd="slow" advTm="32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wipe(down)">
                                      <p:cBhvr>
                                        <p:cTn id="16" dur="500"/>
                                        <p:tgtEl>
                                          <p:spTgt spid="2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animEffect transition="in" filter="wipe(down)">
                                      <p:cBhvr>
                                        <p:cTn id="25" dur="500"/>
                                        <p:tgtEl>
                                          <p:spTgt spid="20">
                                            <p:txEl>
                                              <p:pRg st="2" end="2"/>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wipe(down)">
                                      <p:cBhvr>
                                        <p:cTn id="28" dur="500"/>
                                        <p:tgtEl>
                                          <p:spTgt spid="2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xEl>
                                              <p:pRg st="4" end="4"/>
                                            </p:txEl>
                                          </p:spTgt>
                                        </p:tgtEl>
                                        <p:attrNameLst>
                                          <p:attrName>style.visibility</p:attrName>
                                        </p:attrNameLst>
                                      </p:cBhvr>
                                      <p:to>
                                        <p:strVal val="visible"/>
                                      </p:to>
                                    </p:set>
                                    <p:animEffect transition="in" filter="wipe(down)">
                                      <p:cBhvr>
                                        <p:cTn id="33"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05"/>
        <p:cNvGrpSpPr/>
        <p:nvPr/>
      </p:nvGrpSpPr>
      <p:grpSpPr>
        <a:xfrm>
          <a:off x="0" y="0"/>
          <a:ext cx="0" cy="0"/>
          <a:chOff x="0" y="0"/>
          <a:chExt cx="0" cy="0"/>
        </a:xfrm>
      </p:grpSpPr>
      <p:sp>
        <p:nvSpPr>
          <p:cNvPr id="4006" name="Google Shape;4006;p41"/>
          <p:cNvSpPr txBox="1">
            <a:spLocks noGrp="1"/>
          </p:cNvSpPr>
          <p:nvPr>
            <p:ph type="title"/>
          </p:nvPr>
        </p:nvSpPr>
        <p:spPr>
          <a:xfrm>
            <a:off x="332827" y="290907"/>
            <a:ext cx="8446539"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tx1"/>
                </a:solidFill>
              </a:rPr>
              <a:t>Components of the </a:t>
            </a:r>
            <a:r>
              <a:rPr lang="en">
                <a:solidFill>
                  <a:schemeClr val="accent1">
                    <a:lumMod val="75000"/>
                  </a:schemeClr>
                </a:solidFill>
              </a:rPr>
              <a:t>C</a:t>
            </a:r>
            <a:r>
              <a:rPr lang="en-GB">
                <a:solidFill>
                  <a:schemeClr val="accent1">
                    <a:lumMod val="75000"/>
                  </a:schemeClr>
                </a:solidFill>
              </a:rPr>
              <a:t>o</a:t>
            </a:r>
            <a:r>
              <a:rPr lang="en">
                <a:solidFill>
                  <a:schemeClr val="accent1">
                    <a:lumMod val="75000"/>
                  </a:schemeClr>
                </a:solidFill>
              </a:rPr>
              <a:t>urse Assessment</a:t>
            </a:r>
            <a:endParaRPr>
              <a:solidFill>
                <a:schemeClr val="accent1">
                  <a:lumMod val="75000"/>
                </a:schemeClr>
              </a:solidFill>
            </a:endParaRPr>
          </a:p>
        </p:txBody>
      </p:sp>
      <p:sp>
        <p:nvSpPr>
          <p:cNvPr id="4008" name="Google Shape;4008;p41"/>
          <p:cNvSpPr/>
          <p:nvPr/>
        </p:nvSpPr>
        <p:spPr>
          <a:xfrm>
            <a:off x="3871286" y="2331910"/>
            <a:ext cx="809103" cy="743102"/>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lt1"/>
                </a:solidFill>
                <a:latin typeface="Itim"/>
                <a:ea typeface="Itim"/>
                <a:cs typeface="Itim"/>
                <a:sym typeface="Itim"/>
              </a:rPr>
              <a:t>2</a:t>
            </a:r>
            <a:endParaRPr sz="3000" b="1">
              <a:solidFill>
                <a:schemeClr val="lt1"/>
              </a:solidFill>
              <a:latin typeface="Itim"/>
              <a:ea typeface="Itim"/>
              <a:cs typeface="Itim"/>
              <a:sym typeface="Itim"/>
            </a:endParaRPr>
          </a:p>
        </p:txBody>
      </p:sp>
      <p:sp>
        <p:nvSpPr>
          <p:cNvPr id="4009" name="Google Shape;4009;p41"/>
          <p:cNvSpPr/>
          <p:nvPr/>
        </p:nvSpPr>
        <p:spPr>
          <a:xfrm>
            <a:off x="6645310" y="2090144"/>
            <a:ext cx="809102" cy="749700"/>
          </a:xfrm>
          <a:prstGeom prst="ellipse">
            <a:avLst/>
          </a:pr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lt1"/>
                </a:solidFill>
                <a:latin typeface="Itim"/>
                <a:ea typeface="Itim"/>
                <a:cs typeface="Itim"/>
                <a:sym typeface="Itim"/>
              </a:rPr>
              <a:t>3</a:t>
            </a:r>
            <a:endParaRPr sz="3000" b="1">
              <a:solidFill>
                <a:schemeClr val="lt1"/>
              </a:solidFill>
              <a:latin typeface="Itim"/>
              <a:ea typeface="Itim"/>
              <a:cs typeface="Itim"/>
              <a:sym typeface="Itim"/>
            </a:endParaRPr>
          </a:p>
        </p:txBody>
      </p:sp>
      <p:grpSp>
        <p:nvGrpSpPr>
          <p:cNvPr id="4011" name="Google Shape;4011;p41"/>
          <p:cNvGrpSpPr/>
          <p:nvPr/>
        </p:nvGrpSpPr>
        <p:grpSpPr>
          <a:xfrm>
            <a:off x="6143678" y="3075012"/>
            <a:ext cx="1839600" cy="1467955"/>
            <a:chOff x="713100" y="3063650"/>
            <a:chExt cx="1839600" cy="1090400"/>
          </a:xfrm>
        </p:grpSpPr>
        <p:sp>
          <p:nvSpPr>
            <p:cNvPr id="4012" name="Google Shape;4012;p41"/>
            <p:cNvSpPr txBox="1"/>
            <p:nvPr/>
          </p:nvSpPr>
          <p:spPr>
            <a:xfrm>
              <a:off x="713100" y="3063650"/>
              <a:ext cx="1839600" cy="40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1"/>
                  </a:solidFill>
                  <a:latin typeface="Itim"/>
                  <a:ea typeface="Itim"/>
                  <a:cs typeface="Itim"/>
                  <a:sym typeface="Itim"/>
                </a:rPr>
                <a:t>Question Paper</a:t>
              </a:r>
              <a:endParaRPr sz="2200" b="1">
                <a:solidFill>
                  <a:schemeClr val="dk1"/>
                </a:solidFill>
                <a:latin typeface="Itim"/>
                <a:ea typeface="Itim"/>
                <a:cs typeface="Itim"/>
                <a:sym typeface="Itim"/>
              </a:endParaRPr>
            </a:p>
          </p:txBody>
        </p:sp>
        <p:sp>
          <p:nvSpPr>
            <p:cNvPr id="4013" name="Google Shape;4013;p41"/>
            <p:cNvSpPr txBox="1"/>
            <p:nvPr/>
          </p:nvSpPr>
          <p:spPr>
            <a:xfrm>
              <a:off x="713100" y="3466750"/>
              <a:ext cx="1839600" cy="6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Roboto"/>
                  <a:ea typeface="Roboto"/>
                  <a:cs typeface="Roboto"/>
                  <a:sym typeface="Roboto"/>
                </a:rPr>
                <a:t>1 hour duration </a:t>
              </a:r>
            </a:p>
            <a:p>
              <a:pPr marL="0" lvl="0" indent="0" algn="ctr" rtl="0">
                <a:spcBef>
                  <a:spcPts val="0"/>
                </a:spcBef>
                <a:spcAft>
                  <a:spcPts val="0"/>
                </a:spcAft>
                <a:buNone/>
              </a:pPr>
              <a:r>
                <a:rPr lang="en" b="1">
                  <a:solidFill>
                    <a:schemeClr val="tx2">
                      <a:lumMod val="50000"/>
                    </a:schemeClr>
                  </a:solidFill>
                  <a:latin typeface="Roboto"/>
                  <a:ea typeface="Roboto"/>
                  <a:cs typeface="Roboto"/>
                  <a:sym typeface="Roboto"/>
                </a:rPr>
                <a:t>30 marks</a:t>
              </a:r>
            </a:p>
            <a:p>
              <a:pPr marL="0" lvl="0" indent="0" algn="ctr" rtl="0">
                <a:spcBef>
                  <a:spcPts val="0"/>
                </a:spcBef>
                <a:spcAft>
                  <a:spcPts val="0"/>
                </a:spcAft>
                <a:buNone/>
              </a:pPr>
              <a:r>
                <a:rPr lang="en">
                  <a:solidFill>
                    <a:schemeClr val="dk1"/>
                  </a:solidFill>
                  <a:latin typeface="Roboto"/>
                  <a:ea typeface="Roboto"/>
                  <a:cs typeface="Roboto"/>
                  <a:sym typeface="Roboto"/>
                </a:rPr>
                <a:t>Scaled mark 25</a:t>
              </a:r>
              <a:endParaRPr>
                <a:solidFill>
                  <a:schemeClr val="dk1"/>
                </a:solidFill>
                <a:latin typeface="Roboto"/>
                <a:ea typeface="Roboto"/>
                <a:cs typeface="Roboto"/>
                <a:sym typeface="Roboto"/>
              </a:endParaRPr>
            </a:p>
          </p:txBody>
        </p:sp>
      </p:grpSp>
      <p:grpSp>
        <p:nvGrpSpPr>
          <p:cNvPr id="4014" name="Google Shape;4014;p41"/>
          <p:cNvGrpSpPr/>
          <p:nvPr/>
        </p:nvGrpSpPr>
        <p:grpSpPr>
          <a:xfrm>
            <a:off x="671714" y="2936155"/>
            <a:ext cx="1960700" cy="1092502"/>
            <a:chOff x="2673800" y="3068200"/>
            <a:chExt cx="1839600" cy="967661"/>
          </a:xfrm>
        </p:grpSpPr>
        <p:sp>
          <p:nvSpPr>
            <p:cNvPr id="4015" name="Google Shape;4015;p41"/>
            <p:cNvSpPr txBox="1"/>
            <p:nvPr/>
          </p:nvSpPr>
          <p:spPr>
            <a:xfrm>
              <a:off x="2673800" y="3068200"/>
              <a:ext cx="1839600" cy="40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1"/>
                  </a:solidFill>
                  <a:latin typeface="Itim"/>
                  <a:ea typeface="Itim"/>
                  <a:cs typeface="Itim"/>
                  <a:sym typeface="Itim"/>
                </a:rPr>
                <a:t>Assignment</a:t>
              </a:r>
              <a:endParaRPr sz="2200" b="1">
                <a:solidFill>
                  <a:schemeClr val="dk1"/>
                </a:solidFill>
                <a:latin typeface="Itim"/>
                <a:ea typeface="Itim"/>
                <a:cs typeface="Itim"/>
                <a:sym typeface="Itim"/>
              </a:endParaRPr>
            </a:p>
          </p:txBody>
        </p:sp>
        <p:sp>
          <p:nvSpPr>
            <p:cNvPr id="4016" name="Google Shape;4016;p41"/>
            <p:cNvSpPr txBox="1"/>
            <p:nvPr/>
          </p:nvSpPr>
          <p:spPr>
            <a:xfrm>
              <a:off x="2673800" y="3348561"/>
              <a:ext cx="1839600" cy="6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tx2">
                      <a:lumMod val="50000"/>
                    </a:schemeClr>
                  </a:solidFill>
                  <a:latin typeface="Roboto"/>
                  <a:ea typeface="Roboto"/>
                  <a:cs typeface="Roboto"/>
                  <a:sym typeface="Roboto"/>
                </a:rPr>
                <a:t>18 marks</a:t>
              </a:r>
            </a:p>
            <a:p>
              <a:pPr marL="0" lvl="0" indent="0" algn="ctr" rtl="0">
                <a:spcBef>
                  <a:spcPts val="0"/>
                </a:spcBef>
                <a:spcAft>
                  <a:spcPts val="0"/>
                </a:spcAft>
                <a:buNone/>
              </a:pPr>
              <a:r>
                <a:rPr lang="en-GB">
                  <a:solidFill>
                    <a:schemeClr val="dk1"/>
                  </a:solidFill>
                  <a:latin typeface="Roboto"/>
                  <a:ea typeface="Roboto"/>
                  <a:cs typeface="Roboto"/>
                  <a:sym typeface="Roboto"/>
                </a:rPr>
                <a:t>S</a:t>
              </a:r>
              <a:r>
                <a:rPr lang="en">
                  <a:solidFill>
                    <a:schemeClr val="dk1"/>
                  </a:solidFill>
                  <a:latin typeface="Roboto"/>
                  <a:ea typeface="Roboto"/>
                  <a:cs typeface="Roboto"/>
                  <a:sym typeface="Roboto"/>
                </a:rPr>
                <a:t>caled mark 13</a:t>
              </a:r>
              <a:endParaRPr>
                <a:solidFill>
                  <a:schemeClr val="dk1"/>
                </a:solidFill>
                <a:latin typeface="Roboto"/>
                <a:ea typeface="Roboto"/>
                <a:cs typeface="Roboto"/>
                <a:sym typeface="Roboto"/>
              </a:endParaRPr>
            </a:p>
          </p:txBody>
        </p:sp>
      </p:grpSp>
      <p:grpSp>
        <p:nvGrpSpPr>
          <p:cNvPr id="4017" name="Google Shape;4017;p41"/>
          <p:cNvGrpSpPr/>
          <p:nvPr/>
        </p:nvGrpSpPr>
        <p:grpSpPr>
          <a:xfrm>
            <a:off x="3368976" y="3124291"/>
            <a:ext cx="1880238" cy="1358802"/>
            <a:chOff x="4634500" y="3063650"/>
            <a:chExt cx="1839600" cy="1009317"/>
          </a:xfrm>
        </p:grpSpPr>
        <p:sp>
          <p:nvSpPr>
            <p:cNvPr id="4018" name="Google Shape;4018;p41"/>
            <p:cNvSpPr txBox="1"/>
            <p:nvPr/>
          </p:nvSpPr>
          <p:spPr>
            <a:xfrm>
              <a:off x="4634500" y="3063650"/>
              <a:ext cx="1839600" cy="40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1"/>
                  </a:solidFill>
                  <a:latin typeface="Itim"/>
                  <a:ea typeface="Itim"/>
                  <a:cs typeface="Itim"/>
                  <a:sym typeface="Itim"/>
                </a:rPr>
                <a:t>Practical</a:t>
              </a:r>
              <a:endParaRPr sz="2200" b="1">
                <a:solidFill>
                  <a:schemeClr val="dk1"/>
                </a:solidFill>
                <a:latin typeface="Itim"/>
                <a:ea typeface="Itim"/>
                <a:cs typeface="Itim"/>
                <a:sym typeface="Itim"/>
              </a:endParaRPr>
            </a:p>
          </p:txBody>
        </p:sp>
        <p:sp>
          <p:nvSpPr>
            <p:cNvPr id="4019" name="Google Shape;4019;p41"/>
            <p:cNvSpPr txBox="1"/>
            <p:nvPr/>
          </p:nvSpPr>
          <p:spPr>
            <a:xfrm>
              <a:off x="4634500" y="3385667"/>
              <a:ext cx="1839600" cy="68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tx2">
                      <a:lumMod val="50000"/>
                    </a:schemeClr>
                  </a:solidFill>
                  <a:latin typeface="Roboto"/>
                  <a:ea typeface="Roboto"/>
                  <a:cs typeface="Roboto"/>
                  <a:sym typeface="Roboto"/>
                </a:rPr>
                <a:t>82 marks </a:t>
              </a:r>
            </a:p>
            <a:p>
              <a:pPr marL="0" lvl="0" indent="0" algn="ctr" rtl="0">
                <a:spcBef>
                  <a:spcPts val="0"/>
                </a:spcBef>
                <a:spcAft>
                  <a:spcPts val="0"/>
                </a:spcAft>
                <a:buNone/>
              </a:pPr>
              <a:r>
                <a:rPr lang="en">
                  <a:solidFill>
                    <a:schemeClr val="dk1"/>
                  </a:solidFill>
                  <a:latin typeface="Roboto"/>
                  <a:ea typeface="Roboto"/>
                  <a:cs typeface="Roboto"/>
                  <a:sym typeface="Roboto"/>
                </a:rPr>
                <a:t>Scaled mark 62</a:t>
              </a:r>
              <a:endParaRPr>
                <a:solidFill>
                  <a:schemeClr val="dk1"/>
                </a:solidFill>
                <a:latin typeface="Roboto"/>
                <a:ea typeface="Roboto"/>
                <a:cs typeface="Roboto"/>
                <a:sym typeface="Roboto"/>
              </a:endParaRPr>
            </a:p>
          </p:txBody>
        </p:sp>
      </p:grpSp>
      <p:cxnSp>
        <p:nvCxnSpPr>
          <p:cNvPr id="4023" name="Google Shape;4023;p41"/>
          <p:cNvCxnSpPr>
            <a:cxnSpLocks/>
            <a:endCxn id="4008" idx="2"/>
          </p:cNvCxnSpPr>
          <p:nvPr/>
        </p:nvCxnSpPr>
        <p:spPr>
          <a:xfrm>
            <a:off x="1621642" y="2242931"/>
            <a:ext cx="2249644" cy="460530"/>
          </a:xfrm>
          <a:prstGeom prst="curvedConnector3">
            <a:avLst>
              <a:gd name="adj1" fmla="val 50000"/>
            </a:avLst>
          </a:prstGeom>
          <a:noFill/>
          <a:ln w="19050" cap="flat" cmpd="sng">
            <a:solidFill>
              <a:schemeClr val="dk1"/>
            </a:solidFill>
            <a:prstDash val="solid"/>
            <a:round/>
            <a:headEnd type="none" w="med" len="med"/>
            <a:tailEnd type="none" w="med" len="med"/>
          </a:ln>
        </p:spPr>
      </p:cxnSp>
      <p:cxnSp>
        <p:nvCxnSpPr>
          <p:cNvPr id="4024" name="Google Shape;4024;p41"/>
          <p:cNvCxnSpPr>
            <a:cxnSpLocks/>
            <a:stCxn id="4008" idx="6"/>
            <a:endCxn id="4009" idx="2"/>
          </p:cNvCxnSpPr>
          <p:nvPr/>
        </p:nvCxnSpPr>
        <p:spPr>
          <a:xfrm flipV="1">
            <a:off x="4680389" y="2464994"/>
            <a:ext cx="1964921" cy="238467"/>
          </a:xfrm>
          <a:prstGeom prst="curvedConnector3">
            <a:avLst>
              <a:gd name="adj1" fmla="val 50000"/>
            </a:avLst>
          </a:prstGeom>
          <a:noFill/>
          <a:ln w="19050" cap="flat" cmpd="sng">
            <a:solidFill>
              <a:schemeClr val="dk1"/>
            </a:solidFill>
            <a:prstDash val="solid"/>
            <a:round/>
            <a:headEnd type="none" w="med" len="med"/>
            <a:tailEnd type="none" w="med" len="med"/>
          </a:ln>
        </p:spPr>
      </p:cxnSp>
      <p:grpSp>
        <p:nvGrpSpPr>
          <p:cNvPr id="4076" name="Google Shape;4076;p41"/>
          <p:cNvGrpSpPr/>
          <p:nvPr/>
        </p:nvGrpSpPr>
        <p:grpSpPr>
          <a:xfrm>
            <a:off x="3915907" y="1321432"/>
            <a:ext cx="719860" cy="723300"/>
            <a:chOff x="1353775" y="1228604"/>
            <a:chExt cx="560728" cy="559472"/>
          </a:xfrm>
        </p:grpSpPr>
        <p:sp>
          <p:nvSpPr>
            <p:cNvPr id="4077" name="Google Shape;4077;p41"/>
            <p:cNvSpPr/>
            <p:nvPr/>
          </p:nvSpPr>
          <p:spPr>
            <a:xfrm>
              <a:off x="1563674" y="1228604"/>
              <a:ext cx="140930" cy="113864"/>
            </a:xfrm>
            <a:custGeom>
              <a:avLst/>
              <a:gdLst/>
              <a:ahLst/>
              <a:cxnLst/>
              <a:rect l="l" t="t" r="r" b="b"/>
              <a:pathLst>
                <a:path w="2478" h="2002" extrusionOk="0">
                  <a:moveTo>
                    <a:pt x="1239" y="1"/>
                  </a:moveTo>
                  <a:cubicBezTo>
                    <a:pt x="549" y="1"/>
                    <a:pt x="1" y="549"/>
                    <a:pt x="1" y="1215"/>
                  </a:cubicBezTo>
                  <a:lnTo>
                    <a:pt x="1" y="1835"/>
                  </a:lnTo>
                  <a:cubicBezTo>
                    <a:pt x="1" y="1930"/>
                    <a:pt x="72" y="2001"/>
                    <a:pt x="168" y="2001"/>
                  </a:cubicBezTo>
                  <a:cubicBezTo>
                    <a:pt x="239" y="2001"/>
                    <a:pt x="311" y="1930"/>
                    <a:pt x="311" y="1835"/>
                  </a:cubicBezTo>
                  <a:lnTo>
                    <a:pt x="311" y="1215"/>
                  </a:lnTo>
                  <a:cubicBezTo>
                    <a:pt x="311" y="715"/>
                    <a:pt x="739" y="310"/>
                    <a:pt x="1239" y="310"/>
                  </a:cubicBezTo>
                  <a:cubicBezTo>
                    <a:pt x="1739" y="310"/>
                    <a:pt x="2168" y="715"/>
                    <a:pt x="2168" y="1215"/>
                  </a:cubicBezTo>
                  <a:lnTo>
                    <a:pt x="2168" y="1835"/>
                  </a:lnTo>
                  <a:cubicBezTo>
                    <a:pt x="2168" y="1930"/>
                    <a:pt x="2240" y="2001"/>
                    <a:pt x="2311" y="2001"/>
                  </a:cubicBezTo>
                  <a:cubicBezTo>
                    <a:pt x="2406" y="2001"/>
                    <a:pt x="2478" y="1930"/>
                    <a:pt x="2478" y="1835"/>
                  </a:cubicBezTo>
                  <a:lnTo>
                    <a:pt x="2478" y="1215"/>
                  </a:lnTo>
                  <a:cubicBezTo>
                    <a:pt x="2478" y="549"/>
                    <a:pt x="1930" y="1"/>
                    <a:pt x="1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41"/>
            <p:cNvSpPr/>
            <p:nvPr/>
          </p:nvSpPr>
          <p:spPr>
            <a:xfrm>
              <a:off x="1773630" y="1464276"/>
              <a:ext cx="140873" cy="192408"/>
            </a:xfrm>
            <a:custGeom>
              <a:avLst/>
              <a:gdLst/>
              <a:ahLst/>
              <a:cxnLst/>
              <a:rect l="l" t="t" r="r" b="b"/>
              <a:pathLst>
                <a:path w="2477" h="3383" extrusionOk="0">
                  <a:moveTo>
                    <a:pt x="167" y="0"/>
                  </a:moveTo>
                  <a:cubicBezTo>
                    <a:pt x="72" y="0"/>
                    <a:pt x="0" y="72"/>
                    <a:pt x="0" y="167"/>
                  </a:cubicBezTo>
                  <a:cubicBezTo>
                    <a:pt x="0" y="239"/>
                    <a:pt x="72" y="310"/>
                    <a:pt x="167" y="310"/>
                  </a:cubicBezTo>
                  <a:cubicBezTo>
                    <a:pt x="667" y="310"/>
                    <a:pt x="1096" y="715"/>
                    <a:pt x="1096" y="1239"/>
                  </a:cubicBezTo>
                  <a:lnTo>
                    <a:pt x="1096" y="2168"/>
                  </a:lnTo>
                  <a:cubicBezTo>
                    <a:pt x="1096" y="2477"/>
                    <a:pt x="1215" y="2787"/>
                    <a:pt x="1453" y="3025"/>
                  </a:cubicBezTo>
                  <a:cubicBezTo>
                    <a:pt x="1691" y="3263"/>
                    <a:pt x="1977" y="3382"/>
                    <a:pt x="2310" y="3382"/>
                  </a:cubicBezTo>
                  <a:cubicBezTo>
                    <a:pt x="2405" y="3382"/>
                    <a:pt x="2477" y="3311"/>
                    <a:pt x="2477" y="3239"/>
                  </a:cubicBezTo>
                  <a:cubicBezTo>
                    <a:pt x="2477" y="3144"/>
                    <a:pt x="2405" y="3073"/>
                    <a:pt x="2310" y="3073"/>
                  </a:cubicBezTo>
                  <a:cubicBezTo>
                    <a:pt x="2072" y="3073"/>
                    <a:pt x="1834" y="2977"/>
                    <a:pt x="1667" y="2811"/>
                  </a:cubicBezTo>
                  <a:cubicBezTo>
                    <a:pt x="1501" y="2644"/>
                    <a:pt x="1405" y="2406"/>
                    <a:pt x="1405" y="2168"/>
                  </a:cubicBezTo>
                  <a:lnTo>
                    <a:pt x="1405" y="1239"/>
                  </a:lnTo>
                  <a:cubicBezTo>
                    <a:pt x="1405" y="548"/>
                    <a:pt x="834" y="0"/>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41"/>
            <p:cNvSpPr/>
            <p:nvPr/>
          </p:nvSpPr>
          <p:spPr>
            <a:xfrm>
              <a:off x="1353775" y="1464276"/>
              <a:ext cx="140930" cy="192408"/>
            </a:xfrm>
            <a:custGeom>
              <a:avLst/>
              <a:gdLst/>
              <a:ahLst/>
              <a:cxnLst/>
              <a:rect l="l" t="t" r="r" b="b"/>
              <a:pathLst>
                <a:path w="2478" h="3383" extrusionOk="0">
                  <a:moveTo>
                    <a:pt x="2311" y="0"/>
                  </a:moveTo>
                  <a:cubicBezTo>
                    <a:pt x="1644" y="0"/>
                    <a:pt x="1072" y="548"/>
                    <a:pt x="1072" y="1239"/>
                  </a:cubicBezTo>
                  <a:lnTo>
                    <a:pt x="1072" y="2168"/>
                  </a:lnTo>
                  <a:cubicBezTo>
                    <a:pt x="1072" y="2406"/>
                    <a:pt x="977" y="2644"/>
                    <a:pt x="810" y="2811"/>
                  </a:cubicBezTo>
                  <a:cubicBezTo>
                    <a:pt x="644" y="2977"/>
                    <a:pt x="406" y="3073"/>
                    <a:pt x="167" y="3073"/>
                  </a:cubicBezTo>
                  <a:cubicBezTo>
                    <a:pt x="72" y="3073"/>
                    <a:pt x="1" y="3144"/>
                    <a:pt x="1" y="3239"/>
                  </a:cubicBezTo>
                  <a:cubicBezTo>
                    <a:pt x="1" y="3311"/>
                    <a:pt x="72" y="3382"/>
                    <a:pt x="167" y="3382"/>
                  </a:cubicBezTo>
                  <a:cubicBezTo>
                    <a:pt x="501" y="3382"/>
                    <a:pt x="787" y="3263"/>
                    <a:pt x="1025" y="3025"/>
                  </a:cubicBezTo>
                  <a:cubicBezTo>
                    <a:pt x="1263" y="2787"/>
                    <a:pt x="1382" y="2477"/>
                    <a:pt x="1382" y="2168"/>
                  </a:cubicBezTo>
                  <a:lnTo>
                    <a:pt x="1382" y="1239"/>
                  </a:lnTo>
                  <a:cubicBezTo>
                    <a:pt x="1382" y="715"/>
                    <a:pt x="1811" y="310"/>
                    <a:pt x="2311" y="310"/>
                  </a:cubicBezTo>
                  <a:cubicBezTo>
                    <a:pt x="2406" y="310"/>
                    <a:pt x="2477" y="239"/>
                    <a:pt x="2477" y="167"/>
                  </a:cubicBezTo>
                  <a:cubicBezTo>
                    <a:pt x="2477" y="72"/>
                    <a:pt x="2406" y="0"/>
                    <a:pt x="23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41"/>
            <p:cNvSpPr/>
            <p:nvPr/>
          </p:nvSpPr>
          <p:spPr>
            <a:xfrm>
              <a:off x="1477007" y="1324772"/>
              <a:ext cx="314277" cy="463304"/>
            </a:xfrm>
            <a:custGeom>
              <a:avLst/>
              <a:gdLst/>
              <a:ahLst/>
              <a:cxnLst/>
              <a:rect l="l" t="t" r="r" b="b"/>
              <a:pathLst>
                <a:path w="5526" h="8146" extrusionOk="0">
                  <a:moveTo>
                    <a:pt x="1692" y="1"/>
                  </a:moveTo>
                  <a:cubicBezTo>
                    <a:pt x="1596" y="1"/>
                    <a:pt x="1525" y="72"/>
                    <a:pt x="1525" y="144"/>
                  </a:cubicBezTo>
                  <a:lnTo>
                    <a:pt x="1525" y="1072"/>
                  </a:lnTo>
                  <a:cubicBezTo>
                    <a:pt x="1525" y="1834"/>
                    <a:pt x="906" y="2453"/>
                    <a:pt x="144" y="2453"/>
                  </a:cubicBezTo>
                  <a:cubicBezTo>
                    <a:pt x="72" y="2453"/>
                    <a:pt x="1" y="2525"/>
                    <a:pt x="1" y="2620"/>
                  </a:cubicBezTo>
                  <a:lnTo>
                    <a:pt x="1" y="8002"/>
                  </a:lnTo>
                  <a:cubicBezTo>
                    <a:pt x="1" y="8074"/>
                    <a:pt x="72" y="8145"/>
                    <a:pt x="144" y="8145"/>
                  </a:cubicBezTo>
                  <a:lnTo>
                    <a:pt x="5383" y="8145"/>
                  </a:lnTo>
                  <a:cubicBezTo>
                    <a:pt x="5454" y="8145"/>
                    <a:pt x="5526" y="8074"/>
                    <a:pt x="5526" y="8002"/>
                  </a:cubicBezTo>
                  <a:lnTo>
                    <a:pt x="5526" y="2620"/>
                  </a:lnTo>
                  <a:cubicBezTo>
                    <a:pt x="5526" y="2525"/>
                    <a:pt x="5454" y="2453"/>
                    <a:pt x="5383" y="2453"/>
                  </a:cubicBezTo>
                  <a:cubicBezTo>
                    <a:pt x="4621" y="2453"/>
                    <a:pt x="4002" y="1834"/>
                    <a:pt x="4002" y="1072"/>
                  </a:cubicBezTo>
                  <a:lnTo>
                    <a:pt x="4002" y="144"/>
                  </a:lnTo>
                  <a:cubicBezTo>
                    <a:pt x="4002" y="72"/>
                    <a:pt x="3930" y="1"/>
                    <a:pt x="38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41"/>
            <p:cNvSpPr/>
            <p:nvPr/>
          </p:nvSpPr>
          <p:spPr>
            <a:xfrm>
              <a:off x="1477007" y="1324772"/>
              <a:ext cx="121992" cy="463304"/>
            </a:xfrm>
            <a:custGeom>
              <a:avLst/>
              <a:gdLst/>
              <a:ahLst/>
              <a:cxnLst/>
              <a:rect l="l" t="t" r="r" b="b"/>
              <a:pathLst>
                <a:path w="2145" h="8146" extrusionOk="0">
                  <a:moveTo>
                    <a:pt x="1692" y="1"/>
                  </a:moveTo>
                  <a:cubicBezTo>
                    <a:pt x="1596" y="1"/>
                    <a:pt x="1525" y="72"/>
                    <a:pt x="1525" y="144"/>
                  </a:cubicBezTo>
                  <a:lnTo>
                    <a:pt x="1525" y="1072"/>
                  </a:lnTo>
                  <a:cubicBezTo>
                    <a:pt x="1525" y="1834"/>
                    <a:pt x="906" y="2453"/>
                    <a:pt x="144" y="2453"/>
                  </a:cubicBezTo>
                  <a:cubicBezTo>
                    <a:pt x="72" y="2453"/>
                    <a:pt x="1" y="2525"/>
                    <a:pt x="1" y="2620"/>
                  </a:cubicBezTo>
                  <a:lnTo>
                    <a:pt x="1" y="8002"/>
                  </a:lnTo>
                  <a:cubicBezTo>
                    <a:pt x="1" y="8074"/>
                    <a:pt x="72" y="8145"/>
                    <a:pt x="144" y="8145"/>
                  </a:cubicBezTo>
                  <a:lnTo>
                    <a:pt x="620" y="8145"/>
                  </a:lnTo>
                  <a:lnTo>
                    <a:pt x="620" y="2930"/>
                  </a:lnTo>
                  <a:cubicBezTo>
                    <a:pt x="620" y="2835"/>
                    <a:pt x="668" y="2763"/>
                    <a:pt x="763" y="2763"/>
                  </a:cubicBezTo>
                  <a:cubicBezTo>
                    <a:pt x="1525" y="2763"/>
                    <a:pt x="2144" y="2144"/>
                    <a:pt x="2144" y="1382"/>
                  </a:cubicBezTo>
                  <a:lnTo>
                    <a:pt x="2144"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41"/>
            <p:cNvSpPr/>
            <p:nvPr/>
          </p:nvSpPr>
          <p:spPr>
            <a:xfrm>
              <a:off x="1574536" y="1494588"/>
              <a:ext cx="119262" cy="92991"/>
            </a:xfrm>
            <a:custGeom>
              <a:avLst/>
              <a:gdLst/>
              <a:ahLst/>
              <a:cxnLst/>
              <a:rect l="l" t="t" r="r" b="b"/>
              <a:pathLst>
                <a:path w="2097" h="1635" extrusionOk="0">
                  <a:moveTo>
                    <a:pt x="602" y="0"/>
                  </a:moveTo>
                  <a:cubicBezTo>
                    <a:pt x="471" y="0"/>
                    <a:pt x="372" y="50"/>
                    <a:pt x="310" y="87"/>
                  </a:cubicBezTo>
                  <a:cubicBezTo>
                    <a:pt x="72" y="253"/>
                    <a:pt x="0" y="634"/>
                    <a:pt x="143" y="920"/>
                  </a:cubicBezTo>
                  <a:cubicBezTo>
                    <a:pt x="310" y="1277"/>
                    <a:pt x="905" y="1587"/>
                    <a:pt x="977" y="1611"/>
                  </a:cubicBezTo>
                  <a:cubicBezTo>
                    <a:pt x="1001" y="1611"/>
                    <a:pt x="1024" y="1635"/>
                    <a:pt x="1048" y="1635"/>
                  </a:cubicBezTo>
                  <a:cubicBezTo>
                    <a:pt x="1072" y="1635"/>
                    <a:pt x="1096" y="1611"/>
                    <a:pt x="1120" y="1611"/>
                  </a:cubicBezTo>
                  <a:cubicBezTo>
                    <a:pt x="1191" y="1587"/>
                    <a:pt x="1787" y="1277"/>
                    <a:pt x="1953" y="920"/>
                  </a:cubicBezTo>
                  <a:cubicBezTo>
                    <a:pt x="2096" y="634"/>
                    <a:pt x="2025" y="253"/>
                    <a:pt x="1787" y="87"/>
                  </a:cubicBezTo>
                  <a:cubicBezTo>
                    <a:pt x="1725" y="50"/>
                    <a:pt x="1625" y="0"/>
                    <a:pt x="1494" y="0"/>
                  </a:cubicBezTo>
                  <a:cubicBezTo>
                    <a:pt x="1372" y="0"/>
                    <a:pt x="1221" y="44"/>
                    <a:pt x="1048" y="182"/>
                  </a:cubicBezTo>
                  <a:cubicBezTo>
                    <a:pt x="876" y="44"/>
                    <a:pt x="725" y="0"/>
                    <a:pt x="6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41"/>
            <p:cNvSpPr/>
            <p:nvPr/>
          </p:nvSpPr>
          <p:spPr>
            <a:xfrm>
              <a:off x="1537970" y="1605145"/>
              <a:ext cx="192400" cy="139571"/>
            </a:xfrm>
            <a:custGeom>
              <a:avLst/>
              <a:gdLst/>
              <a:ahLst/>
              <a:cxnLst/>
              <a:rect l="l" t="t" r="r" b="b"/>
              <a:pathLst>
                <a:path w="3383" h="2454" extrusionOk="0">
                  <a:moveTo>
                    <a:pt x="143" y="0"/>
                  </a:moveTo>
                  <a:cubicBezTo>
                    <a:pt x="72" y="0"/>
                    <a:pt x="0" y="72"/>
                    <a:pt x="0" y="143"/>
                  </a:cubicBezTo>
                  <a:lnTo>
                    <a:pt x="0" y="762"/>
                  </a:lnTo>
                  <a:cubicBezTo>
                    <a:pt x="0" y="1691"/>
                    <a:pt x="763" y="2453"/>
                    <a:pt x="1691" y="2453"/>
                  </a:cubicBezTo>
                  <a:cubicBezTo>
                    <a:pt x="2620" y="2453"/>
                    <a:pt x="3382" y="1691"/>
                    <a:pt x="3382" y="762"/>
                  </a:cubicBezTo>
                  <a:lnTo>
                    <a:pt x="3382" y="143"/>
                  </a:lnTo>
                  <a:cubicBezTo>
                    <a:pt x="3382" y="48"/>
                    <a:pt x="3311" y="0"/>
                    <a:pt x="3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41"/>
            <p:cNvSpPr/>
            <p:nvPr/>
          </p:nvSpPr>
          <p:spPr>
            <a:xfrm>
              <a:off x="1537970" y="1605145"/>
              <a:ext cx="113802" cy="139571"/>
            </a:xfrm>
            <a:custGeom>
              <a:avLst/>
              <a:gdLst/>
              <a:ahLst/>
              <a:cxnLst/>
              <a:rect l="l" t="t" r="r" b="b"/>
              <a:pathLst>
                <a:path w="2001" h="2454" extrusionOk="0">
                  <a:moveTo>
                    <a:pt x="143" y="0"/>
                  </a:moveTo>
                  <a:cubicBezTo>
                    <a:pt x="72" y="0"/>
                    <a:pt x="0" y="72"/>
                    <a:pt x="0" y="143"/>
                  </a:cubicBezTo>
                  <a:lnTo>
                    <a:pt x="0" y="762"/>
                  </a:lnTo>
                  <a:cubicBezTo>
                    <a:pt x="0" y="1691"/>
                    <a:pt x="763" y="2453"/>
                    <a:pt x="1691" y="2453"/>
                  </a:cubicBezTo>
                  <a:cubicBezTo>
                    <a:pt x="1787" y="2453"/>
                    <a:pt x="1906" y="2453"/>
                    <a:pt x="2001" y="2429"/>
                  </a:cubicBezTo>
                  <a:cubicBezTo>
                    <a:pt x="1215" y="2286"/>
                    <a:pt x="620" y="1596"/>
                    <a:pt x="620" y="762"/>
                  </a:cubicBezTo>
                  <a:lnTo>
                    <a:pt x="620" y="143"/>
                  </a:lnTo>
                  <a:cubicBezTo>
                    <a:pt x="620" y="48"/>
                    <a:pt x="691" y="0"/>
                    <a:pt x="763"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41"/>
            <p:cNvSpPr/>
            <p:nvPr/>
          </p:nvSpPr>
          <p:spPr>
            <a:xfrm>
              <a:off x="1626001" y="1667418"/>
              <a:ext cx="16322" cy="16323"/>
            </a:xfrm>
            <a:custGeom>
              <a:avLst/>
              <a:gdLst/>
              <a:ahLst/>
              <a:cxnLst/>
              <a:rect l="l" t="t" r="r" b="b"/>
              <a:pathLst>
                <a:path w="287" h="287" extrusionOk="0">
                  <a:moveTo>
                    <a:pt x="143" y="1"/>
                  </a:moveTo>
                  <a:cubicBezTo>
                    <a:pt x="72" y="1"/>
                    <a:pt x="0" y="48"/>
                    <a:pt x="0" y="144"/>
                  </a:cubicBezTo>
                  <a:cubicBezTo>
                    <a:pt x="0" y="215"/>
                    <a:pt x="72" y="286"/>
                    <a:pt x="143" y="286"/>
                  </a:cubicBezTo>
                  <a:cubicBezTo>
                    <a:pt x="215" y="286"/>
                    <a:pt x="286" y="215"/>
                    <a:pt x="286" y="144"/>
                  </a:cubicBezTo>
                  <a:cubicBezTo>
                    <a:pt x="286" y="48"/>
                    <a:pt x="215"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41"/>
            <p:cNvSpPr/>
            <p:nvPr/>
          </p:nvSpPr>
          <p:spPr>
            <a:xfrm>
              <a:off x="1659837" y="1667418"/>
              <a:ext cx="17687" cy="16323"/>
            </a:xfrm>
            <a:custGeom>
              <a:avLst/>
              <a:gdLst/>
              <a:ahLst/>
              <a:cxnLst/>
              <a:rect l="l" t="t" r="r" b="b"/>
              <a:pathLst>
                <a:path w="311" h="287" extrusionOk="0">
                  <a:moveTo>
                    <a:pt x="144" y="1"/>
                  </a:moveTo>
                  <a:cubicBezTo>
                    <a:pt x="72" y="1"/>
                    <a:pt x="1" y="48"/>
                    <a:pt x="1" y="144"/>
                  </a:cubicBezTo>
                  <a:cubicBezTo>
                    <a:pt x="1" y="215"/>
                    <a:pt x="72" y="286"/>
                    <a:pt x="144" y="286"/>
                  </a:cubicBezTo>
                  <a:cubicBezTo>
                    <a:pt x="239" y="286"/>
                    <a:pt x="310" y="215"/>
                    <a:pt x="310" y="144"/>
                  </a:cubicBezTo>
                  <a:cubicBezTo>
                    <a:pt x="310" y="48"/>
                    <a:pt x="239" y="1"/>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41"/>
            <p:cNvSpPr/>
            <p:nvPr/>
          </p:nvSpPr>
          <p:spPr>
            <a:xfrm>
              <a:off x="1590800" y="1667418"/>
              <a:ext cx="16266" cy="16323"/>
            </a:xfrm>
            <a:custGeom>
              <a:avLst/>
              <a:gdLst/>
              <a:ahLst/>
              <a:cxnLst/>
              <a:rect l="l" t="t" r="r" b="b"/>
              <a:pathLst>
                <a:path w="286" h="287" extrusionOk="0">
                  <a:moveTo>
                    <a:pt x="143" y="1"/>
                  </a:moveTo>
                  <a:cubicBezTo>
                    <a:pt x="48" y="1"/>
                    <a:pt x="0" y="48"/>
                    <a:pt x="0" y="144"/>
                  </a:cubicBezTo>
                  <a:cubicBezTo>
                    <a:pt x="0" y="215"/>
                    <a:pt x="48" y="286"/>
                    <a:pt x="143" y="286"/>
                  </a:cubicBezTo>
                  <a:cubicBezTo>
                    <a:pt x="215" y="286"/>
                    <a:pt x="286" y="215"/>
                    <a:pt x="286" y="144"/>
                  </a:cubicBezTo>
                  <a:cubicBezTo>
                    <a:pt x="286" y="48"/>
                    <a:pt x="215"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41"/>
            <p:cNvSpPr/>
            <p:nvPr/>
          </p:nvSpPr>
          <p:spPr>
            <a:xfrm>
              <a:off x="1609737" y="1640348"/>
              <a:ext cx="16322" cy="16323"/>
            </a:xfrm>
            <a:custGeom>
              <a:avLst/>
              <a:gdLst/>
              <a:ahLst/>
              <a:cxnLst/>
              <a:rect l="l" t="t" r="r" b="b"/>
              <a:pathLst>
                <a:path w="287" h="287" extrusionOk="0">
                  <a:moveTo>
                    <a:pt x="144" y="0"/>
                  </a:moveTo>
                  <a:cubicBezTo>
                    <a:pt x="72" y="0"/>
                    <a:pt x="1" y="72"/>
                    <a:pt x="1" y="143"/>
                  </a:cubicBezTo>
                  <a:cubicBezTo>
                    <a:pt x="1" y="239"/>
                    <a:pt x="72" y="286"/>
                    <a:pt x="144" y="286"/>
                  </a:cubicBezTo>
                  <a:cubicBezTo>
                    <a:pt x="215" y="286"/>
                    <a:pt x="286" y="239"/>
                    <a:pt x="286" y="143"/>
                  </a:cubicBezTo>
                  <a:cubicBezTo>
                    <a:pt x="286" y="72"/>
                    <a:pt x="215"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41"/>
            <p:cNvSpPr/>
            <p:nvPr/>
          </p:nvSpPr>
          <p:spPr>
            <a:xfrm>
              <a:off x="1643573" y="1640348"/>
              <a:ext cx="16322" cy="16323"/>
            </a:xfrm>
            <a:custGeom>
              <a:avLst/>
              <a:gdLst/>
              <a:ahLst/>
              <a:cxnLst/>
              <a:rect l="l" t="t" r="r" b="b"/>
              <a:pathLst>
                <a:path w="287" h="287" extrusionOk="0">
                  <a:moveTo>
                    <a:pt x="144" y="0"/>
                  </a:moveTo>
                  <a:cubicBezTo>
                    <a:pt x="72" y="0"/>
                    <a:pt x="1" y="72"/>
                    <a:pt x="1" y="143"/>
                  </a:cubicBezTo>
                  <a:cubicBezTo>
                    <a:pt x="1" y="239"/>
                    <a:pt x="72" y="286"/>
                    <a:pt x="144" y="286"/>
                  </a:cubicBezTo>
                  <a:cubicBezTo>
                    <a:pt x="239" y="286"/>
                    <a:pt x="287" y="239"/>
                    <a:pt x="287" y="143"/>
                  </a:cubicBezTo>
                  <a:cubicBezTo>
                    <a:pt x="287" y="72"/>
                    <a:pt x="239"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41"/>
            <p:cNvSpPr/>
            <p:nvPr/>
          </p:nvSpPr>
          <p:spPr>
            <a:xfrm>
              <a:off x="1678831" y="1638983"/>
              <a:ext cx="16266" cy="17688"/>
            </a:xfrm>
            <a:custGeom>
              <a:avLst/>
              <a:gdLst/>
              <a:ahLst/>
              <a:cxnLst/>
              <a:rect l="l" t="t" r="r" b="b"/>
              <a:pathLst>
                <a:path w="286" h="311" extrusionOk="0">
                  <a:moveTo>
                    <a:pt x="143" y="1"/>
                  </a:moveTo>
                  <a:cubicBezTo>
                    <a:pt x="72" y="1"/>
                    <a:pt x="0" y="72"/>
                    <a:pt x="0" y="143"/>
                  </a:cubicBezTo>
                  <a:cubicBezTo>
                    <a:pt x="0" y="239"/>
                    <a:pt x="72" y="310"/>
                    <a:pt x="143" y="310"/>
                  </a:cubicBezTo>
                  <a:cubicBezTo>
                    <a:pt x="238" y="310"/>
                    <a:pt x="286" y="239"/>
                    <a:pt x="286" y="143"/>
                  </a:cubicBezTo>
                  <a:cubicBezTo>
                    <a:pt x="286" y="72"/>
                    <a:pt x="238"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41"/>
            <p:cNvSpPr/>
            <p:nvPr/>
          </p:nvSpPr>
          <p:spPr>
            <a:xfrm>
              <a:off x="1574536" y="1640348"/>
              <a:ext cx="16322" cy="16323"/>
            </a:xfrm>
            <a:custGeom>
              <a:avLst/>
              <a:gdLst/>
              <a:ahLst/>
              <a:cxnLst/>
              <a:rect l="l" t="t" r="r" b="b"/>
              <a:pathLst>
                <a:path w="287" h="287" extrusionOk="0">
                  <a:moveTo>
                    <a:pt x="143" y="0"/>
                  </a:moveTo>
                  <a:cubicBezTo>
                    <a:pt x="48" y="0"/>
                    <a:pt x="0" y="72"/>
                    <a:pt x="0" y="143"/>
                  </a:cubicBezTo>
                  <a:cubicBezTo>
                    <a:pt x="0" y="239"/>
                    <a:pt x="48" y="286"/>
                    <a:pt x="143" y="286"/>
                  </a:cubicBezTo>
                  <a:cubicBezTo>
                    <a:pt x="215" y="286"/>
                    <a:pt x="286" y="239"/>
                    <a:pt x="286" y="143"/>
                  </a:cubicBezTo>
                  <a:cubicBezTo>
                    <a:pt x="286" y="72"/>
                    <a:pt x="215"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41"/>
            <p:cNvSpPr/>
            <p:nvPr/>
          </p:nvSpPr>
          <p:spPr>
            <a:xfrm>
              <a:off x="1609737" y="1693180"/>
              <a:ext cx="16322" cy="16266"/>
            </a:xfrm>
            <a:custGeom>
              <a:avLst/>
              <a:gdLst/>
              <a:ahLst/>
              <a:cxnLst/>
              <a:rect l="l" t="t" r="r" b="b"/>
              <a:pathLst>
                <a:path w="287" h="286" extrusionOk="0">
                  <a:moveTo>
                    <a:pt x="144" y="0"/>
                  </a:moveTo>
                  <a:cubicBezTo>
                    <a:pt x="72" y="0"/>
                    <a:pt x="1" y="72"/>
                    <a:pt x="1" y="143"/>
                  </a:cubicBezTo>
                  <a:cubicBezTo>
                    <a:pt x="1" y="214"/>
                    <a:pt x="72" y="286"/>
                    <a:pt x="144" y="286"/>
                  </a:cubicBezTo>
                  <a:cubicBezTo>
                    <a:pt x="215" y="286"/>
                    <a:pt x="286" y="214"/>
                    <a:pt x="286" y="143"/>
                  </a:cubicBezTo>
                  <a:cubicBezTo>
                    <a:pt x="286" y="72"/>
                    <a:pt x="215"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41"/>
            <p:cNvSpPr/>
            <p:nvPr/>
          </p:nvSpPr>
          <p:spPr>
            <a:xfrm>
              <a:off x="1643573" y="1693180"/>
              <a:ext cx="16322" cy="16266"/>
            </a:xfrm>
            <a:custGeom>
              <a:avLst/>
              <a:gdLst/>
              <a:ahLst/>
              <a:cxnLst/>
              <a:rect l="l" t="t" r="r" b="b"/>
              <a:pathLst>
                <a:path w="287" h="286" extrusionOk="0">
                  <a:moveTo>
                    <a:pt x="144" y="0"/>
                  </a:moveTo>
                  <a:cubicBezTo>
                    <a:pt x="72" y="0"/>
                    <a:pt x="1" y="72"/>
                    <a:pt x="1" y="143"/>
                  </a:cubicBezTo>
                  <a:cubicBezTo>
                    <a:pt x="1" y="214"/>
                    <a:pt x="72" y="286"/>
                    <a:pt x="144" y="286"/>
                  </a:cubicBezTo>
                  <a:cubicBezTo>
                    <a:pt x="239" y="286"/>
                    <a:pt x="287" y="214"/>
                    <a:pt x="287" y="143"/>
                  </a:cubicBezTo>
                  <a:cubicBezTo>
                    <a:pt x="287" y="72"/>
                    <a:pt x="239" y="0"/>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5363;p55">
            <a:extLst>
              <a:ext uri="{FF2B5EF4-FFF2-40B4-BE49-F238E27FC236}">
                <a16:creationId xmlns:a16="http://schemas.microsoft.com/office/drawing/2014/main" id="{EA519F68-557A-4FBC-9613-6959337DD032}"/>
              </a:ext>
            </a:extLst>
          </p:cNvPr>
          <p:cNvGrpSpPr/>
          <p:nvPr/>
        </p:nvGrpSpPr>
        <p:grpSpPr>
          <a:xfrm>
            <a:off x="1305901" y="1200964"/>
            <a:ext cx="640200" cy="619399"/>
            <a:chOff x="2688169" y="2066136"/>
            <a:chExt cx="371453" cy="383526"/>
          </a:xfrm>
        </p:grpSpPr>
        <p:sp>
          <p:nvSpPr>
            <p:cNvPr id="91" name="Google Shape;5364;p55">
              <a:extLst>
                <a:ext uri="{FF2B5EF4-FFF2-40B4-BE49-F238E27FC236}">
                  <a16:creationId xmlns:a16="http://schemas.microsoft.com/office/drawing/2014/main" id="{EA95BB2B-0594-4719-97B1-D804A34B71C3}"/>
                </a:ext>
              </a:extLst>
            </p:cNvPr>
            <p:cNvSpPr/>
            <p:nvPr/>
          </p:nvSpPr>
          <p:spPr>
            <a:xfrm>
              <a:off x="2849311" y="2096668"/>
              <a:ext cx="48233" cy="35241"/>
            </a:xfrm>
            <a:custGeom>
              <a:avLst/>
              <a:gdLst/>
              <a:ahLst/>
              <a:cxnLst/>
              <a:rect l="l" t="t" r="r" b="b"/>
              <a:pathLst>
                <a:path w="1240" h="906" extrusionOk="0">
                  <a:moveTo>
                    <a:pt x="168" y="1"/>
                  </a:moveTo>
                  <a:cubicBezTo>
                    <a:pt x="72" y="1"/>
                    <a:pt x="1" y="49"/>
                    <a:pt x="1" y="144"/>
                  </a:cubicBezTo>
                  <a:lnTo>
                    <a:pt x="1" y="763"/>
                  </a:lnTo>
                  <a:cubicBezTo>
                    <a:pt x="1" y="834"/>
                    <a:pt x="72" y="906"/>
                    <a:pt x="168" y="906"/>
                  </a:cubicBezTo>
                  <a:lnTo>
                    <a:pt x="1096" y="906"/>
                  </a:lnTo>
                  <a:cubicBezTo>
                    <a:pt x="1168" y="906"/>
                    <a:pt x="1239" y="834"/>
                    <a:pt x="1239" y="763"/>
                  </a:cubicBezTo>
                  <a:lnTo>
                    <a:pt x="1239" y="144"/>
                  </a:lnTo>
                  <a:cubicBezTo>
                    <a:pt x="1239" y="49"/>
                    <a:pt x="1168" y="1"/>
                    <a:pt x="10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365;p55">
              <a:extLst>
                <a:ext uri="{FF2B5EF4-FFF2-40B4-BE49-F238E27FC236}">
                  <a16:creationId xmlns:a16="http://schemas.microsoft.com/office/drawing/2014/main" id="{3B3AC8A1-7D46-49E6-BB54-CB94E20A6794}"/>
                </a:ext>
              </a:extLst>
            </p:cNvPr>
            <p:cNvSpPr/>
            <p:nvPr/>
          </p:nvSpPr>
          <p:spPr>
            <a:xfrm>
              <a:off x="2837293" y="2066136"/>
              <a:ext cx="72272" cy="36136"/>
            </a:xfrm>
            <a:custGeom>
              <a:avLst/>
              <a:gdLst/>
              <a:ahLst/>
              <a:cxnLst/>
              <a:rect l="l" t="t" r="r" b="b"/>
              <a:pathLst>
                <a:path w="1858" h="929" extrusionOk="0">
                  <a:moveTo>
                    <a:pt x="167" y="0"/>
                  </a:moveTo>
                  <a:cubicBezTo>
                    <a:pt x="72" y="0"/>
                    <a:pt x="0" y="72"/>
                    <a:pt x="0" y="167"/>
                  </a:cubicBezTo>
                  <a:lnTo>
                    <a:pt x="0" y="786"/>
                  </a:lnTo>
                  <a:cubicBezTo>
                    <a:pt x="0" y="857"/>
                    <a:pt x="72" y="929"/>
                    <a:pt x="167" y="929"/>
                  </a:cubicBezTo>
                  <a:lnTo>
                    <a:pt x="1715" y="929"/>
                  </a:lnTo>
                  <a:cubicBezTo>
                    <a:pt x="1786" y="929"/>
                    <a:pt x="1858" y="857"/>
                    <a:pt x="1858" y="786"/>
                  </a:cubicBezTo>
                  <a:lnTo>
                    <a:pt x="1858" y="167"/>
                  </a:lnTo>
                  <a:cubicBezTo>
                    <a:pt x="1858" y="72"/>
                    <a:pt x="1786" y="0"/>
                    <a:pt x="17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366;p55">
              <a:extLst>
                <a:ext uri="{FF2B5EF4-FFF2-40B4-BE49-F238E27FC236}">
                  <a16:creationId xmlns:a16="http://schemas.microsoft.com/office/drawing/2014/main" id="{1EC9529B-A124-4D01-AC42-9084A9B2BC7A}"/>
                </a:ext>
              </a:extLst>
            </p:cNvPr>
            <p:cNvSpPr/>
            <p:nvPr/>
          </p:nvSpPr>
          <p:spPr>
            <a:xfrm>
              <a:off x="2837293" y="2066136"/>
              <a:ext cx="24116" cy="36136"/>
            </a:xfrm>
            <a:custGeom>
              <a:avLst/>
              <a:gdLst/>
              <a:ahLst/>
              <a:cxnLst/>
              <a:rect l="l" t="t" r="r" b="b"/>
              <a:pathLst>
                <a:path w="620" h="929" extrusionOk="0">
                  <a:moveTo>
                    <a:pt x="167" y="0"/>
                  </a:moveTo>
                  <a:cubicBezTo>
                    <a:pt x="72" y="0"/>
                    <a:pt x="0" y="72"/>
                    <a:pt x="0" y="167"/>
                  </a:cubicBezTo>
                  <a:lnTo>
                    <a:pt x="0" y="786"/>
                  </a:lnTo>
                  <a:cubicBezTo>
                    <a:pt x="0" y="857"/>
                    <a:pt x="72" y="929"/>
                    <a:pt x="167" y="929"/>
                  </a:cubicBezTo>
                  <a:lnTo>
                    <a:pt x="619" y="929"/>
                  </a:lnTo>
                  <a:cubicBezTo>
                    <a:pt x="548" y="929"/>
                    <a:pt x="477" y="857"/>
                    <a:pt x="477" y="786"/>
                  </a:cubicBezTo>
                  <a:lnTo>
                    <a:pt x="477" y="167"/>
                  </a:lnTo>
                  <a:cubicBezTo>
                    <a:pt x="477" y="72"/>
                    <a:pt x="548" y="0"/>
                    <a:pt x="619"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367;p55">
              <a:extLst>
                <a:ext uri="{FF2B5EF4-FFF2-40B4-BE49-F238E27FC236}">
                  <a16:creationId xmlns:a16="http://schemas.microsoft.com/office/drawing/2014/main" id="{2C103254-859D-4835-AF70-E9ABE9E8F8A8}"/>
                </a:ext>
              </a:extLst>
            </p:cNvPr>
            <p:cNvSpPr/>
            <p:nvPr/>
          </p:nvSpPr>
          <p:spPr>
            <a:xfrm>
              <a:off x="2705750" y="2114288"/>
              <a:ext cx="335374" cy="335374"/>
            </a:xfrm>
            <a:custGeom>
              <a:avLst/>
              <a:gdLst/>
              <a:ahLst/>
              <a:cxnLst/>
              <a:rect l="l" t="t" r="r" b="b"/>
              <a:pathLst>
                <a:path w="8622" h="8622" extrusionOk="0">
                  <a:moveTo>
                    <a:pt x="4311" y="0"/>
                  </a:moveTo>
                  <a:cubicBezTo>
                    <a:pt x="3168" y="0"/>
                    <a:pt x="2073" y="453"/>
                    <a:pt x="1263" y="1263"/>
                  </a:cubicBezTo>
                  <a:cubicBezTo>
                    <a:pt x="453" y="2072"/>
                    <a:pt x="1" y="3168"/>
                    <a:pt x="1" y="4311"/>
                  </a:cubicBezTo>
                  <a:cubicBezTo>
                    <a:pt x="1" y="5454"/>
                    <a:pt x="453" y="6549"/>
                    <a:pt x="1263" y="7359"/>
                  </a:cubicBezTo>
                  <a:cubicBezTo>
                    <a:pt x="2073" y="8169"/>
                    <a:pt x="3168" y="8621"/>
                    <a:pt x="4311" y="8621"/>
                  </a:cubicBezTo>
                  <a:cubicBezTo>
                    <a:pt x="5478" y="8621"/>
                    <a:pt x="6550" y="8169"/>
                    <a:pt x="7359" y="7359"/>
                  </a:cubicBezTo>
                  <a:cubicBezTo>
                    <a:pt x="8169" y="6549"/>
                    <a:pt x="8621" y="5454"/>
                    <a:pt x="8621" y="4311"/>
                  </a:cubicBezTo>
                  <a:cubicBezTo>
                    <a:pt x="8621" y="3168"/>
                    <a:pt x="8169" y="2072"/>
                    <a:pt x="7359" y="1263"/>
                  </a:cubicBezTo>
                  <a:cubicBezTo>
                    <a:pt x="6550" y="453"/>
                    <a:pt x="5478" y="0"/>
                    <a:pt x="43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368;p55">
              <a:extLst>
                <a:ext uri="{FF2B5EF4-FFF2-40B4-BE49-F238E27FC236}">
                  <a16:creationId xmlns:a16="http://schemas.microsoft.com/office/drawing/2014/main" id="{41AC7B65-5384-41F1-9D0E-89C9D598997B}"/>
                </a:ext>
              </a:extLst>
            </p:cNvPr>
            <p:cNvSpPr/>
            <p:nvPr/>
          </p:nvSpPr>
          <p:spPr>
            <a:xfrm>
              <a:off x="2717807" y="2126345"/>
              <a:ext cx="311258" cy="311258"/>
            </a:xfrm>
            <a:custGeom>
              <a:avLst/>
              <a:gdLst/>
              <a:ahLst/>
              <a:cxnLst/>
              <a:rect l="l" t="t" r="r" b="b"/>
              <a:pathLst>
                <a:path w="8002" h="8002" extrusionOk="0">
                  <a:moveTo>
                    <a:pt x="4001" y="0"/>
                  </a:moveTo>
                  <a:cubicBezTo>
                    <a:pt x="2929" y="0"/>
                    <a:pt x="1929" y="405"/>
                    <a:pt x="1167" y="1167"/>
                  </a:cubicBezTo>
                  <a:cubicBezTo>
                    <a:pt x="429" y="1929"/>
                    <a:pt x="0" y="2929"/>
                    <a:pt x="0" y="4001"/>
                  </a:cubicBezTo>
                  <a:cubicBezTo>
                    <a:pt x="0" y="5072"/>
                    <a:pt x="429" y="6073"/>
                    <a:pt x="1167" y="6835"/>
                  </a:cubicBezTo>
                  <a:cubicBezTo>
                    <a:pt x="1929" y="7573"/>
                    <a:pt x="2929" y="8002"/>
                    <a:pt x="4001" y="8002"/>
                  </a:cubicBezTo>
                  <a:cubicBezTo>
                    <a:pt x="5073" y="8002"/>
                    <a:pt x="6073" y="7573"/>
                    <a:pt x="6835" y="6835"/>
                  </a:cubicBezTo>
                  <a:cubicBezTo>
                    <a:pt x="7597" y="6073"/>
                    <a:pt x="8002" y="5072"/>
                    <a:pt x="8002" y="4001"/>
                  </a:cubicBezTo>
                  <a:cubicBezTo>
                    <a:pt x="8002" y="2929"/>
                    <a:pt x="7597" y="1929"/>
                    <a:pt x="6835" y="1167"/>
                  </a:cubicBezTo>
                  <a:cubicBezTo>
                    <a:pt x="6073" y="405"/>
                    <a:pt x="5073" y="0"/>
                    <a:pt x="40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369;p55">
              <a:extLst>
                <a:ext uri="{FF2B5EF4-FFF2-40B4-BE49-F238E27FC236}">
                  <a16:creationId xmlns:a16="http://schemas.microsoft.com/office/drawing/2014/main" id="{5CBDFE57-4859-4591-89AF-97F55EE29EFA}"/>
                </a:ext>
              </a:extLst>
            </p:cNvPr>
            <p:cNvSpPr/>
            <p:nvPr/>
          </p:nvSpPr>
          <p:spPr>
            <a:xfrm>
              <a:off x="2717807" y="2163373"/>
              <a:ext cx="274227" cy="274227"/>
            </a:xfrm>
            <a:custGeom>
              <a:avLst/>
              <a:gdLst/>
              <a:ahLst/>
              <a:cxnLst/>
              <a:rect l="l" t="t" r="r" b="b"/>
              <a:pathLst>
                <a:path w="7050" h="7050" extrusionOk="0">
                  <a:moveTo>
                    <a:pt x="1429" y="1"/>
                  </a:moveTo>
                  <a:lnTo>
                    <a:pt x="1429" y="1"/>
                  </a:lnTo>
                  <a:cubicBezTo>
                    <a:pt x="1334" y="72"/>
                    <a:pt x="1262" y="143"/>
                    <a:pt x="1167" y="215"/>
                  </a:cubicBezTo>
                  <a:cubicBezTo>
                    <a:pt x="429" y="977"/>
                    <a:pt x="0" y="1977"/>
                    <a:pt x="0" y="3049"/>
                  </a:cubicBezTo>
                  <a:cubicBezTo>
                    <a:pt x="0" y="4120"/>
                    <a:pt x="429" y="5121"/>
                    <a:pt x="1167" y="5883"/>
                  </a:cubicBezTo>
                  <a:cubicBezTo>
                    <a:pt x="1929" y="6621"/>
                    <a:pt x="2929" y="7050"/>
                    <a:pt x="4001" y="7050"/>
                  </a:cubicBezTo>
                  <a:cubicBezTo>
                    <a:pt x="5073" y="7050"/>
                    <a:pt x="6073" y="6621"/>
                    <a:pt x="6835" y="5883"/>
                  </a:cubicBezTo>
                  <a:cubicBezTo>
                    <a:pt x="6906" y="5787"/>
                    <a:pt x="6978" y="5716"/>
                    <a:pt x="7049" y="5645"/>
                  </a:cubicBezTo>
                  <a:lnTo>
                    <a:pt x="7049" y="5645"/>
                  </a:lnTo>
                  <a:cubicBezTo>
                    <a:pt x="6335" y="6240"/>
                    <a:pt x="5430" y="6573"/>
                    <a:pt x="4477" y="6573"/>
                  </a:cubicBezTo>
                  <a:cubicBezTo>
                    <a:pt x="3406" y="6573"/>
                    <a:pt x="2405" y="6169"/>
                    <a:pt x="1643" y="5406"/>
                  </a:cubicBezTo>
                  <a:cubicBezTo>
                    <a:pt x="881" y="4668"/>
                    <a:pt x="477" y="3644"/>
                    <a:pt x="477" y="2573"/>
                  </a:cubicBezTo>
                  <a:cubicBezTo>
                    <a:pt x="477" y="1620"/>
                    <a:pt x="810" y="715"/>
                    <a:pt x="1429"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370;p55">
              <a:extLst>
                <a:ext uri="{FF2B5EF4-FFF2-40B4-BE49-F238E27FC236}">
                  <a16:creationId xmlns:a16="http://schemas.microsoft.com/office/drawing/2014/main" id="{2E224D74-A1E5-4B7E-964F-06C0F70A0648}"/>
                </a:ext>
              </a:extLst>
            </p:cNvPr>
            <p:cNvSpPr/>
            <p:nvPr/>
          </p:nvSpPr>
          <p:spPr>
            <a:xfrm>
              <a:off x="2867864" y="2150421"/>
              <a:ext cx="137114" cy="137114"/>
            </a:xfrm>
            <a:custGeom>
              <a:avLst/>
              <a:gdLst/>
              <a:ahLst/>
              <a:cxnLst/>
              <a:rect l="l" t="t" r="r" b="b"/>
              <a:pathLst>
                <a:path w="3525" h="3525" extrusionOk="0">
                  <a:moveTo>
                    <a:pt x="143" y="0"/>
                  </a:moveTo>
                  <a:cubicBezTo>
                    <a:pt x="72" y="0"/>
                    <a:pt x="0" y="72"/>
                    <a:pt x="0" y="143"/>
                  </a:cubicBezTo>
                  <a:lnTo>
                    <a:pt x="0" y="3382"/>
                  </a:lnTo>
                  <a:cubicBezTo>
                    <a:pt x="0" y="3453"/>
                    <a:pt x="72" y="3525"/>
                    <a:pt x="143" y="3525"/>
                  </a:cubicBezTo>
                  <a:lnTo>
                    <a:pt x="3382" y="3525"/>
                  </a:lnTo>
                  <a:cubicBezTo>
                    <a:pt x="3477" y="3525"/>
                    <a:pt x="3525" y="3453"/>
                    <a:pt x="3525" y="3382"/>
                  </a:cubicBezTo>
                  <a:cubicBezTo>
                    <a:pt x="3525" y="1501"/>
                    <a:pt x="2024"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371;p55">
              <a:extLst>
                <a:ext uri="{FF2B5EF4-FFF2-40B4-BE49-F238E27FC236}">
                  <a16:creationId xmlns:a16="http://schemas.microsoft.com/office/drawing/2014/main" id="{AD8D7342-331C-4544-84B1-828C5F83F3EA}"/>
                </a:ext>
              </a:extLst>
            </p:cNvPr>
            <p:cNvSpPr/>
            <p:nvPr/>
          </p:nvSpPr>
          <p:spPr>
            <a:xfrm>
              <a:off x="2867864" y="2150421"/>
              <a:ext cx="137114" cy="137114"/>
            </a:xfrm>
            <a:custGeom>
              <a:avLst/>
              <a:gdLst/>
              <a:ahLst/>
              <a:cxnLst/>
              <a:rect l="l" t="t" r="r" b="b"/>
              <a:pathLst>
                <a:path w="3525" h="3525" extrusionOk="0">
                  <a:moveTo>
                    <a:pt x="143" y="0"/>
                  </a:moveTo>
                  <a:cubicBezTo>
                    <a:pt x="72" y="0"/>
                    <a:pt x="0" y="72"/>
                    <a:pt x="0" y="143"/>
                  </a:cubicBezTo>
                  <a:lnTo>
                    <a:pt x="0" y="3382"/>
                  </a:lnTo>
                  <a:cubicBezTo>
                    <a:pt x="0" y="3453"/>
                    <a:pt x="72" y="3525"/>
                    <a:pt x="143" y="3525"/>
                  </a:cubicBezTo>
                  <a:lnTo>
                    <a:pt x="3382" y="3525"/>
                  </a:lnTo>
                  <a:cubicBezTo>
                    <a:pt x="3477" y="3525"/>
                    <a:pt x="3525" y="3453"/>
                    <a:pt x="3525" y="3382"/>
                  </a:cubicBezTo>
                  <a:cubicBezTo>
                    <a:pt x="3525" y="3263"/>
                    <a:pt x="3525" y="3168"/>
                    <a:pt x="3525" y="3072"/>
                  </a:cubicBezTo>
                  <a:lnTo>
                    <a:pt x="619" y="3072"/>
                  </a:lnTo>
                  <a:cubicBezTo>
                    <a:pt x="524" y="3072"/>
                    <a:pt x="453" y="3001"/>
                    <a:pt x="453" y="2906"/>
                  </a:cubicBezTo>
                  <a:lnTo>
                    <a:pt x="4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372;p55">
              <a:extLst>
                <a:ext uri="{FF2B5EF4-FFF2-40B4-BE49-F238E27FC236}">
                  <a16:creationId xmlns:a16="http://schemas.microsoft.com/office/drawing/2014/main" id="{8F1086C6-3276-4BEF-A4BE-422EBDC5C74A}"/>
                </a:ext>
              </a:extLst>
            </p:cNvPr>
            <p:cNvSpPr/>
            <p:nvPr/>
          </p:nvSpPr>
          <p:spPr>
            <a:xfrm>
              <a:off x="3011426" y="2275469"/>
              <a:ext cx="29679" cy="12058"/>
            </a:xfrm>
            <a:custGeom>
              <a:avLst/>
              <a:gdLst/>
              <a:ahLst/>
              <a:cxnLst/>
              <a:rect l="l" t="t" r="r" b="b"/>
              <a:pathLst>
                <a:path w="763" h="310" extrusionOk="0">
                  <a:moveTo>
                    <a:pt x="143" y="0"/>
                  </a:moveTo>
                  <a:cubicBezTo>
                    <a:pt x="72" y="0"/>
                    <a:pt x="0" y="72"/>
                    <a:pt x="0" y="167"/>
                  </a:cubicBezTo>
                  <a:cubicBezTo>
                    <a:pt x="0" y="238"/>
                    <a:pt x="72" y="310"/>
                    <a:pt x="143" y="310"/>
                  </a:cubicBezTo>
                  <a:lnTo>
                    <a:pt x="620" y="310"/>
                  </a:lnTo>
                  <a:cubicBezTo>
                    <a:pt x="691" y="310"/>
                    <a:pt x="762" y="238"/>
                    <a:pt x="762" y="167"/>
                  </a:cubicBezTo>
                  <a:cubicBezTo>
                    <a:pt x="762" y="72"/>
                    <a:pt x="691" y="0"/>
                    <a:pt x="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373;p55">
              <a:extLst>
                <a:ext uri="{FF2B5EF4-FFF2-40B4-BE49-F238E27FC236}">
                  <a16:creationId xmlns:a16="http://schemas.microsoft.com/office/drawing/2014/main" id="{2AA070AA-485F-4529-B240-759E338CF1D8}"/>
                </a:ext>
              </a:extLst>
            </p:cNvPr>
            <p:cNvSpPr/>
            <p:nvPr/>
          </p:nvSpPr>
          <p:spPr>
            <a:xfrm>
              <a:off x="2991045" y="2194840"/>
              <a:ext cx="29679" cy="21394"/>
            </a:xfrm>
            <a:custGeom>
              <a:avLst/>
              <a:gdLst/>
              <a:ahLst/>
              <a:cxnLst/>
              <a:rect l="l" t="t" r="r" b="b"/>
              <a:pathLst>
                <a:path w="763" h="550" extrusionOk="0">
                  <a:moveTo>
                    <a:pt x="582" y="0"/>
                  </a:moveTo>
                  <a:cubicBezTo>
                    <a:pt x="554" y="0"/>
                    <a:pt x="526" y="8"/>
                    <a:pt x="501" y="25"/>
                  </a:cubicBezTo>
                  <a:lnTo>
                    <a:pt x="96" y="263"/>
                  </a:lnTo>
                  <a:cubicBezTo>
                    <a:pt x="24" y="287"/>
                    <a:pt x="1" y="382"/>
                    <a:pt x="48" y="478"/>
                  </a:cubicBezTo>
                  <a:cubicBezTo>
                    <a:pt x="72" y="525"/>
                    <a:pt x="120" y="549"/>
                    <a:pt x="191" y="549"/>
                  </a:cubicBezTo>
                  <a:cubicBezTo>
                    <a:pt x="215" y="549"/>
                    <a:pt x="239" y="525"/>
                    <a:pt x="262" y="525"/>
                  </a:cubicBezTo>
                  <a:lnTo>
                    <a:pt x="667" y="287"/>
                  </a:lnTo>
                  <a:cubicBezTo>
                    <a:pt x="739" y="239"/>
                    <a:pt x="763" y="144"/>
                    <a:pt x="715" y="73"/>
                  </a:cubicBezTo>
                  <a:cubicBezTo>
                    <a:pt x="684" y="27"/>
                    <a:pt x="634" y="0"/>
                    <a:pt x="5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374;p55">
              <a:extLst>
                <a:ext uri="{FF2B5EF4-FFF2-40B4-BE49-F238E27FC236}">
                  <a16:creationId xmlns:a16="http://schemas.microsoft.com/office/drawing/2014/main" id="{309F6B38-F469-4FE3-9403-F902172B7933}"/>
                </a:ext>
              </a:extLst>
            </p:cNvPr>
            <p:cNvSpPr/>
            <p:nvPr/>
          </p:nvSpPr>
          <p:spPr>
            <a:xfrm>
              <a:off x="2938265" y="2135602"/>
              <a:ext cx="23183" cy="27812"/>
            </a:xfrm>
            <a:custGeom>
              <a:avLst/>
              <a:gdLst/>
              <a:ahLst/>
              <a:cxnLst/>
              <a:rect l="l" t="t" r="r" b="b"/>
              <a:pathLst>
                <a:path w="596" h="715" extrusionOk="0">
                  <a:moveTo>
                    <a:pt x="423" y="0"/>
                  </a:moveTo>
                  <a:cubicBezTo>
                    <a:pt x="371" y="0"/>
                    <a:pt x="318" y="32"/>
                    <a:pt x="286" y="95"/>
                  </a:cubicBezTo>
                  <a:lnTo>
                    <a:pt x="48" y="476"/>
                  </a:lnTo>
                  <a:cubicBezTo>
                    <a:pt x="0" y="548"/>
                    <a:pt x="24" y="643"/>
                    <a:pt x="119" y="691"/>
                  </a:cubicBezTo>
                  <a:cubicBezTo>
                    <a:pt x="143" y="715"/>
                    <a:pt x="167" y="715"/>
                    <a:pt x="191" y="715"/>
                  </a:cubicBezTo>
                  <a:cubicBezTo>
                    <a:pt x="238" y="715"/>
                    <a:pt x="286" y="691"/>
                    <a:pt x="310" y="643"/>
                  </a:cubicBezTo>
                  <a:lnTo>
                    <a:pt x="548" y="238"/>
                  </a:lnTo>
                  <a:cubicBezTo>
                    <a:pt x="595" y="167"/>
                    <a:pt x="572" y="72"/>
                    <a:pt x="500" y="24"/>
                  </a:cubicBezTo>
                  <a:cubicBezTo>
                    <a:pt x="476" y="8"/>
                    <a:pt x="450" y="0"/>
                    <a:pt x="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375;p55">
              <a:extLst>
                <a:ext uri="{FF2B5EF4-FFF2-40B4-BE49-F238E27FC236}">
                  <a16:creationId xmlns:a16="http://schemas.microsoft.com/office/drawing/2014/main" id="{59C953EB-B051-416B-A4E5-1928570DF344}"/>
                </a:ext>
              </a:extLst>
            </p:cNvPr>
            <p:cNvSpPr/>
            <p:nvPr/>
          </p:nvSpPr>
          <p:spPr>
            <a:xfrm>
              <a:off x="2867864" y="2114288"/>
              <a:ext cx="12058" cy="29679"/>
            </a:xfrm>
            <a:custGeom>
              <a:avLst/>
              <a:gdLst/>
              <a:ahLst/>
              <a:cxnLst/>
              <a:rect l="l" t="t" r="r" b="b"/>
              <a:pathLst>
                <a:path w="310" h="763" extrusionOk="0">
                  <a:moveTo>
                    <a:pt x="143" y="0"/>
                  </a:moveTo>
                  <a:cubicBezTo>
                    <a:pt x="72" y="0"/>
                    <a:pt x="0" y="72"/>
                    <a:pt x="0" y="143"/>
                  </a:cubicBezTo>
                  <a:lnTo>
                    <a:pt x="0" y="620"/>
                  </a:lnTo>
                  <a:cubicBezTo>
                    <a:pt x="0" y="691"/>
                    <a:pt x="72" y="763"/>
                    <a:pt x="143" y="763"/>
                  </a:cubicBezTo>
                  <a:cubicBezTo>
                    <a:pt x="238" y="763"/>
                    <a:pt x="310" y="691"/>
                    <a:pt x="310" y="620"/>
                  </a:cubicBezTo>
                  <a:lnTo>
                    <a:pt x="310" y="143"/>
                  </a:lnTo>
                  <a:cubicBezTo>
                    <a:pt x="310" y="72"/>
                    <a:pt x="238"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376;p55">
              <a:extLst>
                <a:ext uri="{FF2B5EF4-FFF2-40B4-BE49-F238E27FC236}">
                  <a16:creationId xmlns:a16="http://schemas.microsoft.com/office/drawing/2014/main" id="{9398B9D9-2188-4BCE-AD21-625D1667F8F1}"/>
                </a:ext>
              </a:extLst>
            </p:cNvPr>
            <p:cNvSpPr/>
            <p:nvPr/>
          </p:nvSpPr>
          <p:spPr>
            <a:xfrm>
              <a:off x="2786340" y="2135602"/>
              <a:ext cx="22288" cy="27812"/>
            </a:xfrm>
            <a:custGeom>
              <a:avLst/>
              <a:gdLst/>
              <a:ahLst/>
              <a:cxnLst/>
              <a:rect l="l" t="t" r="r" b="b"/>
              <a:pathLst>
                <a:path w="573" h="715" extrusionOk="0">
                  <a:moveTo>
                    <a:pt x="173" y="0"/>
                  </a:moveTo>
                  <a:cubicBezTo>
                    <a:pt x="146" y="0"/>
                    <a:pt x="120" y="8"/>
                    <a:pt x="96" y="24"/>
                  </a:cubicBezTo>
                  <a:cubicBezTo>
                    <a:pt x="24" y="72"/>
                    <a:pt x="1" y="167"/>
                    <a:pt x="24" y="238"/>
                  </a:cubicBezTo>
                  <a:lnTo>
                    <a:pt x="262" y="643"/>
                  </a:lnTo>
                  <a:cubicBezTo>
                    <a:pt x="286" y="691"/>
                    <a:pt x="334" y="715"/>
                    <a:pt x="405" y="715"/>
                  </a:cubicBezTo>
                  <a:cubicBezTo>
                    <a:pt x="429" y="715"/>
                    <a:pt x="453" y="715"/>
                    <a:pt x="477" y="691"/>
                  </a:cubicBezTo>
                  <a:cubicBezTo>
                    <a:pt x="548" y="643"/>
                    <a:pt x="572" y="548"/>
                    <a:pt x="524" y="476"/>
                  </a:cubicBezTo>
                  <a:lnTo>
                    <a:pt x="310" y="95"/>
                  </a:lnTo>
                  <a:cubicBezTo>
                    <a:pt x="278" y="32"/>
                    <a:pt x="225" y="0"/>
                    <a:pt x="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377;p55">
              <a:extLst>
                <a:ext uri="{FF2B5EF4-FFF2-40B4-BE49-F238E27FC236}">
                  <a16:creationId xmlns:a16="http://schemas.microsoft.com/office/drawing/2014/main" id="{AF503FA7-7B45-4C7A-AAD0-2D568D3CC82B}"/>
                </a:ext>
              </a:extLst>
            </p:cNvPr>
            <p:cNvSpPr/>
            <p:nvPr/>
          </p:nvSpPr>
          <p:spPr>
            <a:xfrm>
              <a:off x="2727064" y="2194840"/>
              <a:ext cx="28745" cy="21394"/>
            </a:xfrm>
            <a:custGeom>
              <a:avLst/>
              <a:gdLst/>
              <a:ahLst/>
              <a:cxnLst/>
              <a:rect l="l" t="t" r="r" b="b"/>
              <a:pathLst>
                <a:path w="739" h="550" extrusionOk="0">
                  <a:moveTo>
                    <a:pt x="158" y="0"/>
                  </a:moveTo>
                  <a:cubicBezTo>
                    <a:pt x="109" y="0"/>
                    <a:pt x="63" y="27"/>
                    <a:pt x="48" y="73"/>
                  </a:cubicBezTo>
                  <a:cubicBezTo>
                    <a:pt x="0" y="144"/>
                    <a:pt x="24" y="239"/>
                    <a:pt x="96" y="287"/>
                  </a:cubicBezTo>
                  <a:lnTo>
                    <a:pt x="500" y="525"/>
                  </a:lnTo>
                  <a:cubicBezTo>
                    <a:pt x="524" y="525"/>
                    <a:pt x="548" y="549"/>
                    <a:pt x="572" y="549"/>
                  </a:cubicBezTo>
                  <a:cubicBezTo>
                    <a:pt x="620" y="549"/>
                    <a:pt x="667" y="525"/>
                    <a:pt x="715" y="478"/>
                  </a:cubicBezTo>
                  <a:cubicBezTo>
                    <a:pt x="739" y="382"/>
                    <a:pt x="715" y="287"/>
                    <a:pt x="643" y="263"/>
                  </a:cubicBezTo>
                  <a:lnTo>
                    <a:pt x="239" y="25"/>
                  </a:lnTo>
                  <a:cubicBezTo>
                    <a:pt x="213" y="8"/>
                    <a:pt x="185" y="0"/>
                    <a:pt x="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378;p55">
              <a:extLst>
                <a:ext uri="{FF2B5EF4-FFF2-40B4-BE49-F238E27FC236}">
                  <a16:creationId xmlns:a16="http://schemas.microsoft.com/office/drawing/2014/main" id="{F7A80152-22AD-4727-AEF6-525F7B57BCA7}"/>
                </a:ext>
              </a:extLst>
            </p:cNvPr>
            <p:cNvSpPr/>
            <p:nvPr/>
          </p:nvSpPr>
          <p:spPr>
            <a:xfrm>
              <a:off x="2705750" y="2275469"/>
              <a:ext cx="30612" cy="12058"/>
            </a:xfrm>
            <a:custGeom>
              <a:avLst/>
              <a:gdLst/>
              <a:ahLst/>
              <a:cxnLst/>
              <a:rect l="l" t="t" r="r" b="b"/>
              <a:pathLst>
                <a:path w="787" h="310" extrusionOk="0">
                  <a:moveTo>
                    <a:pt x="167" y="0"/>
                  </a:moveTo>
                  <a:cubicBezTo>
                    <a:pt x="72" y="0"/>
                    <a:pt x="1" y="72"/>
                    <a:pt x="1" y="167"/>
                  </a:cubicBezTo>
                  <a:cubicBezTo>
                    <a:pt x="1" y="238"/>
                    <a:pt x="72" y="310"/>
                    <a:pt x="167" y="310"/>
                  </a:cubicBezTo>
                  <a:lnTo>
                    <a:pt x="620" y="310"/>
                  </a:lnTo>
                  <a:cubicBezTo>
                    <a:pt x="715" y="310"/>
                    <a:pt x="787" y="238"/>
                    <a:pt x="787" y="167"/>
                  </a:cubicBezTo>
                  <a:cubicBezTo>
                    <a:pt x="787" y="72"/>
                    <a:pt x="715" y="0"/>
                    <a:pt x="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379;p55">
              <a:extLst>
                <a:ext uri="{FF2B5EF4-FFF2-40B4-BE49-F238E27FC236}">
                  <a16:creationId xmlns:a16="http://schemas.microsoft.com/office/drawing/2014/main" id="{AC7F7D9A-C6D7-47EE-801E-1B1207876B83}"/>
                </a:ext>
              </a:extLst>
            </p:cNvPr>
            <p:cNvSpPr/>
            <p:nvPr/>
          </p:nvSpPr>
          <p:spPr>
            <a:xfrm>
              <a:off x="2727064" y="2347658"/>
              <a:ext cx="28745" cy="21394"/>
            </a:xfrm>
            <a:custGeom>
              <a:avLst/>
              <a:gdLst/>
              <a:ahLst/>
              <a:cxnLst/>
              <a:rect l="l" t="t" r="r" b="b"/>
              <a:pathLst>
                <a:path w="739" h="550" extrusionOk="0">
                  <a:moveTo>
                    <a:pt x="582" y="1"/>
                  </a:moveTo>
                  <a:cubicBezTo>
                    <a:pt x="554" y="1"/>
                    <a:pt x="526" y="9"/>
                    <a:pt x="500" y="25"/>
                  </a:cubicBezTo>
                  <a:lnTo>
                    <a:pt x="96" y="240"/>
                  </a:lnTo>
                  <a:cubicBezTo>
                    <a:pt x="24" y="287"/>
                    <a:pt x="0" y="383"/>
                    <a:pt x="48" y="454"/>
                  </a:cubicBezTo>
                  <a:cubicBezTo>
                    <a:pt x="72" y="502"/>
                    <a:pt x="119" y="549"/>
                    <a:pt x="167" y="549"/>
                  </a:cubicBezTo>
                  <a:cubicBezTo>
                    <a:pt x="191" y="549"/>
                    <a:pt x="215" y="526"/>
                    <a:pt x="239" y="526"/>
                  </a:cubicBezTo>
                  <a:lnTo>
                    <a:pt x="643" y="287"/>
                  </a:lnTo>
                  <a:cubicBezTo>
                    <a:pt x="715" y="240"/>
                    <a:pt x="739" y="145"/>
                    <a:pt x="715" y="73"/>
                  </a:cubicBezTo>
                  <a:cubicBezTo>
                    <a:pt x="684" y="27"/>
                    <a:pt x="633" y="1"/>
                    <a:pt x="5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380;p55">
              <a:extLst>
                <a:ext uri="{FF2B5EF4-FFF2-40B4-BE49-F238E27FC236}">
                  <a16:creationId xmlns:a16="http://schemas.microsoft.com/office/drawing/2014/main" id="{181C4382-E260-4D5E-8664-1C46345703E6}"/>
                </a:ext>
              </a:extLst>
            </p:cNvPr>
            <p:cNvSpPr/>
            <p:nvPr/>
          </p:nvSpPr>
          <p:spPr>
            <a:xfrm>
              <a:off x="2786340" y="2400478"/>
              <a:ext cx="22288" cy="26917"/>
            </a:xfrm>
            <a:custGeom>
              <a:avLst/>
              <a:gdLst/>
              <a:ahLst/>
              <a:cxnLst/>
              <a:rect l="l" t="t" r="r" b="b"/>
              <a:pathLst>
                <a:path w="573" h="692" extrusionOk="0">
                  <a:moveTo>
                    <a:pt x="395" y="0"/>
                  </a:moveTo>
                  <a:cubicBezTo>
                    <a:pt x="344" y="0"/>
                    <a:pt x="293" y="26"/>
                    <a:pt x="262" y="73"/>
                  </a:cubicBezTo>
                  <a:lnTo>
                    <a:pt x="24" y="477"/>
                  </a:lnTo>
                  <a:cubicBezTo>
                    <a:pt x="1" y="549"/>
                    <a:pt x="24" y="644"/>
                    <a:pt x="96" y="692"/>
                  </a:cubicBezTo>
                  <a:lnTo>
                    <a:pt x="167" y="692"/>
                  </a:lnTo>
                  <a:cubicBezTo>
                    <a:pt x="215" y="692"/>
                    <a:pt x="262" y="668"/>
                    <a:pt x="310" y="620"/>
                  </a:cubicBezTo>
                  <a:lnTo>
                    <a:pt x="524" y="215"/>
                  </a:lnTo>
                  <a:cubicBezTo>
                    <a:pt x="572" y="144"/>
                    <a:pt x="548" y="49"/>
                    <a:pt x="477" y="25"/>
                  </a:cubicBezTo>
                  <a:cubicBezTo>
                    <a:pt x="451" y="8"/>
                    <a:pt x="423" y="0"/>
                    <a:pt x="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381;p55">
              <a:extLst>
                <a:ext uri="{FF2B5EF4-FFF2-40B4-BE49-F238E27FC236}">
                  <a16:creationId xmlns:a16="http://schemas.microsoft.com/office/drawing/2014/main" id="{E4BC1CE7-EB27-467E-B6ED-57C0A274180B}"/>
                </a:ext>
              </a:extLst>
            </p:cNvPr>
            <p:cNvSpPr/>
            <p:nvPr/>
          </p:nvSpPr>
          <p:spPr>
            <a:xfrm>
              <a:off x="2867864" y="2419964"/>
              <a:ext cx="12058" cy="29679"/>
            </a:xfrm>
            <a:custGeom>
              <a:avLst/>
              <a:gdLst/>
              <a:ahLst/>
              <a:cxnLst/>
              <a:rect l="l" t="t" r="r" b="b"/>
              <a:pathLst>
                <a:path w="310" h="763" extrusionOk="0">
                  <a:moveTo>
                    <a:pt x="143" y="0"/>
                  </a:moveTo>
                  <a:cubicBezTo>
                    <a:pt x="72" y="0"/>
                    <a:pt x="0" y="48"/>
                    <a:pt x="0" y="143"/>
                  </a:cubicBezTo>
                  <a:lnTo>
                    <a:pt x="0" y="596"/>
                  </a:lnTo>
                  <a:cubicBezTo>
                    <a:pt x="0" y="691"/>
                    <a:pt x="72" y="762"/>
                    <a:pt x="143" y="762"/>
                  </a:cubicBezTo>
                  <a:cubicBezTo>
                    <a:pt x="238" y="762"/>
                    <a:pt x="310" y="691"/>
                    <a:pt x="310" y="596"/>
                  </a:cubicBezTo>
                  <a:lnTo>
                    <a:pt x="310" y="143"/>
                  </a:lnTo>
                  <a:cubicBezTo>
                    <a:pt x="310" y="48"/>
                    <a:pt x="238"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382;p55">
              <a:extLst>
                <a:ext uri="{FF2B5EF4-FFF2-40B4-BE49-F238E27FC236}">
                  <a16:creationId xmlns:a16="http://schemas.microsoft.com/office/drawing/2014/main" id="{4CA243F9-919F-4376-9BC1-BFED6EA8BAE5}"/>
                </a:ext>
              </a:extLst>
            </p:cNvPr>
            <p:cNvSpPr/>
            <p:nvPr/>
          </p:nvSpPr>
          <p:spPr>
            <a:xfrm>
              <a:off x="2938265" y="2400478"/>
              <a:ext cx="23183" cy="26917"/>
            </a:xfrm>
            <a:custGeom>
              <a:avLst/>
              <a:gdLst/>
              <a:ahLst/>
              <a:cxnLst/>
              <a:rect l="l" t="t" r="r" b="b"/>
              <a:pathLst>
                <a:path w="596" h="692" extrusionOk="0">
                  <a:moveTo>
                    <a:pt x="200" y="0"/>
                  </a:moveTo>
                  <a:cubicBezTo>
                    <a:pt x="173" y="0"/>
                    <a:pt x="144" y="8"/>
                    <a:pt x="119" y="25"/>
                  </a:cubicBezTo>
                  <a:cubicBezTo>
                    <a:pt x="24" y="49"/>
                    <a:pt x="0" y="144"/>
                    <a:pt x="48" y="215"/>
                  </a:cubicBezTo>
                  <a:lnTo>
                    <a:pt x="286" y="620"/>
                  </a:lnTo>
                  <a:cubicBezTo>
                    <a:pt x="310" y="668"/>
                    <a:pt x="357" y="692"/>
                    <a:pt x="429" y="692"/>
                  </a:cubicBezTo>
                  <a:lnTo>
                    <a:pt x="500" y="692"/>
                  </a:lnTo>
                  <a:cubicBezTo>
                    <a:pt x="572" y="644"/>
                    <a:pt x="595" y="549"/>
                    <a:pt x="548" y="477"/>
                  </a:cubicBezTo>
                  <a:lnTo>
                    <a:pt x="310" y="73"/>
                  </a:lnTo>
                  <a:cubicBezTo>
                    <a:pt x="294" y="26"/>
                    <a:pt x="249" y="0"/>
                    <a:pt x="2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383;p55">
              <a:extLst>
                <a:ext uri="{FF2B5EF4-FFF2-40B4-BE49-F238E27FC236}">
                  <a16:creationId xmlns:a16="http://schemas.microsoft.com/office/drawing/2014/main" id="{E38C72FA-1043-4148-AFFD-498E9DDC5A7D}"/>
                </a:ext>
              </a:extLst>
            </p:cNvPr>
            <p:cNvSpPr/>
            <p:nvPr/>
          </p:nvSpPr>
          <p:spPr>
            <a:xfrm>
              <a:off x="2991045" y="2347658"/>
              <a:ext cx="29679" cy="21394"/>
            </a:xfrm>
            <a:custGeom>
              <a:avLst/>
              <a:gdLst/>
              <a:ahLst/>
              <a:cxnLst/>
              <a:rect l="l" t="t" r="r" b="b"/>
              <a:pathLst>
                <a:path w="763" h="550" extrusionOk="0">
                  <a:moveTo>
                    <a:pt x="181" y="1"/>
                  </a:moveTo>
                  <a:cubicBezTo>
                    <a:pt x="130" y="1"/>
                    <a:pt x="79" y="27"/>
                    <a:pt x="48" y="73"/>
                  </a:cubicBezTo>
                  <a:cubicBezTo>
                    <a:pt x="1" y="145"/>
                    <a:pt x="24" y="240"/>
                    <a:pt x="96" y="287"/>
                  </a:cubicBezTo>
                  <a:lnTo>
                    <a:pt x="501" y="526"/>
                  </a:lnTo>
                  <a:cubicBezTo>
                    <a:pt x="524" y="526"/>
                    <a:pt x="548" y="549"/>
                    <a:pt x="572" y="549"/>
                  </a:cubicBezTo>
                  <a:cubicBezTo>
                    <a:pt x="643" y="549"/>
                    <a:pt x="691" y="502"/>
                    <a:pt x="715" y="454"/>
                  </a:cubicBezTo>
                  <a:cubicBezTo>
                    <a:pt x="763" y="383"/>
                    <a:pt x="739" y="287"/>
                    <a:pt x="667" y="264"/>
                  </a:cubicBezTo>
                  <a:lnTo>
                    <a:pt x="262" y="25"/>
                  </a:lnTo>
                  <a:cubicBezTo>
                    <a:pt x="237" y="9"/>
                    <a:pt x="209" y="1"/>
                    <a:pt x="1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384;p55">
              <a:extLst>
                <a:ext uri="{FF2B5EF4-FFF2-40B4-BE49-F238E27FC236}">
                  <a16:creationId xmlns:a16="http://schemas.microsoft.com/office/drawing/2014/main" id="{00323DEE-9F46-4268-B3EA-258BE7A691EA}"/>
                </a:ext>
              </a:extLst>
            </p:cNvPr>
            <p:cNvSpPr/>
            <p:nvPr/>
          </p:nvSpPr>
          <p:spPr>
            <a:xfrm>
              <a:off x="2981788" y="2072592"/>
              <a:ext cx="77834" cy="77873"/>
            </a:xfrm>
            <a:custGeom>
              <a:avLst/>
              <a:gdLst/>
              <a:ahLst/>
              <a:cxnLst/>
              <a:rect l="l" t="t" r="r" b="b"/>
              <a:pathLst>
                <a:path w="2001" h="2002" extrusionOk="0">
                  <a:moveTo>
                    <a:pt x="143" y="1"/>
                  </a:moveTo>
                  <a:cubicBezTo>
                    <a:pt x="48" y="1"/>
                    <a:pt x="0" y="72"/>
                    <a:pt x="0" y="144"/>
                  </a:cubicBezTo>
                  <a:cubicBezTo>
                    <a:pt x="0" y="239"/>
                    <a:pt x="48" y="310"/>
                    <a:pt x="143" y="310"/>
                  </a:cubicBezTo>
                  <a:cubicBezTo>
                    <a:pt x="1001" y="310"/>
                    <a:pt x="1691" y="1001"/>
                    <a:pt x="1691" y="1835"/>
                  </a:cubicBezTo>
                  <a:cubicBezTo>
                    <a:pt x="1691" y="1930"/>
                    <a:pt x="1763" y="2001"/>
                    <a:pt x="1834" y="2001"/>
                  </a:cubicBezTo>
                  <a:cubicBezTo>
                    <a:pt x="1929" y="2001"/>
                    <a:pt x="2001" y="1930"/>
                    <a:pt x="2001" y="1835"/>
                  </a:cubicBezTo>
                  <a:cubicBezTo>
                    <a:pt x="2001" y="810"/>
                    <a:pt x="1167"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385;p55">
              <a:extLst>
                <a:ext uri="{FF2B5EF4-FFF2-40B4-BE49-F238E27FC236}">
                  <a16:creationId xmlns:a16="http://schemas.microsoft.com/office/drawing/2014/main" id="{03ADD16B-C387-48F1-982F-AF66E5EC3E7E}"/>
                </a:ext>
              </a:extLst>
            </p:cNvPr>
            <p:cNvSpPr/>
            <p:nvPr/>
          </p:nvSpPr>
          <p:spPr>
            <a:xfrm>
              <a:off x="2981788" y="2119850"/>
              <a:ext cx="29679" cy="30612"/>
            </a:xfrm>
            <a:custGeom>
              <a:avLst/>
              <a:gdLst/>
              <a:ahLst/>
              <a:cxnLst/>
              <a:rect l="l" t="t" r="r" b="b"/>
              <a:pathLst>
                <a:path w="763" h="787" extrusionOk="0">
                  <a:moveTo>
                    <a:pt x="143" y="0"/>
                  </a:moveTo>
                  <a:cubicBezTo>
                    <a:pt x="48" y="0"/>
                    <a:pt x="0" y="72"/>
                    <a:pt x="0" y="167"/>
                  </a:cubicBezTo>
                  <a:cubicBezTo>
                    <a:pt x="0" y="238"/>
                    <a:pt x="48" y="310"/>
                    <a:pt x="143" y="310"/>
                  </a:cubicBezTo>
                  <a:cubicBezTo>
                    <a:pt x="310" y="310"/>
                    <a:pt x="453" y="453"/>
                    <a:pt x="453" y="620"/>
                  </a:cubicBezTo>
                  <a:cubicBezTo>
                    <a:pt x="453" y="715"/>
                    <a:pt x="524" y="786"/>
                    <a:pt x="596" y="786"/>
                  </a:cubicBezTo>
                  <a:cubicBezTo>
                    <a:pt x="691" y="786"/>
                    <a:pt x="762" y="715"/>
                    <a:pt x="762" y="620"/>
                  </a:cubicBezTo>
                  <a:cubicBezTo>
                    <a:pt x="762" y="286"/>
                    <a:pt x="477"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386;p55">
              <a:extLst>
                <a:ext uri="{FF2B5EF4-FFF2-40B4-BE49-F238E27FC236}">
                  <a16:creationId xmlns:a16="http://schemas.microsoft.com/office/drawing/2014/main" id="{2CF0FB20-0CA4-4A57-A431-31B3524BEB97}"/>
                </a:ext>
              </a:extLst>
            </p:cNvPr>
            <p:cNvSpPr/>
            <p:nvPr/>
          </p:nvSpPr>
          <p:spPr>
            <a:xfrm>
              <a:off x="2981788" y="2096668"/>
              <a:ext cx="53756" cy="53795"/>
            </a:xfrm>
            <a:custGeom>
              <a:avLst/>
              <a:gdLst/>
              <a:ahLst/>
              <a:cxnLst/>
              <a:rect l="l" t="t" r="r" b="b"/>
              <a:pathLst>
                <a:path w="1382" h="1383" extrusionOk="0">
                  <a:moveTo>
                    <a:pt x="143" y="1"/>
                  </a:moveTo>
                  <a:cubicBezTo>
                    <a:pt x="48" y="1"/>
                    <a:pt x="0" y="49"/>
                    <a:pt x="0" y="144"/>
                  </a:cubicBezTo>
                  <a:cubicBezTo>
                    <a:pt x="0" y="239"/>
                    <a:pt x="48" y="287"/>
                    <a:pt x="143" y="287"/>
                  </a:cubicBezTo>
                  <a:cubicBezTo>
                    <a:pt x="643" y="287"/>
                    <a:pt x="1072" y="715"/>
                    <a:pt x="1072" y="1216"/>
                  </a:cubicBezTo>
                  <a:cubicBezTo>
                    <a:pt x="1072" y="1311"/>
                    <a:pt x="1143" y="1382"/>
                    <a:pt x="1215" y="1382"/>
                  </a:cubicBezTo>
                  <a:cubicBezTo>
                    <a:pt x="1310" y="1382"/>
                    <a:pt x="1382" y="1311"/>
                    <a:pt x="1382" y="1216"/>
                  </a:cubicBezTo>
                  <a:cubicBezTo>
                    <a:pt x="1382" y="549"/>
                    <a:pt x="834"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387;p55">
              <a:extLst>
                <a:ext uri="{FF2B5EF4-FFF2-40B4-BE49-F238E27FC236}">
                  <a16:creationId xmlns:a16="http://schemas.microsoft.com/office/drawing/2014/main" id="{E5900ED5-87FC-4BA3-8D13-07F5B2CF9EFF}"/>
                </a:ext>
              </a:extLst>
            </p:cNvPr>
            <p:cNvSpPr/>
            <p:nvPr/>
          </p:nvSpPr>
          <p:spPr>
            <a:xfrm>
              <a:off x="2688169" y="2072592"/>
              <a:ext cx="77834" cy="77873"/>
            </a:xfrm>
            <a:custGeom>
              <a:avLst/>
              <a:gdLst/>
              <a:ahLst/>
              <a:cxnLst/>
              <a:rect l="l" t="t" r="r" b="b"/>
              <a:pathLst>
                <a:path w="2001" h="2002" extrusionOk="0">
                  <a:moveTo>
                    <a:pt x="1834" y="1"/>
                  </a:moveTo>
                  <a:cubicBezTo>
                    <a:pt x="834" y="1"/>
                    <a:pt x="0" y="810"/>
                    <a:pt x="0" y="1835"/>
                  </a:cubicBezTo>
                  <a:cubicBezTo>
                    <a:pt x="0" y="1930"/>
                    <a:pt x="72" y="2001"/>
                    <a:pt x="143" y="2001"/>
                  </a:cubicBezTo>
                  <a:cubicBezTo>
                    <a:pt x="238" y="2001"/>
                    <a:pt x="310" y="1930"/>
                    <a:pt x="310" y="1835"/>
                  </a:cubicBezTo>
                  <a:cubicBezTo>
                    <a:pt x="310" y="1001"/>
                    <a:pt x="1000" y="310"/>
                    <a:pt x="1834" y="310"/>
                  </a:cubicBezTo>
                  <a:cubicBezTo>
                    <a:pt x="1929" y="310"/>
                    <a:pt x="2001" y="239"/>
                    <a:pt x="2001" y="144"/>
                  </a:cubicBezTo>
                  <a:cubicBezTo>
                    <a:pt x="2001" y="72"/>
                    <a:pt x="1929" y="1"/>
                    <a:pt x="1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388;p55">
              <a:extLst>
                <a:ext uri="{FF2B5EF4-FFF2-40B4-BE49-F238E27FC236}">
                  <a16:creationId xmlns:a16="http://schemas.microsoft.com/office/drawing/2014/main" id="{4C05241A-373F-44C7-820D-31AE8C862A87}"/>
                </a:ext>
              </a:extLst>
            </p:cNvPr>
            <p:cNvSpPr/>
            <p:nvPr/>
          </p:nvSpPr>
          <p:spPr>
            <a:xfrm>
              <a:off x="2736321" y="2119850"/>
              <a:ext cx="29679" cy="30612"/>
            </a:xfrm>
            <a:custGeom>
              <a:avLst/>
              <a:gdLst/>
              <a:ahLst/>
              <a:cxnLst/>
              <a:rect l="l" t="t" r="r" b="b"/>
              <a:pathLst>
                <a:path w="763" h="787" extrusionOk="0">
                  <a:moveTo>
                    <a:pt x="596" y="0"/>
                  </a:moveTo>
                  <a:cubicBezTo>
                    <a:pt x="262" y="0"/>
                    <a:pt x="1" y="286"/>
                    <a:pt x="1" y="620"/>
                  </a:cubicBezTo>
                  <a:cubicBezTo>
                    <a:pt x="1" y="715"/>
                    <a:pt x="48" y="786"/>
                    <a:pt x="143" y="786"/>
                  </a:cubicBezTo>
                  <a:cubicBezTo>
                    <a:pt x="239" y="786"/>
                    <a:pt x="310" y="715"/>
                    <a:pt x="310" y="620"/>
                  </a:cubicBezTo>
                  <a:cubicBezTo>
                    <a:pt x="310" y="453"/>
                    <a:pt x="429" y="310"/>
                    <a:pt x="596" y="310"/>
                  </a:cubicBezTo>
                  <a:cubicBezTo>
                    <a:pt x="691" y="310"/>
                    <a:pt x="763" y="238"/>
                    <a:pt x="763" y="167"/>
                  </a:cubicBezTo>
                  <a:cubicBezTo>
                    <a:pt x="763" y="72"/>
                    <a:pt x="691" y="0"/>
                    <a:pt x="5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389;p55">
              <a:extLst>
                <a:ext uri="{FF2B5EF4-FFF2-40B4-BE49-F238E27FC236}">
                  <a16:creationId xmlns:a16="http://schemas.microsoft.com/office/drawing/2014/main" id="{7077F520-E97C-4817-9F58-02D96C9AE298}"/>
                </a:ext>
              </a:extLst>
            </p:cNvPr>
            <p:cNvSpPr/>
            <p:nvPr/>
          </p:nvSpPr>
          <p:spPr>
            <a:xfrm>
              <a:off x="2712245" y="2096668"/>
              <a:ext cx="53756" cy="53795"/>
            </a:xfrm>
            <a:custGeom>
              <a:avLst/>
              <a:gdLst/>
              <a:ahLst/>
              <a:cxnLst/>
              <a:rect l="l" t="t" r="r" b="b"/>
              <a:pathLst>
                <a:path w="1382" h="1383" extrusionOk="0">
                  <a:moveTo>
                    <a:pt x="1215" y="1"/>
                  </a:moveTo>
                  <a:cubicBezTo>
                    <a:pt x="548" y="1"/>
                    <a:pt x="0" y="549"/>
                    <a:pt x="0" y="1216"/>
                  </a:cubicBezTo>
                  <a:cubicBezTo>
                    <a:pt x="0" y="1311"/>
                    <a:pt x="72" y="1382"/>
                    <a:pt x="143" y="1382"/>
                  </a:cubicBezTo>
                  <a:cubicBezTo>
                    <a:pt x="238" y="1382"/>
                    <a:pt x="310" y="1311"/>
                    <a:pt x="310" y="1216"/>
                  </a:cubicBezTo>
                  <a:cubicBezTo>
                    <a:pt x="310" y="715"/>
                    <a:pt x="715" y="287"/>
                    <a:pt x="1215" y="287"/>
                  </a:cubicBezTo>
                  <a:cubicBezTo>
                    <a:pt x="1310" y="287"/>
                    <a:pt x="1382" y="239"/>
                    <a:pt x="1382" y="144"/>
                  </a:cubicBezTo>
                  <a:cubicBezTo>
                    <a:pt x="1382" y="49"/>
                    <a:pt x="1310" y="1"/>
                    <a:pt x="1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5390;p55">
            <a:extLst>
              <a:ext uri="{FF2B5EF4-FFF2-40B4-BE49-F238E27FC236}">
                <a16:creationId xmlns:a16="http://schemas.microsoft.com/office/drawing/2014/main" id="{E65EDA19-2B94-4BDE-9E0D-D7BDD03800A6}"/>
              </a:ext>
            </a:extLst>
          </p:cNvPr>
          <p:cNvGrpSpPr/>
          <p:nvPr/>
        </p:nvGrpSpPr>
        <p:grpSpPr>
          <a:xfrm>
            <a:off x="6726328" y="1388782"/>
            <a:ext cx="647065" cy="520576"/>
            <a:chOff x="1992460" y="2119850"/>
            <a:chExt cx="383517" cy="276094"/>
          </a:xfrm>
        </p:grpSpPr>
        <p:sp>
          <p:nvSpPr>
            <p:cNvPr id="124" name="Google Shape;5391;p55">
              <a:extLst>
                <a:ext uri="{FF2B5EF4-FFF2-40B4-BE49-F238E27FC236}">
                  <a16:creationId xmlns:a16="http://schemas.microsoft.com/office/drawing/2014/main" id="{876D3FE8-358A-4A1C-BFC3-2DDB8ED91BB5}"/>
                </a:ext>
              </a:extLst>
            </p:cNvPr>
            <p:cNvSpPr/>
            <p:nvPr/>
          </p:nvSpPr>
          <p:spPr>
            <a:xfrm>
              <a:off x="2189775" y="2143926"/>
              <a:ext cx="186202" cy="252017"/>
            </a:xfrm>
            <a:custGeom>
              <a:avLst/>
              <a:gdLst/>
              <a:ahLst/>
              <a:cxnLst/>
              <a:rect l="l" t="t" r="r" b="b"/>
              <a:pathLst>
                <a:path w="4787" h="6479" extrusionOk="0">
                  <a:moveTo>
                    <a:pt x="0" y="1"/>
                  </a:moveTo>
                  <a:lnTo>
                    <a:pt x="0" y="6478"/>
                  </a:lnTo>
                  <a:lnTo>
                    <a:pt x="4620" y="6478"/>
                  </a:lnTo>
                  <a:cubicBezTo>
                    <a:pt x="4715" y="6478"/>
                    <a:pt x="4787" y="6407"/>
                    <a:pt x="4787" y="6311"/>
                  </a:cubicBezTo>
                  <a:lnTo>
                    <a:pt x="4787" y="167"/>
                  </a:lnTo>
                  <a:cubicBezTo>
                    <a:pt x="4787" y="72"/>
                    <a:pt x="4715" y="1"/>
                    <a:pt x="46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392;p55">
              <a:extLst>
                <a:ext uri="{FF2B5EF4-FFF2-40B4-BE49-F238E27FC236}">
                  <a16:creationId xmlns:a16="http://schemas.microsoft.com/office/drawing/2014/main" id="{121338B6-5B7B-4CB3-9764-FDC3439F9BDB}"/>
                </a:ext>
              </a:extLst>
            </p:cNvPr>
            <p:cNvSpPr/>
            <p:nvPr/>
          </p:nvSpPr>
          <p:spPr>
            <a:xfrm>
              <a:off x="2189775" y="2143926"/>
              <a:ext cx="24116" cy="252017"/>
            </a:xfrm>
            <a:custGeom>
              <a:avLst/>
              <a:gdLst/>
              <a:ahLst/>
              <a:cxnLst/>
              <a:rect l="l" t="t" r="r" b="b"/>
              <a:pathLst>
                <a:path w="620" h="6479" extrusionOk="0">
                  <a:moveTo>
                    <a:pt x="0" y="1"/>
                  </a:moveTo>
                  <a:lnTo>
                    <a:pt x="0" y="6478"/>
                  </a:lnTo>
                  <a:lnTo>
                    <a:pt x="619" y="6478"/>
                  </a:lnTo>
                  <a:lnTo>
                    <a:pt x="619"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393;p55">
              <a:extLst>
                <a:ext uri="{FF2B5EF4-FFF2-40B4-BE49-F238E27FC236}">
                  <a16:creationId xmlns:a16="http://schemas.microsoft.com/office/drawing/2014/main" id="{1B26C0CF-6145-4CE9-B8C1-C5F17602F7B0}"/>
                </a:ext>
              </a:extLst>
            </p:cNvPr>
            <p:cNvSpPr/>
            <p:nvPr/>
          </p:nvSpPr>
          <p:spPr>
            <a:xfrm>
              <a:off x="1992460" y="2143926"/>
              <a:ext cx="197366" cy="252017"/>
            </a:xfrm>
            <a:custGeom>
              <a:avLst/>
              <a:gdLst/>
              <a:ahLst/>
              <a:cxnLst/>
              <a:rect l="l" t="t" r="r" b="b"/>
              <a:pathLst>
                <a:path w="5074" h="6479" extrusionOk="0">
                  <a:moveTo>
                    <a:pt x="167" y="1"/>
                  </a:moveTo>
                  <a:cubicBezTo>
                    <a:pt x="72" y="1"/>
                    <a:pt x="1" y="72"/>
                    <a:pt x="1" y="167"/>
                  </a:cubicBezTo>
                  <a:lnTo>
                    <a:pt x="1" y="6311"/>
                  </a:lnTo>
                  <a:cubicBezTo>
                    <a:pt x="1" y="6407"/>
                    <a:pt x="72" y="6478"/>
                    <a:pt x="167" y="6478"/>
                  </a:cubicBezTo>
                  <a:lnTo>
                    <a:pt x="5073" y="6478"/>
                  </a:lnTo>
                  <a:lnTo>
                    <a:pt x="50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394;p55">
              <a:extLst>
                <a:ext uri="{FF2B5EF4-FFF2-40B4-BE49-F238E27FC236}">
                  <a16:creationId xmlns:a16="http://schemas.microsoft.com/office/drawing/2014/main" id="{9CD51F0D-E6B8-40E6-B780-14F16ADE38F0}"/>
                </a:ext>
              </a:extLst>
            </p:cNvPr>
            <p:cNvSpPr/>
            <p:nvPr/>
          </p:nvSpPr>
          <p:spPr>
            <a:xfrm>
              <a:off x="2016536" y="2119850"/>
              <a:ext cx="173288" cy="276094"/>
            </a:xfrm>
            <a:custGeom>
              <a:avLst/>
              <a:gdLst/>
              <a:ahLst/>
              <a:cxnLst/>
              <a:rect l="l" t="t" r="r" b="b"/>
              <a:pathLst>
                <a:path w="4455" h="7098" extrusionOk="0">
                  <a:moveTo>
                    <a:pt x="168" y="0"/>
                  </a:moveTo>
                  <a:cubicBezTo>
                    <a:pt x="72" y="0"/>
                    <a:pt x="1" y="72"/>
                    <a:pt x="1" y="167"/>
                  </a:cubicBezTo>
                  <a:lnTo>
                    <a:pt x="1" y="6311"/>
                  </a:lnTo>
                  <a:cubicBezTo>
                    <a:pt x="1" y="6406"/>
                    <a:pt x="72" y="6478"/>
                    <a:pt x="168" y="6478"/>
                  </a:cubicBezTo>
                  <a:lnTo>
                    <a:pt x="3859" y="6478"/>
                  </a:lnTo>
                  <a:cubicBezTo>
                    <a:pt x="4192" y="6478"/>
                    <a:pt x="4454" y="6740"/>
                    <a:pt x="4454" y="7097"/>
                  </a:cubicBezTo>
                  <a:lnTo>
                    <a:pt x="4454" y="620"/>
                  </a:lnTo>
                  <a:cubicBezTo>
                    <a:pt x="4454" y="286"/>
                    <a:pt x="4192" y="0"/>
                    <a:pt x="3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395;p55">
              <a:extLst>
                <a:ext uri="{FF2B5EF4-FFF2-40B4-BE49-F238E27FC236}">
                  <a16:creationId xmlns:a16="http://schemas.microsoft.com/office/drawing/2014/main" id="{BF8D040B-8AD3-4B01-A3B2-34D989C3E0E2}"/>
                </a:ext>
              </a:extLst>
            </p:cNvPr>
            <p:cNvSpPr/>
            <p:nvPr/>
          </p:nvSpPr>
          <p:spPr>
            <a:xfrm>
              <a:off x="2063793" y="2215960"/>
              <a:ext cx="106579" cy="104945"/>
            </a:xfrm>
            <a:custGeom>
              <a:avLst/>
              <a:gdLst/>
              <a:ahLst/>
              <a:cxnLst/>
              <a:rect l="l" t="t" r="r" b="b"/>
              <a:pathLst>
                <a:path w="2740" h="2698" extrusionOk="0">
                  <a:moveTo>
                    <a:pt x="2167" y="316"/>
                  </a:moveTo>
                  <a:cubicBezTo>
                    <a:pt x="2215" y="316"/>
                    <a:pt x="2287" y="316"/>
                    <a:pt x="2334" y="363"/>
                  </a:cubicBezTo>
                  <a:cubicBezTo>
                    <a:pt x="2406" y="435"/>
                    <a:pt x="2406" y="554"/>
                    <a:pt x="2406" y="601"/>
                  </a:cubicBezTo>
                  <a:cubicBezTo>
                    <a:pt x="2382" y="720"/>
                    <a:pt x="2334" y="816"/>
                    <a:pt x="2239" y="911"/>
                  </a:cubicBezTo>
                  <a:cubicBezTo>
                    <a:pt x="2144" y="1006"/>
                    <a:pt x="2025" y="1078"/>
                    <a:pt x="1929" y="1078"/>
                  </a:cubicBezTo>
                  <a:cubicBezTo>
                    <a:pt x="1903" y="1086"/>
                    <a:pt x="1874" y="1092"/>
                    <a:pt x="1844" y="1092"/>
                  </a:cubicBezTo>
                  <a:cubicBezTo>
                    <a:pt x="1791" y="1092"/>
                    <a:pt x="1736" y="1075"/>
                    <a:pt x="1691" y="1030"/>
                  </a:cubicBezTo>
                  <a:cubicBezTo>
                    <a:pt x="1572" y="911"/>
                    <a:pt x="1620" y="649"/>
                    <a:pt x="1810" y="482"/>
                  </a:cubicBezTo>
                  <a:cubicBezTo>
                    <a:pt x="1882" y="387"/>
                    <a:pt x="2001" y="339"/>
                    <a:pt x="2120" y="316"/>
                  </a:cubicBezTo>
                  <a:close/>
                  <a:moveTo>
                    <a:pt x="2165" y="0"/>
                  </a:moveTo>
                  <a:cubicBezTo>
                    <a:pt x="2135" y="0"/>
                    <a:pt x="2104" y="2"/>
                    <a:pt x="2072" y="6"/>
                  </a:cubicBezTo>
                  <a:cubicBezTo>
                    <a:pt x="1906" y="30"/>
                    <a:pt x="1715" y="125"/>
                    <a:pt x="1572" y="268"/>
                  </a:cubicBezTo>
                  <a:cubicBezTo>
                    <a:pt x="1334" y="506"/>
                    <a:pt x="1263" y="863"/>
                    <a:pt x="1382" y="1125"/>
                  </a:cubicBezTo>
                  <a:lnTo>
                    <a:pt x="48" y="2435"/>
                  </a:lnTo>
                  <a:cubicBezTo>
                    <a:pt x="0" y="2507"/>
                    <a:pt x="0" y="2602"/>
                    <a:pt x="48" y="2649"/>
                  </a:cubicBezTo>
                  <a:cubicBezTo>
                    <a:pt x="96" y="2697"/>
                    <a:pt x="119" y="2697"/>
                    <a:pt x="167" y="2697"/>
                  </a:cubicBezTo>
                  <a:cubicBezTo>
                    <a:pt x="215" y="2697"/>
                    <a:pt x="238" y="2697"/>
                    <a:pt x="286" y="2649"/>
                  </a:cubicBezTo>
                  <a:lnTo>
                    <a:pt x="1596" y="1340"/>
                  </a:lnTo>
                  <a:cubicBezTo>
                    <a:pt x="1667" y="1363"/>
                    <a:pt x="1763" y="1387"/>
                    <a:pt x="1858" y="1387"/>
                  </a:cubicBezTo>
                  <a:lnTo>
                    <a:pt x="1953" y="1387"/>
                  </a:lnTo>
                  <a:cubicBezTo>
                    <a:pt x="2144" y="1363"/>
                    <a:pt x="2310" y="1268"/>
                    <a:pt x="2453" y="1125"/>
                  </a:cubicBezTo>
                  <a:cubicBezTo>
                    <a:pt x="2596" y="1006"/>
                    <a:pt x="2691" y="816"/>
                    <a:pt x="2715" y="649"/>
                  </a:cubicBezTo>
                  <a:cubicBezTo>
                    <a:pt x="2739" y="458"/>
                    <a:pt x="2691" y="268"/>
                    <a:pt x="2572" y="149"/>
                  </a:cubicBezTo>
                  <a:cubicBezTo>
                    <a:pt x="2453" y="50"/>
                    <a:pt x="2318" y="0"/>
                    <a:pt x="21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396;p55">
              <a:extLst>
                <a:ext uri="{FF2B5EF4-FFF2-40B4-BE49-F238E27FC236}">
                  <a16:creationId xmlns:a16="http://schemas.microsoft.com/office/drawing/2014/main" id="{4FCBDD69-9000-40E5-9F4A-5125E4081F11}"/>
                </a:ext>
              </a:extLst>
            </p:cNvPr>
            <p:cNvSpPr/>
            <p:nvPr/>
          </p:nvSpPr>
          <p:spPr>
            <a:xfrm>
              <a:off x="2034155" y="2210164"/>
              <a:ext cx="114903" cy="113503"/>
            </a:xfrm>
            <a:custGeom>
              <a:avLst/>
              <a:gdLst/>
              <a:ahLst/>
              <a:cxnLst/>
              <a:rect l="l" t="t" r="r" b="b"/>
              <a:pathLst>
                <a:path w="2954" h="2918" extrusionOk="0">
                  <a:moveTo>
                    <a:pt x="1215" y="822"/>
                  </a:moveTo>
                  <a:lnTo>
                    <a:pt x="1215" y="822"/>
                  </a:lnTo>
                  <a:cubicBezTo>
                    <a:pt x="1239" y="941"/>
                    <a:pt x="1215" y="1060"/>
                    <a:pt x="1143" y="1131"/>
                  </a:cubicBezTo>
                  <a:cubicBezTo>
                    <a:pt x="1090" y="1185"/>
                    <a:pt x="1009" y="1212"/>
                    <a:pt x="932" y="1212"/>
                  </a:cubicBezTo>
                  <a:cubicBezTo>
                    <a:pt x="907" y="1212"/>
                    <a:pt x="881" y="1209"/>
                    <a:pt x="858" y="1203"/>
                  </a:cubicBezTo>
                  <a:lnTo>
                    <a:pt x="1024" y="1012"/>
                  </a:lnTo>
                  <a:lnTo>
                    <a:pt x="1215" y="822"/>
                  </a:lnTo>
                  <a:close/>
                  <a:moveTo>
                    <a:pt x="813" y="0"/>
                  </a:moveTo>
                  <a:cubicBezTo>
                    <a:pt x="774" y="0"/>
                    <a:pt x="739" y="12"/>
                    <a:pt x="715" y="36"/>
                  </a:cubicBezTo>
                  <a:cubicBezTo>
                    <a:pt x="643" y="107"/>
                    <a:pt x="643" y="203"/>
                    <a:pt x="715" y="250"/>
                  </a:cubicBezTo>
                  <a:lnTo>
                    <a:pt x="1024" y="584"/>
                  </a:lnTo>
                  <a:lnTo>
                    <a:pt x="929" y="703"/>
                  </a:lnTo>
                  <a:lnTo>
                    <a:pt x="596" y="369"/>
                  </a:lnTo>
                  <a:cubicBezTo>
                    <a:pt x="572" y="334"/>
                    <a:pt x="536" y="316"/>
                    <a:pt x="497" y="316"/>
                  </a:cubicBezTo>
                  <a:cubicBezTo>
                    <a:pt x="459" y="316"/>
                    <a:pt x="417" y="334"/>
                    <a:pt x="381" y="369"/>
                  </a:cubicBezTo>
                  <a:cubicBezTo>
                    <a:pt x="334" y="417"/>
                    <a:pt x="334" y="536"/>
                    <a:pt x="381" y="584"/>
                  </a:cubicBezTo>
                  <a:lnTo>
                    <a:pt x="715" y="917"/>
                  </a:lnTo>
                  <a:lnTo>
                    <a:pt x="596" y="1012"/>
                  </a:lnTo>
                  <a:lnTo>
                    <a:pt x="262" y="703"/>
                  </a:lnTo>
                  <a:cubicBezTo>
                    <a:pt x="238" y="667"/>
                    <a:pt x="203" y="649"/>
                    <a:pt x="164" y="649"/>
                  </a:cubicBezTo>
                  <a:cubicBezTo>
                    <a:pt x="125" y="649"/>
                    <a:pt x="84" y="667"/>
                    <a:pt x="48" y="703"/>
                  </a:cubicBezTo>
                  <a:cubicBezTo>
                    <a:pt x="0" y="750"/>
                    <a:pt x="0" y="846"/>
                    <a:pt x="48" y="917"/>
                  </a:cubicBezTo>
                  <a:lnTo>
                    <a:pt x="500" y="1346"/>
                  </a:lnTo>
                  <a:cubicBezTo>
                    <a:pt x="619" y="1465"/>
                    <a:pt x="762" y="1536"/>
                    <a:pt x="929" y="1536"/>
                  </a:cubicBezTo>
                  <a:cubicBezTo>
                    <a:pt x="1024" y="1536"/>
                    <a:pt x="1143" y="1489"/>
                    <a:pt x="1239" y="1441"/>
                  </a:cubicBezTo>
                  <a:lnTo>
                    <a:pt x="2668" y="2870"/>
                  </a:lnTo>
                  <a:cubicBezTo>
                    <a:pt x="2691" y="2894"/>
                    <a:pt x="2739" y="2917"/>
                    <a:pt x="2787" y="2917"/>
                  </a:cubicBezTo>
                  <a:cubicBezTo>
                    <a:pt x="2810" y="2917"/>
                    <a:pt x="2858" y="2894"/>
                    <a:pt x="2882" y="2870"/>
                  </a:cubicBezTo>
                  <a:cubicBezTo>
                    <a:pt x="2953" y="2798"/>
                    <a:pt x="2953" y="2703"/>
                    <a:pt x="2882" y="2656"/>
                  </a:cubicBezTo>
                  <a:lnTo>
                    <a:pt x="1453" y="1227"/>
                  </a:lnTo>
                  <a:cubicBezTo>
                    <a:pt x="1596" y="989"/>
                    <a:pt x="1572" y="679"/>
                    <a:pt x="1358" y="465"/>
                  </a:cubicBezTo>
                  <a:lnTo>
                    <a:pt x="929" y="36"/>
                  </a:lnTo>
                  <a:cubicBezTo>
                    <a:pt x="893" y="12"/>
                    <a:pt x="852"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397;p55">
              <a:extLst>
                <a:ext uri="{FF2B5EF4-FFF2-40B4-BE49-F238E27FC236}">
                  <a16:creationId xmlns:a16="http://schemas.microsoft.com/office/drawing/2014/main" id="{A6E16C2F-7FE3-4F9F-A79C-B5B3E091CBD6}"/>
                </a:ext>
              </a:extLst>
            </p:cNvPr>
            <p:cNvSpPr/>
            <p:nvPr/>
          </p:nvSpPr>
          <p:spPr>
            <a:xfrm>
              <a:off x="2279622" y="2143926"/>
              <a:ext cx="48194" cy="72077"/>
            </a:xfrm>
            <a:custGeom>
              <a:avLst/>
              <a:gdLst/>
              <a:ahLst/>
              <a:cxnLst/>
              <a:rect l="l" t="t" r="r" b="b"/>
              <a:pathLst>
                <a:path w="1239" h="1853" extrusionOk="0">
                  <a:moveTo>
                    <a:pt x="0" y="1"/>
                  </a:moveTo>
                  <a:lnTo>
                    <a:pt x="0" y="1691"/>
                  </a:lnTo>
                  <a:cubicBezTo>
                    <a:pt x="0" y="1739"/>
                    <a:pt x="24" y="1787"/>
                    <a:pt x="72" y="1810"/>
                  </a:cubicBezTo>
                  <a:cubicBezTo>
                    <a:pt x="99" y="1838"/>
                    <a:pt x="136" y="1850"/>
                    <a:pt x="170" y="1850"/>
                  </a:cubicBezTo>
                  <a:cubicBezTo>
                    <a:pt x="195" y="1850"/>
                    <a:pt x="219" y="1844"/>
                    <a:pt x="238" y="1834"/>
                  </a:cubicBezTo>
                  <a:lnTo>
                    <a:pt x="619" y="1572"/>
                  </a:lnTo>
                  <a:lnTo>
                    <a:pt x="1000" y="1834"/>
                  </a:lnTo>
                  <a:cubicBezTo>
                    <a:pt x="1024" y="1846"/>
                    <a:pt x="1054" y="1852"/>
                    <a:pt x="1084" y="1852"/>
                  </a:cubicBezTo>
                  <a:cubicBezTo>
                    <a:pt x="1113" y="1852"/>
                    <a:pt x="1143" y="1846"/>
                    <a:pt x="1167" y="1834"/>
                  </a:cubicBezTo>
                  <a:cubicBezTo>
                    <a:pt x="1215" y="1787"/>
                    <a:pt x="1238" y="1739"/>
                    <a:pt x="1238" y="1691"/>
                  </a:cubicBez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398;p55">
              <a:extLst>
                <a:ext uri="{FF2B5EF4-FFF2-40B4-BE49-F238E27FC236}">
                  <a16:creationId xmlns:a16="http://schemas.microsoft.com/office/drawing/2014/main" id="{20CEEC93-80A3-4868-A2D1-9AAEA75B0E9E}"/>
                </a:ext>
              </a:extLst>
            </p:cNvPr>
            <p:cNvSpPr/>
            <p:nvPr/>
          </p:nvSpPr>
          <p:spPr>
            <a:xfrm>
              <a:off x="2213851" y="2240269"/>
              <a:ext cx="60252" cy="12058"/>
            </a:xfrm>
            <a:custGeom>
              <a:avLst/>
              <a:gdLst/>
              <a:ahLst/>
              <a:cxnLst/>
              <a:rect l="l" t="t" r="r" b="b"/>
              <a:pathLst>
                <a:path w="1549" h="310" extrusionOk="0">
                  <a:moveTo>
                    <a:pt x="167" y="0"/>
                  </a:moveTo>
                  <a:cubicBezTo>
                    <a:pt x="72" y="0"/>
                    <a:pt x="0" y="72"/>
                    <a:pt x="0" y="143"/>
                  </a:cubicBezTo>
                  <a:cubicBezTo>
                    <a:pt x="0" y="238"/>
                    <a:pt x="72" y="310"/>
                    <a:pt x="167" y="310"/>
                  </a:cubicBezTo>
                  <a:lnTo>
                    <a:pt x="1405" y="310"/>
                  </a:lnTo>
                  <a:cubicBezTo>
                    <a:pt x="1477" y="310"/>
                    <a:pt x="1548" y="238"/>
                    <a:pt x="1548" y="143"/>
                  </a:cubicBezTo>
                  <a:cubicBezTo>
                    <a:pt x="1548" y="72"/>
                    <a:pt x="1477" y="0"/>
                    <a:pt x="14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399;p55">
              <a:extLst>
                <a:ext uri="{FF2B5EF4-FFF2-40B4-BE49-F238E27FC236}">
                  <a16:creationId xmlns:a16="http://schemas.microsoft.com/office/drawing/2014/main" id="{47874377-4BC7-453A-A04E-C34698320385}"/>
                </a:ext>
              </a:extLst>
            </p:cNvPr>
            <p:cNvSpPr/>
            <p:nvPr/>
          </p:nvSpPr>
          <p:spPr>
            <a:xfrm>
              <a:off x="2283317" y="2240269"/>
              <a:ext cx="44499" cy="12058"/>
            </a:xfrm>
            <a:custGeom>
              <a:avLst/>
              <a:gdLst/>
              <a:ahLst/>
              <a:cxnLst/>
              <a:rect l="l" t="t" r="r" b="b"/>
              <a:pathLst>
                <a:path w="1144" h="310" extrusionOk="0">
                  <a:moveTo>
                    <a:pt x="167" y="0"/>
                  </a:moveTo>
                  <a:cubicBezTo>
                    <a:pt x="72" y="0"/>
                    <a:pt x="0" y="72"/>
                    <a:pt x="0" y="143"/>
                  </a:cubicBezTo>
                  <a:cubicBezTo>
                    <a:pt x="0" y="238"/>
                    <a:pt x="72" y="310"/>
                    <a:pt x="167" y="310"/>
                  </a:cubicBezTo>
                  <a:lnTo>
                    <a:pt x="1001" y="310"/>
                  </a:lnTo>
                  <a:cubicBezTo>
                    <a:pt x="1072" y="310"/>
                    <a:pt x="1143" y="238"/>
                    <a:pt x="1143" y="143"/>
                  </a:cubicBezTo>
                  <a:cubicBezTo>
                    <a:pt x="1143" y="72"/>
                    <a:pt x="1072" y="0"/>
                    <a:pt x="10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400;p55">
              <a:extLst>
                <a:ext uri="{FF2B5EF4-FFF2-40B4-BE49-F238E27FC236}">
                  <a16:creationId xmlns:a16="http://schemas.microsoft.com/office/drawing/2014/main" id="{B88E8E24-AEE3-4304-A935-9F659AD21694}"/>
                </a:ext>
              </a:extLst>
            </p:cNvPr>
            <p:cNvSpPr/>
            <p:nvPr/>
          </p:nvSpPr>
          <p:spPr>
            <a:xfrm>
              <a:off x="2213851" y="2269907"/>
              <a:ext cx="101911" cy="12058"/>
            </a:xfrm>
            <a:custGeom>
              <a:avLst/>
              <a:gdLst/>
              <a:ahLst/>
              <a:cxnLst/>
              <a:rect l="l" t="t" r="r" b="b"/>
              <a:pathLst>
                <a:path w="2620" h="310" extrusionOk="0">
                  <a:moveTo>
                    <a:pt x="167" y="0"/>
                  </a:moveTo>
                  <a:cubicBezTo>
                    <a:pt x="72" y="0"/>
                    <a:pt x="0" y="72"/>
                    <a:pt x="0" y="143"/>
                  </a:cubicBezTo>
                  <a:cubicBezTo>
                    <a:pt x="0" y="238"/>
                    <a:pt x="72" y="310"/>
                    <a:pt x="167" y="310"/>
                  </a:cubicBezTo>
                  <a:lnTo>
                    <a:pt x="2477" y="310"/>
                  </a:lnTo>
                  <a:cubicBezTo>
                    <a:pt x="2548" y="310"/>
                    <a:pt x="2620" y="238"/>
                    <a:pt x="2620" y="143"/>
                  </a:cubicBezTo>
                  <a:cubicBezTo>
                    <a:pt x="2620" y="72"/>
                    <a:pt x="2548" y="0"/>
                    <a:pt x="24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401;p55">
              <a:extLst>
                <a:ext uri="{FF2B5EF4-FFF2-40B4-BE49-F238E27FC236}">
                  <a16:creationId xmlns:a16="http://schemas.microsoft.com/office/drawing/2014/main" id="{42A3817C-012B-4319-AACE-3AFF21E590BA}"/>
                </a:ext>
              </a:extLst>
            </p:cNvPr>
            <p:cNvSpPr/>
            <p:nvPr/>
          </p:nvSpPr>
          <p:spPr>
            <a:xfrm>
              <a:off x="2213851" y="2299545"/>
              <a:ext cx="38936" cy="12058"/>
            </a:xfrm>
            <a:custGeom>
              <a:avLst/>
              <a:gdLst/>
              <a:ahLst/>
              <a:cxnLst/>
              <a:rect l="l" t="t" r="r" b="b"/>
              <a:pathLst>
                <a:path w="1001" h="310" extrusionOk="0">
                  <a:moveTo>
                    <a:pt x="167" y="0"/>
                  </a:moveTo>
                  <a:cubicBezTo>
                    <a:pt x="72" y="0"/>
                    <a:pt x="0" y="72"/>
                    <a:pt x="0" y="167"/>
                  </a:cubicBezTo>
                  <a:cubicBezTo>
                    <a:pt x="0" y="238"/>
                    <a:pt x="72" y="310"/>
                    <a:pt x="167" y="310"/>
                  </a:cubicBezTo>
                  <a:lnTo>
                    <a:pt x="858" y="310"/>
                  </a:lnTo>
                  <a:cubicBezTo>
                    <a:pt x="929" y="310"/>
                    <a:pt x="1001" y="238"/>
                    <a:pt x="1001" y="167"/>
                  </a:cubicBezTo>
                  <a:cubicBezTo>
                    <a:pt x="1001" y="72"/>
                    <a:pt x="929" y="0"/>
                    <a:pt x="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402;p55">
              <a:extLst>
                <a:ext uri="{FF2B5EF4-FFF2-40B4-BE49-F238E27FC236}">
                  <a16:creationId xmlns:a16="http://schemas.microsoft.com/office/drawing/2014/main" id="{F1007E0D-B320-47AF-B127-4AEF0A6E0126}"/>
                </a:ext>
              </a:extLst>
            </p:cNvPr>
            <p:cNvSpPr/>
            <p:nvPr/>
          </p:nvSpPr>
          <p:spPr>
            <a:xfrm>
              <a:off x="2262003" y="2299545"/>
              <a:ext cx="65815" cy="12058"/>
            </a:xfrm>
            <a:custGeom>
              <a:avLst/>
              <a:gdLst/>
              <a:ahLst/>
              <a:cxnLst/>
              <a:rect l="l" t="t" r="r" b="b"/>
              <a:pathLst>
                <a:path w="1692" h="310" extrusionOk="0">
                  <a:moveTo>
                    <a:pt x="167" y="0"/>
                  </a:moveTo>
                  <a:cubicBezTo>
                    <a:pt x="72" y="0"/>
                    <a:pt x="1" y="72"/>
                    <a:pt x="1" y="167"/>
                  </a:cubicBezTo>
                  <a:cubicBezTo>
                    <a:pt x="1" y="238"/>
                    <a:pt x="72" y="310"/>
                    <a:pt x="167" y="310"/>
                  </a:cubicBezTo>
                  <a:lnTo>
                    <a:pt x="1549" y="310"/>
                  </a:lnTo>
                  <a:cubicBezTo>
                    <a:pt x="1620" y="310"/>
                    <a:pt x="1691" y="238"/>
                    <a:pt x="1691" y="167"/>
                  </a:cubicBezTo>
                  <a:cubicBezTo>
                    <a:pt x="1691" y="72"/>
                    <a:pt x="1620" y="0"/>
                    <a:pt x="1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403;p55">
              <a:extLst>
                <a:ext uri="{FF2B5EF4-FFF2-40B4-BE49-F238E27FC236}">
                  <a16:creationId xmlns:a16="http://schemas.microsoft.com/office/drawing/2014/main" id="{64D11B11-8857-4104-ABC3-CFD84A9E8AF5}"/>
                </a:ext>
              </a:extLst>
            </p:cNvPr>
            <p:cNvSpPr/>
            <p:nvPr/>
          </p:nvSpPr>
          <p:spPr>
            <a:xfrm>
              <a:off x="2213851" y="2330117"/>
              <a:ext cx="71377" cy="11125"/>
            </a:xfrm>
            <a:custGeom>
              <a:avLst/>
              <a:gdLst/>
              <a:ahLst/>
              <a:cxnLst/>
              <a:rect l="l" t="t" r="r" b="b"/>
              <a:pathLst>
                <a:path w="1835" h="286" extrusionOk="0">
                  <a:moveTo>
                    <a:pt x="167" y="0"/>
                  </a:moveTo>
                  <a:cubicBezTo>
                    <a:pt x="72" y="0"/>
                    <a:pt x="0" y="48"/>
                    <a:pt x="0" y="143"/>
                  </a:cubicBezTo>
                  <a:cubicBezTo>
                    <a:pt x="0" y="238"/>
                    <a:pt x="72" y="286"/>
                    <a:pt x="167" y="286"/>
                  </a:cubicBezTo>
                  <a:lnTo>
                    <a:pt x="1667" y="286"/>
                  </a:lnTo>
                  <a:cubicBezTo>
                    <a:pt x="1763" y="286"/>
                    <a:pt x="1834" y="238"/>
                    <a:pt x="1834" y="143"/>
                  </a:cubicBezTo>
                  <a:cubicBezTo>
                    <a:pt x="1834" y="48"/>
                    <a:pt x="1763" y="0"/>
                    <a:pt x="16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404;p55">
              <a:extLst>
                <a:ext uri="{FF2B5EF4-FFF2-40B4-BE49-F238E27FC236}">
                  <a16:creationId xmlns:a16="http://schemas.microsoft.com/office/drawing/2014/main" id="{1A90F557-6CF8-4847-9C2E-6076DCAA61FB}"/>
                </a:ext>
              </a:extLst>
            </p:cNvPr>
            <p:cNvSpPr/>
            <p:nvPr/>
          </p:nvSpPr>
          <p:spPr>
            <a:xfrm>
              <a:off x="2294441" y="2330117"/>
              <a:ext cx="33374" cy="11125"/>
            </a:xfrm>
            <a:custGeom>
              <a:avLst/>
              <a:gdLst/>
              <a:ahLst/>
              <a:cxnLst/>
              <a:rect l="l" t="t" r="r" b="b"/>
              <a:pathLst>
                <a:path w="858" h="286" extrusionOk="0">
                  <a:moveTo>
                    <a:pt x="167" y="0"/>
                  </a:moveTo>
                  <a:cubicBezTo>
                    <a:pt x="72" y="0"/>
                    <a:pt x="0" y="48"/>
                    <a:pt x="0" y="143"/>
                  </a:cubicBezTo>
                  <a:cubicBezTo>
                    <a:pt x="0" y="238"/>
                    <a:pt x="72" y="286"/>
                    <a:pt x="167" y="286"/>
                  </a:cubicBezTo>
                  <a:lnTo>
                    <a:pt x="715" y="286"/>
                  </a:lnTo>
                  <a:cubicBezTo>
                    <a:pt x="786" y="286"/>
                    <a:pt x="857" y="238"/>
                    <a:pt x="857" y="143"/>
                  </a:cubicBezTo>
                  <a:cubicBezTo>
                    <a:pt x="857" y="48"/>
                    <a:pt x="786" y="0"/>
                    <a:pt x="7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405;p55">
              <a:extLst>
                <a:ext uri="{FF2B5EF4-FFF2-40B4-BE49-F238E27FC236}">
                  <a16:creationId xmlns:a16="http://schemas.microsoft.com/office/drawing/2014/main" id="{1C7A67DE-9418-4621-9634-33A2BD9D1057}"/>
                </a:ext>
              </a:extLst>
            </p:cNvPr>
            <p:cNvSpPr/>
            <p:nvPr/>
          </p:nvSpPr>
          <p:spPr>
            <a:xfrm>
              <a:off x="2052669" y="2155983"/>
              <a:ext cx="95454" cy="12058"/>
            </a:xfrm>
            <a:custGeom>
              <a:avLst/>
              <a:gdLst/>
              <a:ahLst/>
              <a:cxnLst/>
              <a:rect l="l" t="t" r="r" b="b"/>
              <a:pathLst>
                <a:path w="2454" h="310" extrusionOk="0">
                  <a:moveTo>
                    <a:pt x="143" y="0"/>
                  </a:moveTo>
                  <a:cubicBezTo>
                    <a:pt x="72" y="0"/>
                    <a:pt x="1" y="72"/>
                    <a:pt x="1" y="167"/>
                  </a:cubicBezTo>
                  <a:cubicBezTo>
                    <a:pt x="1" y="238"/>
                    <a:pt x="72" y="310"/>
                    <a:pt x="143" y="310"/>
                  </a:cubicBezTo>
                  <a:lnTo>
                    <a:pt x="2311" y="310"/>
                  </a:lnTo>
                  <a:cubicBezTo>
                    <a:pt x="2382" y="310"/>
                    <a:pt x="2453" y="238"/>
                    <a:pt x="2453" y="167"/>
                  </a:cubicBezTo>
                  <a:cubicBezTo>
                    <a:pt x="2453" y="72"/>
                    <a:pt x="2382" y="0"/>
                    <a:pt x="2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406;p55">
              <a:extLst>
                <a:ext uri="{FF2B5EF4-FFF2-40B4-BE49-F238E27FC236}">
                  <a16:creationId xmlns:a16="http://schemas.microsoft.com/office/drawing/2014/main" id="{FF488B70-9929-4FB4-A340-E7107A924B82}"/>
                </a:ext>
              </a:extLst>
            </p:cNvPr>
            <p:cNvSpPr/>
            <p:nvPr/>
          </p:nvSpPr>
          <p:spPr>
            <a:xfrm>
              <a:off x="2052669" y="2180059"/>
              <a:ext cx="41737" cy="12058"/>
            </a:xfrm>
            <a:custGeom>
              <a:avLst/>
              <a:gdLst/>
              <a:ahLst/>
              <a:cxnLst/>
              <a:rect l="l" t="t" r="r" b="b"/>
              <a:pathLst>
                <a:path w="1073" h="310" extrusionOk="0">
                  <a:moveTo>
                    <a:pt x="143" y="0"/>
                  </a:moveTo>
                  <a:cubicBezTo>
                    <a:pt x="72" y="0"/>
                    <a:pt x="1" y="72"/>
                    <a:pt x="1" y="143"/>
                  </a:cubicBezTo>
                  <a:cubicBezTo>
                    <a:pt x="1" y="238"/>
                    <a:pt x="72" y="310"/>
                    <a:pt x="143" y="310"/>
                  </a:cubicBezTo>
                  <a:lnTo>
                    <a:pt x="929" y="310"/>
                  </a:lnTo>
                  <a:cubicBezTo>
                    <a:pt x="1001" y="310"/>
                    <a:pt x="1072" y="238"/>
                    <a:pt x="1072" y="143"/>
                  </a:cubicBezTo>
                  <a:cubicBezTo>
                    <a:pt x="1072" y="72"/>
                    <a:pt x="1001" y="0"/>
                    <a:pt x="9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407;p55">
              <a:extLst>
                <a:ext uri="{FF2B5EF4-FFF2-40B4-BE49-F238E27FC236}">
                  <a16:creationId xmlns:a16="http://schemas.microsoft.com/office/drawing/2014/main" id="{205D6C8F-91C3-45DD-B6D9-041F374AB72E}"/>
                </a:ext>
              </a:extLst>
            </p:cNvPr>
            <p:cNvSpPr/>
            <p:nvPr/>
          </p:nvSpPr>
          <p:spPr>
            <a:xfrm>
              <a:off x="2106383" y="2180059"/>
              <a:ext cx="41737" cy="12058"/>
            </a:xfrm>
            <a:custGeom>
              <a:avLst/>
              <a:gdLst/>
              <a:ahLst/>
              <a:cxnLst/>
              <a:rect l="l" t="t" r="r" b="b"/>
              <a:pathLst>
                <a:path w="1073" h="310" extrusionOk="0">
                  <a:moveTo>
                    <a:pt x="144" y="0"/>
                  </a:moveTo>
                  <a:cubicBezTo>
                    <a:pt x="72" y="0"/>
                    <a:pt x="1" y="72"/>
                    <a:pt x="1" y="143"/>
                  </a:cubicBezTo>
                  <a:cubicBezTo>
                    <a:pt x="1" y="238"/>
                    <a:pt x="72" y="310"/>
                    <a:pt x="144" y="310"/>
                  </a:cubicBezTo>
                  <a:lnTo>
                    <a:pt x="930" y="310"/>
                  </a:lnTo>
                  <a:cubicBezTo>
                    <a:pt x="1001" y="310"/>
                    <a:pt x="1072" y="238"/>
                    <a:pt x="1072" y="143"/>
                  </a:cubicBezTo>
                  <a:cubicBezTo>
                    <a:pt x="1072" y="72"/>
                    <a:pt x="1001" y="0"/>
                    <a:pt x="9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7" name="Google Shape;4007;p41"/>
          <p:cNvSpPr/>
          <p:nvPr/>
        </p:nvSpPr>
        <p:spPr>
          <a:xfrm>
            <a:off x="1221449" y="1978629"/>
            <a:ext cx="809104" cy="684981"/>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lt1"/>
                </a:solidFill>
                <a:latin typeface="Itim"/>
                <a:ea typeface="Itim"/>
                <a:cs typeface="Itim"/>
                <a:sym typeface="Itim"/>
              </a:rPr>
              <a:t>1</a:t>
            </a:r>
            <a:endParaRPr sz="3000" b="1">
              <a:solidFill>
                <a:schemeClr val="lt1"/>
              </a:solidFill>
              <a:latin typeface="Itim"/>
              <a:ea typeface="Itim"/>
              <a:cs typeface="Itim"/>
              <a:sym typeface="Itim"/>
            </a:endParaRPr>
          </a:p>
        </p:txBody>
      </p:sp>
      <p:pic>
        <p:nvPicPr>
          <p:cNvPr id="4" name="Audio 3">
            <a:hlinkClick r:id="" action="ppaction://media"/>
            <a:extLst>
              <a:ext uri="{FF2B5EF4-FFF2-40B4-BE49-F238E27FC236}">
                <a16:creationId xmlns:a16="http://schemas.microsoft.com/office/drawing/2014/main" id="{E719A090-386B-4339-BC43-93A2E913A2B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55038" y="455453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287"/>
    </mc:Choice>
    <mc:Fallback xmlns="">
      <p:transition spd="slow" advTm="35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014"/>
                                        </p:tgtEl>
                                        <p:attrNameLst>
                                          <p:attrName>style.visibility</p:attrName>
                                        </p:attrNameLst>
                                      </p:cBhvr>
                                      <p:to>
                                        <p:strVal val="visible"/>
                                      </p:to>
                                    </p:set>
                                    <p:animEffect transition="in" filter="barn(inVertical)">
                                      <p:cBhvr>
                                        <p:cTn id="11" dur="500"/>
                                        <p:tgtEl>
                                          <p:spTgt spid="40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017"/>
                                        </p:tgtEl>
                                        <p:attrNameLst>
                                          <p:attrName>style.visibility</p:attrName>
                                        </p:attrNameLst>
                                      </p:cBhvr>
                                      <p:to>
                                        <p:strVal val="visible"/>
                                      </p:to>
                                    </p:set>
                                    <p:animEffect transition="in" filter="barn(inVertical)">
                                      <p:cBhvr>
                                        <p:cTn id="16" dur="500"/>
                                        <p:tgtEl>
                                          <p:spTgt spid="40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011"/>
                                        </p:tgtEl>
                                        <p:attrNameLst>
                                          <p:attrName>style.visibility</p:attrName>
                                        </p:attrNameLst>
                                      </p:cBhvr>
                                      <p:to>
                                        <p:strVal val="visible"/>
                                      </p:to>
                                    </p:set>
                                    <p:animEffect transition="in" filter="barn(inVertical)">
                                      <p:cBhvr>
                                        <p:cTn id="21" dur="500"/>
                                        <p:tgtEl>
                                          <p:spTgt spid="40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82"/>
        <p:cNvGrpSpPr/>
        <p:nvPr/>
      </p:nvGrpSpPr>
      <p:grpSpPr>
        <a:xfrm>
          <a:off x="0" y="0"/>
          <a:ext cx="0" cy="0"/>
          <a:chOff x="0" y="0"/>
          <a:chExt cx="0" cy="0"/>
        </a:xfrm>
      </p:grpSpPr>
      <p:sp>
        <p:nvSpPr>
          <p:cNvPr id="3883" name="Google Shape;3883;p35"/>
          <p:cNvSpPr txBox="1">
            <a:spLocks noGrp="1"/>
          </p:cNvSpPr>
          <p:nvPr>
            <p:ph type="title"/>
          </p:nvPr>
        </p:nvSpPr>
        <p:spPr>
          <a:xfrm>
            <a:off x="2172031" y="1610650"/>
            <a:ext cx="4798500" cy="91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Assignment</a:t>
            </a:r>
            <a:endParaRPr/>
          </a:p>
        </p:txBody>
      </p:sp>
      <p:sp>
        <p:nvSpPr>
          <p:cNvPr id="3884" name="Google Shape;3884;p35"/>
          <p:cNvSpPr txBox="1">
            <a:spLocks noGrp="1"/>
          </p:cNvSpPr>
          <p:nvPr>
            <p:ph type="subTitle" idx="1"/>
          </p:nvPr>
        </p:nvSpPr>
        <p:spPr>
          <a:xfrm>
            <a:off x="1084842" y="2846757"/>
            <a:ext cx="4798500" cy="405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GB"/>
              <a:t>T</a:t>
            </a:r>
            <a:r>
              <a:rPr lang="en"/>
              <a:t>he Assignment consists of:</a:t>
            </a:r>
          </a:p>
          <a:p>
            <a:pPr marL="0" lvl="0" indent="0" algn="r" rtl="0">
              <a:spcBef>
                <a:spcPts val="0"/>
              </a:spcBef>
              <a:spcAft>
                <a:spcPts val="0"/>
              </a:spcAft>
              <a:buNone/>
            </a:pPr>
            <a:r>
              <a:rPr lang="en-GB" b="1">
                <a:solidFill>
                  <a:srgbClr val="596C9C"/>
                </a:solidFill>
              </a:rPr>
              <a:t>T</a:t>
            </a:r>
            <a:r>
              <a:rPr lang="en" b="1">
                <a:solidFill>
                  <a:srgbClr val="596C9C"/>
                </a:solidFill>
              </a:rPr>
              <a:t>ime Plan </a:t>
            </a:r>
            <a:r>
              <a:rPr lang="en"/>
              <a:t>- 10 Marks</a:t>
            </a:r>
          </a:p>
          <a:p>
            <a:pPr marL="0" lvl="0" indent="0" algn="r" rtl="0">
              <a:spcBef>
                <a:spcPts val="0"/>
              </a:spcBef>
              <a:spcAft>
                <a:spcPts val="0"/>
              </a:spcAft>
              <a:buNone/>
            </a:pPr>
            <a:r>
              <a:rPr lang="en" b="1">
                <a:solidFill>
                  <a:srgbClr val="596C9C"/>
                </a:solidFill>
              </a:rPr>
              <a:t>Equipment List  </a:t>
            </a:r>
            <a:r>
              <a:rPr lang="en"/>
              <a:t>- 4 Marks</a:t>
            </a:r>
          </a:p>
          <a:p>
            <a:pPr marL="0" lvl="0" indent="0" algn="r" rtl="0">
              <a:spcBef>
                <a:spcPts val="0"/>
              </a:spcBef>
              <a:spcAft>
                <a:spcPts val="0"/>
              </a:spcAft>
              <a:buNone/>
            </a:pPr>
            <a:r>
              <a:rPr lang="en" b="1">
                <a:solidFill>
                  <a:srgbClr val="596C9C"/>
                </a:solidFill>
              </a:rPr>
              <a:t>Service details  </a:t>
            </a:r>
            <a:r>
              <a:rPr lang="en"/>
              <a:t>- 4 Marks </a:t>
            </a:r>
            <a:endParaRPr/>
          </a:p>
        </p:txBody>
      </p:sp>
      <p:sp>
        <p:nvSpPr>
          <p:cNvPr id="3885" name="Google Shape;3885;p35"/>
          <p:cNvSpPr/>
          <p:nvPr/>
        </p:nvSpPr>
        <p:spPr>
          <a:xfrm>
            <a:off x="4096231" y="665275"/>
            <a:ext cx="950100" cy="9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5"/>
          <p:cNvSpPr txBox="1">
            <a:spLocks noGrp="1"/>
          </p:cNvSpPr>
          <p:nvPr>
            <p:ph type="title" idx="2"/>
          </p:nvPr>
        </p:nvSpPr>
        <p:spPr>
          <a:xfrm>
            <a:off x="4066831" y="797575"/>
            <a:ext cx="1008900" cy="68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2" name="TextBox 1">
            <a:extLst>
              <a:ext uri="{FF2B5EF4-FFF2-40B4-BE49-F238E27FC236}">
                <a16:creationId xmlns:a16="http://schemas.microsoft.com/office/drawing/2014/main" id="{381A7E08-EC30-4B65-821F-AF8FD09A2144}"/>
              </a:ext>
            </a:extLst>
          </p:cNvPr>
          <p:cNvSpPr txBox="1"/>
          <p:nvPr/>
        </p:nvSpPr>
        <p:spPr>
          <a:xfrm>
            <a:off x="1815050" y="3746978"/>
            <a:ext cx="5617028" cy="815608"/>
          </a:xfrm>
          <a:prstGeom prst="rect">
            <a:avLst/>
          </a:prstGeom>
          <a:solidFill>
            <a:schemeClr val="bg1"/>
          </a:solidFill>
        </p:spPr>
        <p:txBody>
          <a:bodyPr wrap="square" rtlCol="0">
            <a:spAutoFit/>
          </a:bodyPr>
          <a:lstStyle/>
          <a:p>
            <a:pPr>
              <a:spcAft>
                <a:spcPts val="600"/>
              </a:spcAft>
            </a:pPr>
            <a:r>
              <a:rPr lang="en-GB"/>
              <a:t>This is carried out under </a:t>
            </a:r>
            <a:r>
              <a:rPr lang="en-GB" b="1">
                <a:solidFill>
                  <a:srgbClr val="596C9C"/>
                </a:solidFill>
              </a:rPr>
              <a:t>exam conditions </a:t>
            </a:r>
            <a:r>
              <a:rPr lang="en-GB"/>
              <a:t>where you are given 1 hour 45 mins to complete the three components of the assignment. </a:t>
            </a:r>
          </a:p>
          <a:p>
            <a:r>
              <a:rPr lang="en-GB"/>
              <a:t>The assignment is then </a:t>
            </a:r>
            <a:r>
              <a:rPr lang="en-GB" b="1">
                <a:solidFill>
                  <a:srgbClr val="596C9C"/>
                </a:solidFill>
              </a:rPr>
              <a:t>sent to </a:t>
            </a:r>
            <a:r>
              <a:rPr lang="en-GB" b="1" err="1">
                <a:solidFill>
                  <a:srgbClr val="596C9C"/>
                </a:solidFill>
              </a:rPr>
              <a:t>SQA</a:t>
            </a:r>
            <a:r>
              <a:rPr lang="en-GB" b="1">
                <a:solidFill>
                  <a:srgbClr val="596C9C"/>
                </a:solidFill>
              </a:rPr>
              <a:t> for marking. </a:t>
            </a:r>
          </a:p>
        </p:txBody>
      </p:sp>
      <p:pic>
        <p:nvPicPr>
          <p:cNvPr id="5" name="Audio 4">
            <a:hlinkClick r:id="" action="ppaction://media"/>
            <a:extLst>
              <a:ext uri="{FF2B5EF4-FFF2-40B4-BE49-F238E27FC236}">
                <a16:creationId xmlns:a16="http://schemas.microsoft.com/office/drawing/2014/main" id="{08952B82-D5A4-404F-889F-F06890D9CF3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55038" y="455453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819"/>
    </mc:Choice>
    <mc:Fallback xmlns="">
      <p:transition spd="slow" advTm="58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884">
                                            <p:txEl>
                                              <p:pRg st="0" end="0"/>
                                            </p:txEl>
                                          </p:spTgt>
                                        </p:tgtEl>
                                        <p:attrNameLst>
                                          <p:attrName>style.visibility</p:attrName>
                                        </p:attrNameLst>
                                      </p:cBhvr>
                                      <p:to>
                                        <p:strVal val="visible"/>
                                      </p:to>
                                    </p:set>
                                    <p:animEffect transition="in" filter="barn(inVertical)">
                                      <p:cBhvr>
                                        <p:cTn id="11" dur="500"/>
                                        <p:tgtEl>
                                          <p:spTgt spid="388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884">
                                            <p:txEl>
                                              <p:pRg st="1" end="1"/>
                                            </p:txEl>
                                          </p:spTgt>
                                        </p:tgtEl>
                                        <p:attrNameLst>
                                          <p:attrName>style.visibility</p:attrName>
                                        </p:attrNameLst>
                                      </p:cBhvr>
                                      <p:to>
                                        <p:strVal val="visible"/>
                                      </p:to>
                                    </p:set>
                                    <p:animEffect transition="in" filter="barn(inVertical)">
                                      <p:cBhvr>
                                        <p:cTn id="16" dur="500"/>
                                        <p:tgtEl>
                                          <p:spTgt spid="388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884">
                                            <p:txEl>
                                              <p:pRg st="2" end="2"/>
                                            </p:txEl>
                                          </p:spTgt>
                                        </p:tgtEl>
                                        <p:attrNameLst>
                                          <p:attrName>style.visibility</p:attrName>
                                        </p:attrNameLst>
                                      </p:cBhvr>
                                      <p:to>
                                        <p:strVal val="visible"/>
                                      </p:to>
                                    </p:set>
                                    <p:animEffect transition="in" filter="barn(inVertical)">
                                      <p:cBhvr>
                                        <p:cTn id="21" dur="500"/>
                                        <p:tgtEl>
                                          <p:spTgt spid="388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884">
                                            <p:txEl>
                                              <p:pRg st="3" end="3"/>
                                            </p:txEl>
                                          </p:spTgt>
                                        </p:tgtEl>
                                        <p:attrNameLst>
                                          <p:attrName>style.visibility</p:attrName>
                                        </p:attrNameLst>
                                      </p:cBhvr>
                                      <p:to>
                                        <p:strVal val="visible"/>
                                      </p:to>
                                    </p:set>
                                    <p:animEffect transition="in" filter="barn(inVertical)">
                                      <p:cBhvr>
                                        <p:cTn id="26" dur="500"/>
                                        <p:tgtEl>
                                          <p:spTgt spid="388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3884" grpId="0" build="p"/>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6"/>
        <p:cNvGrpSpPr/>
        <p:nvPr/>
      </p:nvGrpSpPr>
      <p:grpSpPr>
        <a:xfrm>
          <a:off x="0" y="0"/>
          <a:ext cx="0" cy="0"/>
          <a:chOff x="0" y="0"/>
          <a:chExt cx="0" cy="0"/>
        </a:xfrm>
      </p:grpSpPr>
      <p:sp>
        <p:nvSpPr>
          <p:cNvPr id="4167" name="Google Shape;4167;p44"/>
          <p:cNvSpPr txBox="1">
            <a:spLocks noGrp="1"/>
          </p:cNvSpPr>
          <p:nvPr>
            <p:ph type="title"/>
          </p:nvPr>
        </p:nvSpPr>
        <p:spPr>
          <a:xfrm>
            <a:off x="958635" y="141391"/>
            <a:ext cx="3285561" cy="749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accent1">
                    <a:lumMod val="75000"/>
                  </a:schemeClr>
                </a:solidFill>
              </a:rPr>
              <a:t>Time Plan </a:t>
            </a:r>
            <a:endParaRPr dirty="0">
              <a:solidFill>
                <a:schemeClr val="accent1">
                  <a:lumMod val="75000"/>
                </a:schemeClr>
              </a:solidFill>
            </a:endParaRPr>
          </a:p>
        </p:txBody>
      </p:sp>
      <p:sp>
        <p:nvSpPr>
          <p:cNvPr id="4168" name="Google Shape;4168;p44"/>
          <p:cNvSpPr txBox="1">
            <a:spLocks noGrp="1"/>
          </p:cNvSpPr>
          <p:nvPr>
            <p:ph type="subTitle" idx="1"/>
          </p:nvPr>
        </p:nvSpPr>
        <p:spPr>
          <a:xfrm>
            <a:off x="713099" y="1818523"/>
            <a:ext cx="2089800" cy="40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Purpose</a:t>
            </a:r>
            <a:endParaRPr/>
          </a:p>
        </p:txBody>
      </p:sp>
      <p:sp>
        <p:nvSpPr>
          <p:cNvPr id="4169" name="Google Shape;4169;p44"/>
          <p:cNvSpPr txBox="1">
            <a:spLocks noGrp="1"/>
          </p:cNvSpPr>
          <p:nvPr>
            <p:ph type="subTitle" idx="2"/>
          </p:nvPr>
        </p:nvSpPr>
        <p:spPr>
          <a:xfrm>
            <a:off x="713099" y="2699002"/>
            <a:ext cx="3206158" cy="133086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Demonstrate your organisational skills and time management for producing a three course meal.</a:t>
            </a:r>
          </a:p>
          <a:p>
            <a:pPr marL="285750" lvl="0" indent="-285750" algn="l" rtl="0">
              <a:spcBef>
                <a:spcPts val="0"/>
              </a:spcBef>
              <a:spcAft>
                <a:spcPts val="0"/>
              </a:spcAft>
              <a:buFontTx/>
              <a:buChar char="-"/>
            </a:pPr>
            <a:r>
              <a:rPr lang="en-GB"/>
              <a:t>L</a:t>
            </a:r>
            <a:r>
              <a:rPr lang="en"/>
              <a:t>ogical sequence</a:t>
            </a:r>
          </a:p>
          <a:p>
            <a:pPr marL="285750" lvl="0" indent="-285750" algn="l" rtl="0">
              <a:spcBef>
                <a:spcPts val="0"/>
              </a:spcBef>
              <a:spcAft>
                <a:spcPts val="0"/>
              </a:spcAft>
              <a:buFontTx/>
              <a:buChar char="-"/>
            </a:pPr>
            <a:r>
              <a:rPr lang="en-GB"/>
              <a:t>T</a:t>
            </a:r>
            <a:r>
              <a:rPr lang="en"/>
              <a:t>emperature control</a:t>
            </a:r>
          </a:p>
          <a:p>
            <a:pPr marL="285750" lvl="0" indent="-285750" algn="l" rtl="0">
              <a:spcBef>
                <a:spcPts val="0"/>
              </a:spcBef>
              <a:spcAft>
                <a:spcPts val="0"/>
              </a:spcAft>
              <a:buFontTx/>
              <a:buChar char="-"/>
            </a:pPr>
            <a:r>
              <a:rPr lang="en-GB"/>
              <a:t>H</a:t>
            </a:r>
            <a:r>
              <a:rPr lang="en"/>
              <a:t>ygiene</a:t>
            </a:r>
          </a:p>
          <a:p>
            <a:pPr marL="285750" lvl="0" indent="-285750" algn="l" rtl="0">
              <a:spcBef>
                <a:spcPts val="0"/>
              </a:spcBef>
              <a:spcAft>
                <a:spcPts val="0"/>
              </a:spcAft>
              <a:buFontTx/>
              <a:buChar char="-"/>
            </a:pPr>
            <a:r>
              <a:rPr lang="en-GB"/>
              <a:t>T</a:t>
            </a:r>
            <a:r>
              <a:rPr lang="en"/>
              <a:t>asting for seasoning</a:t>
            </a:r>
          </a:p>
          <a:p>
            <a:pPr marL="285750" lvl="0" indent="-285750" algn="l" rtl="0">
              <a:spcBef>
                <a:spcPts val="0"/>
              </a:spcBef>
              <a:spcAft>
                <a:spcPts val="0"/>
              </a:spcAft>
              <a:buFontTx/>
              <a:buChar char="-"/>
            </a:pPr>
            <a:r>
              <a:rPr lang="en-GB"/>
              <a:t>S</a:t>
            </a:r>
            <a:r>
              <a:rPr lang="en"/>
              <a:t>ervice </a:t>
            </a:r>
          </a:p>
          <a:p>
            <a:pPr marL="0" lvl="0" indent="0" algn="l" rtl="0">
              <a:spcBef>
                <a:spcPts val="0"/>
              </a:spcBef>
              <a:spcAft>
                <a:spcPts val="0"/>
              </a:spcAft>
            </a:pPr>
            <a:r>
              <a:rPr lang="en"/>
              <a:t>= 10 Marks</a:t>
            </a:r>
          </a:p>
          <a:p>
            <a:pPr marL="0" lvl="0" indent="0" algn="l" rtl="0">
              <a:spcBef>
                <a:spcPts val="0"/>
              </a:spcBef>
              <a:spcAft>
                <a:spcPts val="0"/>
              </a:spcAft>
              <a:buNone/>
            </a:pPr>
            <a:r>
              <a:rPr lang="en"/>
              <a:t> </a:t>
            </a:r>
          </a:p>
          <a:p>
            <a:pPr marL="0" lvl="0" indent="0" algn="l" rtl="0">
              <a:spcBef>
                <a:spcPts val="0"/>
              </a:spcBef>
              <a:spcAft>
                <a:spcPts val="0"/>
              </a:spcAft>
              <a:buNone/>
            </a:pPr>
            <a:endParaRPr/>
          </a:p>
        </p:txBody>
      </p:sp>
      <p:grpSp>
        <p:nvGrpSpPr>
          <p:cNvPr id="4176" name="Google Shape;4176;p44"/>
          <p:cNvGrpSpPr/>
          <p:nvPr/>
        </p:nvGrpSpPr>
        <p:grpSpPr>
          <a:xfrm>
            <a:off x="782944" y="1090287"/>
            <a:ext cx="466353" cy="470440"/>
            <a:chOff x="815026" y="1579598"/>
            <a:chExt cx="466353" cy="470440"/>
          </a:xfrm>
        </p:grpSpPr>
        <p:sp>
          <p:nvSpPr>
            <p:cNvPr id="4177" name="Google Shape;4177;p44"/>
            <p:cNvSpPr/>
            <p:nvPr/>
          </p:nvSpPr>
          <p:spPr>
            <a:xfrm>
              <a:off x="815026" y="1579598"/>
              <a:ext cx="466353" cy="470440"/>
            </a:xfrm>
            <a:custGeom>
              <a:avLst/>
              <a:gdLst/>
              <a:ahLst/>
              <a:cxnLst/>
              <a:rect l="l" t="t" r="r" b="b"/>
              <a:pathLst>
                <a:path w="9860" h="8931" extrusionOk="0">
                  <a:moveTo>
                    <a:pt x="167" y="0"/>
                  </a:moveTo>
                  <a:cubicBezTo>
                    <a:pt x="72" y="0"/>
                    <a:pt x="1" y="71"/>
                    <a:pt x="1" y="143"/>
                  </a:cubicBezTo>
                  <a:lnTo>
                    <a:pt x="1" y="8764"/>
                  </a:lnTo>
                  <a:cubicBezTo>
                    <a:pt x="1" y="8859"/>
                    <a:pt x="72" y="8930"/>
                    <a:pt x="167" y="8930"/>
                  </a:cubicBezTo>
                  <a:lnTo>
                    <a:pt x="9717" y="8930"/>
                  </a:lnTo>
                  <a:cubicBezTo>
                    <a:pt x="9789" y="8930"/>
                    <a:pt x="9860" y="8859"/>
                    <a:pt x="9860" y="8764"/>
                  </a:cubicBezTo>
                  <a:lnTo>
                    <a:pt x="9860" y="143"/>
                  </a:lnTo>
                  <a:cubicBezTo>
                    <a:pt x="9860" y="71"/>
                    <a:pt x="9789" y="0"/>
                    <a:pt x="97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44"/>
            <p:cNvSpPr/>
            <p:nvPr/>
          </p:nvSpPr>
          <p:spPr>
            <a:xfrm>
              <a:off x="815026" y="1579598"/>
              <a:ext cx="37223" cy="469440"/>
            </a:xfrm>
            <a:custGeom>
              <a:avLst/>
              <a:gdLst/>
              <a:ahLst/>
              <a:cxnLst/>
              <a:rect l="l" t="t" r="r" b="b"/>
              <a:pathLst>
                <a:path w="787" h="8912" extrusionOk="0">
                  <a:moveTo>
                    <a:pt x="167" y="0"/>
                  </a:moveTo>
                  <a:cubicBezTo>
                    <a:pt x="72" y="0"/>
                    <a:pt x="1" y="71"/>
                    <a:pt x="1" y="143"/>
                  </a:cubicBezTo>
                  <a:lnTo>
                    <a:pt x="1" y="8764"/>
                  </a:lnTo>
                  <a:cubicBezTo>
                    <a:pt x="1" y="8859"/>
                    <a:pt x="72" y="8907"/>
                    <a:pt x="167" y="8907"/>
                  </a:cubicBezTo>
                  <a:lnTo>
                    <a:pt x="716" y="8907"/>
                  </a:lnTo>
                  <a:cubicBezTo>
                    <a:pt x="658" y="8890"/>
                    <a:pt x="620" y="8833"/>
                    <a:pt x="620" y="8764"/>
                  </a:cubicBezTo>
                  <a:lnTo>
                    <a:pt x="620" y="143"/>
                  </a:lnTo>
                  <a:cubicBezTo>
                    <a:pt x="620" y="71"/>
                    <a:pt x="691" y="0"/>
                    <a:pt x="787" y="0"/>
                  </a:cubicBezTo>
                  <a:close/>
                  <a:moveTo>
                    <a:pt x="716" y="8907"/>
                  </a:moveTo>
                  <a:cubicBezTo>
                    <a:pt x="727" y="8910"/>
                    <a:pt x="738" y="8911"/>
                    <a:pt x="750" y="8911"/>
                  </a:cubicBezTo>
                  <a:cubicBezTo>
                    <a:pt x="762" y="8911"/>
                    <a:pt x="774" y="8910"/>
                    <a:pt x="787" y="89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44"/>
            <p:cNvSpPr/>
            <p:nvPr/>
          </p:nvSpPr>
          <p:spPr>
            <a:xfrm>
              <a:off x="815026" y="1579598"/>
              <a:ext cx="466353" cy="112935"/>
            </a:xfrm>
            <a:custGeom>
              <a:avLst/>
              <a:gdLst/>
              <a:ahLst/>
              <a:cxnLst/>
              <a:rect l="l" t="t" r="r" b="b"/>
              <a:pathLst>
                <a:path w="9860" h="2144" extrusionOk="0">
                  <a:moveTo>
                    <a:pt x="167" y="0"/>
                  </a:moveTo>
                  <a:cubicBezTo>
                    <a:pt x="72" y="0"/>
                    <a:pt x="1" y="71"/>
                    <a:pt x="1" y="143"/>
                  </a:cubicBezTo>
                  <a:lnTo>
                    <a:pt x="1" y="2143"/>
                  </a:lnTo>
                  <a:lnTo>
                    <a:pt x="9860" y="2143"/>
                  </a:lnTo>
                  <a:lnTo>
                    <a:pt x="9860" y="143"/>
                  </a:lnTo>
                  <a:cubicBezTo>
                    <a:pt x="9860" y="71"/>
                    <a:pt x="9789" y="0"/>
                    <a:pt x="9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44"/>
            <p:cNvSpPr/>
            <p:nvPr/>
          </p:nvSpPr>
          <p:spPr>
            <a:xfrm>
              <a:off x="815026" y="1579598"/>
              <a:ext cx="37223" cy="112935"/>
            </a:xfrm>
            <a:custGeom>
              <a:avLst/>
              <a:gdLst/>
              <a:ahLst/>
              <a:cxnLst/>
              <a:rect l="l" t="t" r="r" b="b"/>
              <a:pathLst>
                <a:path w="787" h="2144" extrusionOk="0">
                  <a:moveTo>
                    <a:pt x="167" y="0"/>
                  </a:moveTo>
                  <a:cubicBezTo>
                    <a:pt x="72" y="0"/>
                    <a:pt x="1" y="71"/>
                    <a:pt x="1" y="143"/>
                  </a:cubicBezTo>
                  <a:lnTo>
                    <a:pt x="1" y="2143"/>
                  </a:lnTo>
                  <a:lnTo>
                    <a:pt x="620" y="2143"/>
                  </a:lnTo>
                  <a:lnTo>
                    <a:pt x="620" y="143"/>
                  </a:lnTo>
                  <a:cubicBezTo>
                    <a:pt x="620" y="71"/>
                    <a:pt x="691" y="0"/>
                    <a:pt x="787"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44"/>
            <p:cNvSpPr/>
            <p:nvPr/>
          </p:nvSpPr>
          <p:spPr>
            <a:xfrm>
              <a:off x="866859" y="1790286"/>
              <a:ext cx="363860" cy="227135"/>
            </a:xfrm>
            <a:custGeom>
              <a:avLst/>
              <a:gdLst/>
              <a:ahLst/>
              <a:cxnLst/>
              <a:rect l="l" t="t" r="r" b="b"/>
              <a:pathLst>
                <a:path w="7693" h="4312" extrusionOk="0">
                  <a:moveTo>
                    <a:pt x="143" y="1"/>
                  </a:moveTo>
                  <a:cubicBezTo>
                    <a:pt x="72" y="1"/>
                    <a:pt x="0" y="72"/>
                    <a:pt x="0" y="144"/>
                  </a:cubicBezTo>
                  <a:lnTo>
                    <a:pt x="0" y="4145"/>
                  </a:lnTo>
                  <a:cubicBezTo>
                    <a:pt x="0" y="4240"/>
                    <a:pt x="72" y="4311"/>
                    <a:pt x="143" y="4311"/>
                  </a:cubicBezTo>
                  <a:lnTo>
                    <a:pt x="7526" y="4311"/>
                  </a:lnTo>
                  <a:cubicBezTo>
                    <a:pt x="7621" y="4311"/>
                    <a:pt x="7692" y="4240"/>
                    <a:pt x="7692" y="4145"/>
                  </a:cubicBezTo>
                  <a:lnTo>
                    <a:pt x="7692" y="144"/>
                  </a:lnTo>
                  <a:cubicBezTo>
                    <a:pt x="7692" y="72"/>
                    <a:pt x="7621" y="1"/>
                    <a:pt x="7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44"/>
            <p:cNvSpPr/>
            <p:nvPr/>
          </p:nvSpPr>
          <p:spPr>
            <a:xfrm>
              <a:off x="866859" y="1790286"/>
              <a:ext cx="363860" cy="227135"/>
            </a:xfrm>
            <a:custGeom>
              <a:avLst/>
              <a:gdLst/>
              <a:ahLst/>
              <a:cxnLst/>
              <a:rect l="l" t="t" r="r" b="b"/>
              <a:pathLst>
                <a:path w="7693" h="4312" extrusionOk="0">
                  <a:moveTo>
                    <a:pt x="143" y="1"/>
                  </a:moveTo>
                  <a:cubicBezTo>
                    <a:pt x="72" y="1"/>
                    <a:pt x="0" y="72"/>
                    <a:pt x="0" y="144"/>
                  </a:cubicBezTo>
                  <a:lnTo>
                    <a:pt x="0" y="4145"/>
                  </a:lnTo>
                  <a:cubicBezTo>
                    <a:pt x="0" y="4240"/>
                    <a:pt x="72" y="4311"/>
                    <a:pt x="143" y="4311"/>
                  </a:cubicBezTo>
                  <a:lnTo>
                    <a:pt x="7526" y="4311"/>
                  </a:lnTo>
                  <a:cubicBezTo>
                    <a:pt x="7621" y="4311"/>
                    <a:pt x="7692" y="4240"/>
                    <a:pt x="7692" y="4145"/>
                  </a:cubicBezTo>
                  <a:lnTo>
                    <a:pt x="7692" y="3692"/>
                  </a:lnTo>
                  <a:lnTo>
                    <a:pt x="762" y="3692"/>
                  </a:lnTo>
                  <a:cubicBezTo>
                    <a:pt x="667" y="3692"/>
                    <a:pt x="619" y="3621"/>
                    <a:pt x="619" y="3525"/>
                  </a:cubicBezTo>
                  <a:lnTo>
                    <a:pt x="619"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4"/>
            <p:cNvSpPr/>
            <p:nvPr/>
          </p:nvSpPr>
          <p:spPr>
            <a:xfrm>
              <a:off x="858961" y="1781542"/>
              <a:ext cx="378522" cy="243411"/>
            </a:xfrm>
            <a:custGeom>
              <a:avLst/>
              <a:gdLst/>
              <a:ahLst/>
              <a:cxnLst/>
              <a:rect l="l" t="t" r="r" b="b"/>
              <a:pathLst>
                <a:path w="8003" h="4621" extrusionOk="0">
                  <a:moveTo>
                    <a:pt x="7693" y="310"/>
                  </a:moveTo>
                  <a:lnTo>
                    <a:pt x="7693" y="4311"/>
                  </a:lnTo>
                  <a:lnTo>
                    <a:pt x="310" y="4311"/>
                  </a:lnTo>
                  <a:lnTo>
                    <a:pt x="310" y="310"/>
                  </a:lnTo>
                  <a:close/>
                  <a:moveTo>
                    <a:pt x="310" y="0"/>
                  </a:moveTo>
                  <a:cubicBezTo>
                    <a:pt x="143" y="0"/>
                    <a:pt x="1" y="143"/>
                    <a:pt x="1" y="310"/>
                  </a:cubicBezTo>
                  <a:lnTo>
                    <a:pt x="1" y="4311"/>
                  </a:lnTo>
                  <a:cubicBezTo>
                    <a:pt x="1" y="4477"/>
                    <a:pt x="143" y="4620"/>
                    <a:pt x="310" y="4620"/>
                  </a:cubicBezTo>
                  <a:lnTo>
                    <a:pt x="7693" y="4620"/>
                  </a:lnTo>
                  <a:cubicBezTo>
                    <a:pt x="7859" y="4620"/>
                    <a:pt x="8002" y="4477"/>
                    <a:pt x="8002" y="4311"/>
                  </a:cubicBezTo>
                  <a:lnTo>
                    <a:pt x="8002" y="310"/>
                  </a:lnTo>
                  <a:cubicBezTo>
                    <a:pt x="8002" y="143"/>
                    <a:pt x="7859" y="0"/>
                    <a:pt x="7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4"/>
            <p:cNvSpPr/>
            <p:nvPr/>
          </p:nvSpPr>
          <p:spPr>
            <a:xfrm>
              <a:off x="924271" y="1708749"/>
              <a:ext cx="247839" cy="48988"/>
            </a:xfrm>
            <a:custGeom>
              <a:avLst/>
              <a:gdLst/>
              <a:ahLst/>
              <a:cxnLst/>
              <a:rect l="l" t="t" r="r" b="b"/>
              <a:pathLst>
                <a:path w="5240" h="930" extrusionOk="0">
                  <a:moveTo>
                    <a:pt x="167" y="1"/>
                  </a:moveTo>
                  <a:cubicBezTo>
                    <a:pt x="72" y="1"/>
                    <a:pt x="1" y="72"/>
                    <a:pt x="1" y="168"/>
                  </a:cubicBezTo>
                  <a:lnTo>
                    <a:pt x="1" y="763"/>
                  </a:lnTo>
                  <a:cubicBezTo>
                    <a:pt x="1" y="858"/>
                    <a:pt x="72" y="930"/>
                    <a:pt x="167" y="930"/>
                  </a:cubicBezTo>
                  <a:lnTo>
                    <a:pt x="5097" y="930"/>
                  </a:lnTo>
                  <a:cubicBezTo>
                    <a:pt x="5169" y="930"/>
                    <a:pt x="5240" y="858"/>
                    <a:pt x="5240" y="763"/>
                  </a:cubicBezTo>
                  <a:lnTo>
                    <a:pt x="5240" y="168"/>
                  </a:lnTo>
                  <a:cubicBezTo>
                    <a:pt x="5240" y="72"/>
                    <a:pt x="5169" y="1"/>
                    <a:pt x="5097" y="1"/>
                  </a:cubicBezTo>
                  <a:cubicBezTo>
                    <a:pt x="5002" y="1"/>
                    <a:pt x="4930" y="72"/>
                    <a:pt x="4930" y="168"/>
                  </a:cubicBezTo>
                  <a:lnTo>
                    <a:pt x="4930" y="620"/>
                  </a:lnTo>
                  <a:lnTo>
                    <a:pt x="310" y="620"/>
                  </a:lnTo>
                  <a:lnTo>
                    <a:pt x="310" y="168"/>
                  </a:lnTo>
                  <a:cubicBezTo>
                    <a:pt x="310" y="72"/>
                    <a:pt x="239"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4"/>
            <p:cNvSpPr/>
            <p:nvPr/>
          </p:nvSpPr>
          <p:spPr>
            <a:xfrm>
              <a:off x="866859" y="1603405"/>
              <a:ext cx="57466" cy="65264"/>
            </a:xfrm>
            <a:custGeom>
              <a:avLst/>
              <a:gdLst/>
              <a:ahLst/>
              <a:cxnLst/>
              <a:rect l="l" t="t" r="r" b="b"/>
              <a:pathLst>
                <a:path w="1215" h="1239" extrusionOk="0">
                  <a:moveTo>
                    <a:pt x="619" y="1"/>
                  </a:moveTo>
                  <a:cubicBezTo>
                    <a:pt x="262" y="1"/>
                    <a:pt x="0" y="286"/>
                    <a:pt x="0" y="620"/>
                  </a:cubicBezTo>
                  <a:cubicBezTo>
                    <a:pt x="0" y="953"/>
                    <a:pt x="262" y="1239"/>
                    <a:pt x="619" y="1239"/>
                  </a:cubicBezTo>
                  <a:cubicBezTo>
                    <a:pt x="953" y="1239"/>
                    <a:pt x="1215" y="953"/>
                    <a:pt x="1215" y="620"/>
                  </a:cubicBezTo>
                  <a:cubicBezTo>
                    <a:pt x="1215" y="286"/>
                    <a:pt x="953" y="1"/>
                    <a:pt x="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4"/>
            <p:cNvSpPr/>
            <p:nvPr/>
          </p:nvSpPr>
          <p:spPr>
            <a:xfrm>
              <a:off x="990717" y="1612202"/>
              <a:ext cx="116068" cy="47724"/>
            </a:xfrm>
            <a:custGeom>
              <a:avLst/>
              <a:gdLst/>
              <a:ahLst/>
              <a:cxnLst/>
              <a:rect l="l" t="t" r="r" b="b"/>
              <a:pathLst>
                <a:path w="2454" h="906" extrusionOk="0">
                  <a:moveTo>
                    <a:pt x="144" y="0"/>
                  </a:moveTo>
                  <a:cubicBezTo>
                    <a:pt x="48" y="0"/>
                    <a:pt x="1" y="48"/>
                    <a:pt x="1" y="143"/>
                  </a:cubicBezTo>
                  <a:lnTo>
                    <a:pt x="1" y="762"/>
                  </a:lnTo>
                  <a:cubicBezTo>
                    <a:pt x="1" y="834"/>
                    <a:pt x="48" y="905"/>
                    <a:pt x="144" y="905"/>
                  </a:cubicBezTo>
                  <a:lnTo>
                    <a:pt x="2287" y="905"/>
                  </a:lnTo>
                  <a:cubicBezTo>
                    <a:pt x="2382" y="905"/>
                    <a:pt x="2454" y="834"/>
                    <a:pt x="2454" y="762"/>
                  </a:cubicBezTo>
                  <a:lnTo>
                    <a:pt x="2454" y="143"/>
                  </a:lnTo>
                  <a:cubicBezTo>
                    <a:pt x="2454" y="48"/>
                    <a:pt x="2382" y="0"/>
                    <a:pt x="2287"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4"/>
            <p:cNvSpPr/>
            <p:nvPr/>
          </p:nvSpPr>
          <p:spPr>
            <a:xfrm>
              <a:off x="982867" y="1603405"/>
              <a:ext cx="130683" cy="65264"/>
            </a:xfrm>
            <a:custGeom>
              <a:avLst/>
              <a:gdLst/>
              <a:ahLst/>
              <a:cxnLst/>
              <a:rect l="l" t="t" r="r" b="b"/>
              <a:pathLst>
                <a:path w="2763" h="1239" extrusionOk="0">
                  <a:moveTo>
                    <a:pt x="2453" y="310"/>
                  </a:moveTo>
                  <a:lnTo>
                    <a:pt x="2453" y="929"/>
                  </a:lnTo>
                  <a:lnTo>
                    <a:pt x="310" y="929"/>
                  </a:lnTo>
                  <a:lnTo>
                    <a:pt x="310" y="310"/>
                  </a:lnTo>
                  <a:close/>
                  <a:moveTo>
                    <a:pt x="310" y="1"/>
                  </a:moveTo>
                  <a:cubicBezTo>
                    <a:pt x="143" y="1"/>
                    <a:pt x="0" y="143"/>
                    <a:pt x="0" y="310"/>
                  </a:cubicBezTo>
                  <a:lnTo>
                    <a:pt x="0" y="929"/>
                  </a:lnTo>
                  <a:cubicBezTo>
                    <a:pt x="0" y="1096"/>
                    <a:pt x="143" y="1239"/>
                    <a:pt x="310" y="1239"/>
                  </a:cubicBezTo>
                  <a:lnTo>
                    <a:pt x="2453" y="1239"/>
                  </a:lnTo>
                  <a:cubicBezTo>
                    <a:pt x="2644" y="1239"/>
                    <a:pt x="2763" y="1096"/>
                    <a:pt x="2763" y="929"/>
                  </a:cubicBezTo>
                  <a:lnTo>
                    <a:pt x="2763" y="310"/>
                  </a:lnTo>
                  <a:cubicBezTo>
                    <a:pt x="2763" y="143"/>
                    <a:pt x="2644" y="1"/>
                    <a:pt x="24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4"/>
            <p:cNvSpPr/>
            <p:nvPr/>
          </p:nvSpPr>
          <p:spPr>
            <a:xfrm>
              <a:off x="1208120" y="1612202"/>
              <a:ext cx="43939" cy="47724"/>
            </a:xfrm>
            <a:custGeom>
              <a:avLst/>
              <a:gdLst/>
              <a:ahLst/>
              <a:cxnLst/>
              <a:rect l="l" t="t" r="r" b="b"/>
              <a:pathLst>
                <a:path w="929" h="906" extrusionOk="0">
                  <a:moveTo>
                    <a:pt x="167" y="0"/>
                  </a:moveTo>
                  <a:cubicBezTo>
                    <a:pt x="71" y="0"/>
                    <a:pt x="0" y="48"/>
                    <a:pt x="0" y="143"/>
                  </a:cubicBezTo>
                  <a:lnTo>
                    <a:pt x="0" y="762"/>
                  </a:lnTo>
                  <a:cubicBezTo>
                    <a:pt x="0" y="834"/>
                    <a:pt x="71" y="905"/>
                    <a:pt x="167" y="905"/>
                  </a:cubicBezTo>
                  <a:lnTo>
                    <a:pt x="786" y="905"/>
                  </a:lnTo>
                  <a:cubicBezTo>
                    <a:pt x="857" y="905"/>
                    <a:pt x="929" y="834"/>
                    <a:pt x="929" y="762"/>
                  </a:cubicBezTo>
                  <a:lnTo>
                    <a:pt x="929" y="143"/>
                  </a:lnTo>
                  <a:cubicBezTo>
                    <a:pt x="929" y="48"/>
                    <a:pt x="857" y="0"/>
                    <a:pt x="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4"/>
            <p:cNvSpPr/>
            <p:nvPr/>
          </p:nvSpPr>
          <p:spPr>
            <a:xfrm>
              <a:off x="1150660" y="1612202"/>
              <a:ext cx="43987" cy="47724"/>
            </a:xfrm>
            <a:custGeom>
              <a:avLst/>
              <a:gdLst/>
              <a:ahLst/>
              <a:cxnLst/>
              <a:rect l="l" t="t" r="r" b="b"/>
              <a:pathLst>
                <a:path w="930" h="906" extrusionOk="0">
                  <a:moveTo>
                    <a:pt x="143" y="0"/>
                  </a:moveTo>
                  <a:cubicBezTo>
                    <a:pt x="72" y="0"/>
                    <a:pt x="0" y="48"/>
                    <a:pt x="0" y="143"/>
                  </a:cubicBezTo>
                  <a:lnTo>
                    <a:pt x="0" y="762"/>
                  </a:lnTo>
                  <a:cubicBezTo>
                    <a:pt x="0" y="834"/>
                    <a:pt x="72" y="905"/>
                    <a:pt x="143" y="905"/>
                  </a:cubicBezTo>
                  <a:lnTo>
                    <a:pt x="763" y="905"/>
                  </a:lnTo>
                  <a:cubicBezTo>
                    <a:pt x="858" y="905"/>
                    <a:pt x="929" y="834"/>
                    <a:pt x="929" y="762"/>
                  </a:cubicBezTo>
                  <a:lnTo>
                    <a:pt x="929" y="143"/>
                  </a:lnTo>
                  <a:cubicBezTo>
                    <a:pt x="929" y="48"/>
                    <a:pt x="858" y="0"/>
                    <a:pt x="7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0" name="Google Shape;4190;p44"/>
          <p:cNvGrpSpPr/>
          <p:nvPr/>
        </p:nvGrpSpPr>
        <p:grpSpPr>
          <a:xfrm>
            <a:off x="2039583" y="1093442"/>
            <a:ext cx="466348" cy="466353"/>
            <a:chOff x="3572750" y="1575075"/>
            <a:chExt cx="466348" cy="466353"/>
          </a:xfrm>
        </p:grpSpPr>
        <p:sp>
          <p:nvSpPr>
            <p:cNvPr id="4191" name="Google Shape;4191;p44"/>
            <p:cNvSpPr/>
            <p:nvPr/>
          </p:nvSpPr>
          <p:spPr>
            <a:xfrm>
              <a:off x="3572750" y="1575075"/>
              <a:ext cx="466348" cy="466353"/>
            </a:xfrm>
            <a:custGeom>
              <a:avLst/>
              <a:gdLst/>
              <a:ahLst/>
              <a:cxnLst/>
              <a:rect l="l" t="t" r="r" b="b"/>
              <a:pathLst>
                <a:path w="9837" h="9860" extrusionOk="0">
                  <a:moveTo>
                    <a:pt x="144" y="0"/>
                  </a:moveTo>
                  <a:cubicBezTo>
                    <a:pt x="72" y="0"/>
                    <a:pt x="1" y="72"/>
                    <a:pt x="1" y="167"/>
                  </a:cubicBezTo>
                  <a:lnTo>
                    <a:pt x="1" y="9693"/>
                  </a:lnTo>
                  <a:cubicBezTo>
                    <a:pt x="1" y="9788"/>
                    <a:pt x="72" y="9859"/>
                    <a:pt x="144" y="9859"/>
                  </a:cubicBezTo>
                  <a:lnTo>
                    <a:pt x="9693" y="9859"/>
                  </a:lnTo>
                  <a:cubicBezTo>
                    <a:pt x="9765" y="9859"/>
                    <a:pt x="9836" y="9788"/>
                    <a:pt x="9836" y="9693"/>
                  </a:cubicBezTo>
                  <a:lnTo>
                    <a:pt x="9836" y="167"/>
                  </a:lnTo>
                  <a:cubicBezTo>
                    <a:pt x="9836" y="72"/>
                    <a:pt x="9765" y="0"/>
                    <a:pt x="9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4"/>
            <p:cNvSpPr/>
            <p:nvPr/>
          </p:nvSpPr>
          <p:spPr>
            <a:xfrm>
              <a:off x="3572750" y="1575075"/>
              <a:ext cx="36172" cy="466353"/>
            </a:xfrm>
            <a:custGeom>
              <a:avLst/>
              <a:gdLst/>
              <a:ahLst/>
              <a:cxnLst/>
              <a:rect l="l" t="t" r="r" b="b"/>
              <a:pathLst>
                <a:path w="763" h="9860" extrusionOk="0">
                  <a:moveTo>
                    <a:pt x="144" y="0"/>
                  </a:moveTo>
                  <a:cubicBezTo>
                    <a:pt x="72" y="0"/>
                    <a:pt x="1" y="72"/>
                    <a:pt x="1" y="167"/>
                  </a:cubicBezTo>
                  <a:lnTo>
                    <a:pt x="1" y="9693"/>
                  </a:lnTo>
                  <a:cubicBezTo>
                    <a:pt x="1" y="9788"/>
                    <a:pt x="72" y="9859"/>
                    <a:pt x="144" y="9859"/>
                  </a:cubicBezTo>
                  <a:lnTo>
                    <a:pt x="763" y="9859"/>
                  </a:lnTo>
                  <a:cubicBezTo>
                    <a:pt x="668" y="9859"/>
                    <a:pt x="620" y="9788"/>
                    <a:pt x="620" y="9693"/>
                  </a:cubicBezTo>
                  <a:lnTo>
                    <a:pt x="620" y="167"/>
                  </a:lnTo>
                  <a:cubicBezTo>
                    <a:pt x="620" y="72"/>
                    <a:pt x="668" y="0"/>
                    <a:pt x="763"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4"/>
            <p:cNvSpPr/>
            <p:nvPr/>
          </p:nvSpPr>
          <p:spPr>
            <a:xfrm>
              <a:off x="3608870" y="1597586"/>
              <a:ext cx="160380" cy="160007"/>
            </a:xfrm>
            <a:custGeom>
              <a:avLst/>
              <a:gdLst/>
              <a:ahLst/>
              <a:cxnLst/>
              <a:rect l="l" t="t" r="r" b="b"/>
              <a:pathLst>
                <a:path w="3383" h="3383" extrusionOk="0">
                  <a:moveTo>
                    <a:pt x="1858" y="762"/>
                  </a:moveTo>
                  <a:cubicBezTo>
                    <a:pt x="2239" y="834"/>
                    <a:pt x="2549" y="1143"/>
                    <a:pt x="2597" y="1525"/>
                  </a:cubicBezTo>
                  <a:lnTo>
                    <a:pt x="2454" y="1525"/>
                  </a:lnTo>
                  <a:cubicBezTo>
                    <a:pt x="2382" y="1525"/>
                    <a:pt x="2311" y="1596"/>
                    <a:pt x="2311" y="1691"/>
                  </a:cubicBezTo>
                  <a:cubicBezTo>
                    <a:pt x="2311" y="1763"/>
                    <a:pt x="2382" y="1834"/>
                    <a:pt x="2454" y="1834"/>
                  </a:cubicBezTo>
                  <a:lnTo>
                    <a:pt x="2597" y="1834"/>
                  </a:lnTo>
                  <a:cubicBezTo>
                    <a:pt x="2549" y="2215"/>
                    <a:pt x="2239" y="2525"/>
                    <a:pt x="1858" y="2596"/>
                  </a:cubicBezTo>
                  <a:lnTo>
                    <a:pt x="1858" y="2453"/>
                  </a:lnTo>
                  <a:cubicBezTo>
                    <a:pt x="1858" y="2358"/>
                    <a:pt x="1787" y="2310"/>
                    <a:pt x="1692" y="2310"/>
                  </a:cubicBezTo>
                  <a:cubicBezTo>
                    <a:pt x="1620" y="2310"/>
                    <a:pt x="1549" y="2358"/>
                    <a:pt x="1549" y="2453"/>
                  </a:cubicBezTo>
                  <a:lnTo>
                    <a:pt x="1549" y="2596"/>
                  </a:lnTo>
                  <a:cubicBezTo>
                    <a:pt x="1144" y="2525"/>
                    <a:pt x="858" y="2215"/>
                    <a:pt x="787" y="1834"/>
                  </a:cubicBezTo>
                  <a:lnTo>
                    <a:pt x="930" y="1834"/>
                  </a:lnTo>
                  <a:cubicBezTo>
                    <a:pt x="1001" y="1834"/>
                    <a:pt x="1072" y="1763"/>
                    <a:pt x="1072" y="1691"/>
                  </a:cubicBezTo>
                  <a:cubicBezTo>
                    <a:pt x="1072" y="1596"/>
                    <a:pt x="1001" y="1525"/>
                    <a:pt x="930" y="1525"/>
                  </a:cubicBezTo>
                  <a:lnTo>
                    <a:pt x="787" y="1525"/>
                  </a:lnTo>
                  <a:cubicBezTo>
                    <a:pt x="858" y="1143"/>
                    <a:pt x="1144" y="834"/>
                    <a:pt x="1549" y="762"/>
                  </a:cubicBezTo>
                  <a:lnTo>
                    <a:pt x="1549" y="905"/>
                  </a:lnTo>
                  <a:cubicBezTo>
                    <a:pt x="1549" y="1001"/>
                    <a:pt x="1620" y="1072"/>
                    <a:pt x="1692" y="1072"/>
                  </a:cubicBezTo>
                  <a:cubicBezTo>
                    <a:pt x="1787" y="1072"/>
                    <a:pt x="1858" y="1001"/>
                    <a:pt x="1858" y="905"/>
                  </a:cubicBezTo>
                  <a:lnTo>
                    <a:pt x="1858" y="762"/>
                  </a:lnTo>
                  <a:close/>
                  <a:moveTo>
                    <a:pt x="1692" y="0"/>
                  </a:moveTo>
                  <a:cubicBezTo>
                    <a:pt x="1620" y="0"/>
                    <a:pt x="1549" y="48"/>
                    <a:pt x="1549" y="143"/>
                  </a:cubicBezTo>
                  <a:lnTo>
                    <a:pt x="1549" y="453"/>
                  </a:lnTo>
                  <a:cubicBezTo>
                    <a:pt x="977" y="524"/>
                    <a:pt x="549" y="977"/>
                    <a:pt x="477" y="1525"/>
                  </a:cubicBezTo>
                  <a:lnTo>
                    <a:pt x="144" y="1525"/>
                  </a:lnTo>
                  <a:cubicBezTo>
                    <a:pt x="72" y="1525"/>
                    <a:pt x="1" y="1596"/>
                    <a:pt x="1" y="1691"/>
                  </a:cubicBezTo>
                  <a:cubicBezTo>
                    <a:pt x="1" y="1763"/>
                    <a:pt x="72" y="1834"/>
                    <a:pt x="144" y="1834"/>
                  </a:cubicBezTo>
                  <a:lnTo>
                    <a:pt x="477" y="1834"/>
                  </a:lnTo>
                  <a:cubicBezTo>
                    <a:pt x="549" y="2382"/>
                    <a:pt x="977" y="2834"/>
                    <a:pt x="1549" y="2906"/>
                  </a:cubicBezTo>
                  <a:lnTo>
                    <a:pt x="1549" y="3215"/>
                  </a:lnTo>
                  <a:cubicBezTo>
                    <a:pt x="1549" y="3311"/>
                    <a:pt x="1620" y="3382"/>
                    <a:pt x="1692" y="3382"/>
                  </a:cubicBezTo>
                  <a:cubicBezTo>
                    <a:pt x="1787" y="3382"/>
                    <a:pt x="1858" y="3311"/>
                    <a:pt x="1858" y="3215"/>
                  </a:cubicBezTo>
                  <a:lnTo>
                    <a:pt x="1858" y="2906"/>
                  </a:lnTo>
                  <a:cubicBezTo>
                    <a:pt x="2406" y="2834"/>
                    <a:pt x="2835" y="2382"/>
                    <a:pt x="2906" y="1834"/>
                  </a:cubicBezTo>
                  <a:lnTo>
                    <a:pt x="3240" y="1834"/>
                  </a:lnTo>
                  <a:cubicBezTo>
                    <a:pt x="3311" y="1834"/>
                    <a:pt x="3382" y="1763"/>
                    <a:pt x="3382" y="1691"/>
                  </a:cubicBezTo>
                  <a:cubicBezTo>
                    <a:pt x="3382" y="1596"/>
                    <a:pt x="3311" y="1525"/>
                    <a:pt x="3240" y="1525"/>
                  </a:cubicBezTo>
                  <a:lnTo>
                    <a:pt x="2906" y="1525"/>
                  </a:lnTo>
                  <a:cubicBezTo>
                    <a:pt x="2835" y="977"/>
                    <a:pt x="2406" y="524"/>
                    <a:pt x="1858" y="453"/>
                  </a:cubicBezTo>
                  <a:lnTo>
                    <a:pt x="1858" y="143"/>
                  </a:lnTo>
                  <a:cubicBezTo>
                    <a:pt x="1858" y="48"/>
                    <a:pt x="1787" y="0"/>
                    <a:pt x="1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4"/>
            <p:cNvSpPr/>
            <p:nvPr/>
          </p:nvSpPr>
          <p:spPr>
            <a:xfrm>
              <a:off x="3842560" y="1597586"/>
              <a:ext cx="160380" cy="160007"/>
            </a:xfrm>
            <a:custGeom>
              <a:avLst/>
              <a:gdLst/>
              <a:ahLst/>
              <a:cxnLst/>
              <a:rect l="l" t="t" r="r" b="b"/>
              <a:pathLst>
                <a:path w="3383" h="3383" extrusionOk="0">
                  <a:moveTo>
                    <a:pt x="1834" y="762"/>
                  </a:moveTo>
                  <a:cubicBezTo>
                    <a:pt x="2239" y="834"/>
                    <a:pt x="2525" y="1143"/>
                    <a:pt x="2596" y="1525"/>
                  </a:cubicBezTo>
                  <a:lnTo>
                    <a:pt x="2453" y="1525"/>
                  </a:lnTo>
                  <a:cubicBezTo>
                    <a:pt x="2382" y="1525"/>
                    <a:pt x="2310" y="1596"/>
                    <a:pt x="2310" y="1691"/>
                  </a:cubicBezTo>
                  <a:cubicBezTo>
                    <a:pt x="2310" y="1763"/>
                    <a:pt x="2382" y="1834"/>
                    <a:pt x="2453" y="1834"/>
                  </a:cubicBezTo>
                  <a:lnTo>
                    <a:pt x="2596" y="1834"/>
                  </a:lnTo>
                  <a:cubicBezTo>
                    <a:pt x="2525" y="2215"/>
                    <a:pt x="2239" y="2525"/>
                    <a:pt x="1834" y="2596"/>
                  </a:cubicBezTo>
                  <a:lnTo>
                    <a:pt x="1834" y="2453"/>
                  </a:lnTo>
                  <a:cubicBezTo>
                    <a:pt x="1834" y="2358"/>
                    <a:pt x="1763" y="2310"/>
                    <a:pt x="1691" y="2310"/>
                  </a:cubicBezTo>
                  <a:cubicBezTo>
                    <a:pt x="1596" y="2310"/>
                    <a:pt x="1524" y="2358"/>
                    <a:pt x="1524" y="2453"/>
                  </a:cubicBezTo>
                  <a:lnTo>
                    <a:pt x="1524" y="2596"/>
                  </a:lnTo>
                  <a:cubicBezTo>
                    <a:pt x="1143" y="2525"/>
                    <a:pt x="834" y="2215"/>
                    <a:pt x="786" y="1834"/>
                  </a:cubicBezTo>
                  <a:lnTo>
                    <a:pt x="929" y="1834"/>
                  </a:lnTo>
                  <a:cubicBezTo>
                    <a:pt x="1001" y="1834"/>
                    <a:pt x="1072" y="1763"/>
                    <a:pt x="1072" y="1691"/>
                  </a:cubicBezTo>
                  <a:cubicBezTo>
                    <a:pt x="1072" y="1596"/>
                    <a:pt x="1001" y="1525"/>
                    <a:pt x="929" y="1525"/>
                  </a:cubicBezTo>
                  <a:lnTo>
                    <a:pt x="786" y="1525"/>
                  </a:lnTo>
                  <a:cubicBezTo>
                    <a:pt x="834" y="1143"/>
                    <a:pt x="1143" y="834"/>
                    <a:pt x="1524" y="762"/>
                  </a:cubicBezTo>
                  <a:lnTo>
                    <a:pt x="1524" y="905"/>
                  </a:lnTo>
                  <a:cubicBezTo>
                    <a:pt x="1524" y="1001"/>
                    <a:pt x="1596" y="1072"/>
                    <a:pt x="1691" y="1072"/>
                  </a:cubicBezTo>
                  <a:cubicBezTo>
                    <a:pt x="1763" y="1072"/>
                    <a:pt x="1834" y="1001"/>
                    <a:pt x="1834" y="905"/>
                  </a:cubicBezTo>
                  <a:lnTo>
                    <a:pt x="1834" y="762"/>
                  </a:lnTo>
                  <a:close/>
                  <a:moveTo>
                    <a:pt x="1691" y="0"/>
                  </a:moveTo>
                  <a:cubicBezTo>
                    <a:pt x="1596" y="0"/>
                    <a:pt x="1524" y="48"/>
                    <a:pt x="1524" y="143"/>
                  </a:cubicBezTo>
                  <a:lnTo>
                    <a:pt x="1524" y="453"/>
                  </a:lnTo>
                  <a:cubicBezTo>
                    <a:pt x="977" y="524"/>
                    <a:pt x="548" y="977"/>
                    <a:pt x="477" y="1525"/>
                  </a:cubicBezTo>
                  <a:lnTo>
                    <a:pt x="143" y="1525"/>
                  </a:lnTo>
                  <a:cubicBezTo>
                    <a:pt x="72" y="1525"/>
                    <a:pt x="0" y="1596"/>
                    <a:pt x="0" y="1691"/>
                  </a:cubicBezTo>
                  <a:cubicBezTo>
                    <a:pt x="0" y="1763"/>
                    <a:pt x="72" y="1834"/>
                    <a:pt x="143" y="1834"/>
                  </a:cubicBezTo>
                  <a:lnTo>
                    <a:pt x="477" y="1834"/>
                  </a:lnTo>
                  <a:cubicBezTo>
                    <a:pt x="548" y="2382"/>
                    <a:pt x="977" y="2834"/>
                    <a:pt x="1524" y="2906"/>
                  </a:cubicBezTo>
                  <a:lnTo>
                    <a:pt x="1524" y="3215"/>
                  </a:lnTo>
                  <a:cubicBezTo>
                    <a:pt x="1524" y="3311"/>
                    <a:pt x="1596" y="3382"/>
                    <a:pt x="1691" y="3382"/>
                  </a:cubicBezTo>
                  <a:cubicBezTo>
                    <a:pt x="1763" y="3382"/>
                    <a:pt x="1834" y="3311"/>
                    <a:pt x="1834" y="3215"/>
                  </a:cubicBezTo>
                  <a:lnTo>
                    <a:pt x="1834" y="2906"/>
                  </a:lnTo>
                  <a:cubicBezTo>
                    <a:pt x="2406" y="2834"/>
                    <a:pt x="2834" y="2382"/>
                    <a:pt x="2906" y="1834"/>
                  </a:cubicBezTo>
                  <a:lnTo>
                    <a:pt x="3239" y="1834"/>
                  </a:lnTo>
                  <a:cubicBezTo>
                    <a:pt x="3311" y="1834"/>
                    <a:pt x="3382" y="1763"/>
                    <a:pt x="3382" y="1691"/>
                  </a:cubicBezTo>
                  <a:cubicBezTo>
                    <a:pt x="3382" y="1596"/>
                    <a:pt x="3311" y="1525"/>
                    <a:pt x="3239" y="1525"/>
                  </a:cubicBezTo>
                  <a:lnTo>
                    <a:pt x="2906" y="1525"/>
                  </a:lnTo>
                  <a:cubicBezTo>
                    <a:pt x="2834" y="977"/>
                    <a:pt x="2406" y="524"/>
                    <a:pt x="1834" y="453"/>
                  </a:cubicBezTo>
                  <a:lnTo>
                    <a:pt x="1834" y="143"/>
                  </a:lnTo>
                  <a:cubicBezTo>
                    <a:pt x="1834" y="48"/>
                    <a:pt x="1763" y="0"/>
                    <a:pt x="1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4"/>
            <p:cNvSpPr/>
            <p:nvPr/>
          </p:nvSpPr>
          <p:spPr>
            <a:xfrm>
              <a:off x="3842560" y="1772138"/>
              <a:ext cx="160380" cy="160007"/>
            </a:xfrm>
            <a:custGeom>
              <a:avLst/>
              <a:gdLst/>
              <a:ahLst/>
              <a:cxnLst/>
              <a:rect l="l" t="t" r="r" b="b"/>
              <a:pathLst>
                <a:path w="3383" h="3383" extrusionOk="0">
                  <a:moveTo>
                    <a:pt x="1834" y="786"/>
                  </a:moveTo>
                  <a:cubicBezTo>
                    <a:pt x="2239" y="834"/>
                    <a:pt x="2525" y="1144"/>
                    <a:pt x="2596" y="1525"/>
                  </a:cubicBezTo>
                  <a:lnTo>
                    <a:pt x="2453" y="1525"/>
                  </a:lnTo>
                  <a:cubicBezTo>
                    <a:pt x="2382" y="1525"/>
                    <a:pt x="2310" y="1596"/>
                    <a:pt x="2310" y="1691"/>
                  </a:cubicBezTo>
                  <a:cubicBezTo>
                    <a:pt x="2310" y="1763"/>
                    <a:pt x="2382" y="1834"/>
                    <a:pt x="2453" y="1834"/>
                  </a:cubicBezTo>
                  <a:lnTo>
                    <a:pt x="2596" y="1834"/>
                  </a:lnTo>
                  <a:cubicBezTo>
                    <a:pt x="2525" y="2215"/>
                    <a:pt x="2239" y="2525"/>
                    <a:pt x="1834" y="2596"/>
                  </a:cubicBezTo>
                  <a:lnTo>
                    <a:pt x="1834" y="2453"/>
                  </a:lnTo>
                  <a:cubicBezTo>
                    <a:pt x="1834" y="2382"/>
                    <a:pt x="1763" y="2311"/>
                    <a:pt x="1691" y="2311"/>
                  </a:cubicBezTo>
                  <a:cubicBezTo>
                    <a:pt x="1596" y="2311"/>
                    <a:pt x="1524" y="2382"/>
                    <a:pt x="1524" y="2453"/>
                  </a:cubicBezTo>
                  <a:lnTo>
                    <a:pt x="1524" y="2596"/>
                  </a:lnTo>
                  <a:cubicBezTo>
                    <a:pt x="1143" y="2525"/>
                    <a:pt x="834" y="2215"/>
                    <a:pt x="786" y="1834"/>
                  </a:cubicBezTo>
                  <a:lnTo>
                    <a:pt x="929" y="1834"/>
                  </a:lnTo>
                  <a:cubicBezTo>
                    <a:pt x="1001" y="1834"/>
                    <a:pt x="1072" y="1763"/>
                    <a:pt x="1072" y="1691"/>
                  </a:cubicBezTo>
                  <a:cubicBezTo>
                    <a:pt x="1072" y="1596"/>
                    <a:pt x="1001" y="1525"/>
                    <a:pt x="929" y="1525"/>
                  </a:cubicBezTo>
                  <a:lnTo>
                    <a:pt x="786" y="1525"/>
                  </a:lnTo>
                  <a:cubicBezTo>
                    <a:pt x="834" y="1144"/>
                    <a:pt x="1143" y="834"/>
                    <a:pt x="1524" y="786"/>
                  </a:cubicBezTo>
                  <a:lnTo>
                    <a:pt x="1524" y="906"/>
                  </a:lnTo>
                  <a:cubicBezTo>
                    <a:pt x="1524" y="1001"/>
                    <a:pt x="1596" y="1072"/>
                    <a:pt x="1691" y="1072"/>
                  </a:cubicBezTo>
                  <a:cubicBezTo>
                    <a:pt x="1763" y="1072"/>
                    <a:pt x="1834" y="1001"/>
                    <a:pt x="1834" y="906"/>
                  </a:cubicBezTo>
                  <a:lnTo>
                    <a:pt x="1834" y="786"/>
                  </a:lnTo>
                  <a:close/>
                  <a:moveTo>
                    <a:pt x="1691" y="1"/>
                  </a:moveTo>
                  <a:cubicBezTo>
                    <a:pt x="1596" y="1"/>
                    <a:pt x="1524" y="72"/>
                    <a:pt x="1524" y="143"/>
                  </a:cubicBezTo>
                  <a:lnTo>
                    <a:pt x="1524" y="453"/>
                  </a:lnTo>
                  <a:cubicBezTo>
                    <a:pt x="977" y="525"/>
                    <a:pt x="548" y="977"/>
                    <a:pt x="477" y="1525"/>
                  </a:cubicBezTo>
                  <a:lnTo>
                    <a:pt x="143" y="1525"/>
                  </a:lnTo>
                  <a:cubicBezTo>
                    <a:pt x="72" y="1525"/>
                    <a:pt x="0" y="1596"/>
                    <a:pt x="0" y="1691"/>
                  </a:cubicBezTo>
                  <a:cubicBezTo>
                    <a:pt x="0" y="1763"/>
                    <a:pt x="72" y="1834"/>
                    <a:pt x="143" y="1834"/>
                  </a:cubicBezTo>
                  <a:lnTo>
                    <a:pt x="477" y="1834"/>
                  </a:lnTo>
                  <a:cubicBezTo>
                    <a:pt x="548" y="2406"/>
                    <a:pt x="977" y="2835"/>
                    <a:pt x="1524" y="2906"/>
                  </a:cubicBezTo>
                  <a:lnTo>
                    <a:pt x="1524" y="3216"/>
                  </a:lnTo>
                  <a:cubicBezTo>
                    <a:pt x="1524" y="3311"/>
                    <a:pt x="1596" y="3382"/>
                    <a:pt x="1691" y="3382"/>
                  </a:cubicBezTo>
                  <a:cubicBezTo>
                    <a:pt x="1763" y="3382"/>
                    <a:pt x="1834" y="3311"/>
                    <a:pt x="1834" y="3216"/>
                  </a:cubicBezTo>
                  <a:lnTo>
                    <a:pt x="1834" y="2906"/>
                  </a:lnTo>
                  <a:cubicBezTo>
                    <a:pt x="2406" y="2835"/>
                    <a:pt x="2834" y="2406"/>
                    <a:pt x="2906" y="1834"/>
                  </a:cubicBezTo>
                  <a:lnTo>
                    <a:pt x="3239" y="1834"/>
                  </a:lnTo>
                  <a:cubicBezTo>
                    <a:pt x="3311" y="1834"/>
                    <a:pt x="3382" y="1763"/>
                    <a:pt x="3382" y="1691"/>
                  </a:cubicBezTo>
                  <a:cubicBezTo>
                    <a:pt x="3382" y="1596"/>
                    <a:pt x="3311" y="1525"/>
                    <a:pt x="3239" y="1525"/>
                  </a:cubicBezTo>
                  <a:lnTo>
                    <a:pt x="2906" y="1525"/>
                  </a:lnTo>
                  <a:cubicBezTo>
                    <a:pt x="2834" y="977"/>
                    <a:pt x="2406" y="525"/>
                    <a:pt x="1834" y="453"/>
                  </a:cubicBezTo>
                  <a:lnTo>
                    <a:pt x="1834" y="143"/>
                  </a:lnTo>
                  <a:cubicBezTo>
                    <a:pt x="1834" y="72"/>
                    <a:pt x="1763" y="1"/>
                    <a:pt x="1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4"/>
            <p:cNvSpPr/>
            <p:nvPr/>
          </p:nvSpPr>
          <p:spPr>
            <a:xfrm>
              <a:off x="3608870" y="1772138"/>
              <a:ext cx="160380" cy="160007"/>
            </a:xfrm>
            <a:custGeom>
              <a:avLst/>
              <a:gdLst/>
              <a:ahLst/>
              <a:cxnLst/>
              <a:rect l="l" t="t" r="r" b="b"/>
              <a:pathLst>
                <a:path w="3383" h="3383" extrusionOk="0">
                  <a:moveTo>
                    <a:pt x="1858" y="786"/>
                  </a:moveTo>
                  <a:cubicBezTo>
                    <a:pt x="2239" y="834"/>
                    <a:pt x="2549" y="1144"/>
                    <a:pt x="2597" y="1525"/>
                  </a:cubicBezTo>
                  <a:lnTo>
                    <a:pt x="2454" y="1525"/>
                  </a:lnTo>
                  <a:cubicBezTo>
                    <a:pt x="2382" y="1525"/>
                    <a:pt x="2311" y="1596"/>
                    <a:pt x="2311" y="1691"/>
                  </a:cubicBezTo>
                  <a:cubicBezTo>
                    <a:pt x="2311" y="1763"/>
                    <a:pt x="2382" y="1834"/>
                    <a:pt x="2454" y="1834"/>
                  </a:cubicBezTo>
                  <a:lnTo>
                    <a:pt x="2597" y="1834"/>
                  </a:lnTo>
                  <a:cubicBezTo>
                    <a:pt x="2549" y="2215"/>
                    <a:pt x="2239" y="2525"/>
                    <a:pt x="1858" y="2596"/>
                  </a:cubicBezTo>
                  <a:lnTo>
                    <a:pt x="1858" y="2453"/>
                  </a:lnTo>
                  <a:cubicBezTo>
                    <a:pt x="1858" y="2382"/>
                    <a:pt x="1787" y="2311"/>
                    <a:pt x="1692" y="2311"/>
                  </a:cubicBezTo>
                  <a:cubicBezTo>
                    <a:pt x="1620" y="2311"/>
                    <a:pt x="1549" y="2382"/>
                    <a:pt x="1549" y="2453"/>
                  </a:cubicBezTo>
                  <a:lnTo>
                    <a:pt x="1549" y="2596"/>
                  </a:lnTo>
                  <a:cubicBezTo>
                    <a:pt x="1144" y="2525"/>
                    <a:pt x="858" y="2215"/>
                    <a:pt x="787" y="1834"/>
                  </a:cubicBezTo>
                  <a:lnTo>
                    <a:pt x="930" y="1834"/>
                  </a:lnTo>
                  <a:cubicBezTo>
                    <a:pt x="1001" y="1834"/>
                    <a:pt x="1072" y="1763"/>
                    <a:pt x="1072" y="1691"/>
                  </a:cubicBezTo>
                  <a:cubicBezTo>
                    <a:pt x="1072" y="1596"/>
                    <a:pt x="1001" y="1525"/>
                    <a:pt x="930" y="1525"/>
                  </a:cubicBezTo>
                  <a:lnTo>
                    <a:pt x="787" y="1525"/>
                  </a:lnTo>
                  <a:cubicBezTo>
                    <a:pt x="858" y="1144"/>
                    <a:pt x="1144" y="834"/>
                    <a:pt x="1549" y="786"/>
                  </a:cubicBezTo>
                  <a:lnTo>
                    <a:pt x="1549" y="906"/>
                  </a:lnTo>
                  <a:cubicBezTo>
                    <a:pt x="1549" y="1001"/>
                    <a:pt x="1620" y="1072"/>
                    <a:pt x="1692" y="1072"/>
                  </a:cubicBezTo>
                  <a:cubicBezTo>
                    <a:pt x="1787" y="1072"/>
                    <a:pt x="1858" y="1001"/>
                    <a:pt x="1858" y="906"/>
                  </a:cubicBezTo>
                  <a:lnTo>
                    <a:pt x="1858" y="786"/>
                  </a:lnTo>
                  <a:close/>
                  <a:moveTo>
                    <a:pt x="1692" y="1"/>
                  </a:moveTo>
                  <a:cubicBezTo>
                    <a:pt x="1620" y="1"/>
                    <a:pt x="1549" y="72"/>
                    <a:pt x="1549" y="143"/>
                  </a:cubicBezTo>
                  <a:lnTo>
                    <a:pt x="1549" y="453"/>
                  </a:lnTo>
                  <a:cubicBezTo>
                    <a:pt x="977" y="525"/>
                    <a:pt x="549" y="977"/>
                    <a:pt x="477" y="1525"/>
                  </a:cubicBezTo>
                  <a:lnTo>
                    <a:pt x="144" y="1525"/>
                  </a:lnTo>
                  <a:cubicBezTo>
                    <a:pt x="72" y="1525"/>
                    <a:pt x="1" y="1596"/>
                    <a:pt x="1" y="1691"/>
                  </a:cubicBezTo>
                  <a:cubicBezTo>
                    <a:pt x="1" y="1763"/>
                    <a:pt x="72" y="1834"/>
                    <a:pt x="144" y="1834"/>
                  </a:cubicBezTo>
                  <a:lnTo>
                    <a:pt x="477" y="1834"/>
                  </a:lnTo>
                  <a:cubicBezTo>
                    <a:pt x="549" y="2406"/>
                    <a:pt x="977" y="2835"/>
                    <a:pt x="1549" y="2906"/>
                  </a:cubicBezTo>
                  <a:lnTo>
                    <a:pt x="1549" y="3216"/>
                  </a:lnTo>
                  <a:cubicBezTo>
                    <a:pt x="1549" y="3311"/>
                    <a:pt x="1620" y="3382"/>
                    <a:pt x="1692" y="3382"/>
                  </a:cubicBezTo>
                  <a:cubicBezTo>
                    <a:pt x="1787" y="3382"/>
                    <a:pt x="1858" y="3311"/>
                    <a:pt x="1858" y="3216"/>
                  </a:cubicBezTo>
                  <a:lnTo>
                    <a:pt x="1858" y="2906"/>
                  </a:lnTo>
                  <a:cubicBezTo>
                    <a:pt x="2406" y="2835"/>
                    <a:pt x="2835" y="2406"/>
                    <a:pt x="2906" y="1834"/>
                  </a:cubicBezTo>
                  <a:lnTo>
                    <a:pt x="3240" y="1834"/>
                  </a:lnTo>
                  <a:cubicBezTo>
                    <a:pt x="3311" y="1834"/>
                    <a:pt x="3382" y="1763"/>
                    <a:pt x="3382" y="1691"/>
                  </a:cubicBezTo>
                  <a:cubicBezTo>
                    <a:pt x="3382" y="1596"/>
                    <a:pt x="3311" y="1525"/>
                    <a:pt x="3240" y="1525"/>
                  </a:cubicBezTo>
                  <a:lnTo>
                    <a:pt x="2906" y="1525"/>
                  </a:lnTo>
                  <a:cubicBezTo>
                    <a:pt x="2835" y="977"/>
                    <a:pt x="2406" y="525"/>
                    <a:pt x="1858" y="453"/>
                  </a:cubicBezTo>
                  <a:lnTo>
                    <a:pt x="1858" y="143"/>
                  </a:lnTo>
                  <a:cubicBezTo>
                    <a:pt x="1858" y="72"/>
                    <a:pt x="1787" y="1"/>
                    <a:pt x="1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4"/>
            <p:cNvSpPr/>
            <p:nvPr/>
          </p:nvSpPr>
          <p:spPr>
            <a:xfrm>
              <a:off x="3572750" y="1953453"/>
              <a:ext cx="466348" cy="87926"/>
            </a:xfrm>
            <a:custGeom>
              <a:avLst/>
              <a:gdLst/>
              <a:ahLst/>
              <a:cxnLst/>
              <a:rect l="l" t="t" r="r" b="b"/>
              <a:pathLst>
                <a:path w="9837" h="1859" extrusionOk="0">
                  <a:moveTo>
                    <a:pt x="1" y="1"/>
                  </a:moveTo>
                  <a:lnTo>
                    <a:pt x="1" y="1692"/>
                  </a:lnTo>
                  <a:cubicBezTo>
                    <a:pt x="1" y="1787"/>
                    <a:pt x="72" y="1858"/>
                    <a:pt x="144" y="1858"/>
                  </a:cubicBezTo>
                  <a:lnTo>
                    <a:pt x="9693" y="1858"/>
                  </a:lnTo>
                  <a:cubicBezTo>
                    <a:pt x="9765" y="1858"/>
                    <a:pt x="9836" y="1787"/>
                    <a:pt x="9836" y="1692"/>
                  </a:cubicBezTo>
                  <a:lnTo>
                    <a:pt x="98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4"/>
            <p:cNvSpPr/>
            <p:nvPr/>
          </p:nvSpPr>
          <p:spPr>
            <a:xfrm>
              <a:off x="3572750" y="1953453"/>
              <a:ext cx="36172" cy="87926"/>
            </a:xfrm>
            <a:custGeom>
              <a:avLst/>
              <a:gdLst/>
              <a:ahLst/>
              <a:cxnLst/>
              <a:rect l="l" t="t" r="r" b="b"/>
              <a:pathLst>
                <a:path w="763" h="1859" extrusionOk="0">
                  <a:moveTo>
                    <a:pt x="1" y="1"/>
                  </a:moveTo>
                  <a:lnTo>
                    <a:pt x="1" y="1692"/>
                  </a:lnTo>
                  <a:cubicBezTo>
                    <a:pt x="1" y="1787"/>
                    <a:pt x="72" y="1858"/>
                    <a:pt x="144" y="1858"/>
                  </a:cubicBezTo>
                  <a:lnTo>
                    <a:pt x="763" y="1858"/>
                  </a:lnTo>
                  <a:cubicBezTo>
                    <a:pt x="668" y="1858"/>
                    <a:pt x="620" y="1787"/>
                    <a:pt x="620" y="1692"/>
                  </a:cubicBezTo>
                  <a:lnTo>
                    <a:pt x="620"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4"/>
            <p:cNvSpPr/>
            <p:nvPr/>
          </p:nvSpPr>
          <p:spPr>
            <a:xfrm>
              <a:off x="3762404" y="1982726"/>
              <a:ext cx="86993" cy="36088"/>
            </a:xfrm>
            <a:custGeom>
              <a:avLst/>
              <a:gdLst/>
              <a:ahLst/>
              <a:cxnLst/>
              <a:rect l="l" t="t" r="r" b="b"/>
              <a:pathLst>
                <a:path w="1835" h="763" extrusionOk="0">
                  <a:moveTo>
                    <a:pt x="143" y="1"/>
                  </a:moveTo>
                  <a:cubicBezTo>
                    <a:pt x="72" y="1"/>
                    <a:pt x="1" y="72"/>
                    <a:pt x="1" y="168"/>
                  </a:cubicBezTo>
                  <a:lnTo>
                    <a:pt x="1" y="620"/>
                  </a:lnTo>
                  <a:cubicBezTo>
                    <a:pt x="1" y="715"/>
                    <a:pt x="72" y="763"/>
                    <a:pt x="143" y="763"/>
                  </a:cubicBezTo>
                  <a:lnTo>
                    <a:pt x="1691" y="763"/>
                  </a:lnTo>
                  <a:cubicBezTo>
                    <a:pt x="1763" y="763"/>
                    <a:pt x="1834" y="715"/>
                    <a:pt x="1834" y="620"/>
                  </a:cubicBezTo>
                  <a:lnTo>
                    <a:pt x="1834" y="168"/>
                  </a:lnTo>
                  <a:cubicBezTo>
                    <a:pt x="1834" y="72"/>
                    <a:pt x="1763" y="1"/>
                    <a:pt x="1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4"/>
            <p:cNvSpPr/>
            <p:nvPr/>
          </p:nvSpPr>
          <p:spPr>
            <a:xfrm>
              <a:off x="3754488" y="1976011"/>
              <a:ext cx="102779" cy="50703"/>
            </a:xfrm>
            <a:custGeom>
              <a:avLst/>
              <a:gdLst/>
              <a:ahLst/>
              <a:cxnLst/>
              <a:rect l="l" t="t" r="r" b="b"/>
              <a:pathLst>
                <a:path w="2168" h="1072" extrusionOk="0">
                  <a:moveTo>
                    <a:pt x="1858" y="310"/>
                  </a:moveTo>
                  <a:lnTo>
                    <a:pt x="1858" y="762"/>
                  </a:lnTo>
                  <a:lnTo>
                    <a:pt x="310" y="762"/>
                  </a:lnTo>
                  <a:lnTo>
                    <a:pt x="310" y="310"/>
                  </a:lnTo>
                  <a:close/>
                  <a:moveTo>
                    <a:pt x="310" y="0"/>
                  </a:moveTo>
                  <a:cubicBezTo>
                    <a:pt x="144" y="0"/>
                    <a:pt x="1" y="119"/>
                    <a:pt x="1" y="310"/>
                  </a:cubicBezTo>
                  <a:lnTo>
                    <a:pt x="1" y="762"/>
                  </a:lnTo>
                  <a:cubicBezTo>
                    <a:pt x="1" y="929"/>
                    <a:pt x="144" y="1072"/>
                    <a:pt x="310" y="1072"/>
                  </a:cubicBezTo>
                  <a:lnTo>
                    <a:pt x="1858" y="1072"/>
                  </a:lnTo>
                  <a:cubicBezTo>
                    <a:pt x="2025" y="1072"/>
                    <a:pt x="2168" y="929"/>
                    <a:pt x="2168" y="762"/>
                  </a:cubicBezTo>
                  <a:lnTo>
                    <a:pt x="2168" y="310"/>
                  </a:lnTo>
                  <a:cubicBezTo>
                    <a:pt x="2168" y="119"/>
                    <a:pt x="2025" y="0"/>
                    <a:pt x="18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4"/>
            <p:cNvSpPr/>
            <p:nvPr/>
          </p:nvSpPr>
          <p:spPr>
            <a:xfrm>
              <a:off x="3871902" y="1976011"/>
              <a:ext cx="42951" cy="42804"/>
            </a:xfrm>
            <a:custGeom>
              <a:avLst/>
              <a:gdLst/>
              <a:ahLst/>
              <a:cxnLst/>
              <a:rect l="l" t="t" r="r" b="b"/>
              <a:pathLst>
                <a:path w="906" h="905" extrusionOk="0">
                  <a:moveTo>
                    <a:pt x="453" y="0"/>
                  </a:moveTo>
                  <a:cubicBezTo>
                    <a:pt x="191" y="0"/>
                    <a:pt x="1" y="191"/>
                    <a:pt x="1" y="452"/>
                  </a:cubicBezTo>
                  <a:cubicBezTo>
                    <a:pt x="1" y="714"/>
                    <a:pt x="191" y="905"/>
                    <a:pt x="453" y="905"/>
                  </a:cubicBezTo>
                  <a:cubicBezTo>
                    <a:pt x="715" y="905"/>
                    <a:pt x="905" y="714"/>
                    <a:pt x="905" y="452"/>
                  </a:cubicBezTo>
                  <a:cubicBezTo>
                    <a:pt x="905" y="191"/>
                    <a:pt x="715" y="0"/>
                    <a:pt x="4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4"/>
            <p:cNvSpPr/>
            <p:nvPr/>
          </p:nvSpPr>
          <p:spPr>
            <a:xfrm>
              <a:off x="3878680" y="1982726"/>
              <a:ext cx="29393" cy="29372"/>
            </a:xfrm>
            <a:custGeom>
              <a:avLst/>
              <a:gdLst/>
              <a:ahLst/>
              <a:cxnLst/>
              <a:rect l="l" t="t" r="r" b="b"/>
              <a:pathLst>
                <a:path w="620" h="621" extrusionOk="0">
                  <a:moveTo>
                    <a:pt x="310" y="1"/>
                  </a:moveTo>
                  <a:cubicBezTo>
                    <a:pt x="143" y="1"/>
                    <a:pt x="0" y="144"/>
                    <a:pt x="0" y="310"/>
                  </a:cubicBezTo>
                  <a:cubicBezTo>
                    <a:pt x="0" y="477"/>
                    <a:pt x="143" y="620"/>
                    <a:pt x="310" y="620"/>
                  </a:cubicBezTo>
                  <a:cubicBezTo>
                    <a:pt x="477" y="620"/>
                    <a:pt x="620" y="477"/>
                    <a:pt x="620" y="310"/>
                  </a:cubicBezTo>
                  <a:cubicBezTo>
                    <a:pt x="620" y="144"/>
                    <a:pt x="477" y="1"/>
                    <a:pt x="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4"/>
            <p:cNvSpPr/>
            <p:nvPr/>
          </p:nvSpPr>
          <p:spPr>
            <a:xfrm>
              <a:off x="3929495" y="1976011"/>
              <a:ext cx="44042" cy="42804"/>
            </a:xfrm>
            <a:custGeom>
              <a:avLst/>
              <a:gdLst/>
              <a:ahLst/>
              <a:cxnLst/>
              <a:rect l="l" t="t" r="r" b="b"/>
              <a:pathLst>
                <a:path w="929" h="905" extrusionOk="0">
                  <a:moveTo>
                    <a:pt x="476" y="0"/>
                  </a:moveTo>
                  <a:cubicBezTo>
                    <a:pt x="214" y="0"/>
                    <a:pt x="0" y="191"/>
                    <a:pt x="0" y="452"/>
                  </a:cubicBezTo>
                  <a:cubicBezTo>
                    <a:pt x="0" y="714"/>
                    <a:pt x="214" y="905"/>
                    <a:pt x="476" y="905"/>
                  </a:cubicBezTo>
                  <a:cubicBezTo>
                    <a:pt x="715" y="905"/>
                    <a:pt x="929" y="714"/>
                    <a:pt x="929" y="452"/>
                  </a:cubicBezTo>
                  <a:cubicBezTo>
                    <a:pt x="929" y="191"/>
                    <a:pt x="715" y="0"/>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4"/>
            <p:cNvSpPr/>
            <p:nvPr/>
          </p:nvSpPr>
          <p:spPr>
            <a:xfrm>
              <a:off x="3937363" y="1982726"/>
              <a:ext cx="29393" cy="29372"/>
            </a:xfrm>
            <a:custGeom>
              <a:avLst/>
              <a:gdLst/>
              <a:ahLst/>
              <a:cxnLst/>
              <a:rect l="l" t="t" r="r" b="b"/>
              <a:pathLst>
                <a:path w="620" h="621" extrusionOk="0">
                  <a:moveTo>
                    <a:pt x="310" y="1"/>
                  </a:moveTo>
                  <a:cubicBezTo>
                    <a:pt x="144" y="1"/>
                    <a:pt x="1" y="144"/>
                    <a:pt x="1" y="310"/>
                  </a:cubicBezTo>
                  <a:cubicBezTo>
                    <a:pt x="1" y="477"/>
                    <a:pt x="144" y="620"/>
                    <a:pt x="310" y="620"/>
                  </a:cubicBezTo>
                  <a:cubicBezTo>
                    <a:pt x="477" y="620"/>
                    <a:pt x="620" y="477"/>
                    <a:pt x="620" y="310"/>
                  </a:cubicBezTo>
                  <a:cubicBezTo>
                    <a:pt x="620" y="144"/>
                    <a:pt x="477" y="1"/>
                    <a:pt x="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4"/>
            <p:cNvSpPr/>
            <p:nvPr/>
          </p:nvSpPr>
          <p:spPr>
            <a:xfrm>
              <a:off x="3638212" y="1976011"/>
              <a:ext cx="44089" cy="42804"/>
            </a:xfrm>
            <a:custGeom>
              <a:avLst/>
              <a:gdLst/>
              <a:ahLst/>
              <a:cxnLst/>
              <a:rect l="l" t="t" r="r" b="b"/>
              <a:pathLst>
                <a:path w="930" h="905" extrusionOk="0">
                  <a:moveTo>
                    <a:pt x="453" y="0"/>
                  </a:moveTo>
                  <a:cubicBezTo>
                    <a:pt x="215" y="0"/>
                    <a:pt x="1" y="191"/>
                    <a:pt x="1" y="452"/>
                  </a:cubicBezTo>
                  <a:cubicBezTo>
                    <a:pt x="1" y="714"/>
                    <a:pt x="215" y="905"/>
                    <a:pt x="453" y="905"/>
                  </a:cubicBezTo>
                  <a:cubicBezTo>
                    <a:pt x="715" y="905"/>
                    <a:pt x="930" y="714"/>
                    <a:pt x="930" y="452"/>
                  </a:cubicBezTo>
                  <a:cubicBezTo>
                    <a:pt x="930" y="191"/>
                    <a:pt x="715" y="0"/>
                    <a:pt x="4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4"/>
            <p:cNvSpPr/>
            <p:nvPr/>
          </p:nvSpPr>
          <p:spPr>
            <a:xfrm>
              <a:off x="3644990" y="1982726"/>
              <a:ext cx="29440" cy="29372"/>
            </a:xfrm>
            <a:custGeom>
              <a:avLst/>
              <a:gdLst/>
              <a:ahLst/>
              <a:cxnLst/>
              <a:rect l="l" t="t" r="r" b="b"/>
              <a:pathLst>
                <a:path w="621" h="621" extrusionOk="0">
                  <a:moveTo>
                    <a:pt x="310" y="1"/>
                  </a:moveTo>
                  <a:cubicBezTo>
                    <a:pt x="144" y="1"/>
                    <a:pt x="1" y="144"/>
                    <a:pt x="1" y="310"/>
                  </a:cubicBezTo>
                  <a:cubicBezTo>
                    <a:pt x="1" y="477"/>
                    <a:pt x="144" y="620"/>
                    <a:pt x="310" y="620"/>
                  </a:cubicBezTo>
                  <a:cubicBezTo>
                    <a:pt x="477" y="620"/>
                    <a:pt x="620" y="477"/>
                    <a:pt x="620" y="310"/>
                  </a:cubicBezTo>
                  <a:cubicBezTo>
                    <a:pt x="620" y="144"/>
                    <a:pt x="477" y="1"/>
                    <a:pt x="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44"/>
            <p:cNvSpPr/>
            <p:nvPr/>
          </p:nvSpPr>
          <p:spPr>
            <a:xfrm>
              <a:off x="3696942" y="1976011"/>
              <a:ext cx="42951" cy="42804"/>
            </a:xfrm>
            <a:custGeom>
              <a:avLst/>
              <a:gdLst/>
              <a:ahLst/>
              <a:cxnLst/>
              <a:rect l="l" t="t" r="r" b="b"/>
              <a:pathLst>
                <a:path w="906" h="905" extrusionOk="0">
                  <a:moveTo>
                    <a:pt x="453" y="0"/>
                  </a:moveTo>
                  <a:cubicBezTo>
                    <a:pt x="191" y="0"/>
                    <a:pt x="0" y="191"/>
                    <a:pt x="0" y="452"/>
                  </a:cubicBezTo>
                  <a:cubicBezTo>
                    <a:pt x="0" y="714"/>
                    <a:pt x="191" y="905"/>
                    <a:pt x="453" y="905"/>
                  </a:cubicBezTo>
                  <a:cubicBezTo>
                    <a:pt x="715" y="905"/>
                    <a:pt x="905" y="714"/>
                    <a:pt x="905" y="452"/>
                  </a:cubicBezTo>
                  <a:cubicBezTo>
                    <a:pt x="905" y="191"/>
                    <a:pt x="715" y="0"/>
                    <a:pt x="4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44"/>
            <p:cNvSpPr/>
            <p:nvPr/>
          </p:nvSpPr>
          <p:spPr>
            <a:xfrm>
              <a:off x="3703721" y="1982726"/>
              <a:ext cx="29393" cy="29372"/>
            </a:xfrm>
            <a:custGeom>
              <a:avLst/>
              <a:gdLst/>
              <a:ahLst/>
              <a:cxnLst/>
              <a:rect l="l" t="t" r="r" b="b"/>
              <a:pathLst>
                <a:path w="620" h="621" extrusionOk="0">
                  <a:moveTo>
                    <a:pt x="310" y="1"/>
                  </a:moveTo>
                  <a:cubicBezTo>
                    <a:pt x="143" y="1"/>
                    <a:pt x="0" y="144"/>
                    <a:pt x="0" y="310"/>
                  </a:cubicBezTo>
                  <a:cubicBezTo>
                    <a:pt x="0" y="477"/>
                    <a:pt x="143" y="620"/>
                    <a:pt x="310" y="620"/>
                  </a:cubicBezTo>
                  <a:cubicBezTo>
                    <a:pt x="476" y="620"/>
                    <a:pt x="619" y="477"/>
                    <a:pt x="619" y="310"/>
                  </a:cubicBezTo>
                  <a:cubicBezTo>
                    <a:pt x="619" y="144"/>
                    <a:pt x="476" y="1"/>
                    <a:pt x="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5" name="Google Shape;4225;p44"/>
          <p:cNvGrpSpPr/>
          <p:nvPr/>
        </p:nvGrpSpPr>
        <p:grpSpPr>
          <a:xfrm>
            <a:off x="3296217" y="1075520"/>
            <a:ext cx="466353" cy="415675"/>
            <a:chOff x="841524" y="3318810"/>
            <a:chExt cx="466353" cy="415675"/>
          </a:xfrm>
        </p:grpSpPr>
        <p:sp>
          <p:nvSpPr>
            <p:cNvPr id="4226" name="Google Shape;4226;p44"/>
            <p:cNvSpPr/>
            <p:nvPr/>
          </p:nvSpPr>
          <p:spPr>
            <a:xfrm>
              <a:off x="1017222" y="3318810"/>
              <a:ext cx="116068" cy="146480"/>
            </a:xfrm>
            <a:custGeom>
              <a:avLst/>
              <a:gdLst/>
              <a:ahLst/>
              <a:cxnLst/>
              <a:rect l="l" t="t" r="r" b="b"/>
              <a:pathLst>
                <a:path w="2454" h="3097" extrusionOk="0">
                  <a:moveTo>
                    <a:pt x="143" y="1"/>
                  </a:moveTo>
                  <a:cubicBezTo>
                    <a:pt x="48" y="1"/>
                    <a:pt x="0" y="72"/>
                    <a:pt x="0" y="167"/>
                  </a:cubicBezTo>
                  <a:lnTo>
                    <a:pt x="0" y="3097"/>
                  </a:lnTo>
                  <a:lnTo>
                    <a:pt x="2453" y="3097"/>
                  </a:lnTo>
                  <a:lnTo>
                    <a:pt x="2453" y="167"/>
                  </a:lnTo>
                  <a:cubicBezTo>
                    <a:pt x="2453" y="72"/>
                    <a:pt x="2382" y="1"/>
                    <a:pt x="2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4"/>
            <p:cNvSpPr/>
            <p:nvPr/>
          </p:nvSpPr>
          <p:spPr>
            <a:xfrm>
              <a:off x="1017222" y="3318810"/>
              <a:ext cx="36088" cy="146480"/>
            </a:xfrm>
            <a:custGeom>
              <a:avLst/>
              <a:gdLst/>
              <a:ahLst/>
              <a:cxnLst/>
              <a:rect l="l" t="t" r="r" b="b"/>
              <a:pathLst>
                <a:path w="763" h="3097" extrusionOk="0">
                  <a:moveTo>
                    <a:pt x="143" y="1"/>
                  </a:moveTo>
                  <a:cubicBezTo>
                    <a:pt x="48" y="1"/>
                    <a:pt x="0" y="72"/>
                    <a:pt x="0" y="167"/>
                  </a:cubicBezTo>
                  <a:lnTo>
                    <a:pt x="0" y="3097"/>
                  </a:lnTo>
                  <a:lnTo>
                    <a:pt x="596" y="3097"/>
                  </a:lnTo>
                  <a:lnTo>
                    <a:pt x="596" y="167"/>
                  </a:lnTo>
                  <a:cubicBezTo>
                    <a:pt x="596" y="72"/>
                    <a:pt x="667" y="1"/>
                    <a:pt x="762"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4"/>
            <p:cNvSpPr/>
            <p:nvPr/>
          </p:nvSpPr>
          <p:spPr>
            <a:xfrm>
              <a:off x="841524" y="3465234"/>
              <a:ext cx="466353" cy="86791"/>
            </a:xfrm>
            <a:custGeom>
              <a:avLst/>
              <a:gdLst/>
              <a:ahLst/>
              <a:cxnLst/>
              <a:rect l="l" t="t" r="r" b="b"/>
              <a:pathLst>
                <a:path w="9860" h="1835" extrusionOk="0">
                  <a:moveTo>
                    <a:pt x="3715" y="1"/>
                  </a:moveTo>
                  <a:lnTo>
                    <a:pt x="0" y="1834"/>
                  </a:lnTo>
                  <a:lnTo>
                    <a:pt x="9860" y="1834"/>
                  </a:lnTo>
                  <a:lnTo>
                    <a:pt x="6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4"/>
            <p:cNvSpPr/>
            <p:nvPr/>
          </p:nvSpPr>
          <p:spPr>
            <a:xfrm>
              <a:off x="841524" y="3465234"/>
              <a:ext cx="203900" cy="86791"/>
            </a:xfrm>
            <a:custGeom>
              <a:avLst/>
              <a:gdLst/>
              <a:ahLst/>
              <a:cxnLst/>
              <a:rect l="l" t="t" r="r" b="b"/>
              <a:pathLst>
                <a:path w="4311" h="1835" extrusionOk="0">
                  <a:moveTo>
                    <a:pt x="3715" y="1"/>
                  </a:moveTo>
                  <a:lnTo>
                    <a:pt x="0" y="1834"/>
                  </a:lnTo>
                  <a:lnTo>
                    <a:pt x="620" y="1834"/>
                  </a:lnTo>
                  <a:lnTo>
                    <a:pt x="4311"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4"/>
            <p:cNvSpPr/>
            <p:nvPr/>
          </p:nvSpPr>
          <p:spPr>
            <a:xfrm>
              <a:off x="841524" y="3551972"/>
              <a:ext cx="466353" cy="102541"/>
            </a:xfrm>
            <a:custGeom>
              <a:avLst/>
              <a:gdLst/>
              <a:ahLst/>
              <a:cxnLst/>
              <a:rect l="l" t="t" r="r" b="b"/>
              <a:pathLst>
                <a:path w="9860" h="2168" extrusionOk="0">
                  <a:moveTo>
                    <a:pt x="0" y="0"/>
                  </a:moveTo>
                  <a:lnTo>
                    <a:pt x="0" y="2001"/>
                  </a:lnTo>
                  <a:cubicBezTo>
                    <a:pt x="0" y="2096"/>
                    <a:pt x="72" y="2167"/>
                    <a:pt x="167" y="2167"/>
                  </a:cubicBezTo>
                  <a:lnTo>
                    <a:pt x="9717" y="2167"/>
                  </a:lnTo>
                  <a:cubicBezTo>
                    <a:pt x="9788" y="2167"/>
                    <a:pt x="9860" y="2096"/>
                    <a:pt x="9860" y="2001"/>
                  </a:cubicBezTo>
                  <a:lnTo>
                    <a:pt x="98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4"/>
            <p:cNvSpPr/>
            <p:nvPr/>
          </p:nvSpPr>
          <p:spPr>
            <a:xfrm>
              <a:off x="841524" y="3551972"/>
              <a:ext cx="37223" cy="102541"/>
            </a:xfrm>
            <a:custGeom>
              <a:avLst/>
              <a:gdLst/>
              <a:ahLst/>
              <a:cxnLst/>
              <a:rect l="l" t="t" r="r" b="b"/>
              <a:pathLst>
                <a:path w="787" h="2168" extrusionOk="0">
                  <a:moveTo>
                    <a:pt x="0" y="0"/>
                  </a:moveTo>
                  <a:lnTo>
                    <a:pt x="0" y="2001"/>
                  </a:lnTo>
                  <a:cubicBezTo>
                    <a:pt x="0" y="2096"/>
                    <a:pt x="72" y="2167"/>
                    <a:pt x="167" y="2167"/>
                  </a:cubicBezTo>
                  <a:lnTo>
                    <a:pt x="786" y="2167"/>
                  </a:lnTo>
                  <a:cubicBezTo>
                    <a:pt x="691" y="2167"/>
                    <a:pt x="620" y="2096"/>
                    <a:pt x="620" y="2001"/>
                  </a:cubicBezTo>
                  <a:lnTo>
                    <a:pt x="620"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4"/>
            <p:cNvSpPr/>
            <p:nvPr/>
          </p:nvSpPr>
          <p:spPr>
            <a:xfrm>
              <a:off x="1067922" y="3574484"/>
              <a:ext cx="14662" cy="57514"/>
            </a:xfrm>
            <a:custGeom>
              <a:avLst/>
              <a:gdLst/>
              <a:ahLst/>
              <a:cxnLst/>
              <a:rect l="l" t="t" r="r" b="b"/>
              <a:pathLst>
                <a:path w="310" h="1216" extrusionOk="0">
                  <a:moveTo>
                    <a:pt x="143" y="1"/>
                  </a:moveTo>
                  <a:cubicBezTo>
                    <a:pt x="71" y="1"/>
                    <a:pt x="0" y="48"/>
                    <a:pt x="0" y="143"/>
                  </a:cubicBezTo>
                  <a:lnTo>
                    <a:pt x="0" y="1072"/>
                  </a:lnTo>
                  <a:cubicBezTo>
                    <a:pt x="0" y="1144"/>
                    <a:pt x="71" y="1215"/>
                    <a:pt x="143" y="1215"/>
                  </a:cubicBezTo>
                  <a:cubicBezTo>
                    <a:pt x="238" y="1215"/>
                    <a:pt x="310" y="1144"/>
                    <a:pt x="310" y="1072"/>
                  </a:cubicBezTo>
                  <a:lnTo>
                    <a:pt x="310" y="143"/>
                  </a:lnTo>
                  <a:cubicBezTo>
                    <a:pt x="310" y="48"/>
                    <a:pt x="238" y="1"/>
                    <a:pt x="14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44"/>
            <p:cNvSpPr/>
            <p:nvPr/>
          </p:nvSpPr>
          <p:spPr>
            <a:xfrm>
              <a:off x="1097197" y="3574484"/>
              <a:ext cx="14662" cy="57514"/>
            </a:xfrm>
            <a:custGeom>
              <a:avLst/>
              <a:gdLst/>
              <a:ahLst/>
              <a:cxnLst/>
              <a:rect l="l" t="t" r="r" b="b"/>
              <a:pathLst>
                <a:path w="310" h="1216" extrusionOk="0">
                  <a:moveTo>
                    <a:pt x="143" y="1"/>
                  </a:moveTo>
                  <a:cubicBezTo>
                    <a:pt x="72" y="1"/>
                    <a:pt x="0" y="48"/>
                    <a:pt x="0" y="143"/>
                  </a:cubicBezTo>
                  <a:lnTo>
                    <a:pt x="0" y="1072"/>
                  </a:lnTo>
                  <a:cubicBezTo>
                    <a:pt x="0" y="1144"/>
                    <a:pt x="72" y="1215"/>
                    <a:pt x="143" y="1215"/>
                  </a:cubicBezTo>
                  <a:cubicBezTo>
                    <a:pt x="238" y="1215"/>
                    <a:pt x="310" y="1144"/>
                    <a:pt x="310" y="1072"/>
                  </a:cubicBezTo>
                  <a:lnTo>
                    <a:pt x="310" y="143"/>
                  </a:lnTo>
                  <a:cubicBezTo>
                    <a:pt x="310" y="48"/>
                    <a:pt x="238" y="1"/>
                    <a:pt x="143"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44"/>
            <p:cNvSpPr/>
            <p:nvPr/>
          </p:nvSpPr>
          <p:spPr>
            <a:xfrm>
              <a:off x="1038599" y="3574484"/>
              <a:ext cx="14710" cy="57514"/>
            </a:xfrm>
            <a:custGeom>
              <a:avLst/>
              <a:gdLst/>
              <a:ahLst/>
              <a:cxnLst/>
              <a:rect l="l" t="t" r="r" b="b"/>
              <a:pathLst>
                <a:path w="311" h="1216" extrusionOk="0">
                  <a:moveTo>
                    <a:pt x="144" y="1"/>
                  </a:moveTo>
                  <a:cubicBezTo>
                    <a:pt x="72" y="1"/>
                    <a:pt x="1" y="48"/>
                    <a:pt x="1" y="143"/>
                  </a:cubicBezTo>
                  <a:lnTo>
                    <a:pt x="1" y="1072"/>
                  </a:lnTo>
                  <a:cubicBezTo>
                    <a:pt x="1" y="1144"/>
                    <a:pt x="72" y="1215"/>
                    <a:pt x="144" y="1215"/>
                  </a:cubicBezTo>
                  <a:cubicBezTo>
                    <a:pt x="239" y="1215"/>
                    <a:pt x="310" y="1144"/>
                    <a:pt x="310" y="1072"/>
                  </a:cubicBezTo>
                  <a:lnTo>
                    <a:pt x="310" y="143"/>
                  </a:lnTo>
                  <a:cubicBezTo>
                    <a:pt x="310" y="48"/>
                    <a:pt x="239" y="1"/>
                    <a:pt x="144"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4"/>
            <p:cNvSpPr/>
            <p:nvPr/>
          </p:nvSpPr>
          <p:spPr>
            <a:xfrm>
              <a:off x="958672" y="3588011"/>
              <a:ext cx="58602" cy="29324"/>
            </a:xfrm>
            <a:custGeom>
              <a:avLst/>
              <a:gdLst/>
              <a:ahLst/>
              <a:cxnLst/>
              <a:rect l="l" t="t" r="r" b="b"/>
              <a:pathLst>
                <a:path w="1239" h="620" extrusionOk="0">
                  <a:moveTo>
                    <a:pt x="0" y="0"/>
                  </a:moveTo>
                  <a:lnTo>
                    <a:pt x="0" y="620"/>
                  </a:lnTo>
                  <a:lnTo>
                    <a:pt x="1238" y="620"/>
                  </a:lnTo>
                  <a:lnTo>
                    <a:pt x="123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4"/>
            <p:cNvSpPr/>
            <p:nvPr/>
          </p:nvSpPr>
          <p:spPr>
            <a:xfrm>
              <a:off x="950774" y="3581248"/>
              <a:ext cx="73264" cy="43987"/>
            </a:xfrm>
            <a:custGeom>
              <a:avLst/>
              <a:gdLst/>
              <a:ahLst/>
              <a:cxnLst/>
              <a:rect l="l" t="t" r="r" b="b"/>
              <a:pathLst>
                <a:path w="1549" h="930" extrusionOk="0">
                  <a:moveTo>
                    <a:pt x="1239" y="310"/>
                  </a:moveTo>
                  <a:lnTo>
                    <a:pt x="1239" y="620"/>
                  </a:lnTo>
                  <a:lnTo>
                    <a:pt x="310" y="620"/>
                  </a:lnTo>
                  <a:lnTo>
                    <a:pt x="310" y="310"/>
                  </a:lnTo>
                  <a:close/>
                  <a:moveTo>
                    <a:pt x="167" y="0"/>
                  </a:moveTo>
                  <a:cubicBezTo>
                    <a:pt x="72" y="0"/>
                    <a:pt x="0" y="72"/>
                    <a:pt x="0" y="143"/>
                  </a:cubicBezTo>
                  <a:lnTo>
                    <a:pt x="0" y="763"/>
                  </a:lnTo>
                  <a:cubicBezTo>
                    <a:pt x="0" y="858"/>
                    <a:pt x="72" y="929"/>
                    <a:pt x="167" y="929"/>
                  </a:cubicBezTo>
                  <a:lnTo>
                    <a:pt x="1405" y="929"/>
                  </a:lnTo>
                  <a:cubicBezTo>
                    <a:pt x="1477" y="929"/>
                    <a:pt x="1548" y="858"/>
                    <a:pt x="1548" y="763"/>
                  </a:cubicBezTo>
                  <a:lnTo>
                    <a:pt x="1548" y="143"/>
                  </a:lnTo>
                  <a:cubicBezTo>
                    <a:pt x="1548" y="72"/>
                    <a:pt x="1477" y="0"/>
                    <a:pt x="1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4"/>
            <p:cNvSpPr/>
            <p:nvPr/>
          </p:nvSpPr>
          <p:spPr>
            <a:xfrm>
              <a:off x="1133235" y="3588011"/>
              <a:ext cx="58602" cy="29324"/>
            </a:xfrm>
            <a:custGeom>
              <a:avLst/>
              <a:gdLst/>
              <a:ahLst/>
              <a:cxnLst/>
              <a:rect l="l" t="t" r="r" b="b"/>
              <a:pathLst>
                <a:path w="1239" h="620" extrusionOk="0">
                  <a:moveTo>
                    <a:pt x="0" y="0"/>
                  </a:moveTo>
                  <a:lnTo>
                    <a:pt x="0" y="620"/>
                  </a:lnTo>
                  <a:lnTo>
                    <a:pt x="1239" y="620"/>
                  </a:lnTo>
                  <a:lnTo>
                    <a:pt x="1239"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4"/>
            <p:cNvSpPr/>
            <p:nvPr/>
          </p:nvSpPr>
          <p:spPr>
            <a:xfrm>
              <a:off x="1126472" y="3581248"/>
              <a:ext cx="72129" cy="43987"/>
            </a:xfrm>
            <a:custGeom>
              <a:avLst/>
              <a:gdLst/>
              <a:ahLst/>
              <a:cxnLst/>
              <a:rect l="l" t="t" r="r" b="b"/>
              <a:pathLst>
                <a:path w="1525" h="930" extrusionOk="0">
                  <a:moveTo>
                    <a:pt x="1215" y="310"/>
                  </a:moveTo>
                  <a:lnTo>
                    <a:pt x="1215" y="620"/>
                  </a:lnTo>
                  <a:lnTo>
                    <a:pt x="286" y="620"/>
                  </a:lnTo>
                  <a:lnTo>
                    <a:pt x="286" y="310"/>
                  </a:lnTo>
                  <a:close/>
                  <a:moveTo>
                    <a:pt x="143" y="0"/>
                  </a:moveTo>
                  <a:cubicBezTo>
                    <a:pt x="48" y="0"/>
                    <a:pt x="0" y="72"/>
                    <a:pt x="0" y="143"/>
                  </a:cubicBezTo>
                  <a:lnTo>
                    <a:pt x="0" y="763"/>
                  </a:lnTo>
                  <a:cubicBezTo>
                    <a:pt x="0" y="858"/>
                    <a:pt x="48" y="929"/>
                    <a:pt x="143" y="929"/>
                  </a:cubicBezTo>
                  <a:lnTo>
                    <a:pt x="1382" y="929"/>
                  </a:lnTo>
                  <a:cubicBezTo>
                    <a:pt x="1453" y="929"/>
                    <a:pt x="1525" y="858"/>
                    <a:pt x="1525" y="763"/>
                  </a:cubicBezTo>
                  <a:lnTo>
                    <a:pt x="1525" y="143"/>
                  </a:lnTo>
                  <a:cubicBezTo>
                    <a:pt x="1525" y="72"/>
                    <a:pt x="1453" y="0"/>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4"/>
            <p:cNvSpPr/>
            <p:nvPr/>
          </p:nvSpPr>
          <p:spPr>
            <a:xfrm>
              <a:off x="1221060" y="3588011"/>
              <a:ext cx="28237" cy="29324"/>
            </a:xfrm>
            <a:custGeom>
              <a:avLst/>
              <a:gdLst/>
              <a:ahLst/>
              <a:cxnLst/>
              <a:rect l="l" t="t" r="r" b="b"/>
              <a:pathLst>
                <a:path w="597" h="620" extrusionOk="0">
                  <a:moveTo>
                    <a:pt x="287" y="0"/>
                  </a:moveTo>
                  <a:cubicBezTo>
                    <a:pt x="120" y="0"/>
                    <a:pt x="1" y="143"/>
                    <a:pt x="1" y="310"/>
                  </a:cubicBezTo>
                  <a:cubicBezTo>
                    <a:pt x="1" y="500"/>
                    <a:pt x="120" y="620"/>
                    <a:pt x="287" y="620"/>
                  </a:cubicBezTo>
                  <a:cubicBezTo>
                    <a:pt x="477" y="620"/>
                    <a:pt x="596" y="500"/>
                    <a:pt x="596" y="310"/>
                  </a:cubicBezTo>
                  <a:cubicBezTo>
                    <a:pt x="596" y="143"/>
                    <a:pt x="477" y="0"/>
                    <a:pt x="287"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4"/>
            <p:cNvSpPr/>
            <p:nvPr/>
          </p:nvSpPr>
          <p:spPr>
            <a:xfrm>
              <a:off x="1213210" y="3581248"/>
              <a:ext cx="43939" cy="43987"/>
            </a:xfrm>
            <a:custGeom>
              <a:avLst/>
              <a:gdLst/>
              <a:ahLst/>
              <a:cxnLst/>
              <a:rect l="l" t="t" r="r" b="b"/>
              <a:pathLst>
                <a:path w="929" h="930" extrusionOk="0">
                  <a:moveTo>
                    <a:pt x="453" y="310"/>
                  </a:moveTo>
                  <a:cubicBezTo>
                    <a:pt x="548" y="310"/>
                    <a:pt x="619" y="381"/>
                    <a:pt x="619" y="453"/>
                  </a:cubicBezTo>
                  <a:cubicBezTo>
                    <a:pt x="619" y="548"/>
                    <a:pt x="548" y="620"/>
                    <a:pt x="453" y="620"/>
                  </a:cubicBezTo>
                  <a:cubicBezTo>
                    <a:pt x="381" y="620"/>
                    <a:pt x="310" y="548"/>
                    <a:pt x="310" y="453"/>
                  </a:cubicBezTo>
                  <a:cubicBezTo>
                    <a:pt x="310" y="381"/>
                    <a:pt x="381" y="310"/>
                    <a:pt x="453" y="310"/>
                  </a:cubicBezTo>
                  <a:close/>
                  <a:moveTo>
                    <a:pt x="453" y="0"/>
                  </a:moveTo>
                  <a:cubicBezTo>
                    <a:pt x="214" y="0"/>
                    <a:pt x="0" y="215"/>
                    <a:pt x="0" y="453"/>
                  </a:cubicBezTo>
                  <a:cubicBezTo>
                    <a:pt x="0" y="715"/>
                    <a:pt x="214" y="929"/>
                    <a:pt x="453" y="929"/>
                  </a:cubicBezTo>
                  <a:cubicBezTo>
                    <a:pt x="715" y="929"/>
                    <a:pt x="929" y="715"/>
                    <a:pt x="929" y="453"/>
                  </a:cubicBezTo>
                  <a:cubicBezTo>
                    <a:pt x="929" y="215"/>
                    <a:pt x="715" y="0"/>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4"/>
            <p:cNvSpPr/>
            <p:nvPr/>
          </p:nvSpPr>
          <p:spPr>
            <a:xfrm>
              <a:off x="907973" y="3588011"/>
              <a:ext cx="28189" cy="29324"/>
            </a:xfrm>
            <a:custGeom>
              <a:avLst/>
              <a:gdLst/>
              <a:ahLst/>
              <a:cxnLst/>
              <a:rect l="l" t="t" r="r" b="b"/>
              <a:pathLst>
                <a:path w="596" h="620" extrusionOk="0">
                  <a:moveTo>
                    <a:pt x="310" y="0"/>
                  </a:moveTo>
                  <a:cubicBezTo>
                    <a:pt x="119" y="0"/>
                    <a:pt x="0" y="143"/>
                    <a:pt x="0" y="310"/>
                  </a:cubicBezTo>
                  <a:cubicBezTo>
                    <a:pt x="0" y="500"/>
                    <a:pt x="119" y="620"/>
                    <a:pt x="310" y="620"/>
                  </a:cubicBezTo>
                  <a:cubicBezTo>
                    <a:pt x="477" y="620"/>
                    <a:pt x="596" y="500"/>
                    <a:pt x="596" y="310"/>
                  </a:cubicBezTo>
                  <a:cubicBezTo>
                    <a:pt x="596" y="143"/>
                    <a:pt x="477" y="0"/>
                    <a:pt x="310"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4"/>
            <p:cNvSpPr/>
            <p:nvPr/>
          </p:nvSpPr>
          <p:spPr>
            <a:xfrm>
              <a:off x="900074" y="3581248"/>
              <a:ext cx="43987" cy="43987"/>
            </a:xfrm>
            <a:custGeom>
              <a:avLst/>
              <a:gdLst/>
              <a:ahLst/>
              <a:cxnLst/>
              <a:rect l="l" t="t" r="r" b="b"/>
              <a:pathLst>
                <a:path w="930" h="930" extrusionOk="0">
                  <a:moveTo>
                    <a:pt x="477" y="310"/>
                  </a:moveTo>
                  <a:cubicBezTo>
                    <a:pt x="548" y="310"/>
                    <a:pt x="620" y="381"/>
                    <a:pt x="620" y="453"/>
                  </a:cubicBezTo>
                  <a:cubicBezTo>
                    <a:pt x="620" y="548"/>
                    <a:pt x="548" y="620"/>
                    <a:pt x="477" y="620"/>
                  </a:cubicBezTo>
                  <a:cubicBezTo>
                    <a:pt x="382" y="620"/>
                    <a:pt x="310" y="548"/>
                    <a:pt x="310" y="453"/>
                  </a:cubicBezTo>
                  <a:cubicBezTo>
                    <a:pt x="310" y="381"/>
                    <a:pt x="382" y="310"/>
                    <a:pt x="477" y="310"/>
                  </a:cubicBezTo>
                  <a:close/>
                  <a:moveTo>
                    <a:pt x="477" y="0"/>
                  </a:moveTo>
                  <a:cubicBezTo>
                    <a:pt x="215" y="0"/>
                    <a:pt x="1" y="215"/>
                    <a:pt x="1" y="453"/>
                  </a:cubicBezTo>
                  <a:cubicBezTo>
                    <a:pt x="1" y="715"/>
                    <a:pt x="215" y="929"/>
                    <a:pt x="477" y="929"/>
                  </a:cubicBezTo>
                  <a:cubicBezTo>
                    <a:pt x="715" y="929"/>
                    <a:pt x="929" y="715"/>
                    <a:pt x="929" y="453"/>
                  </a:cubicBezTo>
                  <a:cubicBezTo>
                    <a:pt x="929" y="215"/>
                    <a:pt x="715"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4"/>
            <p:cNvSpPr/>
            <p:nvPr/>
          </p:nvSpPr>
          <p:spPr>
            <a:xfrm>
              <a:off x="1063381" y="3675553"/>
              <a:ext cx="27101" cy="58933"/>
            </a:xfrm>
            <a:custGeom>
              <a:avLst/>
              <a:gdLst/>
              <a:ahLst/>
              <a:cxnLst/>
              <a:rect l="l" t="t" r="r" b="b"/>
              <a:pathLst>
                <a:path w="573" h="1246" extrusionOk="0">
                  <a:moveTo>
                    <a:pt x="242" y="1"/>
                  </a:moveTo>
                  <a:cubicBezTo>
                    <a:pt x="203" y="1"/>
                    <a:pt x="167" y="19"/>
                    <a:pt x="144" y="54"/>
                  </a:cubicBezTo>
                  <a:cubicBezTo>
                    <a:pt x="72" y="102"/>
                    <a:pt x="72" y="221"/>
                    <a:pt x="144" y="269"/>
                  </a:cubicBezTo>
                  <a:cubicBezTo>
                    <a:pt x="263" y="388"/>
                    <a:pt x="263" y="436"/>
                    <a:pt x="263" y="459"/>
                  </a:cubicBezTo>
                  <a:cubicBezTo>
                    <a:pt x="263" y="507"/>
                    <a:pt x="215" y="555"/>
                    <a:pt x="167" y="602"/>
                  </a:cubicBezTo>
                  <a:cubicBezTo>
                    <a:pt x="96" y="674"/>
                    <a:pt x="1" y="769"/>
                    <a:pt x="1" y="912"/>
                  </a:cubicBezTo>
                  <a:cubicBezTo>
                    <a:pt x="1" y="1007"/>
                    <a:pt x="48" y="1102"/>
                    <a:pt x="144" y="1198"/>
                  </a:cubicBezTo>
                  <a:cubicBezTo>
                    <a:pt x="167" y="1221"/>
                    <a:pt x="215" y="1245"/>
                    <a:pt x="239" y="1245"/>
                  </a:cubicBezTo>
                  <a:cubicBezTo>
                    <a:pt x="287" y="1245"/>
                    <a:pt x="334" y="1221"/>
                    <a:pt x="358" y="1198"/>
                  </a:cubicBezTo>
                  <a:cubicBezTo>
                    <a:pt x="406" y="1126"/>
                    <a:pt x="406" y="1031"/>
                    <a:pt x="358" y="983"/>
                  </a:cubicBezTo>
                  <a:cubicBezTo>
                    <a:pt x="310" y="936"/>
                    <a:pt x="310" y="912"/>
                    <a:pt x="310" y="912"/>
                  </a:cubicBezTo>
                  <a:cubicBezTo>
                    <a:pt x="310" y="888"/>
                    <a:pt x="358" y="840"/>
                    <a:pt x="382" y="817"/>
                  </a:cubicBezTo>
                  <a:cubicBezTo>
                    <a:pt x="453" y="745"/>
                    <a:pt x="572" y="626"/>
                    <a:pt x="572" y="459"/>
                  </a:cubicBezTo>
                  <a:cubicBezTo>
                    <a:pt x="572" y="340"/>
                    <a:pt x="501" y="197"/>
                    <a:pt x="358" y="54"/>
                  </a:cubicBezTo>
                  <a:cubicBezTo>
                    <a:pt x="322" y="19"/>
                    <a:pt x="281"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4"/>
            <p:cNvSpPr/>
            <p:nvPr/>
          </p:nvSpPr>
          <p:spPr>
            <a:xfrm>
              <a:off x="1023985" y="3675553"/>
              <a:ext cx="27054" cy="58933"/>
            </a:xfrm>
            <a:custGeom>
              <a:avLst/>
              <a:gdLst/>
              <a:ahLst/>
              <a:cxnLst/>
              <a:rect l="l" t="t" r="r" b="b"/>
              <a:pathLst>
                <a:path w="572" h="1246" extrusionOk="0">
                  <a:moveTo>
                    <a:pt x="250" y="1"/>
                  </a:moveTo>
                  <a:cubicBezTo>
                    <a:pt x="209" y="1"/>
                    <a:pt x="167" y="19"/>
                    <a:pt x="143" y="54"/>
                  </a:cubicBezTo>
                  <a:cubicBezTo>
                    <a:pt x="72" y="102"/>
                    <a:pt x="72" y="221"/>
                    <a:pt x="143" y="269"/>
                  </a:cubicBezTo>
                  <a:cubicBezTo>
                    <a:pt x="262" y="388"/>
                    <a:pt x="262" y="436"/>
                    <a:pt x="262" y="459"/>
                  </a:cubicBezTo>
                  <a:cubicBezTo>
                    <a:pt x="262" y="507"/>
                    <a:pt x="215" y="555"/>
                    <a:pt x="167" y="602"/>
                  </a:cubicBezTo>
                  <a:cubicBezTo>
                    <a:pt x="96" y="674"/>
                    <a:pt x="0" y="769"/>
                    <a:pt x="0" y="912"/>
                  </a:cubicBezTo>
                  <a:cubicBezTo>
                    <a:pt x="0" y="1007"/>
                    <a:pt x="48" y="1102"/>
                    <a:pt x="143" y="1198"/>
                  </a:cubicBezTo>
                  <a:cubicBezTo>
                    <a:pt x="167" y="1221"/>
                    <a:pt x="215" y="1245"/>
                    <a:pt x="262" y="1245"/>
                  </a:cubicBezTo>
                  <a:cubicBezTo>
                    <a:pt x="286" y="1245"/>
                    <a:pt x="334" y="1221"/>
                    <a:pt x="357" y="1198"/>
                  </a:cubicBezTo>
                  <a:cubicBezTo>
                    <a:pt x="429" y="1126"/>
                    <a:pt x="429" y="1031"/>
                    <a:pt x="357" y="983"/>
                  </a:cubicBezTo>
                  <a:cubicBezTo>
                    <a:pt x="310" y="936"/>
                    <a:pt x="310" y="912"/>
                    <a:pt x="310" y="912"/>
                  </a:cubicBezTo>
                  <a:cubicBezTo>
                    <a:pt x="310" y="888"/>
                    <a:pt x="357" y="840"/>
                    <a:pt x="381" y="817"/>
                  </a:cubicBezTo>
                  <a:cubicBezTo>
                    <a:pt x="477" y="745"/>
                    <a:pt x="572" y="626"/>
                    <a:pt x="572" y="459"/>
                  </a:cubicBezTo>
                  <a:cubicBezTo>
                    <a:pt x="572" y="340"/>
                    <a:pt x="500" y="197"/>
                    <a:pt x="357" y="54"/>
                  </a:cubicBezTo>
                  <a:cubicBezTo>
                    <a:pt x="334" y="19"/>
                    <a:pt x="292"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4"/>
            <p:cNvSpPr/>
            <p:nvPr/>
          </p:nvSpPr>
          <p:spPr>
            <a:xfrm>
              <a:off x="1103960" y="3675553"/>
              <a:ext cx="27054" cy="58933"/>
            </a:xfrm>
            <a:custGeom>
              <a:avLst/>
              <a:gdLst/>
              <a:ahLst/>
              <a:cxnLst/>
              <a:rect l="l" t="t" r="r" b="b"/>
              <a:pathLst>
                <a:path w="572" h="1246" extrusionOk="0">
                  <a:moveTo>
                    <a:pt x="259" y="1"/>
                  </a:moveTo>
                  <a:cubicBezTo>
                    <a:pt x="220" y="1"/>
                    <a:pt x="179" y="19"/>
                    <a:pt x="143" y="54"/>
                  </a:cubicBezTo>
                  <a:cubicBezTo>
                    <a:pt x="95" y="102"/>
                    <a:pt x="95" y="221"/>
                    <a:pt x="143" y="269"/>
                  </a:cubicBezTo>
                  <a:cubicBezTo>
                    <a:pt x="262" y="388"/>
                    <a:pt x="262" y="436"/>
                    <a:pt x="262" y="459"/>
                  </a:cubicBezTo>
                  <a:cubicBezTo>
                    <a:pt x="262" y="507"/>
                    <a:pt x="214" y="555"/>
                    <a:pt x="167" y="602"/>
                  </a:cubicBezTo>
                  <a:cubicBezTo>
                    <a:pt x="95" y="674"/>
                    <a:pt x="0" y="769"/>
                    <a:pt x="0" y="912"/>
                  </a:cubicBezTo>
                  <a:cubicBezTo>
                    <a:pt x="0" y="1007"/>
                    <a:pt x="48" y="1102"/>
                    <a:pt x="143" y="1198"/>
                  </a:cubicBezTo>
                  <a:cubicBezTo>
                    <a:pt x="167" y="1221"/>
                    <a:pt x="214" y="1245"/>
                    <a:pt x="262" y="1245"/>
                  </a:cubicBezTo>
                  <a:cubicBezTo>
                    <a:pt x="286" y="1245"/>
                    <a:pt x="334" y="1221"/>
                    <a:pt x="357" y="1198"/>
                  </a:cubicBezTo>
                  <a:cubicBezTo>
                    <a:pt x="429" y="1126"/>
                    <a:pt x="429" y="1031"/>
                    <a:pt x="357" y="983"/>
                  </a:cubicBezTo>
                  <a:cubicBezTo>
                    <a:pt x="334" y="936"/>
                    <a:pt x="310" y="912"/>
                    <a:pt x="310" y="912"/>
                  </a:cubicBezTo>
                  <a:cubicBezTo>
                    <a:pt x="310" y="888"/>
                    <a:pt x="357" y="840"/>
                    <a:pt x="381" y="817"/>
                  </a:cubicBezTo>
                  <a:cubicBezTo>
                    <a:pt x="476" y="745"/>
                    <a:pt x="572" y="626"/>
                    <a:pt x="572" y="459"/>
                  </a:cubicBezTo>
                  <a:cubicBezTo>
                    <a:pt x="572" y="340"/>
                    <a:pt x="500" y="197"/>
                    <a:pt x="357" y="54"/>
                  </a:cubicBezTo>
                  <a:cubicBezTo>
                    <a:pt x="334" y="19"/>
                    <a:pt x="298" y="1"/>
                    <a:pt x="2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4" descr="Table&#10;&#10;Description automatically generated">
            <a:extLst>
              <a:ext uri="{FF2B5EF4-FFF2-40B4-BE49-F238E27FC236}">
                <a16:creationId xmlns:a16="http://schemas.microsoft.com/office/drawing/2014/main" id="{A8D3BC97-AF24-429D-8F6B-1194293ED0B9}"/>
              </a:ext>
            </a:extLst>
          </p:cNvPr>
          <p:cNvPicPr>
            <a:picLocks noChangeAspect="1"/>
          </p:cNvPicPr>
          <p:nvPr/>
        </p:nvPicPr>
        <p:blipFill rotWithShape="1">
          <a:blip r:embed="rId6"/>
          <a:srcRect l="13687" t="4774" r="22458" b="45063"/>
          <a:stretch/>
        </p:blipFill>
        <p:spPr>
          <a:xfrm>
            <a:off x="4751110" y="418815"/>
            <a:ext cx="3116242" cy="3462819"/>
          </a:xfrm>
          <a:prstGeom prst="rect">
            <a:avLst/>
          </a:prstGeom>
        </p:spPr>
      </p:pic>
      <p:pic>
        <p:nvPicPr>
          <p:cNvPr id="17" name="Picture 16" descr="Table&#10;&#10;Description automatically generated">
            <a:extLst>
              <a:ext uri="{FF2B5EF4-FFF2-40B4-BE49-F238E27FC236}">
                <a16:creationId xmlns:a16="http://schemas.microsoft.com/office/drawing/2014/main" id="{F9918D0D-69B5-45B7-AC90-8A4160D1A50C}"/>
              </a:ext>
            </a:extLst>
          </p:cNvPr>
          <p:cNvPicPr>
            <a:picLocks noChangeAspect="1"/>
          </p:cNvPicPr>
          <p:nvPr/>
        </p:nvPicPr>
        <p:blipFill rotWithShape="1">
          <a:blip r:embed="rId7"/>
          <a:srcRect l="2895" t="3074" r="7635" b="8955"/>
          <a:stretch/>
        </p:blipFill>
        <p:spPr>
          <a:xfrm>
            <a:off x="5099931" y="368846"/>
            <a:ext cx="3452388" cy="4801548"/>
          </a:xfrm>
          <a:prstGeom prst="rect">
            <a:avLst/>
          </a:prstGeom>
        </p:spPr>
      </p:pic>
      <p:pic>
        <p:nvPicPr>
          <p:cNvPr id="2" name="Audio 1">
            <a:hlinkClick r:id="" action="ppaction://media"/>
            <a:extLst>
              <a:ext uri="{FF2B5EF4-FFF2-40B4-BE49-F238E27FC236}">
                <a16:creationId xmlns:a16="http://schemas.microsoft.com/office/drawing/2014/main" id="{E4F64ED8-E42C-4A89-8A4D-1DC8C731C06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0462" y="-79066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6597"/>
    </mc:Choice>
    <mc:Fallback xmlns="">
      <p:transition spd="slow" advTm="26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169">
                                            <p:txEl>
                                              <p:pRg st="0" end="0"/>
                                            </p:txEl>
                                          </p:spTgt>
                                        </p:tgtEl>
                                        <p:attrNameLst>
                                          <p:attrName>style.visibility</p:attrName>
                                        </p:attrNameLst>
                                      </p:cBhvr>
                                      <p:to>
                                        <p:strVal val="visible"/>
                                      </p:to>
                                    </p:set>
                                    <p:animEffect transition="in" filter="barn(inVertical)">
                                      <p:cBhvr>
                                        <p:cTn id="16" dur="500"/>
                                        <p:tgtEl>
                                          <p:spTgt spid="416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169">
                                            <p:txEl>
                                              <p:pRg st="1" end="1"/>
                                            </p:txEl>
                                          </p:spTgt>
                                        </p:tgtEl>
                                        <p:attrNameLst>
                                          <p:attrName>style.visibility</p:attrName>
                                        </p:attrNameLst>
                                      </p:cBhvr>
                                      <p:to>
                                        <p:strVal val="visible"/>
                                      </p:to>
                                    </p:set>
                                    <p:animEffect transition="in" filter="barn(inVertical)">
                                      <p:cBhvr>
                                        <p:cTn id="21" dur="500"/>
                                        <p:tgtEl>
                                          <p:spTgt spid="416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169">
                                            <p:txEl>
                                              <p:pRg st="2" end="2"/>
                                            </p:txEl>
                                          </p:spTgt>
                                        </p:tgtEl>
                                        <p:attrNameLst>
                                          <p:attrName>style.visibility</p:attrName>
                                        </p:attrNameLst>
                                      </p:cBhvr>
                                      <p:to>
                                        <p:strVal val="visible"/>
                                      </p:to>
                                    </p:set>
                                    <p:animEffect transition="in" filter="barn(inVertical)">
                                      <p:cBhvr>
                                        <p:cTn id="26" dur="500"/>
                                        <p:tgtEl>
                                          <p:spTgt spid="416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169">
                                            <p:txEl>
                                              <p:pRg st="3" end="3"/>
                                            </p:txEl>
                                          </p:spTgt>
                                        </p:tgtEl>
                                        <p:attrNameLst>
                                          <p:attrName>style.visibility</p:attrName>
                                        </p:attrNameLst>
                                      </p:cBhvr>
                                      <p:to>
                                        <p:strVal val="visible"/>
                                      </p:to>
                                    </p:set>
                                    <p:animEffect transition="in" filter="barn(inVertical)">
                                      <p:cBhvr>
                                        <p:cTn id="31" dur="500"/>
                                        <p:tgtEl>
                                          <p:spTgt spid="416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169">
                                            <p:txEl>
                                              <p:pRg st="4" end="4"/>
                                            </p:txEl>
                                          </p:spTgt>
                                        </p:tgtEl>
                                        <p:attrNameLst>
                                          <p:attrName>style.visibility</p:attrName>
                                        </p:attrNameLst>
                                      </p:cBhvr>
                                      <p:to>
                                        <p:strVal val="visible"/>
                                      </p:to>
                                    </p:set>
                                    <p:animEffect transition="in" filter="barn(inVertical)">
                                      <p:cBhvr>
                                        <p:cTn id="36" dur="500"/>
                                        <p:tgtEl>
                                          <p:spTgt spid="4169">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169">
                                            <p:txEl>
                                              <p:pRg st="5" end="5"/>
                                            </p:txEl>
                                          </p:spTgt>
                                        </p:tgtEl>
                                        <p:attrNameLst>
                                          <p:attrName>style.visibility</p:attrName>
                                        </p:attrNameLst>
                                      </p:cBhvr>
                                      <p:to>
                                        <p:strVal val="visible"/>
                                      </p:to>
                                    </p:set>
                                    <p:animEffect transition="in" filter="barn(inVertical)">
                                      <p:cBhvr>
                                        <p:cTn id="41" dur="500"/>
                                        <p:tgtEl>
                                          <p:spTgt spid="4169">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169">
                                            <p:txEl>
                                              <p:pRg st="6" end="6"/>
                                            </p:txEl>
                                          </p:spTgt>
                                        </p:tgtEl>
                                        <p:attrNameLst>
                                          <p:attrName>style.visibility</p:attrName>
                                        </p:attrNameLst>
                                      </p:cBhvr>
                                      <p:to>
                                        <p:strVal val="visible"/>
                                      </p:to>
                                    </p:set>
                                    <p:animEffect transition="in" filter="barn(inVertical)">
                                      <p:cBhvr>
                                        <p:cTn id="46" dur="500"/>
                                        <p:tgtEl>
                                          <p:spTgt spid="4169">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169">
                                            <p:txEl>
                                              <p:pRg st="7" end="7"/>
                                            </p:txEl>
                                          </p:spTgt>
                                        </p:tgtEl>
                                        <p:attrNameLst>
                                          <p:attrName>style.visibility</p:attrName>
                                        </p:attrNameLst>
                                      </p:cBhvr>
                                      <p:to>
                                        <p:strVal val="visible"/>
                                      </p:to>
                                    </p:set>
                                    <p:animEffect transition="in" filter="barn(inVertical)">
                                      <p:cBhvr>
                                        <p:cTn id="51" dur="500"/>
                                        <p:tgtEl>
                                          <p:spTgt spid="4169">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2"/>
                </p:tgtEl>
              </p:cMediaNode>
            </p:audio>
          </p:childTnLst>
        </p:cTn>
      </p:par>
    </p:tnLst>
    <p:bldLst>
      <p:bldP spid="416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4380"/>
        <p:cNvGrpSpPr/>
        <p:nvPr/>
      </p:nvGrpSpPr>
      <p:grpSpPr>
        <a:xfrm>
          <a:off x="0" y="0"/>
          <a:ext cx="0" cy="0"/>
          <a:chOff x="0" y="0"/>
          <a:chExt cx="0" cy="0"/>
        </a:xfrm>
      </p:grpSpPr>
      <p:sp>
        <p:nvSpPr>
          <p:cNvPr id="4381" name="Google Shape;4381;p47"/>
          <p:cNvSpPr txBox="1">
            <a:spLocks noGrp="1"/>
          </p:cNvSpPr>
          <p:nvPr>
            <p:ph type="body" idx="1"/>
          </p:nvPr>
        </p:nvSpPr>
        <p:spPr>
          <a:xfrm>
            <a:off x="1194000" y="160168"/>
            <a:ext cx="6756000" cy="52563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bg2">
                    <a:lumMod val="75000"/>
                  </a:schemeClr>
                </a:solidFill>
              </a:rPr>
              <a:t>Working out your time plan</a:t>
            </a:r>
            <a:endParaRPr>
              <a:solidFill>
                <a:schemeClr val="bg2">
                  <a:lumMod val="75000"/>
                </a:schemeClr>
              </a:solidFill>
            </a:endParaRPr>
          </a:p>
        </p:txBody>
      </p:sp>
      <p:pic>
        <p:nvPicPr>
          <p:cNvPr id="7" name="Picture 6" descr="Table&#10;&#10;Description automatically generated with low confidence">
            <a:extLst>
              <a:ext uri="{FF2B5EF4-FFF2-40B4-BE49-F238E27FC236}">
                <a16:creationId xmlns:a16="http://schemas.microsoft.com/office/drawing/2014/main" id="{11CDBDFF-ABC2-4A81-858D-7AE1C809B581}"/>
              </a:ext>
            </a:extLst>
          </p:cNvPr>
          <p:cNvPicPr>
            <a:picLocks noChangeAspect="1"/>
          </p:cNvPicPr>
          <p:nvPr/>
        </p:nvPicPr>
        <p:blipFill rotWithShape="1">
          <a:blip r:embed="rId7"/>
          <a:srcRect l="17553" t="8243" r="20415" b="28628"/>
          <a:stretch/>
        </p:blipFill>
        <p:spPr>
          <a:xfrm rot="21296023">
            <a:off x="335362" y="228232"/>
            <a:ext cx="3255911" cy="4687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382" name="Google Shape;4382;p47"/>
          <p:cNvGrpSpPr/>
          <p:nvPr/>
        </p:nvGrpSpPr>
        <p:grpSpPr>
          <a:xfrm flipH="1">
            <a:off x="8001176" y="362632"/>
            <a:ext cx="547211" cy="657674"/>
            <a:chOff x="7564420" y="725130"/>
            <a:chExt cx="392886" cy="472196"/>
          </a:xfrm>
        </p:grpSpPr>
        <p:sp>
          <p:nvSpPr>
            <p:cNvPr id="4383" name="Google Shape;4383;p47"/>
            <p:cNvSpPr/>
            <p:nvPr/>
          </p:nvSpPr>
          <p:spPr>
            <a:xfrm>
              <a:off x="7652502" y="725130"/>
              <a:ext cx="304803" cy="294228"/>
            </a:xfrm>
            <a:custGeom>
              <a:avLst/>
              <a:gdLst/>
              <a:ahLst/>
              <a:cxnLst/>
              <a:rect l="l" t="t" r="r" b="b"/>
              <a:pathLst>
                <a:path w="20522" h="19810" extrusionOk="0">
                  <a:moveTo>
                    <a:pt x="1069" y="9134"/>
                  </a:moveTo>
                  <a:cubicBezTo>
                    <a:pt x="475" y="10083"/>
                    <a:pt x="1" y="11150"/>
                    <a:pt x="1" y="12218"/>
                  </a:cubicBezTo>
                  <a:cubicBezTo>
                    <a:pt x="1" y="13879"/>
                    <a:pt x="1069" y="15302"/>
                    <a:pt x="2017" y="16607"/>
                  </a:cubicBezTo>
                  <a:cubicBezTo>
                    <a:pt x="3085" y="17912"/>
                    <a:pt x="4271" y="19335"/>
                    <a:pt x="5813" y="19691"/>
                  </a:cubicBezTo>
                  <a:cubicBezTo>
                    <a:pt x="7118" y="19810"/>
                    <a:pt x="8423" y="19335"/>
                    <a:pt x="9609" y="18742"/>
                  </a:cubicBezTo>
                  <a:cubicBezTo>
                    <a:pt x="11388" y="17912"/>
                    <a:pt x="13168" y="17081"/>
                    <a:pt x="14947" y="16251"/>
                  </a:cubicBezTo>
                  <a:cubicBezTo>
                    <a:pt x="16489" y="15658"/>
                    <a:pt x="18031" y="14828"/>
                    <a:pt x="18980" y="13641"/>
                  </a:cubicBezTo>
                  <a:cubicBezTo>
                    <a:pt x="20522" y="11506"/>
                    <a:pt x="20047" y="8304"/>
                    <a:pt x="18268" y="6169"/>
                  </a:cubicBezTo>
                  <a:cubicBezTo>
                    <a:pt x="13168" y="0"/>
                    <a:pt x="4746" y="3203"/>
                    <a:pt x="1069"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47"/>
            <p:cNvSpPr/>
            <p:nvPr/>
          </p:nvSpPr>
          <p:spPr>
            <a:xfrm>
              <a:off x="7567940" y="1061656"/>
              <a:ext cx="77530" cy="77530"/>
            </a:xfrm>
            <a:custGeom>
              <a:avLst/>
              <a:gdLst/>
              <a:ahLst/>
              <a:cxnLst/>
              <a:rect l="l" t="t" r="r" b="b"/>
              <a:pathLst>
                <a:path w="5220" h="5220" extrusionOk="0">
                  <a:moveTo>
                    <a:pt x="2966" y="238"/>
                  </a:moveTo>
                  <a:cubicBezTo>
                    <a:pt x="1542" y="0"/>
                    <a:pt x="0" y="1305"/>
                    <a:pt x="238" y="2847"/>
                  </a:cubicBezTo>
                  <a:cubicBezTo>
                    <a:pt x="356" y="4271"/>
                    <a:pt x="2135" y="5220"/>
                    <a:pt x="3440" y="4626"/>
                  </a:cubicBezTo>
                  <a:cubicBezTo>
                    <a:pt x="4745" y="4033"/>
                    <a:pt x="5220" y="2017"/>
                    <a:pt x="4152"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47"/>
            <p:cNvSpPr/>
            <p:nvPr/>
          </p:nvSpPr>
          <p:spPr>
            <a:xfrm>
              <a:off x="7765272" y="769172"/>
              <a:ext cx="151525" cy="72257"/>
            </a:xfrm>
            <a:custGeom>
              <a:avLst/>
              <a:gdLst/>
              <a:ahLst/>
              <a:cxnLst/>
              <a:rect l="l" t="t" r="r" b="b"/>
              <a:pathLst>
                <a:path w="10202" h="4865" extrusionOk="0">
                  <a:moveTo>
                    <a:pt x="1" y="1543"/>
                  </a:moveTo>
                  <a:cubicBezTo>
                    <a:pt x="1" y="1543"/>
                    <a:pt x="3322" y="1"/>
                    <a:pt x="6287" y="1068"/>
                  </a:cubicBezTo>
                  <a:cubicBezTo>
                    <a:pt x="9253" y="2136"/>
                    <a:pt x="10202" y="4864"/>
                    <a:pt x="10202" y="4864"/>
                  </a:cubicBezTo>
                  <a:cubicBezTo>
                    <a:pt x="10202" y="4864"/>
                    <a:pt x="7592" y="119"/>
                    <a:pt x="1" y="15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47"/>
            <p:cNvSpPr/>
            <p:nvPr/>
          </p:nvSpPr>
          <p:spPr>
            <a:xfrm>
              <a:off x="7925603" y="860789"/>
              <a:ext cx="15877" cy="37012"/>
            </a:xfrm>
            <a:custGeom>
              <a:avLst/>
              <a:gdLst/>
              <a:ahLst/>
              <a:cxnLst/>
              <a:rect l="l" t="t" r="r" b="b"/>
              <a:pathLst>
                <a:path w="1069" h="2492" extrusionOk="0">
                  <a:moveTo>
                    <a:pt x="357" y="1"/>
                  </a:moveTo>
                  <a:cubicBezTo>
                    <a:pt x="357" y="1"/>
                    <a:pt x="1068" y="1899"/>
                    <a:pt x="1" y="2492"/>
                  </a:cubicBezTo>
                  <a:cubicBezTo>
                    <a:pt x="1" y="2492"/>
                    <a:pt x="594" y="1187"/>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47"/>
            <p:cNvSpPr/>
            <p:nvPr/>
          </p:nvSpPr>
          <p:spPr>
            <a:xfrm>
              <a:off x="7601420" y="1068697"/>
              <a:ext cx="26437" cy="19397"/>
            </a:xfrm>
            <a:custGeom>
              <a:avLst/>
              <a:gdLst/>
              <a:ahLst/>
              <a:cxnLst/>
              <a:rect l="l" t="t" r="r" b="b"/>
              <a:pathLst>
                <a:path w="1780" h="1306" extrusionOk="0">
                  <a:moveTo>
                    <a:pt x="0" y="357"/>
                  </a:moveTo>
                  <a:cubicBezTo>
                    <a:pt x="0" y="357"/>
                    <a:pt x="1542" y="1"/>
                    <a:pt x="1779" y="1306"/>
                  </a:cubicBezTo>
                  <a:cubicBezTo>
                    <a:pt x="1779" y="1306"/>
                    <a:pt x="1186" y="713"/>
                    <a:pt x="0" y="3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47"/>
            <p:cNvSpPr/>
            <p:nvPr/>
          </p:nvSpPr>
          <p:spPr>
            <a:xfrm>
              <a:off x="7564420" y="1144466"/>
              <a:ext cx="49340" cy="52860"/>
            </a:xfrm>
            <a:custGeom>
              <a:avLst/>
              <a:gdLst/>
              <a:ahLst/>
              <a:cxnLst/>
              <a:rect l="l" t="t" r="r" b="b"/>
              <a:pathLst>
                <a:path w="3322" h="3559" extrusionOk="0">
                  <a:moveTo>
                    <a:pt x="237" y="1780"/>
                  </a:moveTo>
                  <a:cubicBezTo>
                    <a:pt x="119" y="831"/>
                    <a:pt x="1424" y="0"/>
                    <a:pt x="2254" y="356"/>
                  </a:cubicBezTo>
                  <a:cubicBezTo>
                    <a:pt x="3203" y="831"/>
                    <a:pt x="3321" y="2136"/>
                    <a:pt x="2610" y="2847"/>
                  </a:cubicBezTo>
                  <a:cubicBezTo>
                    <a:pt x="1898" y="3559"/>
                    <a:pt x="593" y="3440"/>
                    <a:pt x="0" y="26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47"/>
            <p:cNvSpPr/>
            <p:nvPr/>
          </p:nvSpPr>
          <p:spPr>
            <a:xfrm>
              <a:off x="7580268" y="1147986"/>
              <a:ext cx="29972" cy="22917"/>
            </a:xfrm>
            <a:custGeom>
              <a:avLst/>
              <a:gdLst/>
              <a:ahLst/>
              <a:cxnLst/>
              <a:rect l="l" t="t" r="r" b="b"/>
              <a:pathLst>
                <a:path w="2018" h="1543" extrusionOk="0">
                  <a:moveTo>
                    <a:pt x="1" y="594"/>
                  </a:moveTo>
                  <a:cubicBezTo>
                    <a:pt x="1" y="594"/>
                    <a:pt x="475" y="1"/>
                    <a:pt x="1305" y="356"/>
                  </a:cubicBezTo>
                  <a:cubicBezTo>
                    <a:pt x="2017" y="712"/>
                    <a:pt x="1780" y="1543"/>
                    <a:pt x="1780" y="1543"/>
                  </a:cubicBezTo>
                  <a:cubicBezTo>
                    <a:pt x="1780" y="1543"/>
                    <a:pt x="1543" y="950"/>
                    <a:pt x="1068" y="594"/>
                  </a:cubicBezTo>
                  <a:cubicBezTo>
                    <a:pt x="594" y="238"/>
                    <a:pt x="1" y="594"/>
                    <a:pt x="1"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0" name="Google Shape;4390;p47"/>
          <p:cNvGrpSpPr/>
          <p:nvPr/>
        </p:nvGrpSpPr>
        <p:grpSpPr>
          <a:xfrm>
            <a:off x="12335" y="25946"/>
            <a:ext cx="377831" cy="525632"/>
            <a:chOff x="254479" y="691476"/>
            <a:chExt cx="411180" cy="586732"/>
          </a:xfrm>
        </p:grpSpPr>
        <p:sp>
          <p:nvSpPr>
            <p:cNvPr id="4391" name="Google Shape;4391;p47"/>
            <p:cNvSpPr/>
            <p:nvPr/>
          </p:nvSpPr>
          <p:spPr>
            <a:xfrm>
              <a:off x="398618" y="815891"/>
              <a:ext cx="267042" cy="268363"/>
            </a:xfrm>
            <a:custGeom>
              <a:avLst/>
              <a:gdLst/>
              <a:ahLst/>
              <a:cxnLst/>
              <a:rect l="l" t="t" r="r" b="b"/>
              <a:pathLst>
                <a:path w="23843" h="23961" extrusionOk="0">
                  <a:moveTo>
                    <a:pt x="1780" y="9845"/>
                  </a:moveTo>
                  <a:cubicBezTo>
                    <a:pt x="593" y="11862"/>
                    <a:pt x="0" y="14234"/>
                    <a:pt x="593" y="16607"/>
                  </a:cubicBezTo>
                  <a:cubicBezTo>
                    <a:pt x="1542" y="20402"/>
                    <a:pt x="5457" y="22775"/>
                    <a:pt x="9371" y="23486"/>
                  </a:cubicBezTo>
                  <a:cubicBezTo>
                    <a:pt x="12218" y="23961"/>
                    <a:pt x="15183" y="23724"/>
                    <a:pt x="17793" y="22419"/>
                  </a:cubicBezTo>
                  <a:cubicBezTo>
                    <a:pt x="21470" y="20640"/>
                    <a:pt x="23842" y="16607"/>
                    <a:pt x="23724" y="12574"/>
                  </a:cubicBezTo>
                  <a:cubicBezTo>
                    <a:pt x="23605" y="8422"/>
                    <a:pt x="20996" y="4508"/>
                    <a:pt x="17318" y="2847"/>
                  </a:cubicBezTo>
                  <a:cubicBezTo>
                    <a:pt x="10913" y="0"/>
                    <a:pt x="4982" y="4270"/>
                    <a:pt x="1780" y="9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47"/>
            <p:cNvSpPr/>
            <p:nvPr/>
          </p:nvSpPr>
          <p:spPr>
            <a:xfrm>
              <a:off x="508936" y="691476"/>
              <a:ext cx="55810" cy="59797"/>
            </a:xfrm>
            <a:custGeom>
              <a:avLst/>
              <a:gdLst/>
              <a:ahLst/>
              <a:cxnLst/>
              <a:rect l="l" t="t" r="r" b="b"/>
              <a:pathLst>
                <a:path w="4983" h="5339" extrusionOk="0">
                  <a:moveTo>
                    <a:pt x="356" y="2610"/>
                  </a:moveTo>
                  <a:cubicBezTo>
                    <a:pt x="238" y="1186"/>
                    <a:pt x="2017" y="0"/>
                    <a:pt x="3322" y="593"/>
                  </a:cubicBezTo>
                  <a:cubicBezTo>
                    <a:pt x="4627" y="1305"/>
                    <a:pt x="4982" y="3322"/>
                    <a:pt x="3915" y="4271"/>
                  </a:cubicBezTo>
                  <a:cubicBezTo>
                    <a:pt x="2847" y="5338"/>
                    <a:pt x="949" y="5101"/>
                    <a:pt x="1" y="39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47"/>
            <p:cNvSpPr/>
            <p:nvPr/>
          </p:nvSpPr>
          <p:spPr>
            <a:xfrm>
              <a:off x="417265" y="1112135"/>
              <a:ext cx="170061" cy="166074"/>
            </a:xfrm>
            <a:custGeom>
              <a:avLst/>
              <a:gdLst/>
              <a:ahLst/>
              <a:cxnLst/>
              <a:rect l="l" t="t" r="r" b="b"/>
              <a:pathLst>
                <a:path w="15184" h="14828" extrusionOk="0">
                  <a:moveTo>
                    <a:pt x="712" y="6880"/>
                  </a:moveTo>
                  <a:cubicBezTo>
                    <a:pt x="356" y="7474"/>
                    <a:pt x="0" y="8304"/>
                    <a:pt x="0" y="9134"/>
                  </a:cubicBezTo>
                  <a:cubicBezTo>
                    <a:pt x="0" y="10320"/>
                    <a:pt x="712" y="11388"/>
                    <a:pt x="1424" y="12337"/>
                  </a:cubicBezTo>
                  <a:cubicBezTo>
                    <a:pt x="2254" y="13404"/>
                    <a:pt x="3084" y="14353"/>
                    <a:pt x="4270" y="14591"/>
                  </a:cubicBezTo>
                  <a:cubicBezTo>
                    <a:pt x="5219" y="14828"/>
                    <a:pt x="6168" y="14353"/>
                    <a:pt x="7117" y="13998"/>
                  </a:cubicBezTo>
                  <a:cubicBezTo>
                    <a:pt x="8422" y="13286"/>
                    <a:pt x="9727" y="12693"/>
                    <a:pt x="11032" y="12100"/>
                  </a:cubicBezTo>
                  <a:cubicBezTo>
                    <a:pt x="12218" y="11625"/>
                    <a:pt x="13285" y="11032"/>
                    <a:pt x="13997" y="10083"/>
                  </a:cubicBezTo>
                  <a:cubicBezTo>
                    <a:pt x="15183" y="8541"/>
                    <a:pt x="14827" y="6169"/>
                    <a:pt x="13523" y="4627"/>
                  </a:cubicBezTo>
                  <a:cubicBezTo>
                    <a:pt x="9727" y="1"/>
                    <a:pt x="3440" y="2373"/>
                    <a:pt x="712" y="68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47"/>
            <p:cNvSpPr/>
            <p:nvPr/>
          </p:nvSpPr>
          <p:spPr>
            <a:xfrm>
              <a:off x="479710" y="1136050"/>
              <a:ext cx="85030" cy="41194"/>
            </a:xfrm>
            <a:custGeom>
              <a:avLst/>
              <a:gdLst/>
              <a:ahLst/>
              <a:cxnLst/>
              <a:rect l="l" t="t" r="r" b="b"/>
              <a:pathLst>
                <a:path w="7592" h="3678" extrusionOk="0">
                  <a:moveTo>
                    <a:pt x="0" y="1187"/>
                  </a:moveTo>
                  <a:cubicBezTo>
                    <a:pt x="0" y="1187"/>
                    <a:pt x="2491" y="1"/>
                    <a:pt x="4626" y="831"/>
                  </a:cubicBezTo>
                  <a:cubicBezTo>
                    <a:pt x="6880" y="1661"/>
                    <a:pt x="7592" y="3678"/>
                    <a:pt x="7592" y="3678"/>
                  </a:cubicBezTo>
                  <a:cubicBezTo>
                    <a:pt x="7592" y="3678"/>
                    <a:pt x="5694" y="119"/>
                    <a:pt x="0" y="11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47"/>
            <p:cNvSpPr/>
            <p:nvPr/>
          </p:nvSpPr>
          <p:spPr>
            <a:xfrm>
              <a:off x="570057" y="1189200"/>
              <a:ext cx="7974" cy="19936"/>
            </a:xfrm>
            <a:custGeom>
              <a:avLst/>
              <a:gdLst/>
              <a:ahLst/>
              <a:cxnLst/>
              <a:rect l="l" t="t" r="r" b="b"/>
              <a:pathLst>
                <a:path w="712" h="1780" extrusionOk="0">
                  <a:moveTo>
                    <a:pt x="237" y="0"/>
                  </a:moveTo>
                  <a:cubicBezTo>
                    <a:pt x="237" y="0"/>
                    <a:pt x="712" y="1305"/>
                    <a:pt x="0" y="1780"/>
                  </a:cubicBezTo>
                  <a:cubicBezTo>
                    <a:pt x="0" y="1780"/>
                    <a:pt x="356" y="831"/>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47"/>
            <p:cNvSpPr/>
            <p:nvPr/>
          </p:nvSpPr>
          <p:spPr>
            <a:xfrm>
              <a:off x="484978" y="834485"/>
              <a:ext cx="166074" cy="104966"/>
            </a:xfrm>
            <a:custGeom>
              <a:avLst/>
              <a:gdLst/>
              <a:ahLst/>
              <a:cxnLst/>
              <a:rect l="l" t="t" r="r" b="b"/>
              <a:pathLst>
                <a:path w="14828" h="9372" extrusionOk="0">
                  <a:moveTo>
                    <a:pt x="0" y="3085"/>
                  </a:moveTo>
                  <a:cubicBezTo>
                    <a:pt x="0" y="3085"/>
                    <a:pt x="3322" y="1"/>
                    <a:pt x="8541" y="1424"/>
                  </a:cubicBezTo>
                  <a:cubicBezTo>
                    <a:pt x="13879" y="2966"/>
                    <a:pt x="14828" y="9372"/>
                    <a:pt x="14828" y="9372"/>
                  </a:cubicBezTo>
                  <a:cubicBezTo>
                    <a:pt x="14828" y="9372"/>
                    <a:pt x="13523" y="3559"/>
                    <a:pt x="8659" y="2492"/>
                  </a:cubicBezTo>
                  <a:cubicBezTo>
                    <a:pt x="3678" y="1424"/>
                    <a:pt x="0" y="3085"/>
                    <a:pt x="0" y="30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47"/>
            <p:cNvSpPr/>
            <p:nvPr/>
          </p:nvSpPr>
          <p:spPr>
            <a:xfrm>
              <a:off x="527541" y="696786"/>
              <a:ext cx="33219" cy="25256"/>
            </a:xfrm>
            <a:custGeom>
              <a:avLst/>
              <a:gdLst/>
              <a:ahLst/>
              <a:cxnLst/>
              <a:rect l="l" t="t" r="r" b="b"/>
              <a:pathLst>
                <a:path w="2966" h="2255" extrusionOk="0">
                  <a:moveTo>
                    <a:pt x="0" y="831"/>
                  </a:moveTo>
                  <a:cubicBezTo>
                    <a:pt x="0" y="831"/>
                    <a:pt x="712" y="1"/>
                    <a:pt x="1779" y="475"/>
                  </a:cubicBezTo>
                  <a:cubicBezTo>
                    <a:pt x="2966" y="1068"/>
                    <a:pt x="2491" y="2255"/>
                    <a:pt x="2491" y="2255"/>
                  </a:cubicBezTo>
                  <a:cubicBezTo>
                    <a:pt x="2491" y="2255"/>
                    <a:pt x="2135" y="1306"/>
                    <a:pt x="1424" y="831"/>
                  </a:cubicBezTo>
                  <a:cubicBezTo>
                    <a:pt x="712" y="357"/>
                    <a:pt x="0" y="831"/>
                    <a:pt x="0"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47"/>
            <p:cNvSpPr/>
            <p:nvPr/>
          </p:nvSpPr>
          <p:spPr>
            <a:xfrm>
              <a:off x="254479" y="728208"/>
              <a:ext cx="54477" cy="59797"/>
            </a:xfrm>
            <a:custGeom>
              <a:avLst/>
              <a:gdLst/>
              <a:ahLst/>
              <a:cxnLst/>
              <a:rect l="l" t="t" r="r" b="b"/>
              <a:pathLst>
                <a:path w="4864" h="5339" extrusionOk="0">
                  <a:moveTo>
                    <a:pt x="356" y="2729"/>
                  </a:moveTo>
                  <a:cubicBezTo>
                    <a:pt x="119" y="1306"/>
                    <a:pt x="2017" y="1"/>
                    <a:pt x="3322" y="713"/>
                  </a:cubicBezTo>
                  <a:cubicBezTo>
                    <a:pt x="4627" y="1306"/>
                    <a:pt x="4864" y="3322"/>
                    <a:pt x="3796" y="4390"/>
                  </a:cubicBezTo>
                  <a:cubicBezTo>
                    <a:pt x="2729" y="5339"/>
                    <a:pt x="831" y="5101"/>
                    <a:pt x="1" y="40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47"/>
            <p:cNvSpPr/>
            <p:nvPr/>
          </p:nvSpPr>
          <p:spPr>
            <a:xfrm>
              <a:off x="271751" y="733529"/>
              <a:ext cx="33230" cy="25245"/>
            </a:xfrm>
            <a:custGeom>
              <a:avLst/>
              <a:gdLst/>
              <a:ahLst/>
              <a:cxnLst/>
              <a:rect l="l" t="t" r="r" b="b"/>
              <a:pathLst>
                <a:path w="2967" h="2254" extrusionOk="0">
                  <a:moveTo>
                    <a:pt x="1" y="831"/>
                  </a:moveTo>
                  <a:cubicBezTo>
                    <a:pt x="1" y="831"/>
                    <a:pt x="712" y="0"/>
                    <a:pt x="1898" y="593"/>
                  </a:cubicBezTo>
                  <a:cubicBezTo>
                    <a:pt x="2966" y="1068"/>
                    <a:pt x="2492" y="2254"/>
                    <a:pt x="2492" y="2254"/>
                  </a:cubicBezTo>
                  <a:cubicBezTo>
                    <a:pt x="2492" y="2254"/>
                    <a:pt x="2136" y="1424"/>
                    <a:pt x="1424" y="949"/>
                  </a:cubicBezTo>
                  <a:cubicBezTo>
                    <a:pt x="831" y="356"/>
                    <a:pt x="1" y="831"/>
                    <a:pt x="1"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Text, letter&#10;&#10;Description automatically generated">
            <a:extLst>
              <a:ext uri="{FF2B5EF4-FFF2-40B4-BE49-F238E27FC236}">
                <a16:creationId xmlns:a16="http://schemas.microsoft.com/office/drawing/2014/main" id="{D96173E2-084D-4957-93D8-57A917300BCF}"/>
              </a:ext>
            </a:extLst>
          </p:cNvPr>
          <p:cNvPicPr>
            <a:picLocks noChangeAspect="1"/>
          </p:cNvPicPr>
          <p:nvPr/>
        </p:nvPicPr>
        <p:blipFill rotWithShape="1">
          <a:blip r:embed="rId8"/>
          <a:srcRect l="10138" t="4975" r="28735" b="31470"/>
          <a:stretch/>
        </p:blipFill>
        <p:spPr>
          <a:xfrm>
            <a:off x="2969015" y="137405"/>
            <a:ext cx="3269213" cy="48080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ext, letter&#10;&#10;Description automatically generated">
            <a:extLst>
              <a:ext uri="{FF2B5EF4-FFF2-40B4-BE49-F238E27FC236}">
                <a16:creationId xmlns:a16="http://schemas.microsoft.com/office/drawing/2014/main" id="{8F06DFD1-A62E-4424-AC2C-04F6BD8E6B87}"/>
              </a:ext>
            </a:extLst>
          </p:cNvPr>
          <p:cNvPicPr>
            <a:picLocks noChangeAspect="1"/>
          </p:cNvPicPr>
          <p:nvPr/>
        </p:nvPicPr>
        <p:blipFill rotWithShape="1">
          <a:blip r:embed="rId9"/>
          <a:srcRect l="9479" t="4437" r="15633" b="17483"/>
          <a:stretch/>
        </p:blipFill>
        <p:spPr>
          <a:xfrm rot="556610">
            <a:off x="5515187" y="303306"/>
            <a:ext cx="3196461" cy="4714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Table&#10;&#10;Description automatically generated">
            <a:extLst>
              <a:ext uri="{FF2B5EF4-FFF2-40B4-BE49-F238E27FC236}">
                <a16:creationId xmlns:a16="http://schemas.microsoft.com/office/drawing/2014/main" id="{238FEC05-F46B-45C4-AA2C-553844D233E8}"/>
              </a:ext>
            </a:extLst>
          </p:cNvPr>
          <p:cNvPicPr>
            <a:picLocks noChangeAspect="1"/>
          </p:cNvPicPr>
          <p:nvPr/>
        </p:nvPicPr>
        <p:blipFill rotWithShape="1">
          <a:blip r:embed="rId10"/>
          <a:srcRect l="2739"/>
          <a:stretch/>
        </p:blipFill>
        <p:spPr>
          <a:xfrm rot="21267389">
            <a:off x="354338" y="191766"/>
            <a:ext cx="3290020" cy="4659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82A5116F-9619-4D01-AF01-FB83C3F3A25D}"/>
              </a:ext>
            </a:extLst>
          </p:cNvPr>
          <p:cNvSpPr txBox="1"/>
          <p:nvPr/>
        </p:nvSpPr>
        <p:spPr>
          <a:xfrm>
            <a:off x="3788292" y="1816568"/>
            <a:ext cx="1008528" cy="523220"/>
          </a:xfrm>
          <a:custGeom>
            <a:avLst/>
            <a:gdLst>
              <a:gd name="connsiteX0" fmla="*/ 0 w 1008528"/>
              <a:gd name="connsiteY0" fmla="*/ 0 h 523220"/>
              <a:gd name="connsiteX1" fmla="*/ 524435 w 1008528"/>
              <a:gd name="connsiteY1" fmla="*/ 0 h 523220"/>
              <a:gd name="connsiteX2" fmla="*/ 1008528 w 1008528"/>
              <a:gd name="connsiteY2" fmla="*/ 0 h 523220"/>
              <a:gd name="connsiteX3" fmla="*/ 1008528 w 1008528"/>
              <a:gd name="connsiteY3" fmla="*/ 523220 h 523220"/>
              <a:gd name="connsiteX4" fmla="*/ 504264 w 1008528"/>
              <a:gd name="connsiteY4" fmla="*/ 523220 h 523220"/>
              <a:gd name="connsiteX5" fmla="*/ 0 w 1008528"/>
              <a:gd name="connsiteY5" fmla="*/ 523220 h 523220"/>
              <a:gd name="connsiteX6" fmla="*/ 0 w 1008528"/>
              <a:gd name="connsiteY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8528" h="523220" fill="none" extrusionOk="0">
                <a:moveTo>
                  <a:pt x="0" y="0"/>
                </a:moveTo>
                <a:cubicBezTo>
                  <a:pt x="165914" y="-43987"/>
                  <a:pt x="269052" y="24581"/>
                  <a:pt x="524435" y="0"/>
                </a:cubicBezTo>
                <a:cubicBezTo>
                  <a:pt x="779819" y="-24581"/>
                  <a:pt x="877150" y="49450"/>
                  <a:pt x="1008528" y="0"/>
                </a:cubicBezTo>
                <a:cubicBezTo>
                  <a:pt x="1042362" y="131013"/>
                  <a:pt x="980493" y="413637"/>
                  <a:pt x="1008528" y="523220"/>
                </a:cubicBezTo>
                <a:cubicBezTo>
                  <a:pt x="804409" y="565280"/>
                  <a:pt x="667923" y="507430"/>
                  <a:pt x="504264" y="523220"/>
                </a:cubicBezTo>
                <a:cubicBezTo>
                  <a:pt x="340605" y="539010"/>
                  <a:pt x="145573" y="476581"/>
                  <a:pt x="0" y="523220"/>
                </a:cubicBezTo>
                <a:cubicBezTo>
                  <a:pt x="-21529" y="367402"/>
                  <a:pt x="40866" y="154357"/>
                  <a:pt x="0" y="0"/>
                </a:cubicBezTo>
                <a:close/>
              </a:path>
              <a:path w="1008528" h="523220" stroke="0" extrusionOk="0">
                <a:moveTo>
                  <a:pt x="0" y="0"/>
                </a:moveTo>
                <a:cubicBezTo>
                  <a:pt x="191209" y="-1975"/>
                  <a:pt x="294292" y="20194"/>
                  <a:pt x="494179" y="0"/>
                </a:cubicBezTo>
                <a:cubicBezTo>
                  <a:pt x="694066" y="-20194"/>
                  <a:pt x="778256" y="46302"/>
                  <a:pt x="1008528" y="0"/>
                </a:cubicBezTo>
                <a:cubicBezTo>
                  <a:pt x="1045415" y="191470"/>
                  <a:pt x="992401" y="268887"/>
                  <a:pt x="1008528" y="523220"/>
                </a:cubicBezTo>
                <a:cubicBezTo>
                  <a:pt x="852042" y="546671"/>
                  <a:pt x="672479" y="478789"/>
                  <a:pt x="504264" y="523220"/>
                </a:cubicBezTo>
                <a:cubicBezTo>
                  <a:pt x="336049" y="567651"/>
                  <a:pt x="103822" y="503022"/>
                  <a:pt x="0" y="523220"/>
                </a:cubicBezTo>
                <a:cubicBezTo>
                  <a:pt x="-62349" y="418151"/>
                  <a:pt x="34890" y="117754"/>
                  <a:pt x="0" y="0"/>
                </a:cubicBezTo>
                <a:close/>
              </a:path>
            </a:pathLst>
          </a:custGeom>
          <a:solidFill>
            <a:schemeClr val="accent6"/>
          </a:solidFill>
          <a:ln>
            <a:solidFill>
              <a:schemeClr val="tx1"/>
            </a:solidFill>
            <a:extLst>
              <a:ext uri="{C807C97D-BFC1-408E-A445-0C87EB9F89A2}">
                <ask:lineSketchStyleProps xmlns:ask="http://schemas.microsoft.com/office/drawing/2018/sketchyshapes" sd="3448236727">
                  <a:prstGeom prst="rect">
                    <a:avLst/>
                  </a:prstGeom>
                  <ask:type>
                    <ask:lineSketchScribble/>
                  </ask:type>
                </ask:lineSketchStyleProps>
              </a:ext>
            </a:extLst>
          </a:ln>
        </p:spPr>
        <p:txBody>
          <a:bodyPr wrap="square" rtlCol="0">
            <a:spAutoFit/>
          </a:bodyPr>
          <a:lstStyle/>
          <a:p>
            <a:r>
              <a:rPr lang="en-GB">
                <a:solidFill>
                  <a:schemeClr val="bg2">
                    <a:lumMod val="75000"/>
                  </a:schemeClr>
                </a:solidFill>
                <a:latin typeface="Architects Daughter" pitchFamily="2" charset="0"/>
              </a:rPr>
              <a:t>Equipment needed</a:t>
            </a:r>
          </a:p>
        </p:txBody>
      </p:sp>
      <p:pic>
        <p:nvPicPr>
          <p:cNvPr id="14" name="Graphic 13">
            <a:extLst>
              <a:ext uri="{FF2B5EF4-FFF2-40B4-BE49-F238E27FC236}">
                <a16:creationId xmlns:a16="http://schemas.microsoft.com/office/drawing/2014/main" id="{56199104-126B-497C-970F-3ACF0CDC5975}"/>
              </a:ext>
            </a:extLst>
          </p:cNvPr>
          <p:cNvPicPr>
            <a:picLocks noChangeAspect="1"/>
          </p:cNvPicPr>
          <p:nvPr/>
        </p:nvPicPr>
        <p:blipFill>
          <a:blip r:embed="rId11">
            <a:extLst>
              <a:ext uri="{96DAC541-7B7A-43D3-8B79-37D633B846F1}">
                <asvg:svgBlip xmlns:asvg="http://schemas.microsoft.com/office/drawing/2016/SVG/main" r:embed="rId12"/>
              </a:ext>
              <a:ext uri="{837473B0-CC2E-450A-ABE3-18F120FF3D39}">
                <a1611:picAttrSrcUrl xmlns:a1611="http://schemas.microsoft.com/office/drawing/2016/11/main" r:id="rId13"/>
              </a:ext>
            </a:extLst>
          </a:blip>
          <a:stretch>
            <a:fillRect/>
          </a:stretch>
        </p:blipFill>
        <p:spPr>
          <a:xfrm rot="9094601">
            <a:off x="3461635" y="1502784"/>
            <a:ext cx="592471" cy="476825"/>
          </a:xfrm>
          <a:prstGeom prst="rect">
            <a:avLst/>
          </a:prstGeom>
        </p:spPr>
      </p:pic>
      <p:pic>
        <p:nvPicPr>
          <p:cNvPr id="17" name="Picture 16" descr="Table&#10;&#10;Description automatically generated with low confidence">
            <a:extLst>
              <a:ext uri="{FF2B5EF4-FFF2-40B4-BE49-F238E27FC236}">
                <a16:creationId xmlns:a16="http://schemas.microsoft.com/office/drawing/2014/main" id="{BB984736-99AD-47E0-9ADD-BF7E272DA1D6}"/>
              </a:ext>
            </a:extLst>
          </p:cNvPr>
          <p:cNvPicPr>
            <a:picLocks noChangeAspect="1"/>
          </p:cNvPicPr>
          <p:nvPr/>
        </p:nvPicPr>
        <p:blipFill rotWithShape="1">
          <a:blip r:embed="rId14"/>
          <a:srcRect l="3918" t="2592" r="3526" b="1820"/>
          <a:stretch/>
        </p:blipFill>
        <p:spPr>
          <a:xfrm>
            <a:off x="2691167" y="102450"/>
            <a:ext cx="3377082" cy="4803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Text&#10;&#10;Description automatically generated">
            <a:extLst>
              <a:ext uri="{FF2B5EF4-FFF2-40B4-BE49-F238E27FC236}">
                <a16:creationId xmlns:a16="http://schemas.microsoft.com/office/drawing/2014/main" id="{07443ED7-31A9-42E7-B279-14542A313367}"/>
              </a:ext>
            </a:extLst>
          </p:cNvPr>
          <p:cNvPicPr>
            <a:picLocks noChangeAspect="1"/>
          </p:cNvPicPr>
          <p:nvPr/>
        </p:nvPicPr>
        <p:blipFill rotWithShape="1">
          <a:blip r:embed="rId15"/>
          <a:srcRect t="2470"/>
          <a:stretch/>
        </p:blipFill>
        <p:spPr>
          <a:xfrm rot="625112">
            <a:off x="5098347" y="312389"/>
            <a:ext cx="3610107" cy="4849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 name="TextBox 38">
            <a:extLst>
              <a:ext uri="{FF2B5EF4-FFF2-40B4-BE49-F238E27FC236}">
                <a16:creationId xmlns:a16="http://schemas.microsoft.com/office/drawing/2014/main" id="{1A9D1878-0859-4EED-83D7-B0E6C1526E82}"/>
              </a:ext>
            </a:extLst>
          </p:cNvPr>
          <p:cNvSpPr txBox="1"/>
          <p:nvPr/>
        </p:nvSpPr>
        <p:spPr>
          <a:xfrm>
            <a:off x="376743" y="1359418"/>
            <a:ext cx="1438610" cy="600164"/>
          </a:xfrm>
          <a:custGeom>
            <a:avLst/>
            <a:gdLst>
              <a:gd name="connsiteX0" fmla="*/ 0 w 1438610"/>
              <a:gd name="connsiteY0" fmla="*/ 0 h 600164"/>
              <a:gd name="connsiteX1" fmla="*/ 450764 w 1438610"/>
              <a:gd name="connsiteY1" fmla="*/ 0 h 600164"/>
              <a:gd name="connsiteX2" fmla="*/ 887143 w 1438610"/>
              <a:gd name="connsiteY2" fmla="*/ 0 h 600164"/>
              <a:gd name="connsiteX3" fmla="*/ 1438610 w 1438610"/>
              <a:gd name="connsiteY3" fmla="*/ 0 h 600164"/>
              <a:gd name="connsiteX4" fmla="*/ 1438610 w 1438610"/>
              <a:gd name="connsiteY4" fmla="*/ 300082 h 600164"/>
              <a:gd name="connsiteX5" fmla="*/ 1438610 w 1438610"/>
              <a:gd name="connsiteY5" fmla="*/ 600164 h 600164"/>
              <a:gd name="connsiteX6" fmla="*/ 959073 w 1438610"/>
              <a:gd name="connsiteY6" fmla="*/ 600164 h 600164"/>
              <a:gd name="connsiteX7" fmla="*/ 493923 w 1438610"/>
              <a:gd name="connsiteY7" fmla="*/ 600164 h 600164"/>
              <a:gd name="connsiteX8" fmla="*/ 0 w 1438610"/>
              <a:gd name="connsiteY8" fmla="*/ 600164 h 600164"/>
              <a:gd name="connsiteX9" fmla="*/ 0 w 1438610"/>
              <a:gd name="connsiteY9" fmla="*/ 300082 h 600164"/>
              <a:gd name="connsiteX10" fmla="*/ 0 w 1438610"/>
              <a:gd name="connsiteY10" fmla="*/ 0 h 6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8610" h="600164" fill="none" extrusionOk="0">
                <a:moveTo>
                  <a:pt x="0" y="0"/>
                </a:moveTo>
                <a:cubicBezTo>
                  <a:pt x="111808" y="-20355"/>
                  <a:pt x="264310" y="27177"/>
                  <a:pt x="450764" y="0"/>
                </a:cubicBezTo>
                <a:cubicBezTo>
                  <a:pt x="637218" y="-27177"/>
                  <a:pt x="771484" y="32087"/>
                  <a:pt x="887143" y="0"/>
                </a:cubicBezTo>
                <a:cubicBezTo>
                  <a:pt x="1002802" y="-32087"/>
                  <a:pt x="1302327" y="22915"/>
                  <a:pt x="1438610" y="0"/>
                </a:cubicBezTo>
                <a:cubicBezTo>
                  <a:pt x="1466945" y="68558"/>
                  <a:pt x="1408730" y="160195"/>
                  <a:pt x="1438610" y="300082"/>
                </a:cubicBezTo>
                <a:cubicBezTo>
                  <a:pt x="1468490" y="439969"/>
                  <a:pt x="1405120" y="536610"/>
                  <a:pt x="1438610" y="600164"/>
                </a:cubicBezTo>
                <a:cubicBezTo>
                  <a:pt x="1300743" y="629697"/>
                  <a:pt x="1121973" y="555533"/>
                  <a:pt x="959073" y="600164"/>
                </a:cubicBezTo>
                <a:cubicBezTo>
                  <a:pt x="796173" y="644795"/>
                  <a:pt x="705455" y="579253"/>
                  <a:pt x="493923" y="600164"/>
                </a:cubicBezTo>
                <a:cubicBezTo>
                  <a:pt x="282391" y="621075"/>
                  <a:pt x="220353" y="566659"/>
                  <a:pt x="0" y="600164"/>
                </a:cubicBezTo>
                <a:cubicBezTo>
                  <a:pt x="-1781" y="461764"/>
                  <a:pt x="32868" y="389566"/>
                  <a:pt x="0" y="300082"/>
                </a:cubicBezTo>
                <a:cubicBezTo>
                  <a:pt x="-32868" y="210598"/>
                  <a:pt x="29710" y="105933"/>
                  <a:pt x="0" y="0"/>
                </a:cubicBezTo>
                <a:close/>
              </a:path>
              <a:path w="1438610" h="600164" stroke="0" extrusionOk="0">
                <a:moveTo>
                  <a:pt x="0" y="0"/>
                </a:moveTo>
                <a:cubicBezTo>
                  <a:pt x="203907" y="-15993"/>
                  <a:pt x="357176" y="8204"/>
                  <a:pt x="465151" y="0"/>
                </a:cubicBezTo>
                <a:cubicBezTo>
                  <a:pt x="573126" y="-8204"/>
                  <a:pt x="799809" y="11207"/>
                  <a:pt x="944687" y="0"/>
                </a:cubicBezTo>
                <a:cubicBezTo>
                  <a:pt x="1089565" y="-11207"/>
                  <a:pt x="1197332" y="12519"/>
                  <a:pt x="1438610" y="0"/>
                </a:cubicBezTo>
                <a:cubicBezTo>
                  <a:pt x="1470774" y="100481"/>
                  <a:pt x="1424078" y="175266"/>
                  <a:pt x="1438610" y="282077"/>
                </a:cubicBezTo>
                <a:cubicBezTo>
                  <a:pt x="1453142" y="388888"/>
                  <a:pt x="1410592" y="449246"/>
                  <a:pt x="1438610" y="600164"/>
                </a:cubicBezTo>
                <a:cubicBezTo>
                  <a:pt x="1258218" y="643797"/>
                  <a:pt x="1075981" y="590749"/>
                  <a:pt x="944687" y="600164"/>
                </a:cubicBezTo>
                <a:cubicBezTo>
                  <a:pt x="813393" y="609579"/>
                  <a:pt x="575594" y="568682"/>
                  <a:pt x="436378" y="600164"/>
                </a:cubicBezTo>
                <a:cubicBezTo>
                  <a:pt x="297162" y="631646"/>
                  <a:pt x="161920" y="563316"/>
                  <a:pt x="0" y="600164"/>
                </a:cubicBezTo>
                <a:cubicBezTo>
                  <a:pt x="-28624" y="528956"/>
                  <a:pt x="32968" y="371991"/>
                  <a:pt x="0" y="294080"/>
                </a:cubicBezTo>
                <a:cubicBezTo>
                  <a:pt x="-32968" y="216169"/>
                  <a:pt x="9951" y="145575"/>
                  <a:pt x="0" y="0"/>
                </a:cubicBezTo>
                <a:close/>
              </a:path>
            </a:pathLst>
          </a:custGeom>
          <a:solidFill>
            <a:schemeClr val="accent6"/>
          </a:solidFill>
          <a:ln>
            <a:solidFill>
              <a:schemeClr val="tx1"/>
            </a:solidFill>
            <a:extLst>
              <a:ext uri="{C807C97D-BFC1-408E-A445-0C87EB9F89A2}">
                <ask:lineSketchStyleProps xmlns:ask="http://schemas.microsoft.com/office/drawing/2018/sketchyshapes" sd="3448236727">
                  <a:prstGeom prst="rect">
                    <a:avLst/>
                  </a:prstGeom>
                  <ask:type>
                    <ask:lineSketchScribble/>
                  </ask:type>
                </ask:lineSketchStyleProps>
              </a:ext>
            </a:extLst>
          </a:ln>
        </p:spPr>
        <p:txBody>
          <a:bodyPr wrap="square" rtlCol="0">
            <a:spAutoFit/>
          </a:bodyPr>
          <a:lstStyle/>
          <a:p>
            <a:r>
              <a:rPr lang="en-GB" sz="1100">
                <a:solidFill>
                  <a:schemeClr val="bg2">
                    <a:lumMod val="75000"/>
                  </a:schemeClr>
                </a:solidFill>
                <a:latin typeface="Architects Daughter" pitchFamily="2" charset="0"/>
              </a:rPr>
              <a:t>Calculate time required for each step</a:t>
            </a:r>
          </a:p>
        </p:txBody>
      </p:sp>
      <p:pic>
        <p:nvPicPr>
          <p:cNvPr id="40" name="Graphic 39">
            <a:extLst>
              <a:ext uri="{FF2B5EF4-FFF2-40B4-BE49-F238E27FC236}">
                <a16:creationId xmlns:a16="http://schemas.microsoft.com/office/drawing/2014/main" id="{E9103347-7B34-4305-90F0-60C89F80FA9C}"/>
              </a:ext>
            </a:extLst>
          </p:cNvPr>
          <p:cNvPicPr>
            <a:picLocks noChangeAspect="1"/>
          </p:cNvPicPr>
          <p:nvPr/>
        </p:nvPicPr>
        <p:blipFill>
          <a:blip r:embed="rId11">
            <a:extLst>
              <a:ext uri="{96DAC541-7B7A-43D3-8B79-37D633B846F1}">
                <asvg:svgBlip xmlns:asvg="http://schemas.microsoft.com/office/drawing/2016/SVG/main" r:embed="rId12"/>
              </a:ext>
              <a:ext uri="{837473B0-CC2E-450A-ABE3-18F120FF3D39}">
                <a1611:picAttrSrcUrl xmlns:a1611="http://schemas.microsoft.com/office/drawing/2016/11/main" r:id="rId13"/>
              </a:ext>
            </a:extLst>
          </a:blip>
          <a:stretch>
            <a:fillRect/>
          </a:stretch>
        </p:blipFill>
        <p:spPr>
          <a:xfrm rot="6184286">
            <a:off x="360068" y="1898057"/>
            <a:ext cx="592471" cy="476825"/>
          </a:xfrm>
          <a:prstGeom prst="rect">
            <a:avLst/>
          </a:prstGeom>
        </p:spPr>
      </p:pic>
      <p:sp>
        <p:nvSpPr>
          <p:cNvPr id="41" name="TextBox 40">
            <a:extLst>
              <a:ext uri="{FF2B5EF4-FFF2-40B4-BE49-F238E27FC236}">
                <a16:creationId xmlns:a16="http://schemas.microsoft.com/office/drawing/2014/main" id="{37F217DF-2C8C-40A9-B8CE-7FB9336E992A}"/>
              </a:ext>
            </a:extLst>
          </p:cNvPr>
          <p:cNvSpPr txBox="1"/>
          <p:nvPr/>
        </p:nvSpPr>
        <p:spPr>
          <a:xfrm>
            <a:off x="6028325" y="1464824"/>
            <a:ext cx="1438610" cy="430887"/>
          </a:xfrm>
          <a:custGeom>
            <a:avLst/>
            <a:gdLst>
              <a:gd name="connsiteX0" fmla="*/ 0 w 1438610"/>
              <a:gd name="connsiteY0" fmla="*/ 0 h 430887"/>
              <a:gd name="connsiteX1" fmla="*/ 508309 w 1438610"/>
              <a:gd name="connsiteY1" fmla="*/ 0 h 430887"/>
              <a:gd name="connsiteX2" fmla="*/ 987846 w 1438610"/>
              <a:gd name="connsiteY2" fmla="*/ 0 h 430887"/>
              <a:gd name="connsiteX3" fmla="*/ 1438610 w 1438610"/>
              <a:gd name="connsiteY3" fmla="*/ 0 h 430887"/>
              <a:gd name="connsiteX4" fmla="*/ 1438610 w 1438610"/>
              <a:gd name="connsiteY4" fmla="*/ 430887 h 430887"/>
              <a:gd name="connsiteX5" fmla="*/ 959073 w 1438610"/>
              <a:gd name="connsiteY5" fmla="*/ 430887 h 430887"/>
              <a:gd name="connsiteX6" fmla="*/ 508309 w 1438610"/>
              <a:gd name="connsiteY6" fmla="*/ 430887 h 430887"/>
              <a:gd name="connsiteX7" fmla="*/ 0 w 1438610"/>
              <a:gd name="connsiteY7" fmla="*/ 430887 h 430887"/>
              <a:gd name="connsiteX8" fmla="*/ 0 w 1438610"/>
              <a:gd name="connsiteY8"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8610" h="430887" fill="none" extrusionOk="0">
                <a:moveTo>
                  <a:pt x="0" y="0"/>
                </a:moveTo>
                <a:cubicBezTo>
                  <a:pt x="218697" y="-58879"/>
                  <a:pt x="254350" y="12039"/>
                  <a:pt x="508309" y="0"/>
                </a:cubicBezTo>
                <a:cubicBezTo>
                  <a:pt x="762268" y="-12039"/>
                  <a:pt x="838469" y="56549"/>
                  <a:pt x="987846" y="0"/>
                </a:cubicBezTo>
                <a:cubicBezTo>
                  <a:pt x="1137223" y="-56549"/>
                  <a:pt x="1252156" y="27177"/>
                  <a:pt x="1438610" y="0"/>
                </a:cubicBezTo>
                <a:cubicBezTo>
                  <a:pt x="1466708" y="108297"/>
                  <a:pt x="1392409" y="283711"/>
                  <a:pt x="1438610" y="430887"/>
                </a:cubicBezTo>
                <a:cubicBezTo>
                  <a:pt x="1278752" y="440194"/>
                  <a:pt x="1175422" y="399239"/>
                  <a:pt x="959073" y="430887"/>
                </a:cubicBezTo>
                <a:cubicBezTo>
                  <a:pt x="742724" y="462535"/>
                  <a:pt x="658737" y="424571"/>
                  <a:pt x="508309" y="430887"/>
                </a:cubicBezTo>
                <a:cubicBezTo>
                  <a:pt x="357881" y="437203"/>
                  <a:pt x="121768" y="417283"/>
                  <a:pt x="0" y="430887"/>
                </a:cubicBezTo>
                <a:cubicBezTo>
                  <a:pt x="-31084" y="254232"/>
                  <a:pt x="10295" y="186178"/>
                  <a:pt x="0" y="0"/>
                </a:cubicBezTo>
                <a:close/>
              </a:path>
              <a:path w="1438610" h="430887" stroke="0" extrusionOk="0">
                <a:moveTo>
                  <a:pt x="0" y="0"/>
                </a:moveTo>
                <a:cubicBezTo>
                  <a:pt x="203907" y="-15993"/>
                  <a:pt x="357176" y="8204"/>
                  <a:pt x="465151" y="0"/>
                </a:cubicBezTo>
                <a:cubicBezTo>
                  <a:pt x="573126" y="-8204"/>
                  <a:pt x="799809" y="11207"/>
                  <a:pt x="944687" y="0"/>
                </a:cubicBezTo>
                <a:cubicBezTo>
                  <a:pt x="1089565" y="-11207"/>
                  <a:pt x="1197332" y="12519"/>
                  <a:pt x="1438610" y="0"/>
                </a:cubicBezTo>
                <a:cubicBezTo>
                  <a:pt x="1460984" y="143908"/>
                  <a:pt x="1421543" y="238006"/>
                  <a:pt x="1438610" y="430887"/>
                </a:cubicBezTo>
                <a:cubicBezTo>
                  <a:pt x="1320534" y="475580"/>
                  <a:pt x="1207596" y="384475"/>
                  <a:pt x="1002232" y="430887"/>
                </a:cubicBezTo>
                <a:cubicBezTo>
                  <a:pt x="796868" y="477299"/>
                  <a:pt x="639603" y="421472"/>
                  <a:pt x="508309" y="430887"/>
                </a:cubicBezTo>
                <a:cubicBezTo>
                  <a:pt x="377015" y="440302"/>
                  <a:pt x="139216" y="399405"/>
                  <a:pt x="0" y="430887"/>
                </a:cubicBezTo>
                <a:cubicBezTo>
                  <a:pt x="-34434" y="241647"/>
                  <a:pt x="51284" y="110770"/>
                  <a:pt x="0" y="0"/>
                </a:cubicBezTo>
                <a:close/>
              </a:path>
            </a:pathLst>
          </a:custGeom>
          <a:solidFill>
            <a:schemeClr val="accent6"/>
          </a:solidFill>
          <a:ln>
            <a:solidFill>
              <a:schemeClr val="tx1"/>
            </a:solidFill>
            <a:extLst>
              <a:ext uri="{C807C97D-BFC1-408E-A445-0C87EB9F89A2}">
                <ask:lineSketchStyleProps xmlns:ask="http://schemas.microsoft.com/office/drawing/2018/sketchyshapes" sd="3448236727">
                  <a:prstGeom prst="rect">
                    <a:avLst/>
                  </a:prstGeom>
                  <ask:type>
                    <ask:lineSketchScribble/>
                  </ask:type>
                </ask:lineSketchStyleProps>
              </a:ext>
            </a:extLst>
          </a:ln>
        </p:spPr>
        <p:txBody>
          <a:bodyPr wrap="square" rtlCol="0">
            <a:spAutoFit/>
          </a:bodyPr>
          <a:lstStyle/>
          <a:p>
            <a:r>
              <a:rPr lang="en-GB" sz="1100">
                <a:solidFill>
                  <a:schemeClr val="bg2">
                    <a:lumMod val="75000"/>
                  </a:schemeClr>
                </a:solidFill>
                <a:latin typeface="Architects Daughter" pitchFamily="2" charset="0"/>
              </a:rPr>
              <a:t>Work out order of steps</a:t>
            </a:r>
          </a:p>
        </p:txBody>
      </p:sp>
      <p:pic>
        <p:nvPicPr>
          <p:cNvPr id="42" name="Graphic 41">
            <a:extLst>
              <a:ext uri="{FF2B5EF4-FFF2-40B4-BE49-F238E27FC236}">
                <a16:creationId xmlns:a16="http://schemas.microsoft.com/office/drawing/2014/main" id="{99DBDAB7-16F5-4637-9050-3A1ED26F35BA}"/>
              </a:ext>
            </a:extLst>
          </p:cNvPr>
          <p:cNvPicPr>
            <a:picLocks noChangeAspect="1"/>
          </p:cNvPicPr>
          <p:nvPr/>
        </p:nvPicPr>
        <p:blipFill>
          <a:blip r:embed="rId11">
            <a:extLst>
              <a:ext uri="{96DAC541-7B7A-43D3-8B79-37D633B846F1}">
                <asvg:svgBlip xmlns:asvg="http://schemas.microsoft.com/office/drawing/2016/SVG/main" r:embed="rId12"/>
              </a:ext>
              <a:ext uri="{837473B0-CC2E-450A-ABE3-18F120FF3D39}">
                <a1611:picAttrSrcUrl xmlns:a1611="http://schemas.microsoft.com/office/drawing/2016/11/main" r:id="rId13"/>
              </a:ext>
            </a:extLst>
          </a:blip>
          <a:stretch>
            <a:fillRect/>
          </a:stretch>
        </p:blipFill>
        <p:spPr>
          <a:xfrm rot="6735769">
            <a:off x="5115581" y="1694431"/>
            <a:ext cx="794895" cy="402561"/>
          </a:xfrm>
          <a:prstGeom prst="rect">
            <a:avLst/>
          </a:prstGeom>
        </p:spPr>
      </p:pic>
      <p:sp>
        <p:nvSpPr>
          <p:cNvPr id="43" name="TextBox 42">
            <a:extLst>
              <a:ext uri="{FF2B5EF4-FFF2-40B4-BE49-F238E27FC236}">
                <a16:creationId xmlns:a16="http://schemas.microsoft.com/office/drawing/2014/main" id="{5C58C978-AB57-4DC4-9EA7-270EDA1AE551}"/>
              </a:ext>
            </a:extLst>
          </p:cNvPr>
          <p:cNvSpPr txBox="1"/>
          <p:nvPr/>
        </p:nvSpPr>
        <p:spPr>
          <a:xfrm>
            <a:off x="3121382" y="4556253"/>
            <a:ext cx="1675438" cy="600164"/>
          </a:xfrm>
          <a:custGeom>
            <a:avLst/>
            <a:gdLst>
              <a:gd name="connsiteX0" fmla="*/ 0 w 1675438"/>
              <a:gd name="connsiteY0" fmla="*/ 0 h 600164"/>
              <a:gd name="connsiteX1" fmla="*/ 524971 w 1675438"/>
              <a:gd name="connsiteY1" fmla="*/ 0 h 600164"/>
              <a:gd name="connsiteX2" fmla="*/ 1033187 w 1675438"/>
              <a:gd name="connsiteY2" fmla="*/ 0 h 600164"/>
              <a:gd name="connsiteX3" fmla="*/ 1675438 w 1675438"/>
              <a:gd name="connsiteY3" fmla="*/ 0 h 600164"/>
              <a:gd name="connsiteX4" fmla="*/ 1675438 w 1675438"/>
              <a:gd name="connsiteY4" fmla="*/ 300082 h 600164"/>
              <a:gd name="connsiteX5" fmla="*/ 1675438 w 1675438"/>
              <a:gd name="connsiteY5" fmla="*/ 600164 h 600164"/>
              <a:gd name="connsiteX6" fmla="*/ 1116959 w 1675438"/>
              <a:gd name="connsiteY6" fmla="*/ 600164 h 600164"/>
              <a:gd name="connsiteX7" fmla="*/ 575234 w 1675438"/>
              <a:gd name="connsiteY7" fmla="*/ 600164 h 600164"/>
              <a:gd name="connsiteX8" fmla="*/ 0 w 1675438"/>
              <a:gd name="connsiteY8" fmla="*/ 600164 h 600164"/>
              <a:gd name="connsiteX9" fmla="*/ 0 w 1675438"/>
              <a:gd name="connsiteY9" fmla="*/ 300082 h 600164"/>
              <a:gd name="connsiteX10" fmla="*/ 0 w 1675438"/>
              <a:gd name="connsiteY10" fmla="*/ 0 h 6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5438" h="600164" fill="none" extrusionOk="0">
                <a:moveTo>
                  <a:pt x="0" y="0"/>
                </a:moveTo>
                <a:cubicBezTo>
                  <a:pt x="187874" y="-4311"/>
                  <a:pt x="336040" y="42470"/>
                  <a:pt x="524971" y="0"/>
                </a:cubicBezTo>
                <a:cubicBezTo>
                  <a:pt x="713902" y="-42470"/>
                  <a:pt x="842405" y="32998"/>
                  <a:pt x="1033187" y="0"/>
                </a:cubicBezTo>
                <a:cubicBezTo>
                  <a:pt x="1223969" y="-32998"/>
                  <a:pt x="1541490" y="40319"/>
                  <a:pt x="1675438" y="0"/>
                </a:cubicBezTo>
                <a:cubicBezTo>
                  <a:pt x="1703773" y="68558"/>
                  <a:pt x="1645558" y="160195"/>
                  <a:pt x="1675438" y="300082"/>
                </a:cubicBezTo>
                <a:cubicBezTo>
                  <a:pt x="1705318" y="439969"/>
                  <a:pt x="1641948" y="536610"/>
                  <a:pt x="1675438" y="600164"/>
                </a:cubicBezTo>
                <a:cubicBezTo>
                  <a:pt x="1422858" y="617206"/>
                  <a:pt x="1302902" y="571836"/>
                  <a:pt x="1116959" y="600164"/>
                </a:cubicBezTo>
                <a:cubicBezTo>
                  <a:pt x="931016" y="628492"/>
                  <a:pt x="723123" y="562657"/>
                  <a:pt x="575234" y="600164"/>
                </a:cubicBezTo>
                <a:cubicBezTo>
                  <a:pt x="427345" y="637671"/>
                  <a:pt x="178936" y="570002"/>
                  <a:pt x="0" y="600164"/>
                </a:cubicBezTo>
                <a:cubicBezTo>
                  <a:pt x="-1781" y="461764"/>
                  <a:pt x="32868" y="389566"/>
                  <a:pt x="0" y="300082"/>
                </a:cubicBezTo>
                <a:cubicBezTo>
                  <a:pt x="-32868" y="210598"/>
                  <a:pt x="29710" y="105933"/>
                  <a:pt x="0" y="0"/>
                </a:cubicBezTo>
                <a:close/>
              </a:path>
              <a:path w="1675438" h="600164" stroke="0" extrusionOk="0">
                <a:moveTo>
                  <a:pt x="0" y="0"/>
                </a:moveTo>
                <a:cubicBezTo>
                  <a:pt x="111272" y="-22140"/>
                  <a:pt x="405242" y="49103"/>
                  <a:pt x="541725" y="0"/>
                </a:cubicBezTo>
                <a:cubicBezTo>
                  <a:pt x="678209" y="-49103"/>
                  <a:pt x="925518" y="13710"/>
                  <a:pt x="1100204" y="0"/>
                </a:cubicBezTo>
                <a:cubicBezTo>
                  <a:pt x="1274890" y="-13710"/>
                  <a:pt x="1480977" y="48235"/>
                  <a:pt x="1675438" y="0"/>
                </a:cubicBezTo>
                <a:cubicBezTo>
                  <a:pt x="1707602" y="100481"/>
                  <a:pt x="1660906" y="175266"/>
                  <a:pt x="1675438" y="282077"/>
                </a:cubicBezTo>
                <a:cubicBezTo>
                  <a:pt x="1689970" y="388888"/>
                  <a:pt x="1647420" y="449246"/>
                  <a:pt x="1675438" y="600164"/>
                </a:cubicBezTo>
                <a:cubicBezTo>
                  <a:pt x="1494290" y="611389"/>
                  <a:pt x="1309361" y="541463"/>
                  <a:pt x="1100204" y="600164"/>
                </a:cubicBezTo>
                <a:cubicBezTo>
                  <a:pt x="891047" y="658865"/>
                  <a:pt x="779053" y="591218"/>
                  <a:pt x="508216" y="600164"/>
                </a:cubicBezTo>
                <a:cubicBezTo>
                  <a:pt x="237379" y="609110"/>
                  <a:pt x="208847" y="567195"/>
                  <a:pt x="0" y="600164"/>
                </a:cubicBezTo>
                <a:cubicBezTo>
                  <a:pt x="-28624" y="528956"/>
                  <a:pt x="32968" y="371991"/>
                  <a:pt x="0" y="294080"/>
                </a:cubicBezTo>
                <a:cubicBezTo>
                  <a:pt x="-32968" y="216169"/>
                  <a:pt x="9951" y="145575"/>
                  <a:pt x="0" y="0"/>
                </a:cubicBezTo>
                <a:close/>
              </a:path>
            </a:pathLst>
          </a:custGeom>
          <a:solidFill>
            <a:schemeClr val="accent6"/>
          </a:solidFill>
          <a:ln>
            <a:solidFill>
              <a:schemeClr val="tx1"/>
            </a:solidFill>
            <a:extLst>
              <a:ext uri="{C807C97D-BFC1-408E-A445-0C87EB9F89A2}">
                <ask:lineSketchStyleProps xmlns:ask="http://schemas.microsoft.com/office/drawing/2018/sketchyshapes" sd="3448236727">
                  <a:prstGeom prst="rect">
                    <a:avLst/>
                  </a:prstGeom>
                  <ask:type>
                    <ask:lineSketchScribble/>
                  </ask:type>
                </ask:lineSketchStyleProps>
              </a:ext>
            </a:extLst>
          </a:ln>
        </p:spPr>
        <p:txBody>
          <a:bodyPr wrap="square" rtlCol="0">
            <a:spAutoFit/>
          </a:bodyPr>
          <a:lstStyle/>
          <a:p>
            <a:r>
              <a:rPr lang="en-GB" sz="1100">
                <a:solidFill>
                  <a:schemeClr val="bg2">
                    <a:lumMod val="75000"/>
                  </a:schemeClr>
                </a:solidFill>
                <a:latin typeface="Architects Daughter" pitchFamily="2" charset="0"/>
              </a:rPr>
              <a:t>Add up the total time for each recipe &amp; total overall</a:t>
            </a:r>
          </a:p>
        </p:txBody>
      </p:sp>
      <p:pic>
        <p:nvPicPr>
          <p:cNvPr id="44" name="Graphic 43">
            <a:extLst>
              <a:ext uri="{FF2B5EF4-FFF2-40B4-BE49-F238E27FC236}">
                <a16:creationId xmlns:a16="http://schemas.microsoft.com/office/drawing/2014/main" id="{9538E024-36A8-4675-99FE-7F4C61C17414}"/>
              </a:ext>
            </a:extLst>
          </p:cNvPr>
          <p:cNvPicPr>
            <a:picLocks noChangeAspect="1"/>
          </p:cNvPicPr>
          <p:nvPr/>
        </p:nvPicPr>
        <p:blipFill>
          <a:blip r:embed="rId11">
            <a:extLst>
              <a:ext uri="{96DAC541-7B7A-43D3-8B79-37D633B846F1}">
                <asvg:svgBlip xmlns:asvg="http://schemas.microsoft.com/office/drawing/2016/SVG/main" r:embed="rId12"/>
              </a:ext>
              <a:ext uri="{837473B0-CC2E-450A-ABE3-18F120FF3D39}">
                <a1611:picAttrSrcUrl xmlns:a1611="http://schemas.microsoft.com/office/drawing/2016/11/main" r:id="rId13"/>
              </a:ext>
            </a:extLst>
          </a:blip>
          <a:stretch>
            <a:fillRect/>
          </a:stretch>
        </p:blipFill>
        <p:spPr>
          <a:xfrm rot="9595750">
            <a:off x="838783" y="4784901"/>
            <a:ext cx="320670" cy="258077"/>
          </a:xfrm>
          <a:prstGeom prst="rect">
            <a:avLst/>
          </a:prstGeom>
        </p:spPr>
      </p:pic>
      <p:pic>
        <p:nvPicPr>
          <p:cNvPr id="45" name="Graphic 44">
            <a:extLst>
              <a:ext uri="{FF2B5EF4-FFF2-40B4-BE49-F238E27FC236}">
                <a16:creationId xmlns:a16="http://schemas.microsoft.com/office/drawing/2014/main" id="{9640F655-2072-4070-825B-7373717B1E8C}"/>
              </a:ext>
            </a:extLst>
          </p:cNvPr>
          <p:cNvPicPr>
            <a:picLocks noChangeAspect="1"/>
          </p:cNvPicPr>
          <p:nvPr/>
        </p:nvPicPr>
        <p:blipFill>
          <a:blip r:embed="rId11">
            <a:extLst>
              <a:ext uri="{96DAC541-7B7A-43D3-8B79-37D633B846F1}">
                <asvg:svgBlip xmlns:asvg="http://schemas.microsoft.com/office/drawing/2016/SVG/main" r:embed="rId12"/>
              </a:ext>
              <a:ext uri="{837473B0-CC2E-450A-ABE3-18F120FF3D39}">
                <a1611:picAttrSrcUrl xmlns:a1611="http://schemas.microsoft.com/office/drawing/2016/11/main" r:id="rId13"/>
              </a:ext>
            </a:extLst>
          </a:blip>
          <a:stretch>
            <a:fillRect/>
          </a:stretch>
        </p:blipFill>
        <p:spPr>
          <a:xfrm rot="12047165" flipH="1">
            <a:off x="2346112" y="4672206"/>
            <a:ext cx="343012" cy="258077"/>
          </a:xfrm>
          <a:prstGeom prst="rect">
            <a:avLst/>
          </a:prstGeom>
        </p:spPr>
      </p:pic>
      <p:pic>
        <p:nvPicPr>
          <p:cNvPr id="46" name="Graphic 45">
            <a:extLst>
              <a:ext uri="{FF2B5EF4-FFF2-40B4-BE49-F238E27FC236}">
                <a16:creationId xmlns:a16="http://schemas.microsoft.com/office/drawing/2014/main" id="{00AFB862-F085-404B-ADEA-8342652488C4}"/>
              </a:ext>
            </a:extLst>
          </p:cNvPr>
          <p:cNvPicPr>
            <a:picLocks noChangeAspect="1"/>
          </p:cNvPicPr>
          <p:nvPr/>
        </p:nvPicPr>
        <p:blipFill>
          <a:blip r:embed="rId11">
            <a:extLst>
              <a:ext uri="{96DAC541-7B7A-43D3-8B79-37D633B846F1}">
                <asvg:svgBlip xmlns:asvg="http://schemas.microsoft.com/office/drawing/2016/SVG/main" r:embed="rId12"/>
              </a:ext>
              <a:ext uri="{837473B0-CC2E-450A-ABE3-18F120FF3D39}">
                <a1611:picAttrSrcUrl xmlns:a1611="http://schemas.microsoft.com/office/drawing/2016/11/main" r:id="rId13"/>
              </a:ext>
            </a:extLst>
          </a:blip>
          <a:stretch>
            <a:fillRect/>
          </a:stretch>
        </p:blipFill>
        <p:spPr>
          <a:xfrm rot="9595750">
            <a:off x="5148326" y="4502213"/>
            <a:ext cx="320670" cy="258077"/>
          </a:xfrm>
          <a:prstGeom prst="rect">
            <a:avLst/>
          </a:prstGeom>
        </p:spPr>
      </p:pic>
      <p:pic>
        <p:nvPicPr>
          <p:cNvPr id="47" name="Graphic 46">
            <a:extLst>
              <a:ext uri="{FF2B5EF4-FFF2-40B4-BE49-F238E27FC236}">
                <a16:creationId xmlns:a16="http://schemas.microsoft.com/office/drawing/2014/main" id="{78BC2DE0-610E-45C8-B72C-323F51C3FF1F}"/>
              </a:ext>
            </a:extLst>
          </p:cNvPr>
          <p:cNvPicPr>
            <a:picLocks noChangeAspect="1"/>
          </p:cNvPicPr>
          <p:nvPr/>
        </p:nvPicPr>
        <p:blipFill>
          <a:blip r:embed="rId11">
            <a:extLst>
              <a:ext uri="{96DAC541-7B7A-43D3-8B79-37D633B846F1}">
                <asvg:svgBlip xmlns:asvg="http://schemas.microsoft.com/office/drawing/2016/SVG/main" r:embed="rId12"/>
              </a:ext>
              <a:ext uri="{837473B0-CC2E-450A-ABE3-18F120FF3D39}">
                <a1611:picAttrSrcUrl xmlns:a1611="http://schemas.microsoft.com/office/drawing/2016/11/main" r:id="rId13"/>
              </a:ext>
            </a:extLst>
          </a:blip>
          <a:stretch>
            <a:fillRect/>
          </a:stretch>
        </p:blipFill>
        <p:spPr>
          <a:xfrm rot="9595750">
            <a:off x="6673824" y="4881141"/>
            <a:ext cx="320670" cy="258077"/>
          </a:xfrm>
          <a:prstGeom prst="rect">
            <a:avLst/>
          </a:prstGeom>
        </p:spPr>
      </p:pic>
      <p:pic>
        <p:nvPicPr>
          <p:cNvPr id="21" name="Picture 20" descr="Text&#10;&#10;Description automatically generated with low confidence">
            <a:extLst>
              <a:ext uri="{FF2B5EF4-FFF2-40B4-BE49-F238E27FC236}">
                <a16:creationId xmlns:a16="http://schemas.microsoft.com/office/drawing/2014/main" id="{5762C748-7673-4990-B9C9-F274A41BF290}"/>
              </a:ext>
            </a:extLst>
          </p:cNvPr>
          <p:cNvPicPr>
            <a:picLocks noChangeAspect="1"/>
          </p:cNvPicPr>
          <p:nvPr/>
        </p:nvPicPr>
        <p:blipFill rotWithShape="1">
          <a:blip r:embed="rId16">
            <a:extLst>
              <a:ext uri="{BEBA8EAE-BF5A-486C-A8C5-ECC9F3942E4B}">
                <a14:imgProps xmlns:a14="http://schemas.microsoft.com/office/drawing/2010/main">
                  <a14:imgLayer r:embed="rId17">
                    <a14:imgEffect>
                      <a14:colorTemperature colorTemp="5900"/>
                    </a14:imgEffect>
                  </a14:imgLayer>
                </a14:imgProps>
              </a:ext>
            </a:extLst>
          </a:blip>
          <a:srcRect l="9614" t="6897" r="15666" b="35142"/>
          <a:stretch/>
        </p:blipFill>
        <p:spPr>
          <a:xfrm>
            <a:off x="2194928" y="42016"/>
            <a:ext cx="4817386" cy="5285810"/>
          </a:xfrm>
          <a:prstGeom prst="rect">
            <a:avLst/>
          </a:prstGeom>
          <a:ln w="6350" cap="rnd">
            <a:solidFill>
              <a:schemeClr val="bg2">
                <a:lumMod val="9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Audio 14">
            <a:hlinkClick r:id="" action="ppaction://media"/>
            <a:extLst>
              <a:ext uri="{FF2B5EF4-FFF2-40B4-BE49-F238E27FC236}">
                <a16:creationId xmlns:a16="http://schemas.microsoft.com/office/drawing/2014/main" id="{1FFAF1A6-8EFB-426A-BFC0-1D91BC3601A6}"/>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555038" y="455453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1835"/>
    </mc:Choice>
    <mc:Fallback xmlns="">
      <p:transition spd="slow" advTm="51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barn(inVertical)">
                                      <p:cBhvr>
                                        <p:cTn id="50" dur="500"/>
                                        <p:tgtEl>
                                          <p:spTgt spid="43"/>
                                        </p:tgtEl>
                                      </p:cBhvr>
                                    </p:animEffect>
                                  </p:childTnLst>
                                </p:cTn>
                              </p:par>
                              <p:par>
                                <p:cTn id="51" presetID="16" presetClass="entr" presetSubtype="21"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barn(inVertical)">
                                      <p:cBhvr>
                                        <p:cTn id="53" dur="500"/>
                                        <p:tgtEl>
                                          <p:spTgt spid="44"/>
                                        </p:tgtEl>
                                      </p:cBhvr>
                                    </p:animEffect>
                                  </p:childTnLst>
                                </p:cTn>
                              </p:par>
                              <p:par>
                                <p:cTn id="54" presetID="16" presetClass="entr" presetSubtype="21"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barn(inVertical)">
                                      <p:cBhvr>
                                        <p:cTn id="56" dur="500"/>
                                        <p:tgtEl>
                                          <p:spTgt spid="45"/>
                                        </p:tgtEl>
                                      </p:cBhvr>
                                    </p:animEffect>
                                  </p:childTnLst>
                                </p:cTn>
                              </p:par>
                              <p:par>
                                <p:cTn id="57" presetID="16" presetClass="entr" presetSubtype="21"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barn(inVertical)">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down)">
                                      <p:cBhvr>
                                        <p:cTn id="68" dur="500"/>
                                        <p:tgtEl>
                                          <p:spTgt spid="41"/>
                                        </p:tgtEl>
                                      </p:cBhvr>
                                    </p:animEffect>
                                  </p:childTnLst>
                                </p:cTn>
                              </p:par>
                              <p:par>
                                <p:cTn id="69" presetID="22" presetClass="entr" presetSubtype="4"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down)">
                                      <p:cBhvr>
                                        <p:cTn id="71" dur="500"/>
                                        <p:tgtEl>
                                          <p:spTgt spid="42"/>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barn(inVertical)">
                                      <p:cBhvr>
                                        <p:cTn id="7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15"/>
                </p:tgtEl>
              </p:cMediaNode>
            </p:audio>
          </p:childTnLst>
        </p:cTn>
      </p:par>
    </p:tnLst>
    <p:bldLst>
      <p:bldP spid="12" grpId="0" animBg="1"/>
      <p:bldP spid="39" grpId="0" animBg="1"/>
      <p:bldP spid="41"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E80C5-825D-47BE-8404-B8C6D427B423}"/>
              </a:ext>
            </a:extLst>
          </p:cNvPr>
          <p:cNvSpPr>
            <a:spLocks noGrp="1"/>
          </p:cNvSpPr>
          <p:nvPr>
            <p:ph type="title"/>
          </p:nvPr>
        </p:nvSpPr>
        <p:spPr>
          <a:xfrm>
            <a:off x="713100" y="63293"/>
            <a:ext cx="7717800" cy="749700"/>
          </a:xfrm>
        </p:spPr>
        <p:txBody>
          <a:bodyPr/>
          <a:lstStyle/>
          <a:p>
            <a:r>
              <a:rPr lang="en-GB">
                <a:solidFill>
                  <a:schemeClr val="bg2">
                    <a:lumMod val="75000"/>
                  </a:schemeClr>
                </a:solidFill>
              </a:rPr>
              <a:t>Time Plan - common mistakes</a:t>
            </a:r>
          </a:p>
        </p:txBody>
      </p:sp>
      <p:sp>
        <p:nvSpPr>
          <p:cNvPr id="10" name="Subtitle 9">
            <a:extLst>
              <a:ext uri="{FF2B5EF4-FFF2-40B4-BE49-F238E27FC236}">
                <a16:creationId xmlns:a16="http://schemas.microsoft.com/office/drawing/2014/main" id="{867DB828-51FD-42C3-ABED-FA66DEE24262}"/>
              </a:ext>
            </a:extLst>
          </p:cNvPr>
          <p:cNvSpPr>
            <a:spLocks noGrp="1"/>
          </p:cNvSpPr>
          <p:nvPr>
            <p:ph type="subTitle" idx="8"/>
          </p:nvPr>
        </p:nvSpPr>
        <p:spPr>
          <a:xfrm>
            <a:off x="320263" y="2172255"/>
            <a:ext cx="5496145" cy="1388788"/>
          </a:xfrm>
        </p:spPr>
        <p:txBody>
          <a:bodyPr/>
          <a:lstStyle/>
          <a:p>
            <a:pPr>
              <a:buFontTx/>
              <a:buChar char="-"/>
            </a:pPr>
            <a:r>
              <a:rPr lang="en-GB"/>
              <a:t>Know your times - Start time is 9.30 </a:t>
            </a:r>
          </a:p>
          <a:p>
            <a:pPr>
              <a:buFontTx/>
              <a:buChar char="-"/>
            </a:pPr>
            <a:r>
              <a:rPr lang="en-GB"/>
              <a:t>Service times are:</a:t>
            </a:r>
          </a:p>
          <a:p>
            <a:pPr marL="139700" indent="0"/>
            <a:r>
              <a:rPr lang="en-GB">
                <a:solidFill>
                  <a:schemeClr val="tx2">
                    <a:lumMod val="50000"/>
                  </a:schemeClr>
                </a:solidFill>
              </a:rPr>
              <a:t> </a:t>
            </a:r>
            <a:r>
              <a:rPr lang="en-GB" b="1">
                <a:solidFill>
                  <a:schemeClr val="tx2">
                    <a:lumMod val="50000"/>
                  </a:schemeClr>
                </a:solidFill>
              </a:rPr>
              <a:t>Starter 11.30  :   </a:t>
            </a:r>
            <a:r>
              <a:rPr lang="en-GB" b="1">
                <a:solidFill>
                  <a:schemeClr val="accent2">
                    <a:lumMod val="60000"/>
                    <a:lumOff val="40000"/>
                  </a:schemeClr>
                </a:solidFill>
              </a:rPr>
              <a:t>Main 11.45  </a:t>
            </a:r>
            <a:r>
              <a:rPr lang="en-GB" b="1">
                <a:solidFill>
                  <a:schemeClr val="tx2">
                    <a:lumMod val="50000"/>
                  </a:schemeClr>
                </a:solidFill>
              </a:rPr>
              <a:t>:  </a:t>
            </a:r>
            <a:r>
              <a:rPr lang="en-GB" b="1">
                <a:solidFill>
                  <a:srgbClr val="7030A0"/>
                </a:solidFill>
              </a:rPr>
              <a:t>Dessert 11.55</a:t>
            </a:r>
          </a:p>
          <a:p>
            <a:pPr marL="139700" indent="0"/>
            <a:r>
              <a:rPr lang="en-GB"/>
              <a:t>- Be sure of what you are doing in the </a:t>
            </a:r>
            <a:r>
              <a:rPr lang="en-GB" b="1">
                <a:solidFill>
                  <a:schemeClr val="tx2">
                    <a:lumMod val="50000"/>
                  </a:schemeClr>
                </a:solidFill>
              </a:rPr>
              <a:t>preparation stage</a:t>
            </a:r>
            <a:r>
              <a:rPr lang="en-GB"/>
              <a:t>, e.g. garnishes are prepared beforehand, can vegetables be peeled? </a:t>
            </a:r>
          </a:p>
          <a:p>
            <a:pPr marL="425450" indent="-285750">
              <a:buFontTx/>
              <a:buChar char="-"/>
            </a:pPr>
            <a:r>
              <a:rPr lang="en-GB" b="1" err="1"/>
              <a:t>CAYG</a:t>
            </a:r>
            <a:endParaRPr lang="en-GB" b="1"/>
          </a:p>
          <a:p>
            <a:pPr marL="425450" indent="-285750">
              <a:buFontTx/>
              <a:buChar char="-"/>
            </a:pPr>
            <a:r>
              <a:rPr lang="en-GB" b="1"/>
              <a:t>Check for readiness</a:t>
            </a:r>
          </a:p>
          <a:p>
            <a:pPr marL="425450" indent="-285750">
              <a:buFontTx/>
              <a:buChar char="-"/>
            </a:pPr>
            <a:r>
              <a:rPr lang="en-GB" b="1"/>
              <a:t>Seasoning</a:t>
            </a:r>
          </a:p>
          <a:p>
            <a:pPr marL="425450" indent="-285750">
              <a:buFontTx/>
              <a:buChar char="-"/>
            </a:pPr>
            <a:r>
              <a:rPr lang="en-GB"/>
              <a:t>Change </a:t>
            </a:r>
            <a:r>
              <a:rPr lang="en-GB" b="1"/>
              <a:t>oven temperatures</a:t>
            </a:r>
          </a:p>
          <a:p>
            <a:pPr marL="425450" indent="-285750">
              <a:buFontTx/>
              <a:buChar char="-"/>
            </a:pPr>
            <a:r>
              <a:rPr lang="en-GB" b="1"/>
              <a:t>Re-weigh</a:t>
            </a:r>
            <a:r>
              <a:rPr lang="en-GB"/>
              <a:t> vegetables</a:t>
            </a:r>
          </a:p>
          <a:p>
            <a:pPr marL="425450" indent="-285750">
              <a:buFontTx/>
              <a:buChar char="-"/>
            </a:pPr>
            <a:r>
              <a:rPr lang="en-GB"/>
              <a:t>Ingredients that need to be </a:t>
            </a:r>
            <a:r>
              <a:rPr lang="en-GB" b="1"/>
              <a:t>divided</a:t>
            </a:r>
            <a:r>
              <a:rPr lang="en-GB"/>
              <a:t> </a:t>
            </a:r>
            <a:r>
              <a:rPr lang="en-GB" err="1"/>
              <a:t>e.g</a:t>
            </a:r>
            <a:r>
              <a:rPr lang="en-GB"/>
              <a:t> 45mls milk in recipe is divided into 30mls for potatoes and 15mls for glaze</a:t>
            </a:r>
          </a:p>
          <a:p>
            <a:pPr marL="425450" indent="-285750">
              <a:buFontTx/>
              <a:buChar char="-"/>
            </a:pPr>
            <a:r>
              <a:rPr lang="en-GB"/>
              <a:t>State </a:t>
            </a:r>
            <a:r>
              <a:rPr lang="en-GB" b="1"/>
              <a:t>technique</a:t>
            </a:r>
            <a:r>
              <a:rPr lang="en-GB"/>
              <a:t> e.g. </a:t>
            </a:r>
            <a:r>
              <a:rPr lang="en-GB" b="1">
                <a:solidFill>
                  <a:srgbClr val="7030A0"/>
                </a:solidFill>
              </a:rPr>
              <a:t>bake</a:t>
            </a:r>
            <a:r>
              <a:rPr lang="en-GB"/>
              <a:t> in oven for…</a:t>
            </a:r>
          </a:p>
          <a:p>
            <a:pPr marL="425450" indent="-285750">
              <a:buFontTx/>
              <a:buChar char="-"/>
            </a:pPr>
            <a:r>
              <a:rPr lang="en-GB" b="1"/>
              <a:t>Wash hands </a:t>
            </a:r>
            <a:r>
              <a:rPr lang="en-GB"/>
              <a:t>after touching eggs and raw meat</a:t>
            </a:r>
          </a:p>
          <a:p>
            <a:pPr marL="425450" indent="-285750">
              <a:buFontTx/>
              <a:buChar char="-"/>
            </a:pPr>
            <a:r>
              <a:rPr lang="en-GB"/>
              <a:t>Check </a:t>
            </a:r>
            <a:r>
              <a:rPr lang="en-GB" b="1"/>
              <a:t>time slots</a:t>
            </a:r>
            <a:r>
              <a:rPr lang="en-GB"/>
              <a:t>, ensure </a:t>
            </a:r>
            <a:r>
              <a:rPr lang="en-GB" b="1"/>
              <a:t>time matches </a:t>
            </a:r>
            <a:r>
              <a:rPr lang="en-GB"/>
              <a:t>up – when you put something in the fridge or oven for X Minutes, ensure you check at the correct time for taking out.</a:t>
            </a:r>
          </a:p>
          <a:p>
            <a:pPr marL="425450" indent="-285750">
              <a:buFontTx/>
              <a:buChar char="-"/>
            </a:pPr>
            <a:r>
              <a:rPr lang="en-GB" b="1"/>
              <a:t>Heat up serving dishes</a:t>
            </a:r>
          </a:p>
          <a:p>
            <a:pPr marL="425450" indent="-285750">
              <a:buFontTx/>
              <a:buChar char="-"/>
            </a:pPr>
            <a:r>
              <a:rPr lang="en-GB" b="1"/>
              <a:t>Switch off </a:t>
            </a:r>
            <a:r>
              <a:rPr lang="en-GB" b="1" err="1"/>
              <a:t>applicances</a:t>
            </a:r>
            <a:r>
              <a:rPr lang="en-GB" b="1"/>
              <a:t> </a:t>
            </a:r>
            <a:r>
              <a:rPr lang="en-GB" err="1"/>
              <a:t>e.g.oven</a:t>
            </a:r>
            <a:r>
              <a:rPr lang="en-GB"/>
              <a:t>, grill</a:t>
            </a:r>
          </a:p>
          <a:p>
            <a:pPr marL="425450" indent="-285750">
              <a:buFontTx/>
              <a:buChar char="-"/>
            </a:pPr>
            <a:endParaRPr lang="en-GB"/>
          </a:p>
        </p:txBody>
      </p:sp>
      <p:grpSp>
        <p:nvGrpSpPr>
          <p:cNvPr id="15" name="Google Shape;5134;p55">
            <a:extLst>
              <a:ext uri="{FF2B5EF4-FFF2-40B4-BE49-F238E27FC236}">
                <a16:creationId xmlns:a16="http://schemas.microsoft.com/office/drawing/2014/main" id="{8B300A69-B37A-4C9D-BF88-7222BB0C2E23}"/>
              </a:ext>
            </a:extLst>
          </p:cNvPr>
          <p:cNvGrpSpPr/>
          <p:nvPr/>
        </p:nvGrpSpPr>
        <p:grpSpPr>
          <a:xfrm>
            <a:off x="6813310" y="1039874"/>
            <a:ext cx="563765" cy="749700"/>
            <a:chOff x="3421840" y="3807862"/>
            <a:chExt cx="317736" cy="382615"/>
          </a:xfrm>
        </p:grpSpPr>
        <p:sp>
          <p:nvSpPr>
            <p:cNvPr id="16" name="Google Shape;5135;p55">
              <a:extLst>
                <a:ext uri="{FF2B5EF4-FFF2-40B4-BE49-F238E27FC236}">
                  <a16:creationId xmlns:a16="http://schemas.microsoft.com/office/drawing/2014/main" id="{1D147323-4160-4DEB-8149-03CEA9B32F40}"/>
                </a:ext>
              </a:extLst>
            </p:cNvPr>
            <p:cNvSpPr/>
            <p:nvPr/>
          </p:nvSpPr>
          <p:spPr>
            <a:xfrm>
              <a:off x="3433859" y="3849558"/>
              <a:ext cx="179745" cy="299238"/>
            </a:xfrm>
            <a:custGeom>
              <a:avLst/>
              <a:gdLst/>
              <a:ahLst/>
              <a:cxnLst/>
              <a:rect l="l" t="t" r="r" b="b"/>
              <a:pathLst>
                <a:path w="4621" h="7693" extrusionOk="0">
                  <a:moveTo>
                    <a:pt x="144" y="0"/>
                  </a:moveTo>
                  <a:cubicBezTo>
                    <a:pt x="72" y="0"/>
                    <a:pt x="1" y="72"/>
                    <a:pt x="1" y="143"/>
                  </a:cubicBezTo>
                  <a:lnTo>
                    <a:pt x="1" y="1691"/>
                  </a:lnTo>
                  <a:cubicBezTo>
                    <a:pt x="1" y="2430"/>
                    <a:pt x="501" y="2787"/>
                    <a:pt x="906" y="3072"/>
                  </a:cubicBezTo>
                  <a:cubicBezTo>
                    <a:pt x="1310" y="3334"/>
                    <a:pt x="1549" y="3525"/>
                    <a:pt x="1549" y="3858"/>
                  </a:cubicBezTo>
                  <a:cubicBezTo>
                    <a:pt x="1549" y="4168"/>
                    <a:pt x="1310" y="4358"/>
                    <a:pt x="906" y="4620"/>
                  </a:cubicBezTo>
                  <a:cubicBezTo>
                    <a:pt x="501" y="4906"/>
                    <a:pt x="1" y="5263"/>
                    <a:pt x="1" y="6002"/>
                  </a:cubicBezTo>
                  <a:lnTo>
                    <a:pt x="1" y="7550"/>
                  </a:lnTo>
                  <a:cubicBezTo>
                    <a:pt x="1" y="7621"/>
                    <a:pt x="72" y="7692"/>
                    <a:pt x="144" y="7692"/>
                  </a:cubicBezTo>
                  <a:lnTo>
                    <a:pt x="4454" y="7692"/>
                  </a:lnTo>
                  <a:cubicBezTo>
                    <a:pt x="4549" y="7692"/>
                    <a:pt x="4621" y="7621"/>
                    <a:pt x="4621" y="7550"/>
                  </a:cubicBezTo>
                  <a:lnTo>
                    <a:pt x="4621" y="6002"/>
                  </a:lnTo>
                  <a:cubicBezTo>
                    <a:pt x="4621" y="5263"/>
                    <a:pt x="4097" y="4906"/>
                    <a:pt x="3692" y="4620"/>
                  </a:cubicBezTo>
                  <a:cubicBezTo>
                    <a:pt x="3311" y="4358"/>
                    <a:pt x="3073" y="4168"/>
                    <a:pt x="3073" y="3858"/>
                  </a:cubicBezTo>
                  <a:cubicBezTo>
                    <a:pt x="3073" y="3525"/>
                    <a:pt x="3287" y="3382"/>
                    <a:pt x="3668" y="3144"/>
                  </a:cubicBezTo>
                  <a:cubicBezTo>
                    <a:pt x="4097" y="2882"/>
                    <a:pt x="4621" y="2549"/>
                    <a:pt x="4621" y="1691"/>
                  </a:cubicBezTo>
                  <a:lnTo>
                    <a:pt x="4621" y="143"/>
                  </a:lnTo>
                  <a:cubicBezTo>
                    <a:pt x="4621" y="72"/>
                    <a:pt x="4549" y="0"/>
                    <a:pt x="4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136;p55">
              <a:extLst>
                <a:ext uri="{FF2B5EF4-FFF2-40B4-BE49-F238E27FC236}">
                  <a16:creationId xmlns:a16="http://schemas.microsoft.com/office/drawing/2014/main" id="{9856EE82-2436-4483-913A-C8D02FA9903E}"/>
                </a:ext>
              </a:extLst>
            </p:cNvPr>
            <p:cNvSpPr/>
            <p:nvPr/>
          </p:nvSpPr>
          <p:spPr>
            <a:xfrm>
              <a:off x="3433859" y="3849558"/>
              <a:ext cx="83396" cy="299238"/>
            </a:xfrm>
            <a:custGeom>
              <a:avLst/>
              <a:gdLst/>
              <a:ahLst/>
              <a:cxnLst/>
              <a:rect l="l" t="t" r="r" b="b"/>
              <a:pathLst>
                <a:path w="2144" h="7693" extrusionOk="0">
                  <a:moveTo>
                    <a:pt x="144" y="0"/>
                  </a:moveTo>
                  <a:cubicBezTo>
                    <a:pt x="72" y="0"/>
                    <a:pt x="1" y="72"/>
                    <a:pt x="1" y="143"/>
                  </a:cubicBezTo>
                  <a:lnTo>
                    <a:pt x="1" y="1691"/>
                  </a:lnTo>
                  <a:cubicBezTo>
                    <a:pt x="1" y="2430"/>
                    <a:pt x="501" y="2787"/>
                    <a:pt x="906" y="3072"/>
                  </a:cubicBezTo>
                  <a:cubicBezTo>
                    <a:pt x="1310" y="3334"/>
                    <a:pt x="1549" y="3525"/>
                    <a:pt x="1549" y="3858"/>
                  </a:cubicBezTo>
                  <a:cubicBezTo>
                    <a:pt x="1549" y="4168"/>
                    <a:pt x="1310" y="4358"/>
                    <a:pt x="906" y="4620"/>
                  </a:cubicBezTo>
                  <a:cubicBezTo>
                    <a:pt x="501" y="4906"/>
                    <a:pt x="1" y="5263"/>
                    <a:pt x="1" y="6002"/>
                  </a:cubicBezTo>
                  <a:lnTo>
                    <a:pt x="1" y="7550"/>
                  </a:lnTo>
                  <a:cubicBezTo>
                    <a:pt x="1" y="7621"/>
                    <a:pt x="72" y="7692"/>
                    <a:pt x="144" y="7692"/>
                  </a:cubicBezTo>
                  <a:lnTo>
                    <a:pt x="763" y="7692"/>
                  </a:lnTo>
                  <a:cubicBezTo>
                    <a:pt x="691" y="7692"/>
                    <a:pt x="620" y="7621"/>
                    <a:pt x="620" y="7550"/>
                  </a:cubicBezTo>
                  <a:lnTo>
                    <a:pt x="620" y="6002"/>
                  </a:lnTo>
                  <a:cubicBezTo>
                    <a:pt x="620" y="5263"/>
                    <a:pt x="1120" y="4906"/>
                    <a:pt x="1525" y="4620"/>
                  </a:cubicBezTo>
                  <a:cubicBezTo>
                    <a:pt x="1930" y="4358"/>
                    <a:pt x="2144" y="4168"/>
                    <a:pt x="2144" y="3858"/>
                  </a:cubicBezTo>
                  <a:cubicBezTo>
                    <a:pt x="2144" y="3525"/>
                    <a:pt x="1930" y="3334"/>
                    <a:pt x="1525" y="3072"/>
                  </a:cubicBezTo>
                  <a:cubicBezTo>
                    <a:pt x="1120" y="2787"/>
                    <a:pt x="620" y="2430"/>
                    <a:pt x="620" y="1691"/>
                  </a:cubicBezTo>
                  <a:lnTo>
                    <a:pt x="620" y="143"/>
                  </a:lnTo>
                  <a:cubicBezTo>
                    <a:pt x="620" y="72"/>
                    <a:pt x="691" y="0"/>
                    <a:pt x="763"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137;p55">
              <a:extLst>
                <a:ext uri="{FF2B5EF4-FFF2-40B4-BE49-F238E27FC236}">
                  <a16:creationId xmlns:a16="http://schemas.microsoft.com/office/drawing/2014/main" id="{879E1F6C-5C32-409B-8D0A-431C5EFAEF01}"/>
                </a:ext>
              </a:extLst>
            </p:cNvPr>
            <p:cNvSpPr/>
            <p:nvPr/>
          </p:nvSpPr>
          <p:spPr>
            <a:xfrm>
              <a:off x="3421840" y="3807862"/>
              <a:ext cx="203823" cy="59319"/>
            </a:xfrm>
            <a:custGeom>
              <a:avLst/>
              <a:gdLst/>
              <a:ahLst/>
              <a:cxnLst/>
              <a:rect l="l" t="t" r="r" b="b"/>
              <a:pathLst>
                <a:path w="5240" h="1525" extrusionOk="0">
                  <a:moveTo>
                    <a:pt x="143" y="1"/>
                  </a:moveTo>
                  <a:cubicBezTo>
                    <a:pt x="72" y="1"/>
                    <a:pt x="0" y="72"/>
                    <a:pt x="0" y="144"/>
                  </a:cubicBezTo>
                  <a:lnTo>
                    <a:pt x="0" y="1382"/>
                  </a:lnTo>
                  <a:cubicBezTo>
                    <a:pt x="0" y="1453"/>
                    <a:pt x="72" y="1525"/>
                    <a:pt x="143" y="1525"/>
                  </a:cubicBezTo>
                  <a:lnTo>
                    <a:pt x="5073" y="1525"/>
                  </a:lnTo>
                  <a:cubicBezTo>
                    <a:pt x="5168" y="1525"/>
                    <a:pt x="5239" y="1453"/>
                    <a:pt x="5239" y="1382"/>
                  </a:cubicBezTo>
                  <a:lnTo>
                    <a:pt x="5239" y="144"/>
                  </a:lnTo>
                  <a:cubicBezTo>
                    <a:pt x="5239" y="72"/>
                    <a:pt x="5168" y="1"/>
                    <a:pt x="5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138;p55">
              <a:extLst>
                <a:ext uri="{FF2B5EF4-FFF2-40B4-BE49-F238E27FC236}">
                  <a16:creationId xmlns:a16="http://schemas.microsoft.com/office/drawing/2014/main" id="{E412491C-8E3A-4475-BDA5-F510BECBA609}"/>
                </a:ext>
              </a:extLst>
            </p:cNvPr>
            <p:cNvSpPr/>
            <p:nvPr/>
          </p:nvSpPr>
          <p:spPr>
            <a:xfrm>
              <a:off x="3421840" y="3807862"/>
              <a:ext cx="29679" cy="59319"/>
            </a:xfrm>
            <a:custGeom>
              <a:avLst/>
              <a:gdLst/>
              <a:ahLst/>
              <a:cxnLst/>
              <a:rect l="l" t="t" r="r" b="b"/>
              <a:pathLst>
                <a:path w="763" h="1525" extrusionOk="0">
                  <a:moveTo>
                    <a:pt x="143" y="1"/>
                  </a:moveTo>
                  <a:cubicBezTo>
                    <a:pt x="72" y="1"/>
                    <a:pt x="0" y="72"/>
                    <a:pt x="0" y="144"/>
                  </a:cubicBezTo>
                  <a:lnTo>
                    <a:pt x="0" y="1382"/>
                  </a:lnTo>
                  <a:cubicBezTo>
                    <a:pt x="0" y="1453"/>
                    <a:pt x="72" y="1525"/>
                    <a:pt x="143" y="1525"/>
                  </a:cubicBezTo>
                  <a:lnTo>
                    <a:pt x="762" y="1525"/>
                  </a:lnTo>
                  <a:cubicBezTo>
                    <a:pt x="691" y="1525"/>
                    <a:pt x="619" y="1453"/>
                    <a:pt x="619" y="1382"/>
                  </a:cubicBezTo>
                  <a:lnTo>
                    <a:pt x="619" y="144"/>
                  </a:lnTo>
                  <a:cubicBezTo>
                    <a:pt x="619" y="72"/>
                    <a:pt x="691" y="1"/>
                    <a:pt x="762"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139;p55">
              <a:extLst>
                <a:ext uri="{FF2B5EF4-FFF2-40B4-BE49-F238E27FC236}">
                  <a16:creationId xmlns:a16="http://schemas.microsoft.com/office/drawing/2014/main" id="{880A469E-86E9-40EA-808B-3430AC6A88C7}"/>
                </a:ext>
              </a:extLst>
            </p:cNvPr>
            <p:cNvSpPr/>
            <p:nvPr/>
          </p:nvSpPr>
          <p:spPr>
            <a:xfrm>
              <a:off x="3421840" y="4131158"/>
              <a:ext cx="203823" cy="59319"/>
            </a:xfrm>
            <a:custGeom>
              <a:avLst/>
              <a:gdLst/>
              <a:ahLst/>
              <a:cxnLst/>
              <a:rect l="l" t="t" r="r" b="b"/>
              <a:pathLst>
                <a:path w="5240" h="1525" extrusionOk="0">
                  <a:moveTo>
                    <a:pt x="143" y="0"/>
                  </a:moveTo>
                  <a:cubicBezTo>
                    <a:pt x="72" y="0"/>
                    <a:pt x="0" y="71"/>
                    <a:pt x="0" y="143"/>
                  </a:cubicBezTo>
                  <a:lnTo>
                    <a:pt x="0" y="1381"/>
                  </a:lnTo>
                  <a:cubicBezTo>
                    <a:pt x="0" y="1453"/>
                    <a:pt x="72" y="1524"/>
                    <a:pt x="143" y="1524"/>
                  </a:cubicBezTo>
                  <a:lnTo>
                    <a:pt x="5073" y="1524"/>
                  </a:lnTo>
                  <a:cubicBezTo>
                    <a:pt x="5168" y="1524"/>
                    <a:pt x="5239" y="1453"/>
                    <a:pt x="5239" y="1381"/>
                  </a:cubicBezTo>
                  <a:lnTo>
                    <a:pt x="5239" y="143"/>
                  </a:lnTo>
                  <a:cubicBezTo>
                    <a:pt x="5239" y="71"/>
                    <a:pt x="5168" y="0"/>
                    <a:pt x="50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140;p55">
              <a:extLst>
                <a:ext uri="{FF2B5EF4-FFF2-40B4-BE49-F238E27FC236}">
                  <a16:creationId xmlns:a16="http://schemas.microsoft.com/office/drawing/2014/main" id="{C132DBF1-3284-4D10-8C25-5E222E28B081}"/>
                </a:ext>
              </a:extLst>
            </p:cNvPr>
            <p:cNvSpPr/>
            <p:nvPr/>
          </p:nvSpPr>
          <p:spPr>
            <a:xfrm>
              <a:off x="3421840" y="4131158"/>
              <a:ext cx="29679" cy="59319"/>
            </a:xfrm>
            <a:custGeom>
              <a:avLst/>
              <a:gdLst/>
              <a:ahLst/>
              <a:cxnLst/>
              <a:rect l="l" t="t" r="r" b="b"/>
              <a:pathLst>
                <a:path w="763" h="1525" extrusionOk="0">
                  <a:moveTo>
                    <a:pt x="143" y="0"/>
                  </a:moveTo>
                  <a:cubicBezTo>
                    <a:pt x="72" y="0"/>
                    <a:pt x="0" y="71"/>
                    <a:pt x="0" y="143"/>
                  </a:cubicBezTo>
                  <a:lnTo>
                    <a:pt x="0" y="1381"/>
                  </a:lnTo>
                  <a:cubicBezTo>
                    <a:pt x="0" y="1453"/>
                    <a:pt x="72" y="1524"/>
                    <a:pt x="143" y="1524"/>
                  </a:cubicBezTo>
                  <a:lnTo>
                    <a:pt x="762" y="1524"/>
                  </a:lnTo>
                  <a:cubicBezTo>
                    <a:pt x="691" y="1524"/>
                    <a:pt x="619" y="1453"/>
                    <a:pt x="619" y="1381"/>
                  </a:cubicBezTo>
                  <a:lnTo>
                    <a:pt x="619" y="143"/>
                  </a:lnTo>
                  <a:cubicBezTo>
                    <a:pt x="619" y="71"/>
                    <a:pt x="691" y="0"/>
                    <a:pt x="762"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141;p55">
              <a:extLst>
                <a:ext uri="{FF2B5EF4-FFF2-40B4-BE49-F238E27FC236}">
                  <a16:creationId xmlns:a16="http://schemas.microsoft.com/office/drawing/2014/main" id="{3170641F-2523-4E5F-A614-0DFA0D93B202}"/>
                </a:ext>
              </a:extLst>
            </p:cNvPr>
            <p:cNvSpPr/>
            <p:nvPr/>
          </p:nvSpPr>
          <p:spPr>
            <a:xfrm>
              <a:off x="3600602" y="3969043"/>
              <a:ext cx="43565" cy="48194"/>
            </a:xfrm>
            <a:custGeom>
              <a:avLst/>
              <a:gdLst/>
              <a:ahLst/>
              <a:cxnLst/>
              <a:rect l="l" t="t" r="r" b="b"/>
              <a:pathLst>
                <a:path w="1120" h="1239" extrusionOk="0">
                  <a:moveTo>
                    <a:pt x="167" y="0"/>
                  </a:moveTo>
                  <a:cubicBezTo>
                    <a:pt x="96" y="0"/>
                    <a:pt x="24" y="72"/>
                    <a:pt x="24" y="167"/>
                  </a:cubicBezTo>
                  <a:cubicBezTo>
                    <a:pt x="24" y="239"/>
                    <a:pt x="96" y="310"/>
                    <a:pt x="167" y="310"/>
                  </a:cubicBezTo>
                  <a:lnTo>
                    <a:pt x="619" y="310"/>
                  </a:lnTo>
                  <a:lnTo>
                    <a:pt x="48" y="977"/>
                  </a:lnTo>
                  <a:cubicBezTo>
                    <a:pt x="24" y="1025"/>
                    <a:pt x="0" y="1096"/>
                    <a:pt x="24" y="1144"/>
                  </a:cubicBezTo>
                  <a:cubicBezTo>
                    <a:pt x="72" y="1191"/>
                    <a:pt x="119" y="1239"/>
                    <a:pt x="167" y="1239"/>
                  </a:cubicBezTo>
                  <a:lnTo>
                    <a:pt x="953" y="1239"/>
                  </a:lnTo>
                  <a:cubicBezTo>
                    <a:pt x="1024" y="1239"/>
                    <a:pt x="1096" y="1167"/>
                    <a:pt x="1096" y="1072"/>
                  </a:cubicBezTo>
                  <a:cubicBezTo>
                    <a:pt x="1096" y="1001"/>
                    <a:pt x="1024" y="929"/>
                    <a:pt x="953" y="929"/>
                  </a:cubicBezTo>
                  <a:lnTo>
                    <a:pt x="500" y="929"/>
                  </a:lnTo>
                  <a:lnTo>
                    <a:pt x="1072" y="262"/>
                  </a:lnTo>
                  <a:cubicBezTo>
                    <a:pt x="1096" y="215"/>
                    <a:pt x="1120" y="143"/>
                    <a:pt x="1096" y="96"/>
                  </a:cubicBezTo>
                  <a:cubicBezTo>
                    <a:pt x="1048" y="48"/>
                    <a:pt x="1001" y="0"/>
                    <a:pt x="9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142;p55">
              <a:extLst>
                <a:ext uri="{FF2B5EF4-FFF2-40B4-BE49-F238E27FC236}">
                  <a16:creationId xmlns:a16="http://schemas.microsoft.com/office/drawing/2014/main" id="{D3DFEE27-ABEC-477E-8E4E-65FC5FBC9E0C}"/>
                </a:ext>
              </a:extLst>
            </p:cNvPr>
            <p:cNvSpPr/>
            <p:nvPr/>
          </p:nvSpPr>
          <p:spPr>
            <a:xfrm>
              <a:off x="3655249" y="3939405"/>
              <a:ext cx="36175" cy="41737"/>
            </a:xfrm>
            <a:custGeom>
              <a:avLst/>
              <a:gdLst/>
              <a:ahLst/>
              <a:cxnLst/>
              <a:rect l="l" t="t" r="r" b="b"/>
              <a:pathLst>
                <a:path w="930" h="1073" extrusionOk="0">
                  <a:moveTo>
                    <a:pt x="167" y="0"/>
                  </a:moveTo>
                  <a:cubicBezTo>
                    <a:pt x="72" y="0"/>
                    <a:pt x="0" y="72"/>
                    <a:pt x="0" y="143"/>
                  </a:cubicBezTo>
                  <a:cubicBezTo>
                    <a:pt x="0" y="239"/>
                    <a:pt x="72" y="310"/>
                    <a:pt x="167" y="310"/>
                  </a:cubicBezTo>
                  <a:lnTo>
                    <a:pt x="453" y="310"/>
                  </a:lnTo>
                  <a:lnTo>
                    <a:pt x="24" y="834"/>
                  </a:lnTo>
                  <a:cubicBezTo>
                    <a:pt x="0" y="882"/>
                    <a:pt x="0" y="929"/>
                    <a:pt x="24" y="977"/>
                  </a:cubicBezTo>
                  <a:cubicBezTo>
                    <a:pt x="48" y="1048"/>
                    <a:pt x="96" y="1072"/>
                    <a:pt x="167" y="1072"/>
                  </a:cubicBezTo>
                  <a:lnTo>
                    <a:pt x="762" y="1072"/>
                  </a:lnTo>
                  <a:cubicBezTo>
                    <a:pt x="858" y="1072"/>
                    <a:pt x="929" y="1001"/>
                    <a:pt x="929" y="929"/>
                  </a:cubicBezTo>
                  <a:cubicBezTo>
                    <a:pt x="929" y="834"/>
                    <a:pt x="858" y="762"/>
                    <a:pt x="762" y="762"/>
                  </a:cubicBezTo>
                  <a:lnTo>
                    <a:pt x="477" y="762"/>
                  </a:lnTo>
                  <a:lnTo>
                    <a:pt x="881" y="239"/>
                  </a:lnTo>
                  <a:cubicBezTo>
                    <a:pt x="929" y="191"/>
                    <a:pt x="929" y="143"/>
                    <a:pt x="905" y="96"/>
                  </a:cubicBezTo>
                  <a:cubicBezTo>
                    <a:pt x="881" y="24"/>
                    <a:pt x="834" y="0"/>
                    <a:pt x="7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43;p55">
              <a:extLst>
                <a:ext uri="{FF2B5EF4-FFF2-40B4-BE49-F238E27FC236}">
                  <a16:creationId xmlns:a16="http://schemas.microsoft.com/office/drawing/2014/main" id="{63BFB999-F729-4E67-AFAA-83F442F3F74A}"/>
                </a:ext>
              </a:extLst>
            </p:cNvPr>
            <p:cNvSpPr/>
            <p:nvPr/>
          </p:nvSpPr>
          <p:spPr>
            <a:xfrm>
              <a:off x="3708964" y="3909767"/>
              <a:ext cx="30612" cy="35241"/>
            </a:xfrm>
            <a:custGeom>
              <a:avLst/>
              <a:gdLst/>
              <a:ahLst/>
              <a:cxnLst/>
              <a:rect l="l" t="t" r="r" b="b"/>
              <a:pathLst>
                <a:path w="787" h="906" extrusionOk="0">
                  <a:moveTo>
                    <a:pt x="167" y="0"/>
                  </a:moveTo>
                  <a:cubicBezTo>
                    <a:pt x="72" y="0"/>
                    <a:pt x="1" y="48"/>
                    <a:pt x="1" y="143"/>
                  </a:cubicBezTo>
                  <a:cubicBezTo>
                    <a:pt x="1" y="239"/>
                    <a:pt x="72" y="286"/>
                    <a:pt x="167" y="286"/>
                  </a:cubicBezTo>
                  <a:lnTo>
                    <a:pt x="310" y="286"/>
                  </a:lnTo>
                  <a:lnTo>
                    <a:pt x="48" y="667"/>
                  </a:lnTo>
                  <a:cubicBezTo>
                    <a:pt x="1" y="715"/>
                    <a:pt x="1" y="786"/>
                    <a:pt x="24" y="834"/>
                  </a:cubicBezTo>
                  <a:cubicBezTo>
                    <a:pt x="48" y="882"/>
                    <a:pt x="96" y="905"/>
                    <a:pt x="167" y="905"/>
                  </a:cubicBezTo>
                  <a:lnTo>
                    <a:pt x="620" y="905"/>
                  </a:lnTo>
                  <a:cubicBezTo>
                    <a:pt x="715" y="905"/>
                    <a:pt x="786" y="834"/>
                    <a:pt x="786" y="762"/>
                  </a:cubicBezTo>
                  <a:cubicBezTo>
                    <a:pt x="786" y="667"/>
                    <a:pt x="715" y="596"/>
                    <a:pt x="620" y="596"/>
                  </a:cubicBezTo>
                  <a:lnTo>
                    <a:pt x="477" y="596"/>
                  </a:lnTo>
                  <a:lnTo>
                    <a:pt x="739" y="239"/>
                  </a:lnTo>
                  <a:cubicBezTo>
                    <a:pt x="786" y="191"/>
                    <a:pt x="786" y="119"/>
                    <a:pt x="763" y="72"/>
                  </a:cubicBezTo>
                  <a:cubicBezTo>
                    <a:pt x="739" y="24"/>
                    <a:pt x="691" y="0"/>
                    <a:pt x="6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7" name="Picture 3" descr="ENIL – European Network on Independent Living | Planning 5th May Across  Europe - ENIL - European Network on Independent Living">
            <a:extLst>
              <a:ext uri="{FF2B5EF4-FFF2-40B4-BE49-F238E27FC236}">
                <a16:creationId xmlns:a16="http://schemas.microsoft.com/office/drawing/2014/main" id="{FBCA94B4-D283-4DFC-99CA-46E42E5498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3150" y="2192532"/>
            <a:ext cx="299085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6474BD23-9491-4C65-9CAB-ECDF2E6BA67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55038" y="4554538"/>
            <a:ext cx="436562" cy="436562"/>
          </a:xfrm>
          <a:prstGeom prst="rect">
            <a:avLst/>
          </a:prstGeom>
        </p:spPr>
      </p:pic>
    </p:spTree>
    <p:custDataLst>
      <p:tags r:id="rId1"/>
    </p:custDataLst>
    <p:extLst>
      <p:ext uri="{BB962C8B-B14F-4D97-AF65-F5344CB8AC3E}">
        <p14:creationId xmlns:p14="http://schemas.microsoft.com/office/powerpoint/2010/main" val="4207400414"/>
      </p:ext>
    </p:extLst>
  </p:cSld>
  <p:clrMapOvr>
    <a:masterClrMapping/>
  </p:clrMapOvr>
  <mc:AlternateContent xmlns:mc="http://schemas.openxmlformats.org/markup-compatibility/2006" xmlns:p14="http://schemas.microsoft.com/office/powerpoint/2010/main">
    <mc:Choice Requires="p14">
      <p:transition spd="slow" p14:dur="2000" advTm="101783"/>
    </mc:Choice>
    <mc:Fallback xmlns="">
      <p:transition spd="slow" advTm="101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barn(inVertical)">
                                      <p:cBhvr>
                                        <p:cTn id="11" dur="500"/>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barn(inVertical)">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barn(inVertical)">
                                      <p:cBhvr>
                                        <p:cTn id="21" dur="500"/>
                                        <p:tgtEl>
                                          <p:spTgt spid="1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barn(inVertical)">
                                      <p:cBhvr>
                                        <p:cTn id="26" dur="500"/>
                                        <p:tgtEl>
                                          <p:spTgt spid="10">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barn(inVertical)">
                                      <p:cBhvr>
                                        <p:cTn id="31" dur="500"/>
                                        <p:tgtEl>
                                          <p:spTgt spid="10">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xEl>
                                              <p:pRg st="5" end="5"/>
                                            </p:txEl>
                                          </p:spTgt>
                                        </p:tgtEl>
                                        <p:attrNameLst>
                                          <p:attrName>style.visibility</p:attrName>
                                        </p:attrNameLst>
                                      </p:cBhvr>
                                      <p:to>
                                        <p:strVal val="visible"/>
                                      </p:to>
                                    </p:set>
                                    <p:animEffect transition="in" filter="barn(inVertical)">
                                      <p:cBhvr>
                                        <p:cTn id="36" dur="500"/>
                                        <p:tgtEl>
                                          <p:spTgt spid="10">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xEl>
                                              <p:pRg st="6" end="6"/>
                                            </p:txEl>
                                          </p:spTgt>
                                        </p:tgtEl>
                                        <p:attrNameLst>
                                          <p:attrName>style.visibility</p:attrName>
                                        </p:attrNameLst>
                                      </p:cBhvr>
                                      <p:to>
                                        <p:strVal val="visible"/>
                                      </p:to>
                                    </p:set>
                                    <p:animEffect transition="in" filter="barn(inVertical)">
                                      <p:cBhvr>
                                        <p:cTn id="41" dur="500"/>
                                        <p:tgtEl>
                                          <p:spTgt spid="10">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
                                            <p:txEl>
                                              <p:pRg st="7" end="7"/>
                                            </p:txEl>
                                          </p:spTgt>
                                        </p:tgtEl>
                                        <p:attrNameLst>
                                          <p:attrName>style.visibility</p:attrName>
                                        </p:attrNameLst>
                                      </p:cBhvr>
                                      <p:to>
                                        <p:strVal val="visible"/>
                                      </p:to>
                                    </p:set>
                                    <p:animEffect transition="in" filter="barn(inVertical)">
                                      <p:cBhvr>
                                        <p:cTn id="46" dur="500"/>
                                        <p:tgtEl>
                                          <p:spTgt spid="10">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xEl>
                                              <p:pRg st="8" end="8"/>
                                            </p:txEl>
                                          </p:spTgt>
                                        </p:tgtEl>
                                        <p:attrNameLst>
                                          <p:attrName>style.visibility</p:attrName>
                                        </p:attrNameLst>
                                      </p:cBhvr>
                                      <p:to>
                                        <p:strVal val="visible"/>
                                      </p:to>
                                    </p:set>
                                    <p:animEffect transition="in" filter="barn(inVertical)">
                                      <p:cBhvr>
                                        <p:cTn id="51" dur="500"/>
                                        <p:tgtEl>
                                          <p:spTgt spid="10">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0">
                                            <p:txEl>
                                              <p:pRg st="9" end="9"/>
                                            </p:txEl>
                                          </p:spTgt>
                                        </p:tgtEl>
                                        <p:attrNameLst>
                                          <p:attrName>style.visibility</p:attrName>
                                        </p:attrNameLst>
                                      </p:cBhvr>
                                      <p:to>
                                        <p:strVal val="visible"/>
                                      </p:to>
                                    </p:set>
                                    <p:animEffect transition="in" filter="barn(inVertical)">
                                      <p:cBhvr>
                                        <p:cTn id="56" dur="500"/>
                                        <p:tgtEl>
                                          <p:spTgt spid="10">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
                                            <p:txEl>
                                              <p:pRg st="10" end="10"/>
                                            </p:txEl>
                                          </p:spTgt>
                                        </p:tgtEl>
                                        <p:attrNameLst>
                                          <p:attrName>style.visibility</p:attrName>
                                        </p:attrNameLst>
                                      </p:cBhvr>
                                      <p:to>
                                        <p:strVal val="visible"/>
                                      </p:to>
                                    </p:set>
                                    <p:animEffect transition="in" filter="barn(inVertical)">
                                      <p:cBhvr>
                                        <p:cTn id="61" dur="500"/>
                                        <p:tgtEl>
                                          <p:spTgt spid="10">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0">
                                            <p:txEl>
                                              <p:pRg st="11" end="11"/>
                                            </p:txEl>
                                          </p:spTgt>
                                        </p:tgtEl>
                                        <p:attrNameLst>
                                          <p:attrName>style.visibility</p:attrName>
                                        </p:attrNameLst>
                                      </p:cBhvr>
                                      <p:to>
                                        <p:strVal val="visible"/>
                                      </p:to>
                                    </p:set>
                                    <p:animEffect transition="in" filter="barn(inVertical)">
                                      <p:cBhvr>
                                        <p:cTn id="66" dur="500"/>
                                        <p:tgtEl>
                                          <p:spTgt spid="10">
                                            <p:txEl>
                                              <p:pRg st="11" end="1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0">
                                            <p:txEl>
                                              <p:pRg st="12" end="12"/>
                                            </p:txEl>
                                          </p:spTgt>
                                        </p:tgtEl>
                                        <p:attrNameLst>
                                          <p:attrName>style.visibility</p:attrName>
                                        </p:attrNameLst>
                                      </p:cBhvr>
                                      <p:to>
                                        <p:strVal val="visible"/>
                                      </p:to>
                                    </p:set>
                                    <p:animEffect transition="in" filter="barn(inVertical)">
                                      <p:cBhvr>
                                        <p:cTn id="71" dur="500"/>
                                        <p:tgtEl>
                                          <p:spTgt spid="10">
                                            <p:txEl>
                                              <p:pRg st="12" end="1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0">
                                            <p:txEl>
                                              <p:pRg st="13" end="13"/>
                                            </p:txEl>
                                          </p:spTgt>
                                        </p:tgtEl>
                                        <p:attrNameLst>
                                          <p:attrName>style.visibility</p:attrName>
                                        </p:attrNameLst>
                                      </p:cBhvr>
                                      <p:to>
                                        <p:strVal val="visible"/>
                                      </p:to>
                                    </p:set>
                                    <p:animEffect transition="in" filter="barn(inVertical)">
                                      <p:cBhvr>
                                        <p:cTn id="76" dur="500"/>
                                        <p:tgtEl>
                                          <p:spTgt spid="10">
                                            <p:txEl>
                                              <p:pRg st="13" end="1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0">
                                            <p:txEl>
                                              <p:pRg st="14" end="14"/>
                                            </p:txEl>
                                          </p:spTgt>
                                        </p:tgtEl>
                                        <p:attrNameLst>
                                          <p:attrName>style.visibility</p:attrName>
                                        </p:attrNameLst>
                                      </p:cBhvr>
                                      <p:to>
                                        <p:strVal val="visible"/>
                                      </p:to>
                                    </p:set>
                                    <p:animEffect transition="in" filter="barn(inVertical)">
                                      <p:cBhvr>
                                        <p:cTn id="81" dur="500"/>
                                        <p:tgtEl>
                                          <p:spTgt spid="10">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2" fill="hold" display="0">
                  <p:stCondLst>
                    <p:cond delay="indefinite"/>
                  </p:stCondLst>
                  <p:endCondLst>
                    <p:cond evt="onStopAudio" delay="0">
                      <p:tgtEl>
                        <p:sldTgt/>
                      </p:tgtEl>
                    </p:cond>
                  </p:endCondLst>
                </p:cTn>
                <p:tgtEl>
                  <p:spTgt spid="7"/>
                </p:tgtEl>
              </p:cMediaNode>
            </p:audio>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83"/>
        <p:cNvGrpSpPr/>
        <p:nvPr/>
      </p:nvGrpSpPr>
      <p:grpSpPr>
        <a:xfrm>
          <a:off x="0" y="0"/>
          <a:ext cx="0" cy="0"/>
          <a:chOff x="0" y="0"/>
          <a:chExt cx="0" cy="0"/>
        </a:xfrm>
      </p:grpSpPr>
      <p:sp>
        <p:nvSpPr>
          <p:cNvPr id="4684" name="Google Shape;4684;p52"/>
          <p:cNvSpPr txBox="1">
            <a:spLocks noGrp="1"/>
          </p:cNvSpPr>
          <p:nvPr>
            <p:ph type="title"/>
          </p:nvPr>
        </p:nvSpPr>
        <p:spPr>
          <a:xfrm>
            <a:off x="3852583" y="114300"/>
            <a:ext cx="5163670" cy="749700"/>
          </a:xfrm>
          <a:prstGeom prst="rect">
            <a:avLst/>
          </a:prstGeom>
        </p:spPr>
        <p:txBody>
          <a:bodyPr spcFirstLastPara="1" wrap="square" lIns="91425" tIns="91425" rIns="91425" bIns="91425" anchor="ctr" anchorCtr="0">
            <a:noAutofit/>
          </a:bodyPr>
          <a:lstStyle/>
          <a:p>
            <a:pPr lvl="0" algn="r"/>
            <a:r>
              <a:rPr lang="en" sz="3600" dirty="0"/>
              <a:t>Equipment </a:t>
            </a:r>
            <a:r>
              <a:rPr lang="en-GB" sz="3600" dirty="0">
                <a:solidFill>
                  <a:schemeClr val="accent1"/>
                </a:solidFill>
              </a:rPr>
              <a:t>Requisition</a:t>
            </a:r>
            <a:endParaRPr sz="3600" dirty="0">
              <a:solidFill>
                <a:schemeClr val="accent1"/>
              </a:solidFill>
            </a:endParaRPr>
          </a:p>
        </p:txBody>
      </p:sp>
      <p:sp>
        <p:nvSpPr>
          <p:cNvPr id="4685" name="Google Shape;4685;p52"/>
          <p:cNvSpPr txBox="1">
            <a:spLocks noGrp="1"/>
          </p:cNvSpPr>
          <p:nvPr>
            <p:ph type="subTitle" idx="1"/>
          </p:nvPr>
        </p:nvSpPr>
        <p:spPr>
          <a:xfrm>
            <a:off x="3852583" y="1549506"/>
            <a:ext cx="5163670" cy="1870200"/>
          </a:xfrm>
          <a:prstGeom prst="rect">
            <a:avLst/>
          </a:prstGeom>
        </p:spPr>
        <p:txBody>
          <a:bodyPr spcFirstLastPara="1" wrap="square" lIns="91425" tIns="91425" rIns="91425" bIns="91425" anchor="ctr" anchorCtr="0">
            <a:noAutofit/>
          </a:bodyPr>
          <a:lstStyle/>
          <a:p>
            <a:pPr marL="0" lvl="0" indent="0" algn="r" rtl="0">
              <a:spcBef>
                <a:spcPts val="0"/>
              </a:spcBef>
              <a:spcAft>
                <a:spcPts val="600"/>
              </a:spcAft>
              <a:buClr>
                <a:schemeClr val="dk1"/>
              </a:buClr>
              <a:buSzPts val="1100"/>
              <a:buFont typeface="Arial"/>
              <a:buNone/>
            </a:pPr>
            <a:r>
              <a:rPr lang="en-GB"/>
              <a:t>You are required to list all the minimum equipment required to make the three dishes.</a:t>
            </a:r>
          </a:p>
          <a:p>
            <a:pPr marL="0" lvl="0" indent="0" algn="r" rtl="0">
              <a:spcBef>
                <a:spcPts val="0"/>
              </a:spcBef>
              <a:spcAft>
                <a:spcPts val="600"/>
              </a:spcAft>
              <a:buClr>
                <a:schemeClr val="dk1"/>
              </a:buClr>
              <a:buSzPts val="1100"/>
              <a:buFont typeface="Arial"/>
              <a:buNone/>
            </a:pPr>
            <a:r>
              <a:rPr lang="en-GB"/>
              <a:t>Use the template and the Mnemonic tool (</a:t>
            </a:r>
            <a:r>
              <a:rPr lang="en-GB">
                <a:solidFill>
                  <a:schemeClr val="bg2">
                    <a:lumMod val="50000"/>
                  </a:schemeClr>
                </a:solidFill>
              </a:rPr>
              <a:t>Mary Prepared Her Own Mixer Perfectly Placed Sideways</a:t>
            </a:r>
            <a:r>
              <a:rPr lang="en-GB"/>
              <a:t>) to recall equipment for each preparation stage </a:t>
            </a:r>
          </a:p>
          <a:p>
            <a:pPr marL="0" lvl="0" indent="0" algn="r" rtl="0">
              <a:spcBef>
                <a:spcPts val="0"/>
              </a:spcBef>
              <a:spcAft>
                <a:spcPts val="600"/>
              </a:spcAft>
              <a:buClr>
                <a:schemeClr val="dk1"/>
              </a:buClr>
              <a:buSzPts val="1100"/>
              <a:buFont typeface="Arial"/>
              <a:buNone/>
            </a:pPr>
            <a:r>
              <a:rPr lang="en-GB"/>
              <a:t>Practice with different recipes</a:t>
            </a:r>
          </a:p>
          <a:p>
            <a:pPr marL="0" lvl="0" indent="0" algn="r" rtl="0">
              <a:spcBef>
                <a:spcPts val="0"/>
              </a:spcBef>
              <a:spcAft>
                <a:spcPts val="600"/>
              </a:spcAft>
              <a:buClr>
                <a:schemeClr val="dk1"/>
              </a:buClr>
              <a:buSzPts val="1100"/>
              <a:buFont typeface="Arial"/>
              <a:buNone/>
            </a:pPr>
            <a:r>
              <a:rPr lang="en-GB"/>
              <a:t>Marks awarded: </a:t>
            </a:r>
          </a:p>
          <a:p>
            <a:pPr marL="0" lvl="0" indent="0" algn="r">
              <a:buClr>
                <a:schemeClr val="dk1"/>
              </a:buClr>
              <a:buSzPts val="1100"/>
              <a:buNone/>
            </a:pPr>
            <a:r>
              <a:rPr lang="en-GB">
                <a:solidFill>
                  <a:schemeClr val="bg1">
                    <a:lumMod val="50000"/>
                  </a:schemeClr>
                </a:solidFill>
              </a:rPr>
              <a:t>4 Marks • All minimum equipment listed for three dishes</a:t>
            </a:r>
          </a:p>
          <a:p>
            <a:pPr marL="0" lvl="0" indent="0" algn="r">
              <a:buClr>
                <a:schemeClr val="dk1"/>
              </a:buClr>
              <a:buSzPts val="1100"/>
              <a:buNone/>
            </a:pPr>
            <a:r>
              <a:rPr lang="en-GB">
                <a:solidFill>
                  <a:schemeClr val="bg1">
                    <a:lumMod val="50000"/>
                  </a:schemeClr>
                </a:solidFill>
              </a:rPr>
              <a:t>3 Marks • Almost all minimum equipment listed for three dishes</a:t>
            </a:r>
          </a:p>
          <a:p>
            <a:pPr marL="0" lvl="0" indent="0" algn="r">
              <a:buClr>
                <a:schemeClr val="dk1"/>
              </a:buClr>
              <a:buSzPts val="1100"/>
              <a:buNone/>
            </a:pPr>
            <a:r>
              <a:rPr lang="en-GB">
                <a:solidFill>
                  <a:schemeClr val="bg1">
                    <a:lumMod val="50000"/>
                  </a:schemeClr>
                </a:solidFill>
              </a:rPr>
              <a:t>2 Marks • Most minimum equipment listed for three dishes</a:t>
            </a:r>
          </a:p>
          <a:p>
            <a:pPr marL="0" lvl="0" indent="0" algn="r">
              <a:buClr>
                <a:schemeClr val="dk1"/>
              </a:buClr>
              <a:buSzPts val="1100"/>
              <a:buNone/>
            </a:pPr>
            <a:r>
              <a:rPr lang="en-GB">
                <a:solidFill>
                  <a:schemeClr val="bg1">
                    <a:lumMod val="50000"/>
                  </a:schemeClr>
                </a:solidFill>
              </a:rPr>
              <a:t>1 Mark • Some minimum equipment listed for three dishes</a:t>
            </a:r>
          </a:p>
          <a:p>
            <a:pPr marL="0" lvl="0" indent="0" algn="r">
              <a:buClr>
                <a:schemeClr val="dk1"/>
              </a:buClr>
              <a:buSzPts val="1100"/>
              <a:buNone/>
            </a:pPr>
            <a:r>
              <a:rPr lang="en-GB">
                <a:solidFill>
                  <a:schemeClr val="bg1">
                    <a:lumMod val="50000"/>
                  </a:schemeClr>
                </a:solidFill>
              </a:rPr>
              <a:t>0 Mark • No equipment identified</a:t>
            </a:r>
          </a:p>
          <a:p>
            <a:pPr marL="0" lvl="0" indent="0" algn="l" rtl="0">
              <a:spcBef>
                <a:spcPts val="0"/>
              </a:spcBef>
              <a:spcAft>
                <a:spcPts val="0"/>
              </a:spcAft>
              <a:buClr>
                <a:schemeClr val="dk1"/>
              </a:buClr>
              <a:buSzPts val="1100"/>
              <a:buFont typeface="Arial"/>
              <a:buNone/>
            </a:pPr>
            <a:endParaRPr/>
          </a:p>
        </p:txBody>
      </p:sp>
      <p:pic>
        <p:nvPicPr>
          <p:cNvPr id="3" name="Picture 2" descr="Table&#10;&#10;Description automatically generated">
            <a:extLst>
              <a:ext uri="{FF2B5EF4-FFF2-40B4-BE49-F238E27FC236}">
                <a16:creationId xmlns:a16="http://schemas.microsoft.com/office/drawing/2014/main" id="{E47F45AB-86F5-40F8-9568-337831F953D9}"/>
              </a:ext>
            </a:extLst>
          </p:cNvPr>
          <p:cNvPicPr>
            <a:picLocks noChangeAspect="1"/>
          </p:cNvPicPr>
          <p:nvPr/>
        </p:nvPicPr>
        <p:blipFill rotWithShape="1">
          <a:blip r:embed="rId6"/>
          <a:srcRect l="11540" t="9704" r="22265" b="28104"/>
          <a:stretch/>
        </p:blipFill>
        <p:spPr>
          <a:xfrm>
            <a:off x="228267" y="343669"/>
            <a:ext cx="2944906" cy="39137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Table&#10;&#10;Description automatically generated">
            <a:extLst>
              <a:ext uri="{FF2B5EF4-FFF2-40B4-BE49-F238E27FC236}">
                <a16:creationId xmlns:a16="http://schemas.microsoft.com/office/drawing/2014/main" id="{D135DE27-B74B-4919-97F6-DEA6F4B2BD02}"/>
              </a:ext>
            </a:extLst>
          </p:cNvPr>
          <p:cNvPicPr>
            <a:picLocks noChangeAspect="1"/>
          </p:cNvPicPr>
          <p:nvPr/>
        </p:nvPicPr>
        <p:blipFill rotWithShape="1">
          <a:blip r:embed="rId7"/>
          <a:srcRect l="10801" t="5098" r="20230" b="23910"/>
          <a:stretch/>
        </p:blipFill>
        <p:spPr>
          <a:xfrm>
            <a:off x="322564" y="169381"/>
            <a:ext cx="3180230" cy="4630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able&#10;&#10;Description automatically generated">
            <a:extLst>
              <a:ext uri="{FF2B5EF4-FFF2-40B4-BE49-F238E27FC236}">
                <a16:creationId xmlns:a16="http://schemas.microsoft.com/office/drawing/2014/main" id="{5DE7D5AE-4AD6-4472-B3AC-C5A2495BF5FF}"/>
              </a:ext>
            </a:extLst>
          </p:cNvPr>
          <p:cNvPicPr>
            <a:picLocks noChangeAspect="1"/>
          </p:cNvPicPr>
          <p:nvPr/>
        </p:nvPicPr>
        <p:blipFill rotWithShape="1">
          <a:blip r:embed="rId8"/>
          <a:srcRect l="14123" t="6682" r="19012" b="19477"/>
          <a:stretch/>
        </p:blipFill>
        <p:spPr>
          <a:xfrm>
            <a:off x="496792" y="114300"/>
            <a:ext cx="3180230" cy="49679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 name="Google Shape;5272;p55">
            <a:extLst>
              <a:ext uri="{FF2B5EF4-FFF2-40B4-BE49-F238E27FC236}">
                <a16:creationId xmlns:a16="http://schemas.microsoft.com/office/drawing/2014/main" id="{365C5959-31AB-489F-A404-0F83E908989B}"/>
              </a:ext>
            </a:extLst>
          </p:cNvPr>
          <p:cNvGrpSpPr/>
          <p:nvPr/>
        </p:nvGrpSpPr>
        <p:grpSpPr>
          <a:xfrm>
            <a:off x="4572586" y="2048984"/>
            <a:ext cx="530573" cy="425275"/>
            <a:chOff x="4032291" y="2654101"/>
            <a:chExt cx="382617" cy="329809"/>
          </a:xfrm>
        </p:grpSpPr>
        <p:sp>
          <p:nvSpPr>
            <p:cNvPr id="8" name="Google Shape;5273;p55">
              <a:extLst>
                <a:ext uri="{FF2B5EF4-FFF2-40B4-BE49-F238E27FC236}">
                  <a16:creationId xmlns:a16="http://schemas.microsoft.com/office/drawing/2014/main" id="{43AC0BF0-EB26-4378-B850-D771A4AB883A}"/>
                </a:ext>
              </a:extLst>
            </p:cNvPr>
            <p:cNvSpPr/>
            <p:nvPr/>
          </p:nvSpPr>
          <p:spPr>
            <a:xfrm>
              <a:off x="4319454" y="2696730"/>
              <a:ext cx="53756" cy="53756"/>
            </a:xfrm>
            <a:custGeom>
              <a:avLst/>
              <a:gdLst/>
              <a:ahLst/>
              <a:cxnLst/>
              <a:rect l="l" t="t" r="r" b="b"/>
              <a:pathLst>
                <a:path w="1382" h="1382" extrusionOk="0">
                  <a:moveTo>
                    <a:pt x="143" y="0"/>
                  </a:moveTo>
                  <a:cubicBezTo>
                    <a:pt x="72" y="0"/>
                    <a:pt x="0" y="48"/>
                    <a:pt x="0" y="143"/>
                  </a:cubicBezTo>
                  <a:cubicBezTo>
                    <a:pt x="0" y="810"/>
                    <a:pt x="548" y="1382"/>
                    <a:pt x="1239" y="1382"/>
                  </a:cubicBezTo>
                  <a:cubicBezTo>
                    <a:pt x="1310" y="1382"/>
                    <a:pt x="1381" y="1310"/>
                    <a:pt x="1381" y="1215"/>
                  </a:cubicBezTo>
                  <a:cubicBezTo>
                    <a:pt x="1381" y="1143"/>
                    <a:pt x="1310" y="1072"/>
                    <a:pt x="1239" y="1072"/>
                  </a:cubicBezTo>
                  <a:cubicBezTo>
                    <a:pt x="715" y="1072"/>
                    <a:pt x="310" y="643"/>
                    <a:pt x="310" y="143"/>
                  </a:cubicBezTo>
                  <a:cubicBezTo>
                    <a:pt x="310" y="48"/>
                    <a:pt x="238"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74;p55">
              <a:extLst>
                <a:ext uri="{FF2B5EF4-FFF2-40B4-BE49-F238E27FC236}">
                  <a16:creationId xmlns:a16="http://schemas.microsoft.com/office/drawing/2014/main" id="{C0B0FBDD-C7B9-4166-A669-43A1E2A0B0CA}"/>
                </a:ext>
              </a:extLst>
            </p:cNvPr>
            <p:cNvSpPr/>
            <p:nvPr/>
          </p:nvSpPr>
          <p:spPr>
            <a:xfrm>
              <a:off x="4032291" y="2660597"/>
              <a:ext cx="358518" cy="167687"/>
            </a:xfrm>
            <a:custGeom>
              <a:avLst/>
              <a:gdLst/>
              <a:ahLst/>
              <a:cxnLst/>
              <a:rect l="l" t="t" r="r" b="b"/>
              <a:pathLst>
                <a:path w="9217" h="4311" extrusionOk="0">
                  <a:moveTo>
                    <a:pt x="8312" y="1691"/>
                  </a:moveTo>
                  <a:cubicBezTo>
                    <a:pt x="8550" y="1691"/>
                    <a:pt x="8764" y="1906"/>
                    <a:pt x="8764" y="2144"/>
                  </a:cubicBezTo>
                  <a:cubicBezTo>
                    <a:pt x="8764" y="2406"/>
                    <a:pt x="8550" y="2620"/>
                    <a:pt x="8312" y="2620"/>
                  </a:cubicBezTo>
                  <a:cubicBezTo>
                    <a:pt x="8050" y="2620"/>
                    <a:pt x="7836" y="2406"/>
                    <a:pt x="7836" y="2144"/>
                  </a:cubicBezTo>
                  <a:cubicBezTo>
                    <a:pt x="7836" y="1906"/>
                    <a:pt x="8050" y="1691"/>
                    <a:pt x="8312" y="1691"/>
                  </a:cubicBezTo>
                  <a:close/>
                  <a:moveTo>
                    <a:pt x="2144" y="1"/>
                  </a:moveTo>
                  <a:cubicBezTo>
                    <a:pt x="953" y="1"/>
                    <a:pt x="1" y="953"/>
                    <a:pt x="1" y="2144"/>
                  </a:cubicBezTo>
                  <a:cubicBezTo>
                    <a:pt x="1" y="3335"/>
                    <a:pt x="953" y="4311"/>
                    <a:pt x="2144" y="4311"/>
                  </a:cubicBezTo>
                  <a:cubicBezTo>
                    <a:pt x="2978" y="4311"/>
                    <a:pt x="3740" y="3835"/>
                    <a:pt x="4097" y="3073"/>
                  </a:cubicBezTo>
                  <a:lnTo>
                    <a:pt x="8312" y="3073"/>
                  </a:lnTo>
                  <a:cubicBezTo>
                    <a:pt x="8812" y="3073"/>
                    <a:pt x="9217" y="2668"/>
                    <a:pt x="9217" y="2144"/>
                  </a:cubicBezTo>
                  <a:cubicBezTo>
                    <a:pt x="9217" y="1644"/>
                    <a:pt x="8812" y="1215"/>
                    <a:pt x="8312" y="1215"/>
                  </a:cubicBezTo>
                  <a:lnTo>
                    <a:pt x="4097" y="1215"/>
                  </a:lnTo>
                  <a:cubicBezTo>
                    <a:pt x="3740" y="477"/>
                    <a:pt x="2978" y="1"/>
                    <a:pt x="2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75;p55">
              <a:extLst>
                <a:ext uri="{FF2B5EF4-FFF2-40B4-BE49-F238E27FC236}">
                  <a16:creationId xmlns:a16="http://schemas.microsoft.com/office/drawing/2014/main" id="{025287D0-5A12-4059-865C-833A20F26734}"/>
                </a:ext>
              </a:extLst>
            </p:cNvPr>
            <p:cNvSpPr/>
            <p:nvPr/>
          </p:nvSpPr>
          <p:spPr>
            <a:xfrm>
              <a:off x="4252749" y="2707854"/>
              <a:ext cx="111208" cy="72272"/>
            </a:xfrm>
            <a:custGeom>
              <a:avLst/>
              <a:gdLst/>
              <a:ahLst/>
              <a:cxnLst/>
              <a:rect l="l" t="t" r="r" b="b"/>
              <a:pathLst>
                <a:path w="2859" h="1858" extrusionOk="0">
                  <a:moveTo>
                    <a:pt x="1834" y="0"/>
                  </a:moveTo>
                  <a:lnTo>
                    <a:pt x="1" y="1858"/>
                  </a:lnTo>
                  <a:lnTo>
                    <a:pt x="1048" y="1858"/>
                  </a:lnTo>
                  <a:lnTo>
                    <a:pt x="2858" y="48"/>
                  </a:lnTo>
                  <a:cubicBezTo>
                    <a:pt x="2787" y="24"/>
                    <a:pt x="2715" y="0"/>
                    <a:pt x="2644"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76;p55">
              <a:extLst>
                <a:ext uri="{FF2B5EF4-FFF2-40B4-BE49-F238E27FC236}">
                  <a16:creationId xmlns:a16="http://schemas.microsoft.com/office/drawing/2014/main" id="{61B54C0B-9293-46B1-8D62-E207681C4A6D}"/>
                </a:ext>
              </a:extLst>
            </p:cNvPr>
            <p:cNvSpPr/>
            <p:nvPr/>
          </p:nvSpPr>
          <p:spPr>
            <a:xfrm>
              <a:off x="4061929" y="2690235"/>
              <a:ext cx="107513" cy="107513"/>
            </a:xfrm>
            <a:custGeom>
              <a:avLst/>
              <a:gdLst/>
              <a:ahLst/>
              <a:cxnLst/>
              <a:rect l="l" t="t" r="r" b="b"/>
              <a:pathLst>
                <a:path w="2764" h="2764" extrusionOk="0">
                  <a:moveTo>
                    <a:pt x="1382" y="1"/>
                  </a:moveTo>
                  <a:cubicBezTo>
                    <a:pt x="620" y="1"/>
                    <a:pt x="1" y="620"/>
                    <a:pt x="1" y="1382"/>
                  </a:cubicBezTo>
                  <a:cubicBezTo>
                    <a:pt x="1" y="2144"/>
                    <a:pt x="620" y="2763"/>
                    <a:pt x="1382" y="2763"/>
                  </a:cubicBezTo>
                  <a:cubicBezTo>
                    <a:pt x="2144" y="2763"/>
                    <a:pt x="2763" y="2144"/>
                    <a:pt x="2763" y="1382"/>
                  </a:cubicBezTo>
                  <a:cubicBezTo>
                    <a:pt x="2763" y="620"/>
                    <a:pt x="2144" y="1"/>
                    <a:pt x="1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77;p55">
              <a:extLst>
                <a:ext uri="{FF2B5EF4-FFF2-40B4-BE49-F238E27FC236}">
                  <a16:creationId xmlns:a16="http://schemas.microsoft.com/office/drawing/2014/main" id="{259B95BD-8E8B-4D18-8FE5-C77AE2EE9BDC}"/>
                </a:ext>
              </a:extLst>
            </p:cNvPr>
            <p:cNvSpPr/>
            <p:nvPr/>
          </p:nvSpPr>
          <p:spPr>
            <a:xfrm>
              <a:off x="4141587" y="2708515"/>
              <a:ext cx="249216" cy="249450"/>
            </a:xfrm>
            <a:custGeom>
              <a:avLst/>
              <a:gdLst/>
              <a:ahLst/>
              <a:cxnLst/>
              <a:rect l="l" t="t" r="r" b="b"/>
              <a:pathLst>
                <a:path w="6407" h="6413" extrusionOk="0">
                  <a:moveTo>
                    <a:pt x="5502" y="459"/>
                  </a:moveTo>
                  <a:cubicBezTo>
                    <a:pt x="5621" y="459"/>
                    <a:pt x="5740" y="507"/>
                    <a:pt x="5812" y="602"/>
                  </a:cubicBezTo>
                  <a:cubicBezTo>
                    <a:pt x="5907" y="674"/>
                    <a:pt x="5954" y="793"/>
                    <a:pt x="5954" y="912"/>
                  </a:cubicBezTo>
                  <a:cubicBezTo>
                    <a:pt x="5954" y="1031"/>
                    <a:pt x="5907" y="1150"/>
                    <a:pt x="5812" y="1245"/>
                  </a:cubicBezTo>
                  <a:cubicBezTo>
                    <a:pt x="5740" y="1340"/>
                    <a:pt x="5621" y="1388"/>
                    <a:pt x="5502" y="1388"/>
                  </a:cubicBezTo>
                  <a:cubicBezTo>
                    <a:pt x="5383" y="1388"/>
                    <a:pt x="5264" y="1340"/>
                    <a:pt x="5169" y="1245"/>
                  </a:cubicBezTo>
                  <a:cubicBezTo>
                    <a:pt x="5073" y="1150"/>
                    <a:pt x="5026" y="1031"/>
                    <a:pt x="5026" y="912"/>
                  </a:cubicBezTo>
                  <a:cubicBezTo>
                    <a:pt x="5026" y="793"/>
                    <a:pt x="5073" y="674"/>
                    <a:pt x="5169" y="602"/>
                  </a:cubicBezTo>
                  <a:cubicBezTo>
                    <a:pt x="5264" y="507"/>
                    <a:pt x="5383" y="459"/>
                    <a:pt x="5502" y="459"/>
                  </a:cubicBezTo>
                  <a:close/>
                  <a:moveTo>
                    <a:pt x="5490" y="1"/>
                  </a:moveTo>
                  <a:cubicBezTo>
                    <a:pt x="5252" y="1"/>
                    <a:pt x="5014" y="90"/>
                    <a:pt x="4835" y="269"/>
                  </a:cubicBezTo>
                  <a:lnTo>
                    <a:pt x="2025" y="3079"/>
                  </a:lnTo>
                  <a:cubicBezTo>
                    <a:pt x="1909" y="3054"/>
                    <a:pt x="1791" y="3041"/>
                    <a:pt x="1672" y="3041"/>
                  </a:cubicBezTo>
                  <a:cubicBezTo>
                    <a:pt x="1233" y="3041"/>
                    <a:pt x="796" y="3212"/>
                    <a:pt x="477" y="3531"/>
                  </a:cubicBezTo>
                  <a:cubicBezTo>
                    <a:pt x="168" y="3841"/>
                    <a:pt x="1" y="4270"/>
                    <a:pt x="1" y="4722"/>
                  </a:cubicBezTo>
                  <a:cubicBezTo>
                    <a:pt x="1" y="5175"/>
                    <a:pt x="168" y="5603"/>
                    <a:pt x="477" y="5913"/>
                  </a:cubicBezTo>
                  <a:cubicBezTo>
                    <a:pt x="811" y="6246"/>
                    <a:pt x="1263" y="6413"/>
                    <a:pt x="1692" y="6413"/>
                  </a:cubicBezTo>
                  <a:cubicBezTo>
                    <a:pt x="2120" y="6413"/>
                    <a:pt x="2549" y="6246"/>
                    <a:pt x="2882" y="5913"/>
                  </a:cubicBezTo>
                  <a:cubicBezTo>
                    <a:pt x="3287" y="5508"/>
                    <a:pt x="3454" y="4936"/>
                    <a:pt x="3335" y="4365"/>
                  </a:cubicBezTo>
                  <a:lnTo>
                    <a:pt x="6145" y="1579"/>
                  </a:lnTo>
                  <a:cubicBezTo>
                    <a:pt x="6312" y="1388"/>
                    <a:pt x="6407" y="1174"/>
                    <a:pt x="6407" y="912"/>
                  </a:cubicBezTo>
                  <a:cubicBezTo>
                    <a:pt x="6407" y="674"/>
                    <a:pt x="6312" y="436"/>
                    <a:pt x="6145" y="269"/>
                  </a:cubicBezTo>
                  <a:cubicBezTo>
                    <a:pt x="5966" y="90"/>
                    <a:pt x="5728" y="1"/>
                    <a:pt x="54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78;p55">
              <a:extLst>
                <a:ext uri="{FF2B5EF4-FFF2-40B4-BE49-F238E27FC236}">
                  <a16:creationId xmlns:a16="http://schemas.microsoft.com/office/drawing/2014/main" id="{45E4EBD2-F7DC-47CF-A0DF-B003CBBDF0B6}"/>
                </a:ext>
              </a:extLst>
            </p:cNvPr>
            <p:cNvSpPr/>
            <p:nvPr/>
          </p:nvSpPr>
          <p:spPr>
            <a:xfrm>
              <a:off x="4307396" y="2718045"/>
              <a:ext cx="23183" cy="124161"/>
            </a:xfrm>
            <a:custGeom>
              <a:avLst/>
              <a:gdLst/>
              <a:ahLst/>
              <a:cxnLst/>
              <a:rect l="l" t="t" r="r" b="b"/>
              <a:pathLst>
                <a:path w="596" h="3192" extrusionOk="0">
                  <a:moveTo>
                    <a:pt x="596" y="0"/>
                  </a:moveTo>
                  <a:cubicBezTo>
                    <a:pt x="596" y="0"/>
                    <a:pt x="596" y="24"/>
                    <a:pt x="572" y="24"/>
                  </a:cubicBezTo>
                  <a:lnTo>
                    <a:pt x="1" y="595"/>
                  </a:lnTo>
                  <a:lnTo>
                    <a:pt x="1" y="3191"/>
                  </a:lnTo>
                  <a:lnTo>
                    <a:pt x="596" y="2620"/>
                  </a:lnTo>
                  <a:lnTo>
                    <a:pt x="596"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279;p55">
              <a:extLst>
                <a:ext uri="{FF2B5EF4-FFF2-40B4-BE49-F238E27FC236}">
                  <a16:creationId xmlns:a16="http://schemas.microsoft.com/office/drawing/2014/main" id="{D2400212-C330-4C06-82AE-023D610A61BD}"/>
                </a:ext>
              </a:extLst>
            </p:cNvPr>
            <p:cNvSpPr/>
            <p:nvPr/>
          </p:nvSpPr>
          <p:spPr>
            <a:xfrm>
              <a:off x="4171225" y="2856045"/>
              <a:ext cx="72310" cy="72272"/>
            </a:xfrm>
            <a:custGeom>
              <a:avLst/>
              <a:gdLst/>
              <a:ahLst/>
              <a:cxnLst/>
              <a:rect l="l" t="t" r="r" b="b"/>
              <a:pathLst>
                <a:path w="1859" h="1858" extrusionOk="0">
                  <a:moveTo>
                    <a:pt x="930" y="0"/>
                  </a:moveTo>
                  <a:cubicBezTo>
                    <a:pt x="668" y="0"/>
                    <a:pt x="453" y="96"/>
                    <a:pt x="263" y="286"/>
                  </a:cubicBezTo>
                  <a:cubicBezTo>
                    <a:pt x="96" y="453"/>
                    <a:pt x="1" y="691"/>
                    <a:pt x="1" y="929"/>
                  </a:cubicBezTo>
                  <a:cubicBezTo>
                    <a:pt x="1" y="1191"/>
                    <a:pt x="96" y="1405"/>
                    <a:pt x="263" y="1596"/>
                  </a:cubicBezTo>
                  <a:cubicBezTo>
                    <a:pt x="453" y="1763"/>
                    <a:pt x="668" y="1858"/>
                    <a:pt x="930" y="1858"/>
                  </a:cubicBezTo>
                  <a:cubicBezTo>
                    <a:pt x="1168" y="1858"/>
                    <a:pt x="1406" y="1763"/>
                    <a:pt x="1573" y="1596"/>
                  </a:cubicBezTo>
                  <a:cubicBezTo>
                    <a:pt x="1739" y="1405"/>
                    <a:pt x="1858" y="1191"/>
                    <a:pt x="1858" y="929"/>
                  </a:cubicBezTo>
                  <a:cubicBezTo>
                    <a:pt x="1858" y="691"/>
                    <a:pt x="1739" y="453"/>
                    <a:pt x="1573" y="286"/>
                  </a:cubicBezTo>
                  <a:cubicBezTo>
                    <a:pt x="1406" y="96"/>
                    <a:pt x="1168" y="0"/>
                    <a:pt x="9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280;p55">
              <a:extLst>
                <a:ext uri="{FF2B5EF4-FFF2-40B4-BE49-F238E27FC236}">
                  <a16:creationId xmlns:a16="http://schemas.microsoft.com/office/drawing/2014/main" id="{6CF3D16D-4F25-4603-BB3A-FCFD32D5C09E}"/>
                </a:ext>
              </a:extLst>
            </p:cNvPr>
            <p:cNvSpPr/>
            <p:nvPr/>
          </p:nvSpPr>
          <p:spPr>
            <a:xfrm>
              <a:off x="4307396" y="2707854"/>
              <a:ext cx="95454" cy="276056"/>
            </a:xfrm>
            <a:custGeom>
              <a:avLst/>
              <a:gdLst/>
              <a:ahLst/>
              <a:cxnLst/>
              <a:rect l="l" t="t" r="r" b="b"/>
              <a:pathLst>
                <a:path w="2454" h="7097" extrusionOk="0">
                  <a:moveTo>
                    <a:pt x="1239" y="476"/>
                  </a:moveTo>
                  <a:cubicBezTo>
                    <a:pt x="1477" y="476"/>
                    <a:pt x="1691" y="691"/>
                    <a:pt x="1691" y="929"/>
                  </a:cubicBezTo>
                  <a:cubicBezTo>
                    <a:pt x="1691" y="1191"/>
                    <a:pt x="1477" y="1405"/>
                    <a:pt x="1239" y="1405"/>
                  </a:cubicBezTo>
                  <a:cubicBezTo>
                    <a:pt x="977" y="1405"/>
                    <a:pt x="763" y="1191"/>
                    <a:pt x="763" y="929"/>
                  </a:cubicBezTo>
                  <a:cubicBezTo>
                    <a:pt x="763" y="691"/>
                    <a:pt x="977" y="476"/>
                    <a:pt x="1239" y="476"/>
                  </a:cubicBezTo>
                  <a:close/>
                  <a:moveTo>
                    <a:pt x="1239" y="0"/>
                  </a:moveTo>
                  <a:cubicBezTo>
                    <a:pt x="715" y="0"/>
                    <a:pt x="310" y="429"/>
                    <a:pt x="310" y="929"/>
                  </a:cubicBezTo>
                  <a:lnTo>
                    <a:pt x="310" y="5049"/>
                  </a:lnTo>
                  <a:cubicBezTo>
                    <a:pt x="120" y="5263"/>
                    <a:pt x="1" y="5549"/>
                    <a:pt x="1" y="5858"/>
                  </a:cubicBezTo>
                  <a:cubicBezTo>
                    <a:pt x="1" y="6549"/>
                    <a:pt x="548" y="7097"/>
                    <a:pt x="1239" y="7097"/>
                  </a:cubicBezTo>
                  <a:cubicBezTo>
                    <a:pt x="1906" y="7097"/>
                    <a:pt x="2454" y="6549"/>
                    <a:pt x="2454" y="5858"/>
                  </a:cubicBezTo>
                  <a:cubicBezTo>
                    <a:pt x="2454" y="5549"/>
                    <a:pt x="2358" y="5263"/>
                    <a:pt x="2144" y="5049"/>
                  </a:cubicBezTo>
                  <a:lnTo>
                    <a:pt x="2144" y="929"/>
                  </a:lnTo>
                  <a:cubicBezTo>
                    <a:pt x="2144" y="429"/>
                    <a:pt x="1739" y="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281;p55">
              <a:extLst>
                <a:ext uri="{FF2B5EF4-FFF2-40B4-BE49-F238E27FC236}">
                  <a16:creationId xmlns:a16="http://schemas.microsoft.com/office/drawing/2014/main" id="{E4A2D9B3-764C-4257-9CEC-0555AEBA25F8}"/>
                </a:ext>
              </a:extLst>
            </p:cNvPr>
            <p:cNvSpPr/>
            <p:nvPr/>
          </p:nvSpPr>
          <p:spPr>
            <a:xfrm>
              <a:off x="4330539" y="2910692"/>
              <a:ext cx="49166" cy="50061"/>
            </a:xfrm>
            <a:custGeom>
              <a:avLst/>
              <a:gdLst/>
              <a:ahLst/>
              <a:cxnLst/>
              <a:rect l="l" t="t" r="r" b="b"/>
              <a:pathLst>
                <a:path w="1264" h="1287" extrusionOk="0">
                  <a:moveTo>
                    <a:pt x="644" y="0"/>
                  </a:moveTo>
                  <a:cubicBezTo>
                    <a:pt x="287" y="0"/>
                    <a:pt x="1" y="286"/>
                    <a:pt x="1" y="643"/>
                  </a:cubicBezTo>
                  <a:cubicBezTo>
                    <a:pt x="1" y="1001"/>
                    <a:pt x="287" y="1286"/>
                    <a:pt x="644" y="1286"/>
                  </a:cubicBezTo>
                  <a:cubicBezTo>
                    <a:pt x="977" y="1286"/>
                    <a:pt x="1263" y="1001"/>
                    <a:pt x="1263" y="643"/>
                  </a:cubicBezTo>
                  <a:cubicBezTo>
                    <a:pt x="1263" y="286"/>
                    <a:pt x="977" y="0"/>
                    <a:pt x="6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282;p55">
              <a:extLst>
                <a:ext uri="{FF2B5EF4-FFF2-40B4-BE49-F238E27FC236}">
                  <a16:creationId xmlns:a16="http://schemas.microsoft.com/office/drawing/2014/main" id="{B50DD9C1-425C-40A0-83C4-3C5084CE20FE}"/>
                </a:ext>
              </a:extLst>
            </p:cNvPr>
            <p:cNvSpPr/>
            <p:nvPr/>
          </p:nvSpPr>
          <p:spPr>
            <a:xfrm>
              <a:off x="4319454" y="2654101"/>
              <a:ext cx="95454" cy="96388"/>
            </a:xfrm>
            <a:custGeom>
              <a:avLst/>
              <a:gdLst/>
              <a:ahLst/>
              <a:cxnLst/>
              <a:rect l="l" t="t" r="r" b="b"/>
              <a:pathLst>
                <a:path w="2454" h="2478" extrusionOk="0">
                  <a:moveTo>
                    <a:pt x="1239" y="1"/>
                  </a:moveTo>
                  <a:cubicBezTo>
                    <a:pt x="548" y="1"/>
                    <a:pt x="0" y="549"/>
                    <a:pt x="0" y="1239"/>
                  </a:cubicBezTo>
                  <a:cubicBezTo>
                    <a:pt x="0" y="1334"/>
                    <a:pt x="72" y="1382"/>
                    <a:pt x="143" y="1382"/>
                  </a:cubicBezTo>
                  <a:cubicBezTo>
                    <a:pt x="238" y="1382"/>
                    <a:pt x="310" y="1334"/>
                    <a:pt x="310" y="1239"/>
                  </a:cubicBezTo>
                  <a:cubicBezTo>
                    <a:pt x="310" y="739"/>
                    <a:pt x="715" y="310"/>
                    <a:pt x="1239" y="310"/>
                  </a:cubicBezTo>
                  <a:cubicBezTo>
                    <a:pt x="1739" y="310"/>
                    <a:pt x="2144" y="739"/>
                    <a:pt x="2144" y="1239"/>
                  </a:cubicBezTo>
                  <a:cubicBezTo>
                    <a:pt x="2144" y="1739"/>
                    <a:pt x="1739" y="2168"/>
                    <a:pt x="1239" y="2168"/>
                  </a:cubicBezTo>
                  <a:cubicBezTo>
                    <a:pt x="1143" y="2168"/>
                    <a:pt x="1072" y="2239"/>
                    <a:pt x="1072" y="2311"/>
                  </a:cubicBezTo>
                  <a:cubicBezTo>
                    <a:pt x="1072" y="2406"/>
                    <a:pt x="1143" y="2478"/>
                    <a:pt x="1239" y="2478"/>
                  </a:cubicBezTo>
                  <a:cubicBezTo>
                    <a:pt x="1905" y="2478"/>
                    <a:pt x="2453" y="1906"/>
                    <a:pt x="2453" y="1239"/>
                  </a:cubicBezTo>
                  <a:cubicBezTo>
                    <a:pt x="2453" y="549"/>
                    <a:pt x="1905" y="1"/>
                    <a:pt x="1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 name="Audio 21">
            <a:hlinkClick r:id="" action="ppaction://media"/>
            <a:extLst>
              <a:ext uri="{FF2B5EF4-FFF2-40B4-BE49-F238E27FC236}">
                <a16:creationId xmlns:a16="http://schemas.microsoft.com/office/drawing/2014/main" id="{B61D6B6F-CE0C-432E-9294-8A7973EE3E3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55038" y="4554538"/>
            <a:ext cx="436562" cy="436562"/>
          </a:xfrm>
          <a:prstGeom prst="rect">
            <a:avLst/>
          </a:prstGeom>
        </p:spPr>
      </p:pic>
    </p:spTree>
    <p:custDataLst>
      <p:tags r:id="rId1"/>
    </p:custDataLst>
    <p:extLst>
      <p:ext uri="{BB962C8B-B14F-4D97-AF65-F5344CB8AC3E}">
        <p14:creationId xmlns:p14="http://schemas.microsoft.com/office/powerpoint/2010/main" val="1768309885"/>
      </p:ext>
    </p:extLst>
  </p:cSld>
  <p:clrMapOvr>
    <a:masterClrMapping/>
  </p:clrMapOvr>
  <mc:AlternateContent xmlns:mc="http://schemas.openxmlformats.org/markup-compatibility/2006" xmlns:p14="http://schemas.microsoft.com/office/powerpoint/2010/main">
    <mc:Choice Requires="p14">
      <p:transition spd="slow" p14:dur="2000" advTm="52420"/>
    </mc:Choice>
    <mc:Fallback xmlns="">
      <p:transition spd="slow" advTm="52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685">
                                            <p:txEl>
                                              <p:pRg st="0" end="0"/>
                                            </p:txEl>
                                          </p:spTgt>
                                        </p:tgtEl>
                                        <p:attrNameLst>
                                          <p:attrName>style.visibility</p:attrName>
                                        </p:attrNameLst>
                                      </p:cBhvr>
                                      <p:to>
                                        <p:strVal val="visible"/>
                                      </p:to>
                                    </p:set>
                                    <p:animEffect transition="in" filter="barn(inVertical)">
                                      <p:cBhvr>
                                        <p:cTn id="21" dur="500"/>
                                        <p:tgtEl>
                                          <p:spTgt spid="468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685">
                                            <p:txEl>
                                              <p:pRg st="1" end="1"/>
                                            </p:txEl>
                                          </p:spTgt>
                                        </p:tgtEl>
                                        <p:attrNameLst>
                                          <p:attrName>style.visibility</p:attrName>
                                        </p:attrNameLst>
                                      </p:cBhvr>
                                      <p:to>
                                        <p:strVal val="visible"/>
                                      </p:to>
                                    </p:set>
                                    <p:animEffect transition="in" filter="barn(inVertical)">
                                      <p:cBhvr>
                                        <p:cTn id="26" dur="500"/>
                                        <p:tgtEl>
                                          <p:spTgt spid="468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685">
                                            <p:txEl>
                                              <p:pRg st="2" end="2"/>
                                            </p:txEl>
                                          </p:spTgt>
                                        </p:tgtEl>
                                        <p:attrNameLst>
                                          <p:attrName>style.visibility</p:attrName>
                                        </p:attrNameLst>
                                      </p:cBhvr>
                                      <p:to>
                                        <p:strVal val="visible"/>
                                      </p:to>
                                    </p:set>
                                    <p:animEffect transition="in" filter="barn(inVertical)">
                                      <p:cBhvr>
                                        <p:cTn id="31" dur="500"/>
                                        <p:tgtEl>
                                          <p:spTgt spid="468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685">
                                            <p:txEl>
                                              <p:pRg st="3" end="3"/>
                                            </p:txEl>
                                          </p:spTgt>
                                        </p:tgtEl>
                                        <p:attrNameLst>
                                          <p:attrName>style.visibility</p:attrName>
                                        </p:attrNameLst>
                                      </p:cBhvr>
                                      <p:to>
                                        <p:strVal val="visible"/>
                                      </p:to>
                                    </p:set>
                                    <p:animEffect transition="in" filter="barn(inVertical)">
                                      <p:cBhvr>
                                        <p:cTn id="36" dur="500"/>
                                        <p:tgtEl>
                                          <p:spTgt spid="4685">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685">
                                            <p:txEl>
                                              <p:pRg st="4" end="4"/>
                                            </p:txEl>
                                          </p:spTgt>
                                        </p:tgtEl>
                                        <p:attrNameLst>
                                          <p:attrName>style.visibility</p:attrName>
                                        </p:attrNameLst>
                                      </p:cBhvr>
                                      <p:to>
                                        <p:strVal val="visible"/>
                                      </p:to>
                                    </p:set>
                                    <p:animEffect transition="in" filter="barn(inVertical)">
                                      <p:cBhvr>
                                        <p:cTn id="41" dur="500"/>
                                        <p:tgtEl>
                                          <p:spTgt spid="4685">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685">
                                            <p:txEl>
                                              <p:pRg st="5" end="5"/>
                                            </p:txEl>
                                          </p:spTgt>
                                        </p:tgtEl>
                                        <p:attrNameLst>
                                          <p:attrName>style.visibility</p:attrName>
                                        </p:attrNameLst>
                                      </p:cBhvr>
                                      <p:to>
                                        <p:strVal val="visible"/>
                                      </p:to>
                                    </p:set>
                                    <p:animEffect transition="in" filter="barn(inVertical)">
                                      <p:cBhvr>
                                        <p:cTn id="46" dur="500"/>
                                        <p:tgtEl>
                                          <p:spTgt spid="4685">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685">
                                            <p:txEl>
                                              <p:pRg st="6" end="6"/>
                                            </p:txEl>
                                          </p:spTgt>
                                        </p:tgtEl>
                                        <p:attrNameLst>
                                          <p:attrName>style.visibility</p:attrName>
                                        </p:attrNameLst>
                                      </p:cBhvr>
                                      <p:to>
                                        <p:strVal val="visible"/>
                                      </p:to>
                                    </p:set>
                                    <p:animEffect transition="in" filter="barn(inVertical)">
                                      <p:cBhvr>
                                        <p:cTn id="51" dur="500"/>
                                        <p:tgtEl>
                                          <p:spTgt spid="4685">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685">
                                            <p:txEl>
                                              <p:pRg st="7" end="7"/>
                                            </p:txEl>
                                          </p:spTgt>
                                        </p:tgtEl>
                                        <p:attrNameLst>
                                          <p:attrName>style.visibility</p:attrName>
                                        </p:attrNameLst>
                                      </p:cBhvr>
                                      <p:to>
                                        <p:strVal val="visible"/>
                                      </p:to>
                                    </p:set>
                                    <p:animEffect transition="in" filter="barn(inVertical)">
                                      <p:cBhvr>
                                        <p:cTn id="56" dur="500"/>
                                        <p:tgtEl>
                                          <p:spTgt spid="4685">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4685">
                                            <p:txEl>
                                              <p:pRg st="8" end="8"/>
                                            </p:txEl>
                                          </p:spTgt>
                                        </p:tgtEl>
                                        <p:attrNameLst>
                                          <p:attrName>style.visibility</p:attrName>
                                        </p:attrNameLst>
                                      </p:cBhvr>
                                      <p:to>
                                        <p:strVal val="visible"/>
                                      </p:to>
                                    </p:set>
                                    <p:animEffect transition="in" filter="barn(inVertical)">
                                      <p:cBhvr>
                                        <p:cTn id="61" dur="500"/>
                                        <p:tgtEl>
                                          <p:spTgt spid="4685">
                                            <p:txEl>
                                              <p:pRg st="8" end="8"/>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22"/>
                </p:tgtEl>
              </p:cMediaNode>
            </p:audio>
          </p:childTnLst>
        </p:cTn>
      </p:par>
    </p:tnLst>
    <p:bldLst>
      <p:bldP spid="468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49"/>
        <p:cNvGrpSpPr/>
        <p:nvPr/>
      </p:nvGrpSpPr>
      <p:grpSpPr>
        <a:xfrm>
          <a:off x="0" y="0"/>
          <a:ext cx="0" cy="0"/>
          <a:chOff x="0" y="0"/>
          <a:chExt cx="0" cy="0"/>
        </a:xfrm>
      </p:grpSpPr>
      <p:grpSp>
        <p:nvGrpSpPr>
          <p:cNvPr id="4250" name="Google Shape;4250;p45"/>
          <p:cNvGrpSpPr/>
          <p:nvPr/>
        </p:nvGrpSpPr>
        <p:grpSpPr>
          <a:xfrm>
            <a:off x="3112536" y="1786791"/>
            <a:ext cx="2467015" cy="2501895"/>
            <a:chOff x="3112536" y="2015391"/>
            <a:chExt cx="2467015" cy="2501895"/>
          </a:xfrm>
        </p:grpSpPr>
        <p:sp>
          <p:nvSpPr>
            <p:cNvPr id="4251" name="Google Shape;4251;p45"/>
            <p:cNvSpPr/>
            <p:nvPr/>
          </p:nvSpPr>
          <p:spPr>
            <a:xfrm>
              <a:off x="3116407" y="2015391"/>
              <a:ext cx="2463145" cy="2501895"/>
            </a:xfrm>
            <a:custGeom>
              <a:avLst/>
              <a:gdLst/>
              <a:ahLst/>
              <a:cxnLst/>
              <a:rect l="l" t="t" r="r" b="b"/>
              <a:pathLst>
                <a:path w="159737" h="162250" extrusionOk="0">
                  <a:moveTo>
                    <a:pt x="0" y="1"/>
                  </a:moveTo>
                  <a:cubicBezTo>
                    <a:pt x="0" y="1"/>
                    <a:pt x="87236" y="81209"/>
                    <a:pt x="159737" y="162249"/>
                  </a:cubicBezTo>
                  <a:cubicBezTo>
                    <a:pt x="159737" y="162249"/>
                    <a:pt x="72083" y="8388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5"/>
            <p:cNvSpPr/>
            <p:nvPr/>
          </p:nvSpPr>
          <p:spPr>
            <a:xfrm>
              <a:off x="4705731" y="3666689"/>
              <a:ext cx="786204" cy="770722"/>
            </a:xfrm>
            <a:custGeom>
              <a:avLst/>
              <a:gdLst/>
              <a:ahLst/>
              <a:cxnLst/>
              <a:rect l="l" t="t" r="r" b="b"/>
              <a:pathLst>
                <a:path w="50986" h="49982" extrusionOk="0">
                  <a:moveTo>
                    <a:pt x="50986" y="2931"/>
                  </a:moveTo>
                  <a:cubicBezTo>
                    <a:pt x="50986" y="2931"/>
                    <a:pt x="30140" y="33572"/>
                    <a:pt x="2177" y="49981"/>
                  </a:cubicBezTo>
                  <a:lnTo>
                    <a:pt x="1" y="44205"/>
                  </a:lnTo>
                  <a:cubicBezTo>
                    <a:pt x="1" y="44205"/>
                    <a:pt x="17331" y="32233"/>
                    <a:pt x="45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5"/>
            <p:cNvSpPr/>
            <p:nvPr/>
          </p:nvSpPr>
          <p:spPr>
            <a:xfrm>
              <a:off x="4705731" y="3666689"/>
              <a:ext cx="699713" cy="681641"/>
            </a:xfrm>
            <a:custGeom>
              <a:avLst/>
              <a:gdLst/>
              <a:ahLst/>
              <a:cxnLst/>
              <a:rect l="l" t="t" r="r" b="b"/>
              <a:pathLst>
                <a:path w="45377" h="44205" extrusionOk="0">
                  <a:moveTo>
                    <a:pt x="45377" y="1"/>
                  </a:moveTo>
                  <a:cubicBezTo>
                    <a:pt x="45375" y="2"/>
                    <a:pt x="20093" y="17750"/>
                    <a:pt x="1" y="44205"/>
                  </a:cubicBezTo>
                  <a:cubicBezTo>
                    <a:pt x="1" y="44205"/>
                    <a:pt x="24363" y="27461"/>
                    <a:pt x="453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5"/>
            <p:cNvSpPr/>
            <p:nvPr/>
          </p:nvSpPr>
          <p:spPr>
            <a:xfrm>
              <a:off x="4759969" y="3719632"/>
              <a:ext cx="591264" cy="575783"/>
            </a:xfrm>
            <a:custGeom>
              <a:avLst/>
              <a:gdLst/>
              <a:ahLst/>
              <a:cxnLst/>
              <a:rect l="l" t="t" r="r" b="b"/>
              <a:pathLst>
                <a:path w="38344" h="37340" extrusionOk="0">
                  <a:moveTo>
                    <a:pt x="38343" y="0"/>
                  </a:moveTo>
                  <a:cubicBezTo>
                    <a:pt x="38342" y="1"/>
                    <a:pt x="16995" y="14987"/>
                    <a:pt x="0" y="37339"/>
                  </a:cubicBezTo>
                  <a:cubicBezTo>
                    <a:pt x="0" y="37339"/>
                    <a:pt x="20595" y="23191"/>
                    <a:pt x="383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5"/>
            <p:cNvSpPr/>
            <p:nvPr/>
          </p:nvSpPr>
          <p:spPr>
            <a:xfrm>
              <a:off x="4827100" y="3942983"/>
              <a:ext cx="268524" cy="273767"/>
            </a:xfrm>
            <a:custGeom>
              <a:avLst/>
              <a:gdLst/>
              <a:ahLst/>
              <a:cxnLst/>
              <a:rect l="l" t="t" r="r" b="b"/>
              <a:pathLst>
                <a:path w="17414" h="17754" extrusionOk="0">
                  <a:moveTo>
                    <a:pt x="17414" y="1"/>
                  </a:moveTo>
                  <a:lnTo>
                    <a:pt x="17414" y="1"/>
                  </a:lnTo>
                  <a:cubicBezTo>
                    <a:pt x="10800" y="5443"/>
                    <a:pt x="0" y="17415"/>
                    <a:pt x="838" y="17749"/>
                  </a:cubicBezTo>
                  <a:cubicBezTo>
                    <a:pt x="847" y="17752"/>
                    <a:pt x="857" y="17754"/>
                    <a:pt x="869" y="17754"/>
                  </a:cubicBezTo>
                  <a:cubicBezTo>
                    <a:pt x="1870" y="17754"/>
                    <a:pt x="13314" y="7615"/>
                    <a:pt x="13479" y="7284"/>
                  </a:cubicBezTo>
                  <a:cubicBezTo>
                    <a:pt x="13563" y="6950"/>
                    <a:pt x="11637" y="7452"/>
                    <a:pt x="13479" y="4605"/>
                  </a:cubicBezTo>
                  <a:cubicBezTo>
                    <a:pt x="15404" y="1760"/>
                    <a:pt x="17413" y="2"/>
                    <a:pt x="17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5"/>
            <p:cNvSpPr/>
            <p:nvPr/>
          </p:nvSpPr>
          <p:spPr>
            <a:xfrm>
              <a:off x="5063375" y="3788289"/>
              <a:ext cx="220182" cy="245070"/>
            </a:xfrm>
            <a:custGeom>
              <a:avLst/>
              <a:gdLst/>
              <a:ahLst/>
              <a:cxnLst/>
              <a:rect l="l" t="t" r="r" b="b"/>
              <a:pathLst>
                <a:path w="14279" h="15893" extrusionOk="0">
                  <a:moveTo>
                    <a:pt x="14215" y="0"/>
                  </a:moveTo>
                  <a:cubicBezTo>
                    <a:pt x="13529" y="0"/>
                    <a:pt x="3349" y="8776"/>
                    <a:pt x="3349" y="8776"/>
                  </a:cubicBezTo>
                  <a:cubicBezTo>
                    <a:pt x="3349" y="8776"/>
                    <a:pt x="4688" y="8944"/>
                    <a:pt x="4102" y="10283"/>
                  </a:cubicBezTo>
                  <a:cubicBezTo>
                    <a:pt x="3433" y="11539"/>
                    <a:pt x="0" y="15892"/>
                    <a:pt x="0" y="15892"/>
                  </a:cubicBezTo>
                  <a:cubicBezTo>
                    <a:pt x="419" y="15641"/>
                    <a:pt x="12809" y="2246"/>
                    <a:pt x="14149" y="237"/>
                  </a:cubicBezTo>
                  <a:cubicBezTo>
                    <a:pt x="14261" y="74"/>
                    <a:pt x="14279" y="0"/>
                    <a:pt x="14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5"/>
            <p:cNvSpPr/>
            <p:nvPr/>
          </p:nvSpPr>
          <p:spPr>
            <a:xfrm>
              <a:off x="4916191" y="4082425"/>
              <a:ext cx="171702" cy="178163"/>
            </a:xfrm>
            <a:custGeom>
              <a:avLst/>
              <a:gdLst/>
              <a:ahLst/>
              <a:cxnLst/>
              <a:rect l="l" t="t" r="r" b="b"/>
              <a:pathLst>
                <a:path w="11135" h="11554" extrusionOk="0">
                  <a:moveTo>
                    <a:pt x="7116" y="1"/>
                  </a:moveTo>
                  <a:lnTo>
                    <a:pt x="0" y="5861"/>
                  </a:lnTo>
                  <a:lnTo>
                    <a:pt x="4688" y="11554"/>
                  </a:lnTo>
                  <a:lnTo>
                    <a:pt x="11135" y="5861"/>
                  </a:lnTo>
                  <a:lnTo>
                    <a:pt x="7116"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5"/>
            <p:cNvSpPr/>
            <p:nvPr/>
          </p:nvSpPr>
          <p:spPr>
            <a:xfrm>
              <a:off x="5378393" y="3682188"/>
              <a:ext cx="96838" cy="72304"/>
            </a:xfrm>
            <a:custGeom>
              <a:avLst/>
              <a:gdLst/>
              <a:ahLst/>
              <a:cxnLst/>
              <a:rect l="l" t="t" r="r" b="b"/>
              <a:pathLst>
                <a:path w="6280" h="4689" extrusionOk="0">
                  <a:moveTo>
                    <a:pt x="1173" y="1"/>
                  </a:moveTo>
                  <a:lnTo>
                    <a:pt x="1" y="1256"/>
                  </a:lnTo>
                  <a:lnTo>
                    <a:pt x="5442" y="4689"/>
                  </a:lnTo>
                  <a:lnTo>
                    <a:pt x="6279" y="3517"/>
                  </a:lnTo>
                  <a:lnTo>
                    <a:pt x="1173"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45"/>
            <p:cNvSpPr/>
            <p:nvPr/>
          </p:nvSpPr>
          <p:spPr>
            <a:xfrm>
              <a:off x="4562418" y="3524672"/>
              <a:ext cx="826234" cy="840436"/>
            </a:xfrm>
            <a:custGeom>
              <a:avLst/>
              <a:gdLst/>
              <a:ahLst/>
              <a:cxnLst/>
              <a:rect l="l" t="t" r="r" b="b"/>
              <a:pathLst>
                <a:path w="53582" h="54503" extrusionOk="0">
                  <a:moveTo>
                    <a:pt x="53581" y="1"/>
                  </a:moveTo>
                  <a:cubicBezTo>
                    <a:pt x="53581" y="1"/>
                    <a:pt x="32400" y="32149"/>
                    <a:pt x="1" y="54502"/>
                  </a:cubicBezTo>
                  <a:cubicBezTo>
                    <a:pt x="1" y="54502"/>
                    <a:pt x="14903" y="25870"/>
                    <a:pt x="53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45"/>
            <p:cNvSpPr/>
            <p:nvPr/>
          </p:nvSpPr>
          <p:spPr>
            <a:xfrm>
              <a:off x="4562418" y="3524672"/>
              <a:ext cx="853343" cy="859788"/>
            </a:xfrm>
            <a:custGeom>
              <a:avLst/>
              <a:gdLst/>
              <a:ahLst/>
              <a:cxnLst/>
              <a:rect l="l" t="t" r="r" b="b"/>
              <a:pathLst>
                <a:path w="55340" h="55758" extrusionOk="0">
                  <a:moveTo>
                    <a:pt x="53581" y="1"/>
                  </a:moveTo>
                  <a:lnTo>
                    <a:pt x="55339" y="3601"/>
                  </a:lnTo>
                  <a:cubicBezTo>
                    <a:pt x="55339" y="3601"/>
                    <a:pt x="26707" y="39182"/>
                    <a:pt x="4019" y="55758"/>
                  </a:cubicBezTo>
                  <a:lnTo>
                    <a:pt x="1" y="54502"/>
                  </a:lnTo>
                  <a:cubicBezTo>
                    <a:pt x="1" y="54502"/>
                    <a:pt x="25033" y="38093"/>
                    <a:pt x="53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45"/>
            <p:cNvSpPr/>
            <p:nvPr/>
          </p:nvSpPr>
          <p:spPr>
            <a:xfrm>
              <a:off x="4598582" y="3589227"/>
              <a:ext cx="730692" cy="737153"/>
            </a:xfrm>
            <a:custGeom>
              <a:avLst/>
              <a:gdLst/>
              <a:ahLst/>
              <a:cxnLst/>
              <a:rect l="l" t="t" r="r" b="b"/>
              <a:pathLst>
                <a:path w="47386" h="47805" extrusionOk="0">
                  <a:moveTo>
                    <a:pt x="47385" y="1"/>
                  </a:moveTo>
                  <a:cubicBezTo>
                    <a:pt x="47385" y="1"/>
                    <a:pt x="13730" y="22019"/>
                    <a:pt x="0" y="47805"/>
                  </a:cubicBezTo>
                  <a:cubicBezTo>
                    <a:pt x="0" y="47805"/>
                    <a:pt x="24948" y="28884"/>
                    <a:pt x="473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5"/>
            <p:cNvSpPr/>
            <p:nvPr/>
          </p:nvSpPr>
          <p:spPr>
            <a:xfrm>
              <a:off x="4696694" y="3688650"/>
              <a:ext cx="529307" cy="533177"/>
            </a:xfrm>
            <a:custGeom>
              <a:avLst/>
              <a:gdLst/>
              <a:ahLst/>
              <a:cxnLst/>
              <a:rect l="l" t="t" r="r" b="b"/>
              <a:pathLst>
                <a:path w="34326" h="34577" extrusionOk="0">
                  <a:moveTo>
                    <a:pt x="1" y="34576"/>
                  </a:moveTo>
                  <a:cubicBezTo>
                    <a:pt x="1" y="34576"/>
                    <a:pt x="18084" y="20930"/>
                    <a:pt x="34326" y="0"/>
                  </a:cubicBezTo>
                  <a:cubicBezTo>
                    <a:pt x="34326" y="0"/>
                    <a:pt x="9963" y="15907"/>
                    <a:pt x="1" y="34576"/>
                  </a:cubicBezTo>
                  <a:close/>
                  <a:moveTo>
                    <a:pt x="1340" y="33153"/>
                  </a:moveTo>
                  <a:cubicBezTo>
                    <a:pt x="10549" y="15991"/>
                    <a:pt x="32902" y="1423"/>
                    <a:pt x="32902" y="1423"/>
                  </a:cubicBezTo>
                  <a:cubicBezTo>
                    <a:pt x="17917" y="20595"/>
                    <a:pt x="1340" y="33153"/>
                    <a:pt x="1340" y="3315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5"/>
            <p:cNvSpPr/>
            <p:nvPr/>
          </p:nvSpPr>
          <p:spPr>
            <a:xfrm>
              <a:off x="4668288" y="3667985"/>
              <a:ext cx="525436" cy="534473"/>
            </a:xfrm>
            <a:custGeom>
              <a:avLst/>
              <a:gdLst/>
              <a:ahLst/>
              <a:cxnLst/>
              <a:rect l="l" t="t" r="r" b="b"/>
              <a:pathLst>
                <a:path w="34075" h="34661" extrusionOk="0">
                  <a:moveTo>
                    <a:pt x="34075" y="1"/>
                  </a:moveTo>
                  <a:cubicBezTo>
                    <a:pt x="18252" y="11135"/>
                    <a:pt x="1" y="34661"/>
                    <a:pt x="1" y="34661"/>
                  </a:cubicBezTo>
                  <a:cubicBezTo>
                    <a:pt x="15154" y="26540"/>
                    <a:pt x="34074" y="2"/>
                    <a:pt x="340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5"/>
            <p:cNvSpPr/>
            <p:nvPr/>
          </p:nvSpPr>
          <p:spPr>
            <a:xfrm>
              <a:off x="4482380" y="3350377"/>
              <a:ext cx="801686" cy="886897"/>
            </a:xfrm>
            <a:custGeom>
              <a:avLst/>
              <a:gdLst/>
              <a:ahLst/>
              <a:cxnLst/>
              <a:rect l="l" t="t" r="r" b="b"/>
              <a:pathLst>
                <a:path w="51990" h="57516" extrusionOk="0">
                  <a:moveTo>
                    <a:pt x="51990" y="6531"/>
                  </a:moveTo>
                  <a:cubicBezTo>
                    <a:pt x="51990" y="6531"/>
                    <a:pt x="33823" y="38846"/>
                    <a:pt x="7284" y="57516"/>
                  </a:cubicBezTo>
                  <a:lnTo>
                    <a:pt x="0" y="47888"/>
                  </a:lnTo>
                  <a:cubicBezTo>
                    <a:pt x="0" y="47888"/>
                    <a:pt x="16242" y="34577"/>
                    <a:pt x="414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5"/>
            <p:cNvSpPr/>
            <p:nvPr/>
          </p:nvSpPr>
          <p:spPr>
            <a:xfrm>
              <a:off x="4482380" y="3350377"/>
              <a:ext cx="639036" cy="738448"/>
            </a:xfrm>
            <a:custGeom>
              <a:avLst/>
              <a:gdLst/>
              <a:ahLst/>
              <a:cxnLst/>
              <a:rect l="l" t="t" r="r" b="b"/>
              <a:pathLst>
                <a:path w="41442" h="47889" extrusionOk="0">
                  <a:moveTo>
                    <a:pt x="41441" y="1"/>
                  </a:moveTo>
                  <a:cubicBezTo>
                    <a:pt x="41440" y="2"/>
                    <a:pt x="17748" y="19843"/>
                    <a:pt x="0" y="47888"/>
                  </a:cubicBezTo>
                  <a:cubicBezTo>
                    <a:pt x="0" y="47888"/>
                    <a:pt x="22856" y="29219"/>
                    <a:pt x="414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45"/>
            <p:cNvSpPr/>
            <p:nvPr/>
          </p:nvSpPr>
          <p:spPr>
            <a:xfrm>
              <a:off x="4531436" y="3408470"/>
              <a:ext cx="540934" cy="623554"/>
            </a:xfrm>
            <a:custGeom>
              <a:avLst/>
              <a:gdLst/>
              <a:ahLst/>
              <a:cxnLst/>
              <a:rect l="l" t="t" r="r" b="b"/>
              <a:pathLst>
                <a:path w="35080" h="40438" extrusionOk="0">
                  <a:moveTo>
                    <a:pt x="35079" y="1"/>
                  </a:moveTo>
                  <a:cubicBezTo>
                    <a:pt x="35078" y="2"/>
                    <a:pt x="15070" y="16746"/>
                    <a:pt x="1" y="40438"/>
                  </a:cubicBezTo>
                  <a:cubicBezTo>
                    <a:pt x="1" y="40438"/>
                    <a:pt x="19340" y="24615"/>
                    <a:pt x="350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45"/>
            <p:cNvSpPr/>
            <p:nvPr/>
          </p:nvSpPr>
          <p:spPr>
            <a:xfrm>
              <a:off x="4592120" y="3653781"/>
              <a:ext cx="244006" cy="293134"/>
            </a:xfrm>
            <a:custGeom>
              <a:avLst/>
              <a:gdLst/>
              <a:ahLst/>
              <a:cxnLst/>
              <a:rect l="l" t="t" r="r" b="b"/>
              <a:pathLst>
                <a:path w="15824" h="19010" extrusionOk="0">
                  <a:moveTo>
                    <a:pt x="15823" y="1"/>
                  </a:moveTo>
                  <a:cubicBezTo>
                    <a:pt x="9712" y="5861"/>
                    <a:pt x="1" y="18670"/>
                    <a:pt x="754" y="19005"/>
                  </a:cubicBezTo>
                  <a:cubicBezTo>
                    <a:pt x="763" y="19008"/>
                    <a:pt x="773" y="19009"/>
                    <a:pt x="785" y="19009"/>
                  </a:cubicBezTo>
                  <a:cubicBezTo>
                    <a:pt x="1827" y="19009"/>
                    <a:pt x="12476" y="7867"/>
                    <a:pt x="12558" y="7535"/>
                  </a:cubicBezTo>
                  <a:cubicBezTo>
                    <a:pt x="12642" y="7117"/>
                    <a:pt x="10717" y="7870"/>
                    <a:pt x="12391" y="4856"/>
                  </a:cubicBezTo>
                  <a:cubicBezTo>
                    <a:pt x="13981" y="1843"/>
                    <a:pt x="15822" y="2"/>
                    <a:pt x="158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45"/>
            <p:cNvSpPr/>
            <p:nvPr/>
          </p:nvSpPr>
          <p:spPr>
            <a:xfrm>
              <a:off x="4811601" y="3483296"/>
              <a:ext cx="199226" cy="262140"/>
            </a:xfrm>
            <a:custGeom>
              <a:avLst/>
              <a:gdLst/>
              <a:ahLst/>
              <a:cxnLst/>
              <a:rect l="l" t="t" r="r" b="b"/>
              <a:pathLst>
                <a:path w="12920" h="17000" extrusionOk="0">
                  <a:moveTo>
                    <a:pt x="12858" y="1"/>
                  </a:moveTo>
                  <a:cubicBezTo>
                    <a:pt x="12184" y="1"/>
                    <a:pt x="2764" y="9632"/>
                    <a:pt x="2764" y="9632"/>
                  </a:cubicBezTo>
                  <a:cubicBezTo>
                    <a:pt x="2764" y="9632"/>
                    <a:pt x="4103" y="9716"/>
                    <a:pt x="3601" y="11056"/>
                  </a:cubicBezTo>
                  <a:cubicBezTo>
                    <a:pt x="3098" y="12395"/>
                    <a:pt x="1" y="17000"/>
                    <a:pt x="1" y="17000"/>
                  </a:cubicBezTo>
                  <a:cubicBezTo>
                    <a:pt x="419" y="16749"/>
                    <a:pt x="11638" y="2349"/>
                    <a:pt x="12810" y="256"/>
                  </a:cubicBezTo>
                  <a:cubicBezTo>
                    <a:pt x="12908" y="81"/>
                    <a:pt x="12919" y="1"/>
                    <a:pt x="128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45"/>
            <p:cNvSpPr/>
            <p:nvPr/>
          </p:nvSpPr>
          <p:spPr>
            <a:xfrm>
              <a:off x="4677325" y="3797094"/>
              <a:ext cx="242726" cy="242711"/>
            </a:xfrm>
            <a:custGeom>
              <a:avLst/>
              <a:gdLst/>
              <a:ahLst/>
              <a:cxnLst/>
              <a:rect l="l" t="t" r="r" b="b"/>
              <a:pathLst>
                <a:path w="15741" h="15740" extrusionOk="0">
                  <a:moveTo>
                    <a:pt x="6615" y="1"/>
                  </a:moveTo>
                  <a:lnTo>
                    <a:pt x="1" y="6447"/>
                  </a:lnTo>
                  <a:lnTo>
                    <a:pt x="9796" y="15740"/>
                  </a:lnTo>
                  <a:lnTo>
                    <a:pt x="15740" y="9545"/>
                  </a:lnTo>
                  <a:lnTo>
                    <a:pt x="661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45"/>
            <p:cNvSpPr/>
            <p:nvPr/>
          </p:nvSpPr>
          <p:spPr>
            <a:xfrm>
              <a:off x="5098228" y="3367155"/>
              <a:ext cx="170422" cy="127832"/>
            </a:xfrm>
            <a:custGeom>
              <a:avLst/>
              <a:gdLst/>
              <a:ahLst/>
              <a:cxnLst/>
              <a:rect l="l" t="t" r="r" b="b"/>
              <a:pathLst>
                <a:path w="11052" h="8290" extrusionOk="0">
                  <a:moveTo>
                    <a:pt x="1005" y="1"/>
                  </a:moveTo>
                  <a:lnTo>
                    <a:pt x="0" y="1340"/>
                  </a:lnTo>
                  <a:lnTo>
                    <a:pt x="10298" y="8289"/>
                  </a:lnTo>
                  <a:lnTo>
                    <a:pt x="11051" y="7117"/>
                  </a:lnTo>
                  <a:lnTo>
                    <a:pt x="1005"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45"/>
            <p:cNvSpPr/>
            <p:nvPr/>
          </p:nvSpPr>
          <p:spPr>
            <a:xfrm>
              <a:off x="4420400" y="3032769"/>
              <a:ext cx="624834" cy="782334"/>
            </a:xfrm>
            <a:custGeom>
              <a:avLst/>
              <a:gdLst/>
              <a:ahLst/>
              <a:cxnLst/>
              <a:rect l="l" t="t" r="r" b="b"/>
              <a:pathLst>
                <a:path w="40521" h="50735" extrusionOk="0">
                  <a:moveTo>
                    <a:pt x="40521" y="23191"/>
                  </a:moveTo>
                  <a:lnTo>
                    <a:pt x="24531" y="1"/>
                  </a:lnTo>
                  <a:cubicBezTo>
                    <a:pt x="24531" y="1"/>
                    <a:pt x="5777" y="16410"/>
                    <a:pt x="1" y="30893"/>
                  </a:cubicBezTo>
                  <a:lnTo>
                    <a:pt x="19675" y="50735"/>
                  </a:lnTo>
                  <a:cubicBezTo>
                    <a:pt x="19675" y="50735"/>
                    <a:pt x="30475" y="40605"/>
                    <a:pt x="40521" y="2319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45"/>
            <p:cNvSpPr/>
            <p:nvPr/>
          </p:nvSpPr>
          <p:spPr>
            <a:xfrm>
              <a:off x="4155734" y="3509188"/>
              <a:ext cx="568027" cy="451837"/>
            </a:xfrm>
            <a:custGeom>
              <a:avLst/>
              <a:gdLst/>
              <a:ahLst/>
              <a:cxnLst/>
              <a:rect l="l" t="t" r="r" b="b"/>
              <a:pathLst>
                <a:path w="36837" h="29302" extrusionOk="0">
                  <a:moveTo>
                    <a:pt x="19926" y="29302"/>
                  </a:moveTo>
                  <a:lnTo>
                    <a:pt x="36837" y="19842"/>
                  </a:lnTo>
                  <a:lnTo>
                    <a:pt x="17163" y="0"/>
                  </a:lnTo>
                  <a:cubicBezTo>
                    <a:pt x="17163" y="0"/>
                    <a:pt x="6949" y="11553"/>
                    <a:pt x="0" y="13646"/>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45"/>
            <p:cNvSpPr/>
            <p:nvPr/>
          </p:nvSpPr>
          <p:spPr>
            <a:xfrm>
              <a:off x="4155734" y="3032769"/>
              <a:ext cx="642906" cy="686807"/>
            </a:xfrm>
            <a:custGeom>
              <a:avLst/>
              <a:gdLst/>
              <a:ahLst/>
              <a:cxnLst/>
              <a:rect l="l" t="t" r="r" b="b"/>
              <a:pathLst>
                <a:path w="41693" h="44540" extrusionOk="0">
                  <a:moveTo>
                    <a:pt x="41693" y="1"/>
                  </a:moveTo>
                  <a:cubicBezTo>
                    <a:pt x="41693" y="1"/>
                    <a:pt x="6028" y="23023"/>
                    <a:pt x="0" y="44539"/>
                  </a:cubicBezTo>
                  <a:cubicBezTo>
                    <a:pt x="0" y="44539"/>
                    <a:pt x="9628" y="42195"/>
                    <a:pt x="17163" y="30893"/>
                  </a:cubicBezTo>
                  <a:cubicBezTo>
                    <a:pt x="17163" y="30893"/>
                    <a:pt x="27460" y="11805"/>
                    <a:pt x="41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45"/>
            <p:cNvSpPr/>
            <p:nvPr/>
          </p:nvSpPr>
          <p:spPr>
            <a:xfrm>
              <a:off x="4278382" y="3110232"/>
              <a:ext cx="747485" cy="383434"/>
            </a:xfrm>
            <a:custGeom>
              <a:avLst/>
              <a:gdLst/>
              <a:ahLst/>
              <a:cxnLst/>
              <a:rect l="l" t="t" r="r" b="b"/>
              <a:pathLst>
                <a:path w="48475" h="24866" extrusionOk="0">
                  <a:moveTo>
                    <a:pt x="48474" y="20345"/>
                  </a:moveTo>
                  <a:lnTo>
                    <a:pt x="28298" y="1"/>
                  </a:lnTo>
                  <a:cubicBezTo>
                    <a:pt x="28298" y="1"/>
                    <a:pt x="16577" y="6363"/>
                    <a:pt x="3266" y="21014"/>
                  </a:cubicBezTo>
                  <a:lnTo>
                    <a:pt x="1" y="24865"/>
                  </a:lnTo>
                  <a:cubicBezTo>
                    <a:pt x="1" y="24865"/>
                    <a:pt x="14986" y="6698"/>
                    <a:pt x="26875" y="2177"/>
                  </a:cubicBezTo>
                  <a:lnTo>
                    <a:pt x="47135" y="2252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45"/>
            <p:cNvSpPr/>
            <p:nvPr/>
          </p:nvSpPr>
          <p:spPr>
            <a:xfrm>
              <a:off x="4259012" y="3169620"/>
              <a:ext cx="721656" cy="351160"/>
            </a:xfrm>
            <a:custGeom>
              <a:avLst/>
              <a:gdLst/>
              <a:ahLst/>
              <a:cxnLst/>
              <a:rect l="l" t="t" r="r" b="b"/>
              <a:pathLst>
                <a:path w="46800" h="22773" extrusionOk="0">
                  <a:moveTo>
                    <a:pt x="46800" y="21098"/>
                  </a:moveTo>
                  <a:cubicBezTo>
                    <a:pt x="46800" y="21098"/>
                    <a:pt x="35247" y="6698"/>
                    <a:pt x="25954" y="1"/>
                  </a:cubicBezTo>
                  <a:cubicBezTo>
                    <a:pt x="25954" y="1"/>
                    <a:pt x="12224" y="9043"/>
                    <a:pt x="2261" y="19759"/>
                  </a:cubicBezTo>
                  <a:lnTo>
                    <a:pt x="1" y="22773"/>
                  </a:lnTo>
                  <a:cubicBezTo>
                    <a:pt x="1" y="22773"/>
                    <a:pt x="9880" y="11470"/>
                    <a:pt x="24614" y="1508"/>
                  </a:cubicBezTo>
                  <a:lnTo>
                    <a:pt x="45879" y="22438"/>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45"/>
            <p:cNvSpPr/>
            <p:nvPr/>
          </p:nvSpPr>
          <p:spPr>
            <a:xfrm>
              <a:off x="4213827" y="3281951"/>
              <a:ext cx="694548" cy="335663"/>
            </a:xfrm>
            <a:custGeom>
              <a:avLst/>
              <a:gdLst/>
              <a:ahLst/>
              <a:cxnLst/>
              <a:rect l="l" t="t" r="r" b="b"/>
              <a:pathLst>
                <a:path w="45042" h="21768" extrusionOk="0">
                  <a:moveTo>
                    <a:pt x="45042" y="20595"/>
                  </a:moveTo>
                  <a:cubicBezTo>
                    <a:pt x="45042" y="20595"/>
                    <a:pt x="30893" y="4103"/>
                    <a:pt x="23191" y="0"/>
                  </a:cubicBezTo>
                  <a:cubicBezTo>
                    <a:pt x="23191" y="0"/>
                    <a:pt x="10549" y="7452"/>
                    <a:pt x="838" y="18419"/>
                  </a:cubicBezTo>
                  <a:lnTo>
                    <a:pt x="1" y="19926"/>
                  </a:lnTo>
                  <a:cubicBezTo>
                    <a:pt x="1" y="19926"/>
                    <a:pt x="9294" y="8707"/>
                    <a:pt x="22019" y="1675"/>
                  </a:cubicBezTo>
                  <a:cubicBezTo>
                    <a:pt x="22019" y="1675"/>
                    <a:pt x="37256" y="13647"/>
                    <a:pt x="44121" y="2176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45"/>
            <p:cNvSpPr/>
            <p:nvPr/>
          </p:nvSpPr>
          <p:spPr>
            <a:xfrm>
              <a:off x="4295176" y="3359414"/>
              <a:ext cx="561566" cy="557711"/>
            </a:xfrm>
            <a:custGeom>
              <a:avLst/>
              <a:gdLst/>
              <a:ahLst/>
              <a:cxnLst/>
              <a:rect l="l" t="t" r="r" b="b"/>
              <a:pathLst>
                <a:path w="36418" h="36168" extrusionOk="0">
                  <a:moveTo>
                    <a:pt x="36418" y="19842"/>
                  </a:moveTo>
                  <a:cubicBezTo>
                    <a:pt x="36418" y="19842"/>
                    <a:pt x="16660" y="1"/>
                    <a:pt x="13395" y="1173"/>
                  </a:cubicBezTo>
                  <a:cubicBezTo>
                    <a:pt x="13395" y="1173"/>
                    <a:pt x="3516" y="10298"/>
                    <a:pt x="0" y="18503"/>
                  </a:cubicBezTo>
                  <a:lnTo>
                    <a:pt x="16074" y="36168"/>
                  </a:lnTo>
                  <a:lnTo>
                    <a:pt x="17330" y="35330"/>
                  </a:lnTo>
                  <a:lnTo>
                    <a:pt x="1423" y="17582"/>
                  </a:lnTo>
                  <a:cubicBezTo>
                    <a:pt x="1423" y="17582"/>
                    <a:pt x="4605" y="10298"/>
                    <a:pt x="12391" y="268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45"/>
            <p:cNvSpPr/>
            <p:nvPr/>
          </p:nvSpPr>
          <p:spPr>
            <a:xfrm>
              <a:off x="4337771" y="3462708"/>
              <a:ext cx="455723" cy="424728"/>
            </a:xfrm>
            <a:custGeom>
              <a:avLst/>
              <a:gdLst/>
              <a:ahLst/>
              <a:cxnLst/>
              <a:rect l="l" t="t" r="r" b="b"/>
              <a:pathLst>
                <a:path w="29554" h="27544" extrusionOk="0">
                  <a:moveTo>
                    <a:pt x="29554" y="18084"/>
                  </a:moveTo>
                  <a:lnTo>
                    <a:pt x="7117" y="0"/>
                  </a:lnTo>
                  <a:cubicBezTo>
                    <a:pt x="7117" y="0"/>
                    <a:pt x="1675" y="4689"/>
                    <a:pt x="1" y="9377"/>
                  </a:cubicBezTo>
                  <a:lnTo>
                    <a:pt x="16577" y="27544"/>
                  </a:lnTo>
                  <a:lnTo>
                    <a:pt x="17749" y="26874"/>
                  </a:lnTo>
                  <a:lnTo>
                    <a:pt x="1005" y="8456"/>
                  </a:lnTo>
                  <a:cubicBezTo>
                    <a:pt x="1005" y="8456"/>
                    <a:pt x="3015" y="3349"/>
                    <a:pt x="6950" y="586"/>
                  </a:cubicBezTo>
                  <a:lnTo>
                    <a:pt x="27628" y="20177"/>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45"/>
            <p:cNvSpPr/>
            <p:nvPr/>
          </p:nvSpPr>
          <p:spPr>
            <a:xfrm>
              <a:off x="4723806" y="3046972"/>
              <a:ext cx="330497" cy="768132"/>
            </a:xfrm>
            <a:custGeom>
              <a:avLst/>
              <a:gdLst/>
              <a:ahLst/>
              <a:cxnLst/>
              <a:rect l="l" t="t" r="r" b="b"/>
              <a:pathLst>
                <a:path w="21433" h="49814" extrusionOk="0">
                  <a:moveTo>
                    <a:pt x="5526" y="1"/>
                  </a:moveTo>
                  <a:lnTo>
                    <a:pt x="21433" y="22270"/>
                  </a:lnTo>
                  <a:cubicBezTo>
                    <a:pt x="21433" y="22270"/>
                    <a:pt x="10801" y="40521"/>
                    <a:pt x="1" y="49814"/>
                  </a:cubicBezTo>
                  <a:cubicBezTo>
                    <a:pt x="1" y="49814"/>
                    <a:pt x="15238" y="33321"/>
                    <a:pt x="20680" y="21935"/>
                  </a:cubicBezTo>
                  <a:close/>
                </a:path>
              </a:pathLst>
            </a:custGeom>
            <a:solidFill>
              <a:srgbClr val="B730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45"/>
            <p:cNvSpPr/>
            <p:nvPr/>
          </p:nvSpPr>
          <p:spPr>
            <a:xfrm>
              <a:off x="3973696" y="2892047"/>
              <a:ext cx="810722" cy="782334"/>
            </a:xfrm>
            <a:custGeom>
              <a:avLst/>
              <a:gdLst/>
              <a:ahLst/>
              <a:cxnLst/>
              <a:rect l="l" t="t" r="r" b="b"/>
              <a:pathLst>
                <a:path w="52576" h="50735" extrusionOk="0">
                  <a:moveTo>
                    <a:pt x="52576" y="1675"/>
                  </a:moveTo>
                  <a:cubicBezTo>
                    <a:pt x="52576" y="1675"/>
                    <a:pt x="26706" y="16242"/>
                    <a:pt x="16911" y="40353"/>
                  </a:cubicBezTo>
                  <a:lnTo>
                    <a:pt x="419" y="50734"/>
                  </a:lnTo>
                  <a:cubicBezTo>
                    <a:pt x="419" y="50734"/>
                    <a:pt x="0" y="27125"/>
                    <a:pt x="43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45"/>
            <p:cNvSpPr/>
            <p:nvPr/>
          </p:nvSpPr>
          <p:spPr>
            <a:xfrm>
              <a:off x="4234492" y="2917863"/>
              <a:ext cx="613207" cy="646792"/>
            </a:xfrm>
            <a:custGeom>
              <a:avLst/>
              <a:gdLst/>
              <a:ahLst/>
              <a:cxnLst/>
              <a:rect l="l" t="t" r="r" b="b"/>
              <a:pathLst>
                <a:path w="39767" h="41945" extrusionOk="0">
                  <a:moveTo>
                    <a:pt x="39767" y="6112"/>
                  </a:moveTo>
                  <a:lnTo>
                    <a:pt x="35665" y="1"/>
                  </a:lnTo>
                  <a:cubicBezTo>
                    <a:pt x="35665" y="1"/>
                    <a:pt x="7368" y="16912"/>
                    <a:pt x="0" y="38679"/>
                  </a:cubicBezTo>
                  <a:lnTo>
                    <a:pt x="3265" y="41944"/>
                  </a:lnTo>
                  <a:cubicBezTo>
                    <a:pt x="3265" y="41944"/>
                    <a:pt x="15823" y="17331"/>
                    <a:pt x="39767" y="61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45"/>
            <p:cNvSpPr/>
            <p:nvPr/>
          </p:nvSpPr>
          <p:spPr>
            <a:xfrm>
              <a:off x="3980143" y="3514355"/>
              <a:ext cx="304684" cy="209141"/>
            </a:xfrm>
            <a:custGeom>
              <a:avLst/>
              <a:gdLst/>
              <a:ahLst/>
              <a:cxnLst/>
              <a:rect l="l" t="t" r="r" b="b"/>
              <a:pathLst>
                <a:path w="19759" h="13563" extrusionOk="0">
                  <a:moveTo>
                    <a:pt x="1" y="10381"/>
                  </a:moveTo>
                  <a:lnTo>
                    <a:pt x="3182" y="13563"/>
                  </a:lnTo>
                  <a:lnTo>
                    <a:pt x="19758" y="3265"/>
                  </a:lnTo>
                  <a:lnTo>
                    <a:pt x="164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45"/>
            <p:cNvSpPr/>
            <p:nvPr/>
          </p:nvSpPr>
          <p:spPr>
            <a:xfrm>
              <a:off x="4248695" y="2938528"/>
              <a:ext cx="599005" cy="626129"/>
            </a:xfrm>
            <a:custGeom>
              <a:avLst/>
              <a:gdLst/>
              <a:ahLst/>
              <a:cxnLst/>
              <a:rect l="l" t="t" r="r" b="b"/>
              <a:pathLst>
                <a:path w="38846" h="40605" extrusionOk="0">
                  <a:moveTo>
                    <a:pt x="35665" y="0"/>
                  </a:moveTo>
                  <a:cubicBezTo>
                    <a:pt x="35665" y="0"/>
                    <a:pt x="10130" y="13814"/>
                    <a:pt x="0" y="38260"/>
                  </a:cubicBezTo>
                  <a:lnTo>
                    <a:pt x="2344" y="40604"/>
                  </a:lnTo>
                  <a:cubicBezTo>
                    <a:pt x="2344" y="40604"/>
                    <a:pt x="11553" y="18921"/>
                    <a:pt x="38846" y="47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45"/>
            <p:cNvSpPr/>
            <p:nvPr/>
          </p:nvSpPr>
          <p:spPr>
            <a:xfrm>
              <a:off x="3991771" y="3528543"/>
              <a:ext cx="293057" cy="194955"/>
            </a:xfrm>
            <a:custGeom>
              <a:avLst/>
              <a:gdLst/>
              <a:ahLst/>
              <a:cxnLst/>
              <a:rect l="l" t="t" r="r" b="b"/>
              <a:pathLst>
                <a:path w="19005" h="12643" extrusionOk="0">
                  <a:moveTo>
                    <a:pt x="16660" y="1"/>
                  </a:moveTo>
                  <a:lnTo>
                    <a:pt x="0" y="10215"/>
                  </a:lnTo>
                  <a:lnTo>
                    <a:pt x="2428" y="12643"/>
                  </a:lnTo>
                  <a:lnTo>
                    <a:pt x="19004" y="2345"/>
                  </a:lnTo>
                  <a:lnTo>
                    <a:pt x="166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45"/>
            <p:cNvSpPr/>
            <p:nvPr/>
          </p:nvSpPr>
          <p:spPr>
            <a:xfrm>
              <a:off x="3996921" y="2926900"/>
              <a:ext cx="599021" cy="660994"/>
            </a:xfrm>
            <a:custGeom>
              <a:avLst/>
              <a:gdLst/>
              <a:ahLst/>
              <a:cxnLst/>
              <a:rect l="l" t="t" r="r" b="b"/>
              <a:pathLst>
                <a:path w="38847" h="42866" extrusionOk="0">
                  <a:moveTo>
                    <a:pt x="38847" y="1"/>
                  </a:moveTo>
                  <a:lnTo>
                    <a:pt x="38847" y="1"/>
                  </a:lnTo>
                  <a:cubicBezTo>
                    <a:pt x="4606" y="22772"/>
                    <a:pt x="1" y="42865"/>
                    <a:pt x="1" y="42865"/>
                  </a:cubicBezTo>
                  <a:lnTo>
                    <a:pt x="1" y="42865"/>
                  </a:lnTo>
                  <a:cubicBezTo>
                    <a:pt x="19005" y="28549"/>
                    <a:pt x="38846" y="1"/>
                    <a:pt x="388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45"/>
            <p:cNvSpPr/>
            <p:nvPr/>
          </p:nvSpPr>
          <p:spPr>
            <a:xfrm>
              <a:off x="3834254" y="2693216"/>
              <a:ext cx="817183" cy="848177"/>
            </a:xfrm>
            <a:custGeom>
              <a:avLst/>
              <a:gdLst/>
              <a:ahLst/>
              <a:cxnLst/>
              <a:rect l="l" t="t" r="r" b="b"/>
              <a:pathLst>
                <a:path w="52995" h="55005" extrusionOk="0">
                  <a:moveTo>
                    <a:pt x="52995" y="0"/>
                  </a:moveTo>
                  <a:cubicBezTo>
                    <a:pt x="52995" y="0"/>
                    <a:pt x="28800" y="29302"/>
                    <a:pt x="0" y="55004"/>
                  </a:cubicBezTo>
                  <a:cubicBezTo>
                    <a:pt x="0" y="55004"/>
                    <a:pt x="18921" y="30223"/>
                    <a:pt x="52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45"/>
            <p:cNvSpPr/>
            <p:nvPr/>
          </p:nvSpPr>
          <p:spPr>
            <a:xfrm>
              <a:off x="3832958" y="2693216"/>
              <a:ext cx="867529" cy="881731"/>
            </a:xfrm>
            <a:custGeom>
              <a:avLst/>
              <a:gdLst/>
              <a:ahLst/>
              <a:cxnLst/>
              <a:rect l="l" t="t" r="r" b="b"/>
              <a:pathLst>
                <a:path w="56260" h="57181" extrusionOk="0">
                  <a:moveTo>
                    <a:pt x="53079" y="0"/>
                  </a:moveTo>
                  <a:lnTo>
                    <a:pt x="56260" y="4940"/>
                  </a:lnTo>
                  <a:cubicBezTo>
                    <a:pt x="56260" y="4940"/>
                    <a:pt x="27628" y="40604"/>
                    <a:pt x="4940" y="57181"/>
                  </a:cubicBezTo>
                  <a:lnTo>
                    <a:pt x="1" y="54920"/>
                  </a:lnTo>
                  <a:cubicBezTo>
                    <a:pt x="1" y="54920"/>
                    <a:pt x="22772" y="35916"/>
                    <a:pt x="530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45"/>
            <p:cNvSpPr/>
            <p:nvPr/>
          </p:nvSpPr>
          <p:spPr>
            <a:xfrm>
              <a:off x="3888114" y="2753667"/>
              <a:ext cx="720361" cy="746189"/>
            </a:xfrm>
            <a:custGeom>
              <a:avLst/>
              <a:gdLst/>
              <a:ahLst/>
              <a:cxnLst/>
              <a:rect l="l" t="t" r="r" b="b"/>
              <a:pathLst>
                <a:path w="46716" h="48391" extrusionOk="0">
                  <a:moveTo>
                    <a:pt x="46716" y="0"/>
                  </a:moveTo>
                  <a:cubicBezTo>
                    <a:pt x="46716" y="0"/>
                    <a:pt x="17163" y="25953"/>
                    <a:pt x="0" y="48390"/>
                  </a:cubicBezTo>
                  <a:cubicBezTo>
                    <a:pt x="0" y="48390"/>
                    <a:pt x="22604" y="27293"/>
                    <a:pt x="46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45"/>
            <p:cNvSpPr/>
            <p:nvPr/>
          </p:nvSpPr>
          <p:spPr>
            <a:xfrm>
              <a:off x="3552793" y="2472441"/>
              <a:ext cx="921761" cy="883026"/>
            </a:xfrm>
            <a:custGeom>
              <a:avLst/>
              <a:gdLst/>
              <a:ahLst/>
              <a:cxnLst/>
              <a:rect l="l" t="t" r="r" b="b"/>
              <a:pathLst>
                <a:path w="59777" h="57265" extrusionOk="0">
                  <a:moveTo>
                    <a:pt x="59776" y="8875"/>
                  </a:moveTo>
                  <a:cubicBezTo>
                    <a:pt x="59776" y="8875"/>
                    <a:pt x="29135" y="28716"/>
                    <a:pt x="11638" y="57264"/>
                  </a:cubicBezTo>
                  <a:lnTo>
                    <a:pt x="1" y="49060"/>
                  </a:lnTo>
                  <a:cubicBezTo>
                    <a:pt x="1" y="49060"/>
                    <a:pt x="14484" y="19842"/>
                    <a:pt x="521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45"/>
            <p:cNvSpPr/>
            <p:nvPr/>
          </p:nvSpPr>
          <p:spPr>
            <a:xfrm>
              <a:off x="3732255" y="2609292"/>
              <a:ext cx="742319" cy="746189"/>
            </a:xfrm>
            <a:custGeom>
              <a:avLst/>
              <a:gdLst/>
              <a:ahLst/>
              <a:cxnLst/>
              <a:rect l="l" t="t" r="r" b="b"/>
              <a:pathLst>
                <a:path w="48140" h="48391" extrusionOk="0">
                  <a:moveTo>
                    <a:pt x="48139" y="1"/>
                  </a:moveTo>
                  <a:cubicBezTo>
                    <a:pt x="48139" y="1"/>
                    <a:pt x="30307" y="22354"/>
                    <a:pt x="1" y="48390"/>
                  </a:cubicBezTo>
                  <a:cubicBezTo>
                    <a:pt x="1" y="48390"/>
                    <a:pt x="8958" y="26707"/>
                    <a:pt x="48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45"/>
            <p:cNvSpPr/>
            <p:nvPr/>
          </p:nvSpPr>
          <p:spPr>
            <a:xfrm>
              <a:off x="3783902" y="2660939"/>
              <a:ext cx="636445" cy="637740"/>
            </a:xfrm>
            <a:custGeom>
              <a:avLst/>
              <a:gdLst/>
              <a:ahLst/>
              <a:cxnLst/>
              <a:rect l="l" t="t" r="r" b="b"/>
              <a:pathLst>
                <a:path w="41274" h="41358" extrusionOk="0">
                  <a:moveTo>
                    <a:pt x="41274" y="0"/>
                  </a:moveTo>
                  <a:cubicBezTo>
                    <a:pt x="41274" y="0"/>
                    <a:pt x="25953" y="19172"/>
                    <a:pt x="0" y="41358"/>
                  </a:cubicBezTo>
                  <a:cubicBezTo>
                    <a:pt x="0" y="41358"/>
                    <a:pt x="7284" y="24865"/>
                    <a:pt x="41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45"/>
            <p:cNvSpPr/>
            <p:nvPr/>
          </p:nvSpPr>
          <p:spPr>
            <a:xfrm>
              <a:off x="3687070" y="2908826"/>
              <a:ext cx="262078" cy="254337"/>
            </a:xfrm>
            <a:custGeom>
              <a:avLst/>
              <a:gdLst/>
              <a:ahLst/>
              <a:cxnLst/>
              <a:rect l="l" t="t" r="r" b="b"/>
              <a:pathLst>
                <a:path w="16996" h="16494" extrusionOk="0">
                  <a:moveTo>
                    <a:pt x="6279" y="1"/>
                  </a:moveTo>
                  <a:lnTo>
                    <a:pt x="0" y="7619"/>
                  </a:lnTo>
                  <a:lnTo>
                    <a:pt x="10633" y="16493"/>
                  </a:lnTo>
                  <a:lnTo>
                    <a:pt x="16995" y="9126"/>
                  </a:lnTo>
                  <a:lnTo>
                    <a:pt x="6279" y="1"/>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45"/>
            <p:cNvSpPr/>
            <p:nvPr/>
          </p:nvSpPr>
          <p:spPr>
            <a:xfrm>
              <a:off x="4257732" y="2495681"/>
              <a:ext cx="163961" cy="178163"/>
            </a:xfrm>
            <a:custGeom>
              <a:avLst/>
              <a:gdLst/>
              <a:ahLst/>
              <a:cxnLst/>
              <a:rect l="l" t="t" r="r" b="b"/>
              <a:pathLst>
                <a:path w="10633" h="11554" extrusionOk="0">
                  <a:moveTo>
                    <a:pt x="3768" y="0"/>
                  </a:moveTo>
                  <a:lnTo>
                    <a:pt x="0" y="2177"/>
                  </a:lnTo>
                  <a:lnTo>
                    <a:pt x="8121" y="11554"/>
                  </a:lnTo>
                  <a:lnTo>
                    <a:pt x="10633" y="9795"/>
                  </a:lnTo>
                  <a:lnTo>
                    <a:pt x="3768" y="0"/>
                  </a:ln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45"/>
            <p:cNvSpPr/>
            <p:nvPr/>
          </p:nvSpPr>
          <p:spPr>
            <a:xfrm>
              <a:off x="4026624" y="2950140"/>
              <a:ext cx="99413" cy="100708"/>
            </a:xfrm>
            <a:custGeom>
              <a:avLst/>
              <a:gdLst/>
              <a:ahLst/>
              <a:cxnLst/>
              <a:rect l="l" t="t" r="r" b="b"/>
              <a:pathLst>
                <a:path w="6447" h="6531" extrusionOk="0">
                  <a:moveTo>
                    <a:pt x="2596" y="6531"/>
                  </a:moveTo>
                  <a:lnTo>
                    <a:pt x="0" y="3684"/>
                  </a:lnTo>
                  <a:lnTo>
                    <a:pt x="3684" y="1"/>
                  </a:lnTo>
                  <a:lnTo>
                    <a:pt x="6447" y="26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45"/>
            <p:cNvSpPr/>
            <p:nvPr/>
          </p:nvSpPr>
          <p:spPr>
            <a:xfrm>
              <a:off x="3942699" y="2835234"/>
              <a:ext cx="549970" cy="575783"/>
            </a:xfrm>
            <a:custGeom>
              <a:avLst/>
              <a:gdLst/>
              <a:ahLst/>
              <a:cxnLst/>
              <a:rect l="l" t="t" r="r" b="b"/>
              <a:pathLst>
                <a:path w="35666" h="37340" extrusionOk="0">
                  <a:moveTo>
                    <a:pt x="35665" y="1"/>
                  </a:moveTo>
                  <a:lnTo>
                    <a:pt x="35665" y="1"/>
                  </a:lnTo>
                  <a:cubicBezTo>
                    <a:pt x="9880" y="25116"/>
                    <a:pt x="1" y="37339"/>
                    <a:pt x="1" y="37339"/>
                  </a:cubicBezTo>
                  <a:cubicBezTo>
                    <a:pt x="15070" y="25200"/>
                    <a:pt x="35664" y="2"/>
                    <a:pt x="35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45"/>
            <p:cNvSpPr/>
            <p:nvPr/>
          </p:nvSpPr>
          <p:spPr>
            <a:xfrm>
              <a:off x="3112536" y="2041222"/>
              <a:ext cx="1017288" cy="986294"/>
            </a:xfrm>
            <a:custGeom>
              <a:avLst/>
              <a:gdLst/>
              <a:ahLst/>
              <a:cxnLst/>
              <a:rect l="l" t="t" r="r" b="b"/>
              <a:pathLst>
                <a:path w="65972" h="63962" extrusionOk="0">
                  <a:moveTo>
                    <a:pt x="65971" y="29804"/>
                  </a:moveTo>
                  <a:cubicBezTo>
                    <a:pt x="65971" y="29804"/>
                    <a:pt x="39599" y="46632"/>
                    <a:pt x="28716" y="63962"/>
                  </a:cubicBezTo>
                  <a:lnTo>
                    <a:pt x="0" y="34911"/>
                  </a:lnTo>
                  <a:cubicBezTo>
                    <a:pt x="0" y="34911"/>
                    <a:pt x="10465" y="11470"/>
                    <a:pt x="339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45"/>
            <p:cNvSpPr/>
            <p:nvPr/>
          </p:nvSpPr>
          <p:spPr>
            <a:xfrm>
              <a:off x="3555369" y="2500847"/>
              <a:ext cx="574503" cy="526716"/>
            </a:xfrm>
            <a:custGeom>
              <a:avLst/>
              <a:gdLst/>
              <a:ahLst/>
              <a:cxnLst/>
              <a:rect l="l" t="t" r="r" b="b"/>
              <a:pathLst>
                <a:path w="37257" h="34158" extrusionOk="0">
                  <a:moveTo>
                    <a:pt x="37256" y="0"/>
                  </a:moveTo>
                  <a:lnTo>
                    <a:pt x="37256" y="0"/>
                  </a:lnTo>
                  <a:cubicBezTo>
                    <a:pt x="11387" y="12977"/>
                    <a:pt x="1" y="34158"/>
                    <a:pt x="1" y="34158"/>
                  </a:cubicBezTo>
                  <a:cubicBezTo>
                    <a:pt x="27042" y="16493"/>
                    <a:pt x="37256" y="1"/>
                    <a:pt x="37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45"/>
            <p:cNvSpPr/>
            <p:nvPr/>
          </p:nvSpPr>
          <p:spPr>
            <a:xfrm>
              <a:off x="3587646" y="2530534"/>
              <a:ext cx="508660" cy="466054"/>
            </a:xfrm>
            <a:custGeom>
              <a:avLst/>
              <a:gdLst/>
              <a:ahLst/>
              <a:cxnLst/>
              <a:rect l="l" t="t" r="r" b="b"/>
              <a:pathLst>
                <a:path w="32987" h="30224" extrusionOk="0">
                  <a:moveTo>
                    <a:pt x="32986" y="1"/>
                  </a:moveTo>
                  <a:cubicBezTo>
                    <a:pt x="10047" y="11470"/>
                    <a:pt x="1" y="30223"/>
                    <a:pt x="1" y="30223"/>
                  </a:cubicBezTo>
                  <a:cubicBezTo>
                    <a:pt x="23944" y="14568"/>
                    <a:pt x="32986" y="1"/>
                    <a:pt x="329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45"/>
            <p:cNvSpPr/>
            <p:nvPr/>
          </p:nvSpPr>
          <p:spPr>
            <a:xfrm>
              <a:off x="3495980" y="2135463"/>
              <a:ext cx="524141" cy="458344"/>
            </a:xfrm>
            <a:custGeom>
              <a:avLst/>
              <a:gdLst/>
              <a:ahLst/>
              <a:cxnLst/>
              <a:rect l="l" t="t" r="r" b="b"/>
              <a:pathLst>
                <a:path w="33991" h="29724" extrusionOk="0">
                  <a:moveTo>
                    <a:pt x="9126" y="1"/>
                  </a:moveTo>
                  <a:cubicBezTo>
                    <a:pt x="8875" y="587"/>
                    <a:pt x="7871" y="252"/>
                    <a:pt x="6531" y="503"/>
                  </a:cubicBezTo>
                  <a:cubicBezTo>
                    <a:pt x="5778" y="587"/>
                    <a:pt x="5108" y="921"/>
                    <a:pt x="4438" y="1424"/>
                  </a:cubicBezTo>
                  <a:cubicBezTo>
                    <a:pt x="3015" y="2512"/>
                    <a:pt x="1926" y="3935"/>
                    <a:pt x="1257" y="5610"/>
                  </a:cubicBezTo>
                  <a:cubicBezTo>
                    <a:pt x="587" y="7535"/>
                    <a:pt x="1" y="9461"/>
                    <a:pt x="85" y="11554"/>
                  </a:cubicBezTo>
                  <a:cubicBezTo>
                    <a:pt x="252" y="14065"/>
                    <a:pt x="1089" y="16828"/>
                    <a:pt x="2345" y="19005"/>
                  </a:cubicBezTo>
                  <a:cubicBezTo>
                    <a:pt x="3768" y="21516"/>
                    <a:pt x="5610" y="23609"/>
                    <a:pt x="7703" y="25619"/>
                  </a:cubicBezTo>
                  <a:cubicBezTo>
                    <a:pt x="9210" y="27126"/>
                    <a:pt x="11303" y="28716"/>
                    <a:pt x="13396" y="29302"/>
                  </a:cubicBezTo>
                  <a:cubicBezTo>
                    <a:pt x="14320" y="29610"/>
                    <a:pt x="15296" y="29724"/>
                    <a:pt x="16277" y="29724"/>
                  </a:cubicBezTo>
                  <a:cubicBezTo>
                    <a:pt x="17430" y="29724"/>
                    <a:pt x="18589" y="29567"/>
                    <a:pt x="19675" y="29386"/>
                  </a:cubicBezTo>
                  <a:cubicBezTo>
                    <a:pt x="20680" y="29219"/>
                    <a:pt x="21684" y="28884"/>
                    <a:pt x="22689" y="28716"/>
                  </a:cubicBezTo>
                  <a:cubicBezTo>
                    <a:pt x="23442" y="28549"/>
                    <a:pt x="24279" y="28381"/>
                    <a:pt x="25033" y="28214"/>
                  </a:cubicBezTo>
                  <a:cubicBezTo>
                    <a:pt x="26456" y="27963"/>
                    <a:pt x="27963" y="28047"/>
                    <a:pt x="29386" y="27795"/>
                  </a:cubicBezTo>
                  <a:cubicBezTo>
                    <a:pt x="30558" y="27628"/>
                    <a:pt x="31982" y="27461"/>
                    <a:pt x="32819" y="26540"/>
                  </a:cubicBezTo>
                  <a:cubicBezTo>
                    <a:pt x="33991" y="25284"/>
                    <a:pt x="33991" y="23693"/>
                    <a:pt x="33489" y="22186"/>
                  </a:cubicBezTo>
                  <a:cubicBezTo>
                    <a:pt x="32651" y="19926"/>
                    <a:pt x="30977" y="17917"/>
                    <a:pt x="29135" y="16326"/>
                  </a:cubicBezTo>
                  <a:cubicBezTo>
                    <a:pt x="27545" y="14986"/>
                    <a:pt x="25954" y="13563"/>
                    <a:pt x="24447" y="11972"/>
                  </a:cubicBezTo>
                  <a:cubicBezTo>
                    <a:pt x="22856" y="10382"/>
                    <a:pt x="21266" y="8707"/>
                    <a:pt x="19507" y="7117"/>
                  </a:cubicBezTo>
                  <a:cubicBezTo>
                    <a:pt x="17833" y="5610"/>
                    <a:pt x="16159" y="3935"/>
                    <a:pt x="14233" y="2680"/>
                  </a:cubicBezTo>
                  <a:cubicBezTo>
                    <a:pt x="13312" y="2010"/>
                    <a:pt x="12308" y="1340"/>
                    <a:pt x="11303" y="838"/>
                  </a:cubicBezTo>
                  <a:cubicBezTo>
                    <a:pt x="10550" y="587"/>
                    <a:pt x="9796" y="252"/>
                    <a:pt x="9126"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45"/>
            <p:cNvSpPr/>
            <p:nvPr/>
          </p:nvSpPr>
          <p:spPr>
            <a:xfrm>
              <a:off x="3369461" y="2336869"/>
              <a:ext cx="161386" cy="184176"/>
            </a:xfrm>
            <a:custGeom>
              <a:avLst/>
              <a:gdLst/>
              <a:ahLst/>
              <a:cxnLst/>
              <a:rect l="l" t="t" r="r" b="b"/>
              <a:pathLst>
                <a:path w="10466" h="11944" extrusionOk="0">
                  <a:moveTo>
                    <a:pt x="2345" y="1"/>
                  </a:moveTo>
                  <a:cubicBezTo>
                    <a:pt x="1759" y="838"/>
                    <a:pt x="1340" y="922"/>
                    <a:pt x="1005" y="1424"/>
                  </a:cubicBezTo>
                  <a:cubicBezTo>
                    <a:pt x="838" y="1759"/>
                    <a:pt x="670" y="2094"/>
                    <a:pt x="503" y="2429"/>
                  </a:cubicBezTo>
                  <a:cubicBezTo>
                    <a:pt x="84" y="3350"/>
                    <a:pt x="0" y="4522"/>
                    <a:pt x="84" y="5526"/>
                  </a:cubicBezTo>
                  <a:cubicBezTo>
                    <a:pt x="252" y="6782"/>
                    <a:pt x="921" y="8122"/>
                    <a:pt x="1675" y="9042"/>
                  </a:cubicBezTo>
                  <a:cubicBezTo>
                    <a:pt x="2261" y="9712"/>
                    <a:pt x="2931" y="10215"/>
                    <a:pt x="3517" y="10801"/>
                  </a:cubicBezTo>
                  <a:cubicBezTo>
                    <a:pt x="4019" y="11135"/>
                    <a:pt x="4438" y="11554"/>
                    <a:pt x="5024" y="11722"/>
                  </a:cubicBezTo>
                  <a:cubicBezTo>
                    <a:pt x="5383" y="11876"/>
                    <a:pt x="5775" y="11943"/>
                    <a:pt x="6171" y="11943"/>
                  </a:cubicBezTo>
                  <a:cubicBezTo>
                    <a:pt x="7066" y="11943"/>
                    <a:pt x="7985" y="11600"/>
                    <a:pt x="8624" y="11135"/>
                  </a:cubicBezTo>
                  <a:cubicBezTo>
                    <a:pt x="9879" y="10215"/>
                    <a:pt x="10465" y="8624"/>
                    <a:pt x="10130" y="7117"/>
                  </a:cubicBezTo>
                  <a:cubicBezTo>
                    <a:pt x="9712" y="4940"/>
                    <a:pt x="7870" y="3015"/>
                    <a:pt x="6196" y="1675"/>
                  </a:cubicBezTo>
                  <a:cubicBezTo>
                    <a:pt x="5526" y="1173"/>
                    <a:pt x="4772" y="503"/>
                    <a:pt x="3935" y="252"/>
                  </a:cubicBezTo>
                  <a:cubicBezTo>
                    <a:pt x="3433" y="1"/>
                    <a:pt x="2847" y="85"/>
                    <a:pt x="2345"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45"/>
            <p:cNvSpPr/>
            <p:nvPr/>
          </p:nvSpPr>
          <p:spPr>
            <a:xfrm>
              <a:off x="3474697" y="2557171"/>
              <a:ext cx="312425" cy="262294"/>
            </a:xfrm>
            <a:custGeom>
              <a:avLst/>
              <a:gdLst/>
              <a:ahLst/>
              <a:cxnLst/>
              <a:rect l="l" t="t" r="r" b="b"/>
              <a:pathLst>
                <a:path w="20261" h="17010" extrusionOk="0">
                  <a:moveTo>
                    <a:pt x="3542" y="1"/>
                  </a:moveTo>
                  <a:cubicBezTo>
                    <a:pt x="2900" y="1"/>
                    <a:pt x="2273" y="88"/>
                    <a:pt x="1759" y="326"/>
                  </a:cubicBezTo>
                  <a:cubicBezTo>
                    <a:pt x="336" y="828"/>
                    <a:pt x="1" y="2335"/>
                    <a:pt x="1" y="3675"/>
                  </a:cubicBezTo>
                  <a:cubicBezTo>
                    <a:pt x="1" y="5265"/>
                    <a:pt x="252" y="6772"/>
                    <a:pt x="922" y="8195"/>
                  </a:cubicBezTo>
                  <a:cubicBezTo>
                    <a:pt x="1173" y="8949"/>
                    <a:pt x="1675" y="9535"/>
                    <a:pt x="2094" y="10205"/>
                  </a:cubicBezTo>
                  <a:cubicBezTo>
                    <a:pt x="2429" y="10791"/>
                    <a:pt x="2680" y="11460"/>
                    <a:pt x="3098" y="12047"/>
                  </a:cubicBezTo>
                  <a:cubicBezTo>
                    <a:pt x="3517" y="12633"/>
                    <a:pt x="3936" y="13051"/>
                    <a:pt x="4438" y="13637"/>
                  </a:cubicBezTo>
                  <a:cubicBezTo>
                    <a:pt x="4856" y="14056"/>
                    <a:pt x="5191" y="14642"/>
                    <a:pt x="5694" y="15060"/>
                  </a:cubicBezTo>
                  <a:cubicBezTo>
                    <a:pt x="7121" y="16310"/>
                    <a:pt x="9268" y="17009"/>
                    <a:pt x="11322" y="17009"/>
                  </a:cubicBezTo>
                  <a:cubicBezTo>
                    <a:pt x="12158" y="17009"/>
                    <a:pt x="12980" y="16893"/>
                    <a:pt x="13731" y="16651"/>
                  </a:cubicBezTo>
                  <a:cubicBezTo>
                    <a:pt x="14652" y="16316"/>
                    <a:pt x="15321" y="15563"/>
                    <a:pt x="15991" y="14893"/>
                  </a:cubicBezTo>
                  <a:cubicBezTo>
                    <a:pt x="16745" y="14140"/>
                    <a:pt x="17498" y="13302"/>
                    <a:pt x="18000" y="12298"/>
                  </a:cubicBezTo>
                  <a:cubicBezTo>
                    <a:pt x="18503" y="11460"/>
                    <a:pt x="18670" y="10540"/>
                    <a:pt x="19005" y="9619"/>
                  </a:cubicBezTo>
                  <a:cubicBezTo>
                    <a:pt x="19243" y="8745"/>
                    <a:pt x="19180" y="8022"/>
                    <a:pt x="20103" y="8022"/>
                  </a:cubicBezTo>
                  <a:cubicBezTo>
                    <a:pt x="20153" y="8022"/>
                    <a:pt x="20205" y="8024"/>
                    <a:pt x="20261" y="8028"/>
                  </a:cubicBezTo>
                  <a:cubicBezTo>
                    <a:pt x="19256" y="7107"/>
                    <a:pt x="18335" y="6521"/>
                    <a:pt x="17163" y="5935"/>
                  </a:cubicBezTo>
                  <a:cubicBezTo>
                    <a:pt x="16242" y="5600"/>
                    <a:pt x="15321" y="5182"/>
                    <a:pt x="14317" y="4847"/>
                  </a:cubicBezTo>
                  <a:cubicBezTo>
                    <a:pt x="13228" y="4512"/>
                    <a:pt x="12307" y="4009"/>
                    <a:pt x="11303" y="3507"/>
                  </a:cubicBezTo>
                  <a:cubicBezTo>
                    <a:pt x="10382" y="3005"/>
                    <a:pt x="9628" y="2251"/>
                    <a:pt x="8708" y="1749"/>
                  </a:cubicBezTo>
                  <a:cubicBezTo>
                    <a:pt x="7787" y="1163"/>
                    <a:pt x="6698" y="493"/>
                    <a:pt x="5610" y="242"/>
                  </a:cubicBezTo>
                  <a:cubicBezTo>
                    <a:pt x="4992" y="110"/>
                    <a:pt x="4258" y="1"/>
                    <a:pt x="3542"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45"/>
            <p:cNvSpPr/>
            <p:nvPr/>
          </p:nvSpPr>
          <p:spPr>
            <a:xfrm>
              <a:off x="3359128" y="2499552"/>
              <a:ext cx="92967" cy="91857"/>
            </a:xfrm>
            <a:custGeom>
              <a:avLst/>
              <a:gdLst/>
              <a:ahLst/>
              <a:cxnLst/>
              <a:rect l="l" t="t" r="r" b="b"/>
              <a:pathLst>
                <a:path w="6029" h="5957" extrusionOk="0">
                  <a:moveTo>
                    <a:pt x="1842" y="0"/>
                  </a:moveTo>
                  <a:cubicBezTo>
                    <a:pt x="1" y="84"/>
                    <a:pt x="84" y="1926"/>
                    <a:pt x="252" y="2512"/>
                  </a:cubicBezTo>
                  <a:cubicBezTo>
                    <a:pt x="503" y="3349"/>
                    <a:pt x="1089" y="3935"/>
                    <a:pt x="1675" y="4438"/>
                  </a:cubicBezTo>
                  <a:cubicBezTo>
                    <a:pt x="2345" y="5107"/>
                    <a:pt x="3015" y="5610"/>
                    <a:pt x="3935" y="5777"/>
                  </a:cubicBezTo>
                  <a:cubicBezTo>
                    <a:pt x="4204" y="5867"/>
                    <a:pt x="4544" y="5956"/>
                    <a:pt x="4867" y="5956"/>
                  </a:cubicBezTo>
                  <a:cubicBezTo>
                    <a:pt x="5148" y="5956"/>
                    <a:pt x="5415" y="5888"/>
                    <a:pt x="5610" y="5693"/>
                  </a:cubicBezTo>
                  <a:cubicBezTo>
                    <a:pt x="6028" y="5275"/>
                    <a:pt x="5945" y="4521"/>
                    <a:pt x="5777" y="4019"/>
                  </a:cubicBezTo>
                  <a:cubicBezTo>
                    <a:pt x="5359" y="2010"/>
                    <a:pt x="3517" y="754"/>
                    <a:pt x="1842" y="0"/>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45"/>
            <p:cNvSpPr/>
            <p:nvPr/>
          </p:nvSpPr>
          <p:spPr>
            <a:xfrm>
              <a:off x="3756791" y="2245203"/>
              <a:ext cx="34865" cy="33585"/>
            </a:xfrm>
            <a:custGeom>
              <a:avLst/>
              <a:gdLst/>
              <a:ahLst/>
              <a:cxnLst/>
              <a:rect l="l" t="t" r="r" b="b"/>
              <a:pathLst>
                <a:path w="2261" h="2178" extrusionOk="0">
                  <a:moveTo>
                    <a:pt x="1172" y="168"/>
                  </a:moveTo>
                  <a:cubicBezTo>
                    <a:pt x="1591" y="252"/>
                    <a:pt x="2009" y="503"/>
                    <a:pt x="2261" y="838"/>
                  </a:cubicBezTo>
                  <a:cubicBezTo>
                    <a:pt x="1926" y="1340"/>
                    <a:pt x="1423" y="2177"/>
                    <a:pt x="670" y="1675"/>
                  </a:cubicBezTo>
                  <a:cubicBezTo>
                    <a:pt x="0" y="1256"/>
                    <a:pt x="586" y="1"/>
                    <a:pt x="1340" y="16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45"/>
            <p:cNvSpPr/>
            <p:nvPr/>
          </p:nvSpPr>
          <p:spPr>
            <a:xfrm>
              <a:off x="3860070" y="2396258"/>
              <a:ext cx="38750" cy="52952"/>
            </a:xfrm>
            <a:custGeom>
              <a:avLst/>
              <a:gdLst/>
              <a:ahLst/>
              <a:cxnLst/>
              <a:rect l="l" t="t" r="r" b="b"/>
              <a:pathLst>
                <a:path w="2513" h="3434" extrusionOk="0">
                  <a:moveTo>
                    <a:pt x="2512" y="1173"/>
                  </a:moveTo>
                  <a:cubicBezTo>
                    <a:pt x="2177" y="671"/>
                    <a:pt x="1843" y="252"/>
                    <a:pt x="1340" y="1"/>
                  </a:cubicBezTo>
                  <a:cubicBezTo>
                    <a:pt x="1005" y="168"/>
                    <a:pt x="587" y="168"/>
                    <a:pt x="252" y="503"/>
                  </a:cubicBezTo>
                  <a:cubicBezTo>
                    <a:pt x="1" y="922"/>
                    <a:pt x="84" y="1759"/>
                    <a:pt x="168" y="2261"/>
                  </a:cubicBezTo>
                  <a:cubicBezTo>
                    <a:pt x="587" y="3433"/>
                    <a:pt x="2512" y="2429"/>
                    <a:pt x="2345" y="150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45"/>
            <p:cNvSpPr/>
            <p:nvPr/>
          </p:nvSpPr>
          <p:spPr>
            <a:xfrm>
              <a:off x="3807143" y="2411757"/>
              <a:ext cx="33569" cy="23253"/>
            </a:xfrm>
            <a:custGeom>
              <a:avLst/>
              <a:gdLst/>
              <a:ahLst/>
              <a:cxnLst/>
              <a:rect l="l" t="t" r="r" b="b"/>
              <a:pathLst>
                <a:path w="2177" h="1508" extrusionOk="0">
                  <a:moveTo>
                    <a:pt x="2177" y="335"/>
                  </a:moveTo>
                  <a:cubicBezTo>
                    <a:pt x="1842" y="754"/>
                    <a:pt x="1340" y="1507"/>
                    <a:pt x="670" y="1507"/>
                  </a:cubicBezTo>
                  <a:cubicBezTo>
                    <a:pt x="419" y="1507"/>
                    <a:pt x="168" y="1424"/>
                    <a:pt x="84" y="1173"/>
                  </a:cubicBezTo>
                  <a:cubicBezTo>
                    <a:pt x="0" y="1005"/>
                    <a:pt x="84" y="587"/>
                    <a:pt x="168" y="419"/>
                  </a:cubicBezTo>
                  <a:cubicBezTo>
                    <a:pt x="419" y="1"/>
                    <a:pt x="921" y="335"/>
                    <a:pt x="1256"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45"/>
            <p:cNvSpPr/>
            <p:nvPr/>
          </p:nvSpPr>
          <p:spPr>
            <a:xfrm>
              <a:off x="3506312" y="2250370"/>
              <a:ext cx="61988" cy="50362"/>
            </a:xfrm>
            <a:custGeom>
              <a:avLst/>
              <a:gdLst/>
              <a:ahLst/>
              <a:cxnLst/>
              <a:rect l="l" t="t" r="r" b="b"/>
              <a:pathLst>
                <a:path w="4020" h="3266" extrusionOk="0">
                  <a:moveTo>
                    <a:pt x="3684" y="921"/>
                  </a:moveTo>
                  <a:cubicBezTo>
                    <a:pt x="3098" y="587"/>
                    <a:pt x="2596" y="1"/>
                    <a:pt x="1926" y="84"/>
                  </a:cubicBezTo>
                  <a:cubicBezTo>
                    <a:pt x="1508" y="84"/>
                    <a:pt x="1340" y="168"/>
                    <a:pt x="1005" y="503"/>
                  </a:cubicBezTo>
                  <a:cubicBezTo>
                    <a:pt x="587" y="1005"/>
                    <a:pt x="1" y="2094"/>
                    <a:pt x="419" y="2763"/>
                  </a:cubicBezTo>
                  <a:cubicBezTo>
                    <a:pt x="670" y="3098"/>
                    <a:pt x="1508" y="3266"/>
                    <a:pt x="1926" y="3266"/>
                  </a:cubicBezTo>
                  <a:cubicBezTo>
                    <a:pt x="2345" y="3266"/>
                    <a:pt x="2847" y="2847"/>
                    <a:pt x="3182" y="2512"/>
                  </a:cubicBezTo>
                  <a:cubicBezTo>
                    <a:pt x="3684" y="2094"/>
                    <a:pt x="3852" y="1675"/>
                    <a:pt x="4019" y="1089"/>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45"/>
            <p:cNvSpPr/>
            <p:nvPr/>
          </p:nvSpPr>
          <p:spPr>
            <a:xfrm>
              <a:off x="3520516" y="2198723"/>
              <a:ext cx="30994" cy="16808"/>
            </a:xfrm>
            <a:custGeom>
              <a:avLst/>
              <a:gdLst/>
              <a:ahLst/>
              <a:cxnLst/>
              <a:rect l="l" t="t" r="r" b="b"/>
              <a:pathLst>
                <a:path w="2010" h="1090" extrusionOk="0">
                  <a:moveTo>
                    <a:pt x="2010" y="503"/>
                  </a:moveTo>
                  <a:cubicBezTo>
                    <a:pt x="1675" y="754"/>
                    <a:pt x="1256" y="922"/>
                    <a:pt x="838" y="1089"/>
                  </a:cubicBezTo>
                  <a:cubicBezTo>
                    <a:pt x="670" y="754"/>
                    <a:pt x="1" y="922"/>
                    <a:pt x="503" y="419"/>
                  </a:cubicBezTo>
                  <a:cubicBezTo>
                    <a:pt x="670" y="252"/>
                    <a:pt x="754" y="168"/>
                    <a:pt x="1005" y="85"/>
                  </a:cubicBezTo>
                  <a:cubicBezTo>
                    <a:pt x="1173" y="1"/>
                    <a:pt x="1424" y="168"/>
                    <a:pt x="1591"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45"/>
            <p:cNvSpPr/>
            <p:nvPr/>
          </p:nvSpPr>
          <p:spPr>
            <a:xfrm>
              <a:off x="3697402" y="2668680"/>
              <a:ext cx="12922" cy="21958"/>
            </a:xfrm>
            <a:custGeom>
              <a:avLst/>
              <a:gdLst/>
              <a:ahLst/>
              <a:cxnLst/>
              <a:rect l="l" t="t" r="r" b="b"/>
              <a:pathLst>
                <a:path w="838" h="1424" extrusionOk="0">
                  <a:moveTo>
                    <a:pt x="335" y="168"/>
                  </a:moveTo>
                  <a:cubicBezTo>
                    <a:pt x="670" y="503"/>
                    <a:pt x="837" y="922"/>
                    <a:pt x="837" y="1340"/>
                  </a:cubicBezTo>
                  <a:cubicBezTo>
                    <a:pt x="586" y="1424"/>
                    <a:pt x="251" y="1424"/>
                    <a:pt x="168" y="1173"/>
                  </a:cubicBezTo>
                  <a:cubicBezTo>
                    <a:pt x="0" y="838"/>
                    <a:pt x="335" y="84"/>
                    <a:pt x="586" y="1"/>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45"/>
            <p:cNvSpPr/>
            <p:nvPr/>
          </p:nvSpPr>
          <p:spPr>
            <a:xfrm>
              <a:off x="3259720" y="2455646"/>
              <a:ext cx="30994" cy="18103"/>
            </a:xfrm>
            <a:custGeom>
              <a:avLst/>
              <a:gdLst/>
              <a:ahLst/>
              <a:cxnLst/>
              <a:rect l="l" t="t" r="r" b="b"/>
              <a:pathLst>
                <a:path w="2010" h="1174" extrusionOk="0">
                  <a:moveTo>
                    <a:pt x="754" y="1"/>
                  </a:moveTo>
                  <a:cubicBezTo>
                    <a:pt x="1172" y="85"/>
                    <a:pt x="1591" y="168"/>
                    <a:pt x="2010" y="420"/>
                  </a:cubicBezTo>
                  <a:cubicBezTo>
                    <a:pt x="1842" y="671"/>
                    <a:pt x="1842" y="754"/>
                    <a:pt x="1591" y="838"/>
                  </a:cubicBezTo>
                  <a:cubicBezTo>
                    <a:pt x="1256" y="1006"/>
                    <a:pt x="921" y="1173"/>
                    <a:pt x="586" y="1089"/>
                  </a:cubicBezTo>
                  <a:cubicBezTo>
                    <a:pt x="0" y="922"/>
                    <a:pt x="84" y="503"/>
                    <a:pt x="419" y="168"/>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45"/>
            <p:cNvSpPr/>
            <p:nvPr/>
          </p:nvSpPr>
          <p:spPr>
            <a:xfrm>
              <a:off x="3479201" y="2777141"/>
              <a:ext cx="16792" cy="23253"/>
            </a:xfrm>
            <a:custGeom>
              <a:avLst/>
              <a:gdLst/>
              <a:ahLst/>
              <a:cxnLst/>
              <a:rect l="l" t="t" r="r" b="b"/>
              <a:pathLst>
                <a:path w="1089" h="1508" extrusionOk="0">
                  <a:moveTo>
                    <a:pt x="1089" y="1423"/>
                  </a:moveTo>
                  <a:cubicBezTo>
                    <a:pt x="1005" y="1088"/>
                    <a:pt x="1005" y="0"/>
                    <a:pt x="419" y="0"/>
                  </a:cubicBezTo>
                  <a:cubicBezTo>
                    <a:pt x="168" y="0"/>
                    <a:pt x="84" y="168"/>
                    <a:pt x="1" y="419"/>
                  </a:cubicBezTo>
                  <a:cubicBezTo>
                    <a:pt x="1" y="670"/>
                    <a:pt x="754" y="1340"/>
                    <a:pt x="1005" y="1507"/>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45"/>
            <p:cNvSpPr/>
            <p:nvPr/>
          </p:nvSpPr>
          <p:spPr>
            <a:xfrm>
              <a:off x="3851033" y="2357534"/>
              <a:ext cx="46491" cy="29699"/>
            </a:xfrm>
            <a:custGeom>
              <a:avLst/>
              <a:gdLst/>
              <a:ahLst/>
              <a:cxnLst/>
              <a:rect l="l" t="t" r="r" b="b"/>
              <a:pathLst>
                <a:path w="3015" h="1926" extrusionOk="0">
                  <a:moveTo>
                    <a:pt x="3015" y="1172"/>
                  </a:moveTo>
                  <a:cubicBezTo>
                    <a:pt x="2094" y="586"/>
                    <a:pt x="1675" y="251"/>
                    <a:pt x="670" y="84"/>
                  </a:cubicBezTo>
                  <a:cubicBezTo>
                    <a:pt x="252" y="0"/>
                    <a:pt x="1" y="168"/>
                    <a:pt x="336" y="586"/>
                  </a:cubicBezTo>
                  <a:cubicBezTo>
                    <a:pt x="587" y="1089"/>
                    <a:pt x="1089" y="1340"/>
                    <a:pt x="1508" y="1507"/>
                  </a:cubicBezTo>
                  <a:cubicBezTo>
                    <a:pt x="1759" y="1675"/>
                    <a:pt x="1926" y="1758"/>
                    <a:pt x="2177" y="1842"/>
                  </a:cubicBezTo>
                  <a:cubicBezTo>
                    <a:pt x="2429" y="1842"/>
                    <a:pt x="2680" y="1758"/>
                    <a:pt x="2847" y="1926"/>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45"/>
            <p:cNvSpPr/>
            <p:nvPr/>
          </p:nvSpPr>
          <p:spPr>
            <a:xfrm>
              <a:off x="3624442" y="2085093"/>
              <a:ext cx="29699" cy="50362"/>
            </a:xfrm>
            <a:custGeom>
              <a:avLst/>
              <a:gdLst/>
              <a:ahLst/>
              <a:cxnLst/>
              <a:rect l="l" t="t" r="r" b="b"/>
              <a:pathLst>
                <a:path w="1926" h="3266" extrusionOk="0">
                  <a:moveTo>
                    <a:pt x="586" y="0"/>
                  </a:moveTo>
                  <a:cubicBezTo>
                    <a:pt x="1005" y="754"/>
                    <a:pt x="1675" y="1424"/>
                    <a:pt x="1758" y="2344"/>
                  </a:cubicBezTo>
                  <a:cubicBezTo>
                    <a:pt x="1842" y="2596"/>
                    <a:pt x="1926" y="3098"/>
                    <a:pt x="1675" y="3265"/>
                  </a:cubicBezTo>
                  <a:cubicBezTo>
                    <a:pt x="1424" y="3098"/>
                    <a:pt x="1340" y="2930"/>
                    <a:pt x="1172" y="2679"/>
                  </a:cubicBezTo>
                  <a:cubicBezTo>
                    <a:pt x="1005" y="2428"/>
                    <a:pt x="838" y="2177"/>
                    <a:pt x="670" y="1842"/>
                  </a:cubicBezTo>
                  <a:cubicBezTo>
                    <a:pt x="503" y="1507"/>
                    <a:pt x="0" y="503"/>
                    <a:pt x="251" y="84"/>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45"/>
            <p:cNvSpPr/>
            <p:nvPr/>
          </p:nvSpPr>
          <p:spPr>
            <a:xfrm>
              <a:off x="3579905" y="2187110"/>
              <a:ext cx="25844" cy="25828"/>
            </a:xfrm>
            <a:custGeom>
              <a:avLst/>
              <a:gdLst/>
              <a:ahLst/>
              <a:cxnLst/>
              <a:rect l="l" t="t" r="r" b="b"/>
              <a:pathLst>
                <a:path w="1676" h="1675" extrusionOk="0">
                  <a:moveTo>
                    <a:pt x="1675" y="1256"/>
                  </a:moveTo>
                  <a:cubicBezTo>
                    <a:pt x="1424" y="921"/>
                    <a:pt x="922" y="0"/>
                    <a:pt x="336" y="84"/>
                  </a:cubicBezTo>
                  <a:cubicBezTo>
                    <a:pt x="1" y="168"/>
                    <a:pt x="1" y="503"/>
                    <a:pt x="84" y="754"/>
                  </a:cubicBezTo>
                  <a:cubicBezTo>
                    <a:pt x="168" y="921"/>
                    <a:pt x="587" y="1256"/>
                    <a:pt x="754" y="1424"/>
                  </a:cubicBezTo>
                  <a:cubicBezTo>
                    <a:pt x="838" y="1507"/>
                    <a:pt x="922" y="1591"/>
                    <a:pt x="1089" y="1591"/>
                  </a:cubicBezTo>
                  <a:cubicBezTo>
                    <a:pt x="1173" y="1675"/>
                    <a:pt x="1256" y="1591"/>
                    <a:pt x="1424" y="1675"/>
                  </a:cubicBezTo>
                  <a:close/>
                </a:path>
              </a:pathLst>
            </a:custGeom>
            <a:solidFill>
              <a:srgbClr val="000000">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45"/>
            <p:cNvSpPr/>
            <p:nvPr/>
          </p:nvSpPr>
          <p:spPr>
            <a:xfrm>
              <a:off x="3809718" y="2728069"/>
              <a:ext cx="91672" cy="91672"/>
            </a:xfrm>
            <a:custGeom>
              <a:avLst/>
              <a:gdLst/>
              <a:ahLst/>
              <a:cxnLst/>
              <a:rect l="l" t="t" r="r" b="b"/>
              <a:pathLst>
                <a:path w="5945" h="5945" extrusionOk="0">
                  <a:moveTo>
                    <a:pt x="2596" y="5945"/>
                  </a:moveTo>
                  <a:lnTo>
                    <a:pt x="1" y="3098"/>
                  </a:lnTo>
                  <a:lnTo>
                    <a:pt x="3182" y="1"/>
                  </a:lnTo>
                  <a:lnTo>
                    <a:pt x="5945" y="26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5" name="Google Shape;4315;p45"/>
          <p:cNvSpPr/>
          <p:nvPr/>
        </p:nvSpPr>
        <p:spPr>
          <a:xfrm>
            <a:off x="3517653" y="2013815"/>
            <a:ext cx="214800" cy="214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45"/>
          <p:cNvSpPr/>
          <p:nvPr/>
        </p:nvSpPr>
        <p:spPr>
          <a:xfrm>
            <a:off x="4468309" y="3164298"/>
            <a:ext cx="214800" cy="214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45"/>
          <p:cNvSpPr/>
          <p:nvPr/>
        </p:nvSpPr>
        <p:spPr>
          <a:xfrm>
            <a:off x="4846891" y="3786665"/>
            <a:ext cx="214800" cy="2148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45"/>
          <p:cNvSpPr txBox="1">
            <a:spLocks noGrp="1"/>
          </p:cNvSpPr>
          <p:nvPr>
            <p:ph type="title"/>
          </p:nvPr>
        </p:nvSpPr>
        <p:spPr>
          <a:xfrm>
            <a:off x="713100" y="149607"/>
            <a:ext cx="77178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rPr>
              <a:t>Service details </a:t>
            </a:r>
            <a:endParaRPr>
              <a:solidFill>
                <a:schemeClr val="accent1"/>
              </a:solidFill>
            </a:endParaRPr>
          </a:p>
        </p:txBody>
      </p:sp>
      <p:grpSp>
        <p:nvGrpSpPr>
          <p:cNvPr id="4319" name="Google Shape;4319;p45"/>
          <p:cNvGrpSpPr/>
          <p:nvPr/>
        </p:nvGrpSpPr>
        <p:grpSpPr>
          <a:xfrm>
            <a:off x="399368" y="1812575"/>
            <a:ext cx="2728849" cy="950101"/>
            <a:chOff x="5016260" y="1560509"/>
            <a:chExt cx="2728849" cy="950101"/>
          </a:xfrm>
        </p:grpSpPr>
        <p:sp>
          <p:nvSpPr>
            <p:cNvPr id="4320" name="Google Shape;4320;p45"/>
            <p:cNvSpPr txBox="1"/>
            <p:nvPr/>
          </p:nvSpPr>
          <p:spPr>
            <a:xfrm>
              <a:off x="5021409" y="1560509"/>
              <a:ext cx="2723700" cy="34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chemeClr val="accent2">
                      <a:lumMod val="60000"/>
                      <a:lumOff val="40000"/>
                    </a:schemeClr>
                  </a:solidFill>
                  <a:latin typeface="Itim"/>
                  <a:ea typeface="Itim"/>
                  <a:cs typeface="Itim"/>
                  <a:sym typeface="Itim"/>
                </a:rPr>
                <a:t>Serving Plate</a:t>
              </a:r>
              <a:endParaRPr sz="2200" b="1">
                <a:solidFill>
                  <a:schemeClr val="accent2">
                    <a:lumMod val="60000"/>
                    <a:lumOff val="40000"/>
                  </a:schemeClr>
                </a:solidFill>
                <a:latin typeface="Itim"/>
                <a:ea typeface="Itim"/>
                <a:cs typeface="Itim"/>
                <a:sym typeface="Itim"/>
              </a:endParaRPr>
            </a:p>
          </p:txBody>
        </p:sp>
        <p:sp>
          <p:nvSpPr>
            <p:cNvPr id="4321" name="Google Shape;4321;p45"/>
            <p:cNvSpPr txBox="1"/>
            <p:nvPr/>
          </p:nvSpPr>
          <p:spPr>
            <a:xfrm>
              <a:off x="5016260" y="2033310"/>
              <a:ext cx="2723700" cy="47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Roboto"/>
                  <a:ea typeface="Roboto"/>
                  <a:cs typeface="Roboto"/>
                  <a:sym typeface="Roboto"/>
                </a:rPr>
                <a:t>State what type of plate of dish you are going to serve it on</a:t>
              </a:r>
              <a:endParaRPr>
                <a:solidFill>
                  <a:schemeClr val="dk1"/>
                </a:solidFill>
                <a:latin typeface="Roboto"/>
                <a:ea typeface="Roboto"/>
                <a:cs typeface="Roboto"/>
                <a:sym typeface="Roboto"/>
              </a:endParaRPr>
            </a:p>
          </p:txBody>
        </p:sp>
      </p:grpSp>
      <p:grpSp>
        <p:nvGrpSpPr>
          <p:cNvPr id="4322" name="Google Shape;4322;p45"/>
          <p:cNvGrpSpPr/>
          <p:nvPr/>
        </p:nvGrpSpPr>
        <p:grpSpPr>
          <a:xfrm>
            <a:off x="5808950" y="2807643"/>
            <a:ext cx="2824308" cy="1097757"/>
            <a:chOff x="5663900" y="2325402"/>
            <a:chExt cx="2773554" cy="864220"/>
          </a:xfrm>
        </p:grpSpPr>
        <p:sp>
          <p:nvSpPr>
            <p:cNvPr id="4323" name="Google Shape;4323;p45"/>
            <p:cNvSpPr txBox="1"/>
            <p:nvPr/>
          </p:nvSpPr>
          <p:spPr>
            <a:xfrm>
              <a:off x="5663900" y="2325402"/>
              <a:ext cx="2723700" cy="34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chemeClr val="accent2">
                      <a:lumMod val="60000"/>
                      <a:lumOff val="40000"/>
                    </a:schemeClr>
                  </a:solidFill>
                  <a:latin typeface="Itim"/>
                  <a:ea typeface="Itim"/>
                  <a:cs typeface="Itim"/>
                  <a:sym typeface="Itim"/>
                </a:rPr>
                <a:t>Temperature</a:t>
              </a:r>
              <a:endParaRPr sz="2200" b="1">
                <a:solidFill>
                  <a:schemeClr val="accent2">
                    <a:lumMod val="60000"/>
                    <a:lumOff val="40000"/>
                  </a:schemeClr>
                </a:solidFill>
                <a:latin typeface="Itim"/>
                <a:ea typeface="Itim"/>
                <a:cs typeface="Itim"/>
                <a:sym typeface="Itim"/>
              </a:endParaRPr>
            </a:p>
          </p:txBody>
        </p:sp>
        <p:sp>
          <p:nvSpPr>
            <p:cNvPr id="4324" name="Google Shape;4324;p45"/>
            <p:cNvSpPr txBox="1"/>
            <p:nvPr/>
          </p:nvSpPr>
          <p:spPr>
            <a:xfrm>
              <a:off x="5713754" y="2712322"/>
              <a:ext cx="2723700" cy="47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chemeClr val="dk1"/>
                  </a:solidFill>
                  <a:latin typeface="Roboto"/>
                  <a:ea typeface="Roboto"/>
                  <a:cs typeface="Roboto"/>
                  <a:sym typeface="Roboto"/>
                </a:rPr>
                <a:t>State the temperature of the food and temperature of the serving dish</a:t>
              </a:r>
              <a:endParaRPr>
                <a:solidFill>
                  <a:schemeClr val="dk1"/>
                </a:solidFill>
                <a:latin typeface="Roboto"/>
                <a:ea typeface="Roboto"/>
                <a:cs typeface="Roboto"/>
                <a:sym typeface="Roboto"/>
              </a:endParaRPr>
            </a:p>
          </p:txBody>
        </p:sp>
      </p:grpSp>
      <p:grpSp>
        <p:nvGrpSpPr>
          <p:cNvPr id="4325" name="Google Shape;4325;p45"/>
          <p:cNvGrpSpPr/>
          <p:nvPr/>
        </p:nvGrpSpPr>
        <p:grpSpPr>
          <a:xfrm>
            <a:off x="713100" y="3325744"/>
            <a:ext cx="2723709" cy="944894"/>
            <a:chOff x="713100" y="3369111"/>
            <a:chExt cx="2723709" cy="944894"/>
          </a:xfrm>
        </p:grpSpPr>
        <p:sp>
          <p:nvSpPr>
            <p:cNvPr id="4326" name="Google Shape;4326;p45"/>
            <p:cNvSpPr txBox="1"/>
            <p:nvPr/>
          </p:nvSpPr>
          <p:spPr>
            <a:xfrm>
              <a:off x="713109" y="3369111"/>
              <a:ext cx="2723700" cy="341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200" b="1">
                  <a:solidFill>
                    <a:schemeClr val="accent2">
                      <a:lumMod val="60000"/>
                      <a:lumOff val="40000"/>
                    </a:schemeClr>
                  </a:solidFill>
                  <a:latin typeface="Itim"/>
                  <a:ea typeface="Itim"/>
                  <a:cs typeface="Itim"/>
                  <a:sym typeface="Itim"/>
                </a:rPr>
                <a:t>Portions</a:t>
              </a:r>
              <a:endParaRPr sz="2200" b="1">
                <a:solidFill>
                  <a:schemeClr val="accent2">
                    <a:lumMod val="60000"/>
                    <a:lumOff val="40000"/>
                  </a:schemeClr>
                </a:solidFill>
                <a:latin typeface="Itim"/>
                <a:ea typeface="Itim"/>
                <a:cs typeface="Itim"/>
                <a:sym typeface="Itim"/>
              </a:endParaRPr>
            </a:p>
          </p:txBody>
        </p:sp>
        <p:sp>
          <p:nvSpPr>
            <p:cNvPr id="4327" name="Google Shape;4327;p45"/>
            <p:cNvSpPr txBox="1"/>
            <p:nvPr/>
          </p:nvSpPr>
          <p:spPr>
            <a:xfrm>
              <a:off x="713100" y="3836705"/>
              <a:ext cx="2723700" cy="477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dk1"/>
                  </a:solidFill>
                  <a:latin typeface="Roboto"/>
                  <a:ea typeface="Roboto"/>
                  <a:cs typeface="Roboto"/>
                  <a:sym typeface="Roboto"/>
                </a:rPr>
                <a:t>State if it is for one or four portions and if there is one or four serving plates</a:t>
              </a:r>
              <a:endParaRPr>
                <a:solidFill>
                  <a:schemeClr val="dk1"/>
                </a:solidFill>
                <a:latin typeface="Roboto"/>
                <a:ea typeface="Roboto"/>
                <a:cs typeface="Roboto"/>
                <a:sym typeface="Roboto"/>
              </a:endParaRPr>
            </a:p>
          </p:txBody>
        </p:sp>
      </p:grpSp>
      <p:cxnSp>
        <p:nvCxnSpPr>
          <p:cNvPr id="4328" name="Google Shape;4328;p45"/>
          <p:cNvCxnSpPr>
            <a:cxnSpLocks/>
            <a:endCxn id="4315" idx="6"/>
          </p:cNvCxnSpPr>
          <p:nvPr/>
        </p:nvCxnSpPr>
        <p:spPr>
          <a:xfrm rot="10800000" flipV="1">
            <a:off x="3732453" y="1847853"/>
            <a:ext cx="1329238" cy="273361"/>
          </a:xfrm>
          <a:prstGeom prst="curvedConnector3">
            <a:avLst>
              <a:gd name="adj1" fmla="val 50000"/>
            </a:avLst>
          </a:prstGeom>
          <a:noFill/>
          <a:ln w="9525" cap="flat" cmpd="sng">
            <a:solidFill>
              <a:schemeClr val="dk1"/>
            </a:solidFill>
            <a:prstDash val="solid"/>
            <a:round/>
            <a:headEnd type="none" w="med" len="med"/>
            <a:tailEnd type="oval" w="med" len="med"/>
          </a:ln>
        </p:spPr>
      </p:cxnSp>
      <p:cxnSp>
        <p:nvCxnSpPr>
          <p:cNvPr id="4329" name="Google Shape;4329;p45"/>
          <p:cNvCxnSpPr>
            <a:stCxn id="4323" idx="1"/>
            <a:endCxn id="4316" idx="6"/>
          </p:cNvCxnSpPr>
          <p:nvPr/>
        </p:nvCxnSpPr>
        <p:spPr>
          <a:xfrm rot="10800000" flipV="1">
            <a:off x="4683110" y="3024280"/>
            <a:ext cx="1125841" cy="247417"/>
          </a:xfrm>
          <a:prstGeom prst="curvedConnector3">
            <a:avLst>
              <a:gd name="adj1" fmla="val 50000"/>
            </a:avLst>
          </a:prstGeom>
          <a:noFill/>
          <a:ln w="9525" cap="flat" cmpd="sng">
            <a:solidFill>
              <a:schemeClr val="dk1"/>
            </a:solidFill>
            <a:prstDash val="solid"/>
            <a:round/>
            <a:headEnd type="none" w="med" len="med"/>
            <a:tailEnd type="oval" w="med" len="med"/>
          </a:ln>
        </p:spPr>
      </p:cxnSp>
      <p:cxnSp>
        <p:nvCxnSpPr>
          <p:cNvPr id="4330" name="Google Shape;4330;p45"/>
          <p:cNvCxnSpPr>
            <a:stCxn id="4326" idx="3"/>
            <a:endCxn id="4317" idx="2"/>
          </p:cNvCxnSpPr>
          <p:nvPr/>
        </p:nvCxnSpPr>
        <p:spPr>
          <a:xfrm>
            <a:off x="3436809" y="3496294"/>
            <a:ext cx="1410000" cy="397800"/>
          </a:xfrm>
          <a:prstGeom prst="curvedConnector3">
            <a:avLst>
              <a:gd name="adj1" fmla="val 50003"/>
            </a:avLst>
          </a:prstGeom>
          <a:noFill/>
          <a:ln w="9525" cap="flat" cmpd="sng">
            <a:solidFill>
              <a:schemeClr val="dk1"/>
            </a:solidFill>
            <a:prstDash val="solid"/>
            <a:round/>
            <a:headEnd type="none" w="med" len="med"/>
            <a:tailEnd type="oval" w="med" len="med"/>
          </a:ln>
        </p:spPr>
      </p:cxnSp>
      <p:grpSp>
        <p:nvGrpSpPr>
          <p:cNvPr id="4331" name="Google Shape;4331;p45"/>
          <p:cNvGrpSpPr/>
          <p:nvPr/>
        </p:nvGrpSpPr>
        <p:grpSpPr>
          <a:xfrm flipH="1">
            <a:off x="7165157" y="4265954"/>
            <a:ext cx="579932" cy="388572"/>
            <a:chOff x="8435851" y="4713329"/>
            <a:chExt cx="579932" cy="388572"/>
          </a:xfrm>
        </p:grpSpPr>
        <p:sp>
          <p:nvSpPr>
            <p:cNvPr id="4332" name="Google Shape;4332;p45"/>
            <p:cNvSpPr/>
            <p:nvPr/>
          </p:nvSpPr>
          <p:spPr>
            <a:xfrm rot="-6630924">
              <a:off x="8474642" y="4760507"/>
              <a:ext cx="304792" cy="294217"/>
            </a:xfrm>
            <a:custGeom>
              <a:avLst/>
              <a:gdLst/>
              <a:ahLst/>
              <a:cxnLst/>
              <a:rect l="l" t="t" r="r" b="b"/>
              <a:pathLst>
                <a:path w="20522" h="19810" extrusionOk="0">
                  <a:moveTo>
                    <a:pt x="1069" y="9134"/>
                  </a:moveTo>
                  <a:cubicBezTo>
                    <a:pt x="475" y="10083"/>
                    <a:pt x="1" y="11150"/>
                    <a:pt x="1" y="12218"/>
                  </a:cubicBezTo>
                  <a:cubicBezTo>
                    <a:pt x="1" y="13879"/>
                    <a:pt x="1069" y="15302"/>
                    <a:pt x="2017" y="16607"/>
                  </a:cubicBezTo>
                  <a:cubicBezTo>
                    <a:pt x="3085" y="17912"/>
                    <a:pt x="4271" y="19335"/>
                    <a:pt x="5813" y="19691"/>
                  </a:cubicBezTo>
                  <a:cubicBezTo>
                    <a:pt x="7118" y="19810"/>
                    <a:pt x="8423" y="19335"/>
                    <a:pt x="9609" y="18742"/>
                  </a:cubicBezTo>
                  <a:cubicBezTo>
                    <a:pt x="11388" y="17912"/>
                    <a:pt x="13168" y="17081"/>
                    <a:pt x="14947" y="16251"/>
                  </a:cubicBezTo>
                  <a:cubicBezTo>
                    <a:pt x="16489" y="15658"/>
                    <a:pt x="18031" y="14828"/>
                    <a:pt x="18980" y="13641"/>
                  </a:cubicBezTo>
                  <a:cubicBezTo>
                    <a:pt x="20522" y="11506"/>
                    <a:pt x="20047" y="8304"/>
                    <a:pt x="18268" y="6169"/>
                  </a:cubicBezTo>
                  <a:cubicBezTo>
                    <a:pt x="13168" y="0"/>
                    <a:pt x="4746" y="3203"/>
                    <a:pt x="1069"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45"/>
            <p:cNvSpPr/>
            <p:nvPr/>
          </p:nvSpPr>
          <p:spPr>
            <a:xfrm rot="-6630924">
              <a:off x="8871442" y="4974504"/>
              <a:ext cx="77527" cy="77527"/>
            </a:xfrm>
            <a:custGeom>
              <a:avLst/>
              <a:gdLst/>
              <a:ahLst/>
              <a:cxnLst/>
              <a:rect l="l" t="t" r="r" b="b"/>
              <a:pathLst>
                <a:path w="5220" h="5220" extrusionOk="0">
                  <a:moveTo>
                    <a:pt x="2966" y="238"/>
                  </a:moveTo>
                  <a:cubicBezTo>
                    <a:pt x="1542" y="0"/>
                    <a:pt x="0" y="1305"/>
                    <a:pt x="238" y="2847"/>
                  </a:cubicBezTo>
                  <a:cubicBezTo>
                    <a:pt x="356" y="4271"/>
                    <a:pt x="2135" y="5220"/>
                    <a:pt x="3440" y="4626"/>
                  </a:cubicBezTo>
                  <a:cubicBezTo>
                    <a:pt x="4745" y="4033"/>
                    <a:pt x="5220" y="2017"/>
                    <a:pt x="4152"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45"/>
            <p:cNvSpPr/>
            <p:nvPr/>
          </p:nvSpPr>
          <p:spPr>
            <a:xfrm rot="-6630924">
              <a:off x="8475919" y="4861105"/>
              <a:ext cx="151519" cy="72255"/>
            </a:xfrm>
            <a:custGeom>
              <a:avLst/>
              <a:gdLst/>
              <a:ahLst/>
              <a:cxnLst/>
              <a:rect l="l" t="t" r="r" b="b"/>
              <a:pathLst>
                <a:path w="10202" h="4865" extrusionOk="0">
                  <a:moveTo>
                    <a:pt x="1" y="1543"/>
                  </a:moveTo>
                  <a:cubicBezTo>
                    <a:pt x="1" y="1543"/>
                    <a:pt x="3322" y="1"/>
                    <a:pt x="6287" y="1068"/>
                  </a:cubicBezTo>
                  <a:cubicBezTo>
                    <a:pt x="9253" y="2136"/>
                    <a:pt x="10202" y="4864"/>
                    <a:pt x="10202" y="4864"/>
                  </a:cubicBezTo>
                  <a:cubicBezTo>
                    <a:pt x="10202" y="4864"/>
                    <a:pt x="7592" y="119"/>
                    <a:pt x="1" y="15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45"/>
            <p:cNvSpPr/>
            <p:nvPr/>
          </p:nvSpPr>
          <p:spPr>
            <a:xfrm rot="-6630924">
              <a:off x="8580621" y="4766152"/>
              <a:ext cx="15877" cy="37011"/>
            </a:xfrm>
            <a:custGeom>
              <a:avLst/>
              <a:gdLst/>
              <a:ahLst/>
              <a:cxnLst/>
              <a:rect l="l" t="t" r="r" b="b"/>
              <a:pathLst>
                <a:path w="1069" h="2492" extrusionOk="0">
                  <a:moveTo>
                    <a:pt x="357" y="1"/>
                  </a:moveTo>
                  <a:cubicBezTo>
                    <a:pt x="357" y="1"/>
                    <a:pt x="1068" y="1899"/>
                    <a:pt x="1" y="2492"/>
                  </a:cubicBezTo>
                  <a:cubicBezTo>
                    <a:pt x="1" y="2492"/>
                    <a:pt x="594" y="1187"/>
                    <a:pt x="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45"/>
            <p:cNvSpPr/>
            <p:nvPr/>
          </p:nvSpPr>
          <p:spPr>
            <a:xfrm rot="-6630924">
              <a:off x="8873579" y="5003857"/>
              <a:ext cx="26436" cy="19397"/>
            </a:xfrm>
            <a:custGeom>
              <a:avLst/>
              <a:gdLst/>
              <a:ahLst/>
              <a:cxnLst/>
              <a:rect l="l" t="t" r="r" b="b"/>
              <a:pathLst>
                <a:path w="1780" h="1306" extrusionOk="0">
                  <a:moveTo>
                    <a:pt x="0" y="357"/>
                  </a:moveTo>
                  <a:cubicBezTo>
                    <a:pt x="0" y="357"/>
                    <a:pt x="1542" y="1"/>
                    <a:pt x="1779" y="1306"/>
                  </a:cubicBezTo>
                  <a:cubicBezTo>
                    <a:pt x="1779" y="1306"/>
                    <a:pt x="1186" y="713"/>
                    <a:pt x="0" y="3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45"/>
            <p:cNvSpPr/>
            <p:nvPr/>
          </p:nvSpPr>
          <p:spPr>
            <a:xfrm rot="-6630924">
              <a:off x="8957715" y="4978637"/>
              <a:ext cx="49338" cy="52858"/>
            </a:xfrm>
            <a:custGeom>
              <a:avLst/>
              <a:gdLst/>
              <a:ahLst/>
              <a:cxnLst/>
              <a:rect l="l" t="t" r="r" b="b"/>
              <a:pathLst>
                <a:path w="3322" h="3559" extrusionOk="0">
                  <a:moveTo>
                    <a:pt x="237" y="1780"/>
                  </a:moveTo>
                  <a:cubicBezTo>
                    <a:pt x="119" y="831"/>
                    <a:pt x="1424" y="0"/>
                    <a:pt x="2254" y="356"/>
                  </a:cubicBezTo>
                  <a:cubicBezTo>
                    <a:pt x="3203" y="831"/>
                    <a:pt x="3321" y="2136"/>
                    <a:pt x="2610" y="2847"/>
                  </a:cubicBezTo>
                  <a:cubicBezTo>
                    <a:pt x="1898" y="3559"/>
                    <a:pt x="593" y="3440"/>
                    <a:pt x="0" y="26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45"/>
            <p:cNvSpPr/>
            <p:nvPr/>
          </p:nvSpPr>
          <p:spPr>
            <a:xfrm rot="-6630924">
              <a:off x="8954513" y="4991846"/>
              <a:ext cx="29971" cy="22917"/>
            </a:xfrm>
            <a:custGeom>
              <a:avLst/>
              <a:gdLst/>
              <a:ahLst/>
              <a:cxnLst/>
              <a:rect l="l" t="t" r="r" b="b"/>
              <a:pathLst>
                <a:path w="2018" h="1543" extrusionOk="0">
                  <a:moveTo>
                    <a:pt x="1" y="594"/>
                  </a:moveTo>
                  <a:cubicBezTo>
                    <a:pt x="1" y="594"/>
                    <a:pt x="475" y="1"/>
                    <a:pt x="1305" y="356"/>
                  </a:cubicBezTo>
                  <a:cubicBezTo>
                    <a:pt x="2017" y="712"/>
                    <a:pt x="1780" y="1543"/>
                    <a:pt x="1780" y="1543"/>
                  </a:cubicBezTo>
                  <a:cubicBezTo>
                    <a:pt x="1780" y="1543"/>
                    <a:pt x="1543" y="950"/>
                    <a:pt x="1068" y="594"/>
                  </a:cubicBezTo>
                  <a:cubicBezTo>
                    <a:pt x="594" y="238"/>
                    <a:pt x="1" y="594"/>
                    <a:pt x="1"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9" name="Google Shape;4339;p45"/>
          <p:cNvGrpSpPr/>
          <p:nvPr/>
        </p:nvGrpSpPr>
        <p:grpSpPr>
          <a:xfrm>
            <a:off x="8041630" y="1134939"/>
            <a:ext cx="402523" cy="472212"/>
            <a:chOff x="6403552" y="1543165"/>
            <a:chExt cx="350661" cy="411370"/>
          </a:xfrm>
        </p:grpSpPr>
        <p:sp>
          <p:nvSpPr>
            <p:cNvPr id="4340" name="Google Shape;4340;p45"/>
            <p:cNvSpPr/>
            <p:nvPr/>
          </p:nvSpPr>
          <p:spPr>
            <a:xfrm rot="3056491">
              <a:off x="6460187" y="1680424"/>
              <a:ext cx="232407" cy="225621"/>
            </a:xfrm>
            <a:custGeom>
              <a:avLst/>
              <a:gdLst/>
              <a:ahLst/>
              <a:cxnLst/>
              <a:rect l="l" t="t" r="r" b="b"/>
              <a:pathLst>
                <a:path w="20403" h="19810" extrusionOk="0">
                  <a:moveTo>
                    <a:pt x="950" y="9134"/>
                  </a:moveTo>
                  <a:cubicBezTo>
                    <a:pt x="475" y="10083"/>
                    <a:pt x="1" y="11151"/>
                    <a:pt x="1" y="12218"/>
                  </a:cubicBezTo>
                  <a:cubicBezTo>
                    <a:pt x="1" y="13879"/>
                    <a:pt x="950" y="15302"/>
                    <a:pt x="2017" y="16607"/>
                  </a:cubicBezTo>
                  <a:cubicBezTo>
                    <a:pt x="2966" y="17912"/>
                    <a:pt x="4152" y="19335"/>
                    <a:pt x="5813" y="19572"/>
                  </a:cubicBezTo>
                  <a:cubicBezTo>
                    <a:pt x="7118" y="19810"/>
                    <a:pt x="8304" y="19217"/>
                    <a:pt x="9490" y="18742"/>
                  </a:cubicBezTo>
                  <a:cubicBezTo>
                    <a:pt x="11269" y="17912"/>
                    <a:pt x="13167" y="17082"/>
                    <a:pt x="14946" y="16251"/>
                  </a:cubicBezTo>
                  <a:cubicBezTo>
                    <a:pt x="16370" y="15539"/>
                    <a:pt x="17912" y="14828"/>
                    <a:pt x="18861" y="13523"/>
                  </a:cubicBezTo>
                  <a:cubicBezTo>
                    <a:pt x="20403" y="11388"/>
                    <a:pt x="19928" y="8185"/>
                    <a:pt x="18268" y="6169"/>
                  </a:cubicBezTo>
                  <a:cubicBezTo>
                    <a:pt x="13167" y="1"/>
                    <a:pt x="4627" y="3203"/>
                    <a:pt x="950" y="91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45"/>
            <p:cNvSpPr/>
            <p:nvPr/>
          </p:nvSpPr>
          <p:spPr>
            <a:xfrm rot="3056491">
              <a:off x="6473359" y="1555251"/>
              <a:ext cx="59460" cy="59452"/>
            </a:xfrm>
            <a:custGeom>
              <a:avLst/>
              <a:gdLst/>
              <a:ahLst/>
              <a:cxnLst/>
              <a:rect l="l" t="t" r="r" b="b"/>
              <a:pathLst>
                <a:path w="5220" h="5220" extrusionOk="0">
                  <a:moveTo>
                    <a:pt x="2966" y="238"/>
                  </a:moveTo>
                  <a:cubicBezTo>
                    <a:pt x="1542" y="1"/>
                    <a:pt x="0" y="1305"/>
                    <a:pt x="238" y="2729"/>
                  </a:cubicBezTo>
                  <a:cubicBezTo>
                    <a:pt x="356" y="4152"/>
                    <a:pt x="2135" y="5220"/>
                    <a:pt x="3440" y="4627"/>
                  </a:cubicBezTo>
                  <a:cubicBezTo>
                    <a:pt x="4745" y="4034"/>
                    <a:pt x="5220" y="2017"/>
                    <a:pt x="4271" y="9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45"/>
            <p:cNvSpPr/>
            <p:nvPr/>
          </p:nvSpPr>
          <p:spPr>
            <a:xfrm rot="3056491">
              <a:off x="6576554" y="1754116"/>
              <a:ext cx="116209" cy="56753"/>
            </a:xfrm>
            <a:custGeom>
              <a:avLst/>
              <a:gdLst/>
              <a:ahLst/>
              <a:cxnLst/>
              <a:rect l="l" t="t" r="r" b="b"/>
              <a:pathLst>
                <a:path w="10202" h="4983" extrusionOk="0">
                  <a:moveTo>
                    <a:pt x="0" y="1542"/>
                  </a:moveTo>
                  <a:cubicBezTo>
                    <a:pt x="0" y="1542"/>
                    <a:pt x="3203" y="0"/>
                    <a:pt x="6168" y="1187"/>
                  </a:cubicBezTo>
                  <a:cubicBezTo>
                    <a:pt x="9134" y="2254"/>
                    <a:pt x="10201" y="4982"/>
                    <a:pt x="10201" y="4982"/>
                  </a:cubicBezTo>
                  <a:cubicBezTo>
                    <a:pt x="10201" y="4982"/>
                    <a:pt x="7473" y="238"/>
                    <a:pt x="0" y="154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45"/>
            <p:cNvSpPr/>
            <p:nvPr/>
          </p:nvSpPr>
          <p:spPr>
            <a:xfrm rot="3056491">
              <a:off x="6627817" y="1858484"/>
              <a:ext cx="12177" cy="28382"/>
            </a:xfrm>
            <a:custGeom>
              <a:avLst/>
              <a:gdLst/>
              <a:ahLst/>
              <a:cxnLst/>
              <a:rect l="l" t="t" r="r" b="b"/>
              <a:pathLst>
                <a:path w="1069" h="2492" extrusionOk="0">
                  <a:moveTo>
                    <a:pt x="357" y="0"/>
                  </a:moveTo>
                  <a:cubicBezTo>
                    <a:pt x="357" y="0"/>
                    <a:pt x="1068" y="1898"/>
                    <a:pt x="1" y="2491"/>
                  </a:cubicBezTo>
                  <a:cubicBezTo>
                    <a:pt x="1" y="2491"/>
                    <a:pt x="594" y="1186"/>
                    <a:pt x="3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45"/>
            <p:cNvSpPr/>
            <p:nvPr/>
          </p:nvSpPr>
          <p:spPr>
            <a:xfrm rot="3056491">
              <a:off x="6615425" y="1582857"/>
              <a:ext cx="116209" cy="113494"/>
            </a:xfrm>
            <a:custGeom>
              <a:avLst/>
              <a:gdLst/>
              <a:ahLst/>
              <a:cxnLst/>
              <a:rect l="l" t="t" r="r" b="b"/>
              <a:pathLst>
                <a:path w="10202" h="9965" extrusionOk="0">
                  <a:moveTo>
                    <a:pt x="475" y="4627"/>
                  </a:moveTo>
                  <a:cubicBezTo>
                    <a:pt x="238" y="5101"/>
                    <a:pt x="1" y="5575"/>
                    <a:pt x="1" y="6169"/>
                  </a:cubicBezTo>
                  <a:cubicBezTo>
                    <a:pt x="1" y="6999"/>
                    <a:pt x="475" y="7711"/>
                    <a:pt x="950" y="8304"/>
                  </a:cubicBezTo>
                  <a:cubicBezTo>
                    <a:pt x="1424" y="9015"/>
                    <a:pt x="2017" y="9727"/>
                    <a:pt x="2847" y="9846"/>
                  </a:cubicBezTo>
                  <a:cubicBezTo>
                    <a:pt x="3559" y="9964"/>
                    <a:pt x="4152" y="9727"/>
                    <a:pt x="4745" y="9371"/>
                  </a:cubicBezTo>
                  <a:cubicBezTo>
                    <a:pt x="5576" y="9015"/>
                    <a:pt x="6525" y="8541"/>
                    <a:pt x="7474" y="8185"/>
                  </a:cubicBezTo>
                  <a:cubicBezTo>
                    <a:pt x="8185" y="7829"/>
                    <a:pt x="8897" y="7473"/>
                    <a:pt x="9371" y="6880"/>
                  </a:cubicBezTo>
                  <a:cubicBezTo>
                    <a:pt x="10202" y="5813"/>
                    <a:pt x="9964" y="4152"/>
                    <a:pt x="9134" y="3085"/>
                  </a:cubicBezTo>
                  <a:cubicBezTo>
                    <a:pt x="6525" y="0"/>
                    <a:pt x="2254" y="1661"/>
                    <a:pt x="475" y="46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45"/>
            <p:cNvSpPr/>
            <p:nvPr/>
          </p:nvSpPr>
          <p:spPr>
            <a:xfrm rot="3056491">
              <a:off x="6672825" y="1620676"/>
              <a:ext cx="58105" cy="28382"/>
            </a:xfrm>
            <a:custGeom>
              <a:avLst/>
              <a:gdLst/>
              <a:ahLst/>
              <a:cxnLst/>
              <a:rect l="l" t="t" r="r" b="b"/>
              <a:pathLst>
                <a:path w="5101" h="2492" extrusionOk="0">
                  <a:moveTo>
                    <a:pt x="0" y="712"/>
                  </a:moveTo>
                  <a:cubicBezTo>
                    <a:pt x="0" y="712"/>
                    <a:pt x="1542" y="0"/>
                    <a:pt x="3084" y="475"/>
                  </a:cubicBezTo>
                  <a:cubicBezTo>
                    <a:pt x="4508" y="1068"/>
                    <a:pt x="5101" y="2491"/>
                    <a:pt x="5101" y="2491"/>
                  </a:cubicBezTo>
                  <a:cubicBezTo>
                    <a:pt x="5101" y="2491"/>
                    <a:pt x="3678" y="0"/>
                    <a:pt x="0" y="7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45"/>
            <p:cNvSpPr/>
            <p:nvPr/>
          </p:nvSpPr>
          <p:spPr>
            <a:xfrm rot="3056491">
              <a:off x="6699375" y="1672300"/>
              <a:ext cx="5411" cy="13519"/>
            </a:xfrm>
            <a:custGeom>
              <a:avLst/>
              <a:gdLst/>
              <a:ahLst/>
              <a:cxnLst/>
              <a:rect l="l" t="t" r="r" b="b"/>
              <a:pathLst>
                <a:path w="475" h="1187" extrusionOk="0">
                  <a:moveTo>
                    <a:pt x="119" y="1"/>
                  </a:moveTo>
                  <a:cubicBezTo>
                    <a:pt x="119" y="1"/>
                    <a:pt x="475" y="949"/>
                    <a:pt x="0" y="1187"/>
                  </a:cubicBezTo>
                  <a:cubicBezTo>
                    <a:pt x="0" y="1187"/>
                    <a:pt x="237" y="594"/>
                    <a:pt x="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45"/>
            <p:cNvSpPr/>
            <p:nvPr/>
          </p:nvSpPr>
          <p:spPr>
            <a:xfrm rot="3056491">
              <a:off x="6510420" y="1570523"/>
              <a:ext cx="20276" cy="16218"/>
            </a:xfrm>
            <a:custGeom>
              <a:avLst/>
              <a:gdLst/>
              <a:ahLst/>
              <a:cxnLst/>
              <a:rect l="l" t="t" r="r" b="b"/>
              <a:pathLst>
                <a:path w="1780" h="1424" extrusionOk="0">
                  <a:moveTo>
                    <a:pt x="0" y="475"/>
                  </a:moveTo>
                  <a:cubicBezTo>
                    <a:pt x="0" y="475"/>
                    <a:pt x="1542" y="0"/>
                    <a:pt x="1779" y="1424"/>
                  </a:cubicBezTo>
                  <a:cubicBezTo>
                    <a:pt x="1779" y="1424"/>
                    <a:pt x="1186" y="831"/>
                    <a:pt x="0" y="4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45"/>
            <p:cNvSpPr/>
            <p:nvPr/>
          </p:nvSpPr>
          <p:spPr>
            <a:xfrm rot="3056491">
              <a:off x="6413073" y="1593526"/>
              <a:ext cx="36496" cy="41901"/>
            </a:xfrm>
            <a:custGeom>
              <a:avLst/>
              <a:gdLst/>
              <a:ahLst/>
              <a:cxnLst/>
              <a:rect l="l" t="t" r="r" b="b"/>
              <a:pathLst>
                <a:path w="3204" h="3679" extrusionOk="0">
                  <a:moveTo>
                    <a:pt x="238" y="1899"/>
                  </a:moveTo>
                  <a:cubicBezTo>
                    <a:pt x="119" y="831"/>
                    <a:pt x="1306" y="1"/>
                    <a:pt x="2136" y="475"/>
                  </a:cubicBezTo>
                  <a:cubicBezTo>
                    <a:pt x="3085" y="950"/>
                    <a:pt x="3203" y="2255"/>
                    <a:pt x="2492" y="2966"/>
                  </a:cubicBezTo>
                  <a:cubicBezTo>
                    <a:pt x="1780" y="3678"/>
                    <a:pt x="475" y="3441"/>
                    <a:pt x="1" y="27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45"/>
            <p:cNvSpPr/>
            <p:nvPr/>
          </p:nvSpPr>
          <p:spPr>
            <a:xfrm rot="3056491">
              <a:off x="6429535" y="1604776"/>
              <a:ext cx="22975" cy="17574"/>
            </a:xfrm>
            <a:custGeom>
              <a:avLst/>
              <a:gdLst/>
              <a:ahLst/>
              <a:cxnLst/>
              <a:rect l="l" t="t" r="r" b="b"/>
              <a:pathLst>
                <a:path w="2017" h="1543" extrusionOk="0">
                  <a:moveTo>
                    <a:pt x="0" y="594"/>
                  </a:moveTo>
                  <a:cubicBezTo>
                    <a:pt x="0" y="594"/>
                    <a:pt x="475" y="1"/>
                    <a:pt x="1186" y="357"/>
                  </a:cubicBezTo>
                  <a:cubicBezTo>
                    <a:pt x="2017" y="713"/>
                    <a:pt x="1661" y="1543"/>
                    <a:pt x="1661" y="1543"/>
                  </a:cubicBezTo>
                  <a:cubicBezTo>
                    <a:pt x="1661" y="1543"/>
                    <a:pt x="1424" y="950"/>
                    <a:pt x="949" y="594"/>
                  </a:cubicBezTo>
                  <a:cubicBezTo>
                    <a:pt x="475" y="238"/>
                    <a:pt x="0" y="594"/>
                    <a:pt x="0" y="5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0" name="Google Shape;4350;p45"/>
          <p:cNvGrpSpPr/>
          <p:nvPr/>
        </p:nvGrpSpPr>
        <p:grpSpPr>
          <a:xfrm>
            <a:off x="470212" y="590598"/>
            <a:ext cx="547199" cy="780823"/>
            <a:chOff x="554675" y="1080819"/>
            <a:chExt cx="411180" cy="586732"/>
          </a:xfrm>
        </p:grpSpPr>
        <p:sp>
          <p:nvSpPr>
            <p:cNvPr id="4351" name="Google Shape;4351;p45"/>
            <p:cNvSpPr/>
            <p:nvPr/>
          </p:nvSpPr>
          <p:spPr>
            <a:xfrm>
              <a:off x="698813" y="1205234"/>
              <a:ext cx="267042" cy="268363"/>
            </a:xfrm>
            <a:custGeom>
              <a:avLst/>
              <a:gdLst/>
              <a:ahLst/>
              <a:cxnLst/>
              <a:rect l="l" t="t" r="r" b="b"/>
              <a:pathLst>
                <a:path w="23843" h="23961" extrusionOk="0">
                  <a:moveTo>
                    <a:pt x="1780" y="9845"/>
                  </a:moveTo>
                  <a:cubicBezTo>
                    <a:pt x="593" y="11862"/>
                    <a:pt x="0" y="14234"/>
                    <a:pt x="593" y="16607"/>
                  </a:cubicBezTo>
                  <a:cubicBezTo>
                    <a:pt x="1542" y="20402"/>
                    <a:pt x="5457" y="22775"/>
                    <a:pt x="9371" y="23486"/>
                  </a:cubicBezTo>
                  <a:cubicBezTo>
                    <a:pt x="12218" y="23961"/>
                    <a:pt x="15183" y="23724"/>
                    <a:pt x="17793" y="22419"/>
                  </a:cubicBezTo>
                  <a:cubicBezTo>
                    <a:pt x="21470" y="20640"/>
                    <a:pt x="23842" y="16607"/>
                    <a:pt x="23724" y="12574"/>
                  </a:cubicBezTo>
                  <a:cubicBezTo>
                    <a:pt x="23605" y="8422"/>
                    <a:pt x="20996" y="4508"/>
                    <a:pt x="17318" y="2847"/>
                  </a:cubicBezTo>
                  <a:cubicBezTo>
                    <a:pt x="10913" y="0"/>
                    <a:pt x="4982" y="4270"/>
                    <a:pt x="1780" y="98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45"/>
            <p:cNvSpPr/>
            <p:nvPr/>
          </p:nvSpPr>
          <p:spPr>
            <a:xfrm>
              <a:off x="809131" y="1080819"/>
              <a:ext cx="55810" cy="59797"/>
            </a:xfrm>
            <a:custGeom>
              <a:avLst/>
              <a:gdLst/>
              <a:ahLst/>
              <a:cxnLst/>
              <a:rect l="l" t="t" r="r" b="b"/>
              <a:pathLst>
                <a:path w="4983" h="5339" extrusionOk="0">
                  <a:moveTo>
                    <a:pt x="356" y="2610"/>
                  </a:moveTo>
                  <a:cubicBezTo>
                    <a:pt x="238" y="1186"/>
                    <a:pt x="2017" y="0"/>
                    <a:pt x="3322" y="593"/>
                  </a:cubicBezTo>
                  <a:cubicBezTo>
                    <a:pt x="4627" y="1305"/>
                    <a:pt x="4982" y="3322"/>
                    <a:pt x="3915" y="4271"/>
                  </a:cubicBezTo>
                  <a:cubicBezTo>
                    <a:pt x="2847" y="5338"/>
                    <a:pt x="949" y="5101"/>
                    <a:pt x="1" y="39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45"/>
            <p:cNvSpPr/>
            <p:nvPr/>
          </p:nvSpPr>
          <p:spPr>
            <a:xfrm>
              <a:off x="717460" y="1501478"/>
              <a:ext cx="170061" cy="166074"/>
            </a:xfrm>
            <a:custGeom>
              <a:avLst/>
              <a:gdLst/>
              <a:ahLst/>
              <a:cxnLst/>
              <a:rect l="l" t="t" r="r" b="b"/>
              <a:pathLst>
                <a:path w="15184" h="14828" extrusionOk="0">
                  <a:moveTo>
                    <a:pt x="712" y="6880"/>
                  </a:moveTo>
                  <a:cubicBezTo>
                    <a:pt x="356" y="7474"/>
                    <a:pt x="0" y="8304"/>
                    <a:pt x="0" y="9134"/>
                  </a:cubicBezTo>
                  <a:cubicBezTo>
                    <a:pt x="0" y="10320"/>
                    <a:pt x="712" y="11388"/>
                    <a:pt x="1424" y="12337"/>
                  </a:cubicBezTo>
                  <a:cubicBezTo>
                    <a:pt x="2254" y="13404"/>
                    <a:pt x="3084" y="14353"/>
                    <a:pt x="4270" y="14591"/>
                  </a:cubicBezTo>
                  <a:cubicBezTo>
                    <a:pt x="5219" y="14828"/>
                    <a:pt x="6168" y="14353"/>
                    <a:pt x="7117" y="13998"/>
                  </a:cubicBezTo>
                  <a:cubicBezTo>
                    <a:pt x="8422" y="13286"/>
                    <a:pt x="9727" y="12693"/>
                    <a:pt x="11032" y="12100"/>
                  </a:cubicBezTo>
                  <a:cubicBezTo>
                    <a:pt x="12218" y="11625"/>
                    <a:pt x="13285" y="11032"/>
                    <a:pt x="13997" y="10083"/>
                  </a:cubicBezTo>
                  <a:cubicBezTo>
                    <a:pt x="15183" y="8541"/>
                    <a:pt x="14827" y="6169"/>
                    <a:pt x="13523" y="4627"/>
                  </a:cubicBezTo>
                  <a:cubicBezTo>
                    <a:pt x="9727" y="1"/>
                    <a:pt x="3440" y="2373"/>
                    <a:pt x="712" y="68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45"/>
            <p:cNvSpPr/>
            <p:nvPr/>
          </p:nvSpPr>
          <p:spPr>
            <a:xfrm>
              <a:off x="779906" y="1525392"/>
              <a:ext cx="85030" cy="41194"/>
            </a:xfrm>
            <a:custGeom>
              <a:avLst/>
              <a:gdLst/>
              <a:ahLst/>
              <a:cxnLst/>
              <a:rect l="l" t="t" r="r" b="b"/>
              <a:pathLst>
                <a:path w="7592" h="3678" extrusionOk="0">
                  <a:moveTo>
                    <a:pt x="0" y="1187"/>
                  </a:moveTo>
                  <a:cubicBezTo>
                    <a:pt x="0" y="1187"/>
                    <a:pt x="2491" y="1"/>
                    <a:pt x="4626" y="831"/>
                  </a:cubicBezTo>
                  <a:cubicBezTo>
                    <a:pt x="6880" y="1661"/>
                    <a:pt x="7592" y="3678"/>
                    <a:pt x="7592" y="3678"/>
                  </a:cubicBezTo>
                  <a:cubicBezTo>
                    <a:pt x="7592" y="3678"/>
                    <a:pt x="5694" y="119"/>
                    <a:pt x="0" y="118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45"/>
            <p:cNvSpPr/>
            <p:nvPr/>
          </p:nvSpPr>
          <p:spPr>
            <a:xfrm>
              <a:off x="870253" y="1578543"/>
              <a:ext cx="7974" cy="19936"/>
            </a:xfrm>
            <a:custGeom>
              <a:avLst/>
              <a:gdLst/>
              <a:ahLst/>
              <a:cxnLst/>
              <a:rect l="l" t="t" r="r" b="b"/>
              <a:pathLst>
                <a:path w="712" h="1780" extrusionOk="0">
                  <a:moveTo>
                    <a:pt x="237" y="0"/>
                  </a:moveTo>
                  <a:cubicBezTo>
                    <a:pt x="237" y="0"/>
                    <a:pt x="712" y="1305"/>
                    <a:pt x="0" y="1780"/>
                  </a:cubicBezTo>
                  <a:cubicBezTo>
                    <a:pt x="0" y="1780"/>
                    <a:pt x="356" y="831"/>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45"/>
            <p:cNvSpPr/>
            <p:nvPr/>
          </p:nvSpPr>
          <p:spPr>
            <a:xfrm>
              <a:off x="785173" y="1223828"/>
              <a:ext cx="166074" cy="104966"/>
            </a:xfrm>
            <a:custGeom>
              <a:avLst/>
              <a:gdLst/>
              <a:ahLst/>
              <a:cxnLst/>
              <a:rect l="l" t="t" r="r" b="b"/>
              <a:pathLst>
                <a:path w="14828" h="9372" extrusionOk="0">
                  <a:moveTo>
                    <a:pt x="0" y="3085"/>
                  </a:moveTo>
                  <a:cubicBezTo>
                    <a:pt x="0" y="3085"/>
                    <a:pt x="3322" y="1"/>
                    <a:pt x="8541" y="1424"/>
                  </a:cubicBezTo>
                  <a:cubicBezTo>
                    <a:pt x="13879" y="2966"/>
                    <a:pt x="14828" y="9372"/>
                    <a:pt x="14828" y="9372"/>
                  </a:cubicBezTo>
                  <a:cubicBezTo>
                    <a:pt x="14828" y="9372"/>
                    <a:pt x="13523" y="3559"/>
                    <a:pt x="8659" y="2492"/>
                  </a:cubicBezTo>
                  <a:cubicBezTo>
                    <a:pt x="3678" y="1424"/>
                    <a:pt x="0" y="3085"/>
                    <a:pt x="0" y="30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45"/>
            <p:cNvSpPr/>
            <p:nvPr/>
          </p:nvSpPr>
          <p:spPr>
            <a:xfrm>
              <a:off x="827736" y="1086129"/>
              <a:ext cx="33219" cy="25256"/>
            </a:xfrm>
            <a:custGeom>
              <a:avLst/>
              <a:gdLst/>
              <a:ahLst/>
              <a:cxnLst/>
              <a:rect l="l" t="t" r="r" b="b"/>
              <a:pathLst>
                <a:path w="2966" h="2255" extrusionOk="0">
                  <a:moveTo>
                    <a:pt x="0" y="831"/>
                  </a:moveTo>
                  <a:cubicBezTo>
                    <a:pt x="0" y="831"/>
                    <a:pt x="712" y="1"/>
                    <a:pt x="1779" y="475"/>
                  </a:cubicBezTo>
                  <a:cubicBezTo>
                    <a:pt x="2966" y="1068"/>
                    <a:pt x="2491" y="2255"/>
                    <a:pt x="2491" y="2255"/>
                  </a:cubicBezTo>
                  <a:cubicBezTo>
                    <a:pt x="2491" y="2255"/>
                    <a:pt x="2135" y="1306"/>
                    <a:pt x="1424" y="831"/>
                  </a:cubicBezTo>
                  <a:cubicBezTo>
                    <a:pt x="712" y="357"/>
                    <a:pt x="0" y="831"/>
                    <a:pt x="0"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45"/>
            <p:cNvSpPr/>
            <p:nvPr/>
          </p:nvSpPr>
          <p:spPr>
            <a:xfrm>
              <a:off x="554675" y="1117551"/>
              <a:ext cx="54477" cy="59797"/>
            </a:xfrm>
            <a:custGeom>
              <a:avLst/>
              <a:gdLst/>
              <a:ahLst/>
              <a:cxnLst/>
              <a:rect l="l" t="t" r="r" b="b"/>
              <a:pathLst>
                <a:path w="4864" h="5339" extrusionOk="0">
                  <a:moveTo>
                    <a:pt x="356" y="2729"/>
                  </a:moveTo>
                  <a:cubicBezTo>
                    <a:pt x="119" y="1306"/>
                    <a:pt x="2017" y="1"/>
                    <a:pt x="3322" y="713"/>
                  </a:cubicBezTo>
                  <a:cubicBezTo>
                    <a:pt x="4627" y="1306"/>
                    <a:pt x="4864" y="3322"/>
                    <a:pt x="3796" y="4390"/>
                  </a:cubicBezTo>
                  <a:cubicBezTo>
                    <a:pt x="2729" y="5339"/>
                    <a:pt x="831" y="5101"/>
                    <a:pt x="1" y="40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45"/>
            <p:cNvSpPr/>
            <p:nvPr/>
          </p:nvSpPr>
          <p:spPr>
            <a:xfrm>
              <a:off x="571947" y="1122872"/>
              <a:ext cx="33230" cy="25245"/>
            </a:xfrm>
            <a:custGeom>
              <a:avLst/>
              <a:gdLst/>
              <a:ahLst/>
              <a:cxnLst/>
              <a:rect l="l" t="t" r="r" b="b"/>
              <a:pathLst>
                <a:path w="2967" h="2254" extrusionOk="0">
                  <a:moveTo>
                    <a:pt x="1" y="831"/>
                  </a:moveTo>
                  <a:cubicBezTo>
                    <a:pt x="1" y="831"/>
                    <a:pt x="712" y="0"/>
                    <a:pt x="1898" y="593"/>
                  </a:cubicBezTo>
                  <a:cubicBezTo>
                    <a:pt x="2966" y="1068"/>
                    <a:pt x="2492" y="2254"/>
                    <a:pt x="2492" y="2254"/>
                  </a:cubicBezTo>
                  <a:cubicBezTo>
                    <a:pt x="2492" y="2254"/>
                    <a:pt x="2136" y="1424"/>
                    <a:pt x="1424" y="949"/>
                  </a:cubicBezTo>
                  <a:cubicBezTo>
                    <a:pt x="831" y="356"/>
                    <a:pt x="1" y="831"/>
                    <a:pt x="1" y="8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4319;p45">
            <a:extLst>
              <a:ext uri="{FF2B5EF4-FFF2-40B4-BE49-F238E27FC236}">
                <a16:creationId xmlns:a16="http://schemas.microsoft.com/office/drawing/2014/main" id="{1CBEDD6D-AEED-481D-8412-F4EB8201C165}"/>
              </a:ext>
            </a:extLst>
          </p:cNvPr>
          <p:cNvGrpSpPr/>
          <p:nvPr/>
        </p:nvGrpSpPr>
        <p:grpSpPr>
          <a:xfrm>
            <a:off x="5207427" y="1694755"/>
            <a:ext cx="2729354" cy="905065"/>
            <a:chOff x="5021409" y="1560509"/>
            <a:chExt cx="2729354" cy="905065"/>
          </a:xfrm>
        </p:grpSpPr>
        <p:sp>
          <p:nvSpPr>
            <p:cNvPr id="115" name="Google Shape;4320;p45">
              <a:extLst>
                <a:ext uri="{FF2B5EF4-FFF2-40B4-BE49-F238E27FC236}">
                  <a16:creationId xmlns:a16="http://schemas.microsoft.com/office/drawing/2014/main" id="{4CD64A07-EB16-4B7E-B896-086DF93DCEB0}"/>
                </a:ext>
              </a:extLst>
            </p:cNvPr>
            <p:cNvSpPr txBox="1"/>
            <p:nvPr/>
          </p:nvSpPr>
          <p:spPr>
            <a:xfrm>
              <a:off x="5021409" y="1560509"/>
              <a:ext cx="2723700" cy="34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chemeClr val="accent2">
                      <a:lumMod val="60000"/>
                      <a:lumOff val="40000"/>
                    </a:schemeClr>
                  </a:solidFill>
                  <a:latin typeface="Itim"/>
                  <a:ea typeface="Itim"/>
                  <a:cs typeface="Itim"/>
                  <a:sym typeface="Itim"/>
                </a:rPr>
                <a:t>Garnish or decoration</a:t>
              </a:r>
              <a:endParaRPr sz="2200" b="1">
                <a:solidFill>
                  <a:schemeClr val="accent2">
                    <a:lumMod val="60000"/>
                    <a:lumOff val="40000"/>
                  </a:schemeClr>
                </a:solidFill>
                <a:latin typeface="Itim"/>
                <a:ea typeface="Itim"/>
                <a:cs typeface="Itim"/>
                <a:sym typeface="Itim"/>
              </a:endParaRPr>
            </a:p>
          </p:txBody>
        </p:sp>
        <p:sp>
          <p:nvSpPr>
            <p:cNvPr id="116" name="Google Shape;4321;p45">
              <a:extLst>
                <a:ext uri="{FF2B5EF4-FFF2-40B4-BE49-F238E27FC236}">
                  <a16:creationId xmlns:a16="http://schemas.microsoft.com/office/drawing/2014/main" id="{7FEB1EF2-7BCD-419B-9547-3FE27AF00734}"/>
                </a:ext>
              </a:extLst>
            </p:cNvPr>
            <p:cNvSpPr txBox="1"/>
            <p:nvPr/>
          </p:nvSpPr>
          <p:spPr>
            <a:xfrm>
              <a:off x="5027063" y="1988274"/>
              <a:ext cx="2723700" cy="47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Roboto"/>
                  <a:ea typeface="Roboto"/>
                  <a:cs typeface="Roboto"/>
                  <a:sym typeface="Roboto"/>
                </a:rPr>
                <a:t>State preparation technique and the position of the garnish</a:t>
              </a:r>
              <a:endParaRPr>
                <a:solidFill>
                  <a:schemeClr val="dk1"/>
                </a:solidFill>
                <a:latin typeface="Roboto"/>
                <a:ea typeface="Roboto"/>
                <a:cs typeface="Roboto"/>
                <a:sym typeface="Roboto"/>
              </a:endParaRPr>
            </a:p>
          </p:txBody>
        </p:sp>
      </p:grpSp>
      <p:sp>
        <p:nvSpPr>
          <p:cNvPr id="118" name="Google Shape;4318;p45">
            <a:extLst>
              <a:ext uri="{FF2B5EF4-FFF2-40B4-BE49-F238E27FC236}">
                <a16:creationId xmlns:a16="http://schemas.microsoft.com/office/drawing/2014/main" id="{9B8F7CF2-61B9-4704-B688-D9231447CC4B}"/>
              </a:ext>
            </a:extLst>
          </p:cNvPr>
          <p:cNvSpPr txBox="1">
            <a:spLocks/>
          </p:cNvSpPr>
          <p:nvPr/>
        </p:nvSpPr>
        <p:spPr>
          <a:xfrm>
            <a:off x="515309" y="758916"/>
            <a:ext cx="7717800" cy="749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Itim"/>
              <a:buNone/>
              <a:defRPr sz="40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3600"/>
              <a:buFont typeface="Itim"/>
              <a:buNone/>
              <a:defRPr sz="3600" b="1" i="0" u="none" strike="noStrike" cap="none">
                <a:solidFill>
                  <a:schemeClr val="dk1"/>
                </a:solidFill>
                <a:latin typeface="Itim"/>
                <a:ea typeface="Itim"/>
                <a:cs typeface="Itim"/>
                <a:sym typeface="Itim"/>
              </a:defRPr>
            </a:lvl9pPr>
          </a:lstStyle>
          <a:p>
            <a:r>
              <a:rPr lang="en-GB" sz="2400">
                <a:solidFill>
                  <a:schemeClr val="accent2">
                    <a:lumMod val="60000"/>
                    <a:lumOff val="40000"/>
                  </a:schemeClr>
                </a:solidFill>
              </a:rPr>
              <a:t>Name of the dish</a:t>
            </a:r>
          </a:p>
        </p:txBody>
      </p:sp>
      <p:pic>
        <p:nvPicPr>
          <p:cNvPr id="2" name="Audio 1">
            <a:hlinkClick r:id="" action="ppaction://media"/>
            <a:extLst>
              <a:ext uri="{FF2B5EF4-FFF2-40B4-BE49-F238E27FC236}">
                <a16:creationId xmlns:a16="http://schemas.microsoft.com/office/drawing/2014/main" id="{9031EB69-BB9F-4EAF-8445-652F0709423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55038" y="4554538"/>
            <a:ext cx="436562" cy="4365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2825"/>
    </mc:Choice>
    <mc:Fallback xmlns="">
      <p:transition spd="slow" advTm="42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18">
                                            <p:txEl>
                                              <p:pRg st="0" end="0"/>
                                            </p:txEl>
                                          </p:spTgt>
                                        </p:tgtEl>
                                        <p:attrNameLst>
                                          <p:attrName>style.visibility</p:attrName>
                                        </p:attrNameLst>
                                      </p:cBhvr>
                                      <p:to>
                                        <p:strVal val="visible"/>
                                      </p:to>
                                    </p:set>
                                    <p:animEffect transition="in" filter="wipe(down)">
                                      <p:cBhvr>
                                        <p:cTn id="11" dur="500"/>
                                        <p:tgtEl>
                                          <p:spTgt spid="11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319"/>
                                        </p:tgtEl>
                                        <p:attrNameLst>
                                          <p:attrName>style.visibility</p:attrName>
                                        </p:attrNameLst>
                                      </p:cBhvr>
                                      <p:to>
                                        <p:strVal val="visible"/>
                                      </p:to>
                                    </p:set>
                                    <p:animEffect transition="in" filter="barn(inVertical)">
                                      <p:cBhvr>
                                        <p:cTn id="16" dur="500"/>
                                        <p:tgtEl>
                                          <p:spTgt spid="43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barn(inVertical)">
                                      <p:cBhvr>
                                        <p:cTn id="21" dur="500"/>
                                        <p:tgtEl>
                                          <p:spTgt spid="1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322"/>
                                        </p:tgtEl>
                                        <p:attrNameLst>
                                          <p:attrName>style.visibility</p:attrName>
                                        </p:attrNameLst>
                                      </p:cBhvr>
                                      <p:to>
                                        <p:strVal val="visible"/>
                                      </p:to>
                                    </p:set>
                                    <p:animEffect transition="in" filter="barn(inVertical)">
                                      <p:cBhvr>
                                        <p:cTn id="26" dur="500"/>
                                        <p:tgtEl>
                                          <p:spTgt spid="43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325"/>
                                        </p:tgtEl>
                                        <p:attrNameLst>
                                          <p:attrName>style.visibility</p:attrName>
                                        </p:attrNameLst>
                                      </p:cBhvr>
                                      <p:to>
                                        <p:strVal val="visible"/>
                                      </p:to>
                                    </p:set>
                                    <p:animEffect transition="in" filter="barn(inVertical)">
                                      <p:cBhvr>
                                        <p:cTn id="31" dur="500"/>
                                        <p:tgtEl>
                                          <p:spTgt spid="43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4|6.2|9.5"/>
</p:tagLst>
</file>

<file path=ppt/tags/tag10.xml><?xml version="1.0" encoding="utf-8"?>
<p:tagLst xmlns:a="http://schemas.openxmlformats.org/drawingml/2006/main" xmlns:r="http://schemas.openxmlformats.org/officeDocument/2006/relationships" xmlns:p="http://schemas.openxmlformats.org/presentationml/2006/main">
  <p:tag name="TIMING" val="|2.6|2.3|16.8|2.2|4.3|1.8|5.4|1|1|1.1|1.9|1.5|1"/>
</p:tagLst>
</file>

<file path=ppt/tags/tag11.xml><?xml version="1.0" encoding="utf-8"?>
<p:tagLst xmlns:a="http://schemas.openxmlformats.org/drawingml/2006/main" xmlns:r="http://schemas.openxmlformats.org/officeDocument/2006/relationships" xmlns:p="http://schemas.openxmlformats.org/presentationml/2006/main">
  <p:tag name="TIMING" val="|4.5|12|2.9|7.1|11.1|7.3|10.3|9.2|13.7|4.7|6.3|2.6"/>
</p:tagLst>
</file>

<file path=ppt/tags/tag12.xml><?xml version="1.0" encoding="utf-8"?>
<p:tagLst xmlns:a="http://schemas.openxmlformats.org/drawingml/2006/main" xmlns:r="http://schemas.openxmlformats.org/officeDocument/2006/relationships" xmlns:p="http://schemas.openxmlformats.org/presentationml/2006/main">
  <p:tag name="TIMING" val="|8.5"/>
</p:tagLst>
</file>

<file path=ppt/tags/tag13.xml><?xml version="1.0" encoding="utf-8"?>
<p:tagLst xmlns:a="http://schemas.openxmlformats.org/drawingml/2006/main" xmlns:r="http://schemas.openxmlformats.org/officeDocument/2006/relationships" xmlns:p="http://schemas.openxmlformats.org/presentationml/2006/main">
  <p:tag name="TIMING" val="|4.2|1.8|2|9.5|1.5|12.5|1.9|13.3|1.5|13.8|1.2"/>
</p:tagLst>
</file>

<file path=ppt/tags/tag14.xml><?xml version="1.0" encoding="utf-8"?>
<p:tagLst xmlns:a="http://schemas.openxmlformats.org/drawingml/2006/main" xmlns:r="http://schemas.openxmlformats.org/officeDocument/2006/relationships" xmlns:p="http://schemas.openxmlformats.org/presentationml/2006/main">
  <p:tag name="TIMING" val="|4.4|8.1|6|13.6|11.3|1.1|15.4"/>
</p:tagLst>
</file>

<file path=ppt/tags/tag15.xml><?xml version="1.0" encoding="utf-8"?>
<p:tagLst xmlns:a="http://schemas.openxmlformats.org/drawingml/2006/main" xmlns:r="http://schemas.openxmlformats.org/officeDocument/2006/relationships" xmlns:p="http://schemas.openxmlformats.org/presentationml/2006/main">
  <p:tag name="TIMING" val="|1.9|2.1|2.3|23.8|1.6|4.1|8.7|16.1"/>
</p:tagLst>
</file>

<file path=ppt/tags/tag16.xml><?xml version="1.0" encoding="utf-8"?>
<p:tagLst xmlns:a="http://schemas.openxmlformats.org/drawingml/2006/main" xmlns:r="http://schemas.openxmlformats.org/officeDocument/2006/relationships" xmlns:p="http://schemas.openxmlformats.org/presentationml/2006/main">
  <p:tag name="TIMING" val="|6.8"/>
</p:tagLst>
</file>

<file path=ppt/tags/tag17.xml><?xml version="1.0" encoding="utf-8"?>
<p:tagLst xmlns:a="http://schemas.openxmlformats.org/drawingml/2006/main" xmlns:r="http://schemas.openxmlformats.org/officeDocument/2006/relationships" xmlns:p="http://schemas.openxmlformats.org/presentationml/2006/main">
  <p:tag name="TIMING" val="|1.8|13.6"/>
</p:tagLst>
</file>

<file path=ppt/tags/tag18.xml><?xml version="1.0" encoding="utf-8"?>
<p:tagLst xmlns:a="http://schemas.openxmlformats.org/drawingml/2006/main" xmlns:r="http://schemas.openxmlformats.org/officeDocument/2006/relationships" xmlns:p="http://schemas.openxmlformats.org/presentationml/2006/main">
  <p:tag name="TIMING" val="|2.6|18.9|2.6|0.9|3.7|1|1|13.3|1.6|1.2"/>
</p:tagLst>
</file>

<file path=ppt/tags/tag19.xml><?xml version="1.0" encoding="utf-8"?>
<p:tagLst xmlns:a="http://schemas.openxmlformats.org/drawingml/2006/main" xmlns:r="http://schemas.openxmlformats.org/officeDocument/2006/relationships" xmlns:p="http://schemas.openxmlformats.org/presentationml/2006/main">
  <p:tag name="TIMING" val="|3.6|61.6"/>
</p:tagLst>
</file>

<file path=ppt/tags/tag2.xml><?xml version="1.0" encoding="utf-8"?>
<p:tagLst xmlns:a="http://schemas.openxmlformats.org/drawingml/2006/main" xmlns:r="http://schemas.openxmlformats.org/officeDocument/2006/relationships" xmlns:p="http://schemas.openxmlformats.org/presentationml/2006/main">
  <p:tag name="TIMING" val="|21|1.6|5.9|1.2|1.3"/>
</p:tagLst>
</file>

<file path=ppt/tags/tag20.xml><?xml version="1.0" encoding="utf-8"?>
<p:tagLst xmlns:a="http://schemas.openxmlformats.org/drawingml/2006/main" xmlns:r="http://schemas.openxmlformats.org/officeDocument/2006/relationships" xmlns:p="http://schemas.openxmlformats.org/presentationml/2006/main">
  <p:tag name="TIMING" val="|15.7|11.9|14.9|5.1|5.8|6.9"/>
</p:tagLst>
</file>

<file path=ppt/tags/tag21.xml><?xml version="1.0" encoding="utf-8"?>
<p:tagLst xmlns:a="http://schemas.openxmlformats.org/drawingml/2006/main" xmlns:r="http://schemas.openxmlformats.org/officeDocument/2006/relationships" xmlns:p="http://schemas.openxmlformats.org/presentationml/2006/main">
  <p:tag name="TIMING" val="|6.9|6.2|1.3|2.4|1.1|3.7|16.4|28.6|9.1"/>
</p:tagLst>
</file>

<file path=ppt/tags/tag22.xml><?xml version="1.0" encoding="utf-8"?>
<p:tagLst xmlns:a="http://schemas.openxmlformats.org/drawingml/2006/main" xmlns:r="http://schemas.openxmlformats.org/officeDocument/2006/relationships" xmlns:p="http://schemas.openxmlformats.org/presentationml/2006/main">
  <p:tag name="TIMING" val="|4.2"/>
</p:tagLst>
</file>

<file path=ppt/tags/tag23.xml><?xml version="1.0" encoding="utf-8"?>
<p:tagLst xmlns:a="http://schemas.openxmlformats.org/drawingml/2006/main" xmlns:r="http://schemas.openxmlformats.org/officeDocument/2006/relationships" xmlns:p="http://schemas.openxmlformats.org/presentationml/2006/main">
  <p:tag name="TIMING" val="|6.8|0.8|0.8|2.6|1|0.7|0.8|0.6|0.6|0.7|0.6|0.8|0.5|1.1|0.8|0.6|0.9|0.8"/>
</p:tagLst>
</file>

<file path=ppt/tags/tag24.xml><?xml version="1.0" encoding="utf-8"?>
<p:tagLst xmlns:a="http://schemas.openxmlformats.org/drawingml/2006/main" xmlns:r="http://schemas.openxmlformats.org/officeDocument/2006/relationships" xmlns:p="http://schemas.openxmlformats.org/presentationml/2006/main">
  <p:tag name="TIMING" val="|14.5|0.6|0.9|0.9|0.7|0.6|1|1"/>
</p:tagLst>
</file>

<file path=ppt/tags/tag25.xml><?xml version="1.0" encoding="utf-8"?>
<p:tagLst xmlns:a="http://schemas.openxmlformats.org/drawingml/2006/main" xmlns:r="http://schemas.openxmlformats.org/officeDocument/2006/relationships" xmlns:p="http://schemas.openxmlformats.org/presentationml/2006/main">
  <p:tag name="TIMING" val="|8.8"/>
</p:tagLst>
</file>

<file path=ppt/tags/tag26.xml><?xml version="1.0" encoding="utf-8"?>
<p:tagLst xmlns:a="http://schemas.openxmlformats.org/drawingml/2006/main" xmlns:r="http://schemas.openxmlformats.org/officeDocument/2006/relationships" xmlns:p="http://schemas.openxmlformats.org/presentationml/2006/main">
  <p:tag name="TIMING" val="|1.7|3.8|6.4|1.3|5.6"/>
</p:tagLst>
</file>

<file path=ppt/tags/tag3.xml><?xml version="1.0" encoding="utf-8"?>
<p:tagLst xmlns:a="http://schemas.openxmlformats.org/drawingml/2006/main" xmlns:r="http://schemas.openxmlformats.org/officeDocument/2006/relationships" xmlns:p="http://schemas.openxmlformats.org/presentationml/2006/main">
  <p:tag name="TIMING" val="|1.6|6.5|2.5|1.4|1.8|1.4|1.2|1.8|3.2|1.3"/>
</p:tagLst>
</file>

<file path=ppt/tags/tag4.xml><?xml version="1.0" encoding="utf-8"?>
<p:tagLst xmlns:a="http://schemas.openxmlformats.org/drawingml/2006/main" xmlns:r="http://schemas.openxmlformats.org/officeDocument/2006/relationships" xmlns:p="http://schemas.openxmlformats.org/presentationml/2006/main">
  <p:tag name="TIMING" val="|1.6|1.4|2.2|4|5.9|2.2|5.4|4.8|1.5|2.5|2|4.4"/>
</p:tagLst>
</file>

<file path=ppt/tags/tag5.xml><?xml version="1.0" encoding="utf-8"?>
<p:tagLst xmlns:a="http://schemas.openxmlformats.org/drawingml/2006/main" xmlns:r="http://schemas.openxmlformats.org/officeDocument/2006/relationships" xmlns:p="http://schemas.openxmlformats.org/presentationml/2006/main">
  <p:tag name="TIMING" val="|5.2|3.6|1.5|10.5|11.9|3.4|3.7|1.3|8.6|4.8|11.8|10.3|4|13.7|3.2"/>
</p:tagLst>
</file>

<file path=ppt/tags/tag6.xml><?xml version="1.0" encoding="utf-8"?>
<p:tagLst xmlns:a="http://schemas.openxmlformats.org/drawingml/2006/main" xmlns:r="http://schemas.openxmlformats.org/officeDocument/2006/relationships" xmlns:p="http://schemas.openxmlformats.org/presentationml/2006/main">
  <p:tag name="TIMING" val="|1.9|1.3|1.1|2.9|21.5|6.2|1.5|4|2.5|1.9|2"/>
</p:tagLst>
</file>

<file path=ppt/tags/tag7.xml><?xml version="1.0" encoding="utf-8"?>
<p:tagLst xmlns:a="http://schemas.openxmlformats.org/drawingml/2006/main" xmlns:r="http://schemas.openxmlformats.org/officeDocument/2006/relationships" xmlns:p="http://schemas.openxmlformats.org/presentationml/2006/main">
  <p:tag name="TIMING" val="|4.7|3.8|9.2|7.1|6.2"/>
</p:tagLst>
</file>

<file path=ppt/tags/tag8.xml><?xml version="1.0" encoding="utf-8"?>
<p:tagLst xmlns:a="http://schemas.openxmlformats.org/drawingml/2006/main" xmlns:r="http://schemas.openxmlformats.org/officeDocument/2006/relationships" xmlns:p="http://schemas.openxmlformats.org/presentationml/2006/main">
  <p:tag name="TIMING" val="|47.3|2"/>
</p:tagLst>
</file>

<file path=ppt/tags/tag9.xml><?xml version="1.0" encoding="utf-8"?>
<p:tagLst xmlns:a="http://schemas.openxmlformats.org/drawingml/2006/main" xmlns:r="http://schemas.openxmlformats.org/officeDocument/2006/relationships" xmlns:p="http://schemas.openxmlformats.org/presentationml/2006/main">
  <p:tag name="TIMING" val="|2.9|9.1|7.7|20.6|3.2|3.9|3.2"/>
</p:tagLst>
</file>

<file path=ppt/theme/theme1.xml><?xml version="1.0" encoding="utf-8"?>
<a:theme xmlns:a="http://schemas.openxmlformats.org/drawingml/2006/main" name="Animation Studios Style: Cooking School Workshop by Slidesgo">
  <a:themeElements>
    <a:clrScheme name="Simple Light">
      <a:dk1>
        <a:srgbClr val="000000"/>
      </a:dk1>
      <a:lt1>
        <a:srgbClr val="FFFFFF"/>
      </a:lt1>
      <a:dk2>
        <a:srgbClr val="D9D0F3"/>
      </a:dk2>
      <a:lt2>
        <a:srgbClr val="D2E2F1"/>
      </a:lt2>
      <a:accent1>
        <a:srgbClr val="96A1DE"/>
      </a:accent1>
      <a:accent2>
        <a:srgbClr val="D83935"/>
      </a:accent2>
      <a:accent3>
        <a:srgbClr val="B45F06"/>
      </a:accent3>
      <a:accent4>
        <a:srgbClr val="ACB800"/>
      </a:accent4>
      <a:accent5>
        <a:srgbClr val="FFC9A6"/>
      </a:accent5>
      <a:accent6>
        <a:srgbClr val="FFEBDF"/>
      </a:accent6>
      <a:hlink>
        <a:srgbClr val="96A1D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81D3244CAC6D488E86932F91D47B30" ma:contentTypeVersion="17" ma:contentTypeDescription="Create a new document." ma:contentTypeScope="" ma:versionID="61974e31596d394377e7c85474f9a2b1">
  <xsd:schema xmlns:xsd="http://www.w3.org/2001/XMLSchema" xmlns:xs="http://www.w3.org/2001/XMLSchema" xmlns:p="http://schemas.microsoft.com/office/2006/metadata/properties" xmlns:ns2="92998340-dac0-4620-a5e1-0066b7e0b196" xmlns:ns3="d0e8000f-a5b6-4516-bbd6-2bf87f50622e" targetNamespace="http://schemas.microsoft.com/office/2006/metadata/properties" ma:root="true" ma:fieldsID="3c90f776ca1f6386df0ecfbf499447fd" ns2:_="" ns3:_="">
    <xsd:import namespace="92998340-dac0-4620-a5e1-0066b7e0b196"/>
    <xsd:import namespace="d0e8000f-a5b6-4516-bbd6-2bf87f5062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998340-dac0-4620-a5e1-0066b7e0b1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e8000f-a5b6-4516-bbd6-2bf87f50622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c8ab948f-d770-4b8f-8a61-dd5b1611a01e}" ma:internalName="TaxCatchAll" ma:showField="CatchAllData" ma:web="d0e8000f-a5b6-4516-bbd6-2bf87f50622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2998340-dac0-4620-a5e1-0066b7e0b196">
      <Terms xmlns="http://schemas.microsoft.com/office/infopath/2007/PartnerControls"/>
    </lcf76f155ced4ddcb4097134ff3c332f>
    <TaxCatchAll xmlns="d0e8000f-a5b6-4516-bbd6-2bf87f50622e" xsi:nil="true"/>
  </documentManagement>
</p:properties>
</file>

<file path=customXml/itemProps1.xml><?xml version="1.0" encoding="utf-8"?>
<ds:datastoreItem xmlns:ds="http://schemas.openxmlformats.org/officeDocument/2006/customXml" ds:itemID="{0B92A567-084A-4CC5-ACA6-D100B9ED42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998340-dac0-4620-a5e1-0066b7e0b196"/>
    <ds:schemaRef ds:uri="d0e8000f-a5b6-4516-bbd6-2bf87f5062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424BED-5D75-4930-8E0B-4B14A9C3AFDB}">
  <ds:schemaRefs>
    <ds:schemaRef ds:uri="http://schemas.microsoft.com/sharepoint/v3/contenttype/forms"/>
  </ds:schemaRefs>
</ds:datastoreItem>
</file>

<file path=customXml/itemProps3.xml><?xml version="1.0" encoding="utf-8"?>
<ds:datastoreItem xmlns:ds="http://schemas.openxmlformats.org/officeDocument/2006/customXml" ds:itemID="{2803CD62-7508-4292-85D6-7C4B0E1EA6BF}">
  <ds:schemaRefs>
    <ds:schemaRef ds:uri="http://schemas.microsoft.com/office/2006/metadata/properties"/>
    <ds:schemaRef ds:uri="http://schemas.microsoft.com/office/infopath/2007/PartnerControls"/>
    <ds:schemaRef ds:uri="d36e8cad-25c0-4978-bde3-7849ad68d0f4"/>
    <ds:schemaRef ds:uri="ad8b8ea5-132d-4c68-a4f5-446850ef5780"/>
    <ds:schemaRef ds:uri="92998340-dac0-4620-a5e1-0066b7e0b196"/>
    <ds:schemaRef ds:uri="d0e8000f-a5b6-4516-bbd6-2bf87f50622e"/>
  </ds:schemaRefs>
</ds:datastoreItem>
</file>

<file path=docProps/app.xml><?xml version="1.0" encoding="utf-8"?>
<Properties xmlns="http://schemas.openxmlformats.org/officeDocument/2006/extended-properties" xmlns:vt="http://schemas.openxmlformats.org/officeDocument/2006/docPropsVTypes">
  <TotalTime>2123</TotalTime>
  <Words>4633</Words>
  <Application>Microsoft Office PowerPoint</Application>
  <PresentationFormat>On-screen Show (16:9)</PresentationFormat>
  <Paragraphs>372</Paragraphs>
  <Slides>29</Slides>
  <Notes>29</Notes>
  <HiddenSlides>0</HiddenSlides>
  <MMClips>28</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Amasis MT Pro Black</vt:lpstr>
      <vt:lpstr>Amatic SC</vt:lpstr>
      <vt:lpstr>Architects Daughter</vt:lpstr>
      <vt:lpstr>Arial</vt:lpstr>
      <vt:lpstr>Cabin SemiBold</vt:lpstr>
      <vt:lpstr>Calibri</vt:lpstr>
      <vt:lpstr>Century Gothic</vt:lpstr>
      <vt:lpstr>Itim</vt:lpstr>
      <vt:lpstr>Poppins</vt:lpstr>
      <vt:lpstr>Raleway</vt:lpstr>
      <vt:lpstr>Roboto</vt:lpstr>
      <vt:lpstr>Segoe Script</vt:lpstr>
      <vt:lpstr>Source Sans Pro</vt:lpstr>
      <vt:lpstr>Wingdings</vt:lpstr>
      <vt:lpstr>Animation Studios Style: Cooking School Workshop by Slidesgo</vt:lpstr>
      <vt:lpstr>Nat 5 Practical Cookery Study skills </vt:lpstr>
      <vt:lpstr>Table of contents</vt:lpstr>
      <vt:lpstr>Components of the Course Assessment</vt:lpstr>
      <vt:lpstr>Assignment</vt:lpstr>
      <vt:lpstr>Time Plan </vt:lpstr>
      <vt:lpstr>PowerPoint Presentation</vt:lpstr>
      <vt:lpstr>Time Plan - common mistakes</vt:lpstr>
      <vt:lpstr>Equipment Requisition</vt:lpstr>
      <vt:lpstr>Service details </vt:lpstr>
      <vt:lpstr>Example  Chocolate Orange Gateau</vt:lpstr>
      <vt:lpstr>Practical Assessment</vt:lpstr>
      <vt:lpstr>What you will be assessed on</vt:lpstr>
      <vt:lpstr>PowerPoint Presentation</vt:lpstr>
      <vt:lpstr>Question Paper</vt:lpstr>
      <vt:lpstr>Command words</vt:lpstr>
      <vt:lpstr>State / Name   Give / Identify</vt:lpstr>
      <vt:lpstr>Describe question</vt:lpstr>
      <vt:lpstr>Explain question</vt:lpstr>
      <vt:lpstr>Explain question example</vt:lpstr>
      <vt:lpstr>Explain question example</vt:lpstr>
      <vt:lpstr>Evaluate Questions</vt:lpstr>
      <vt:lpstr>Evaluate Questions</vt:lpstr>
      <vt:lpstr>Possible answers</vt:lpstr>
      <vt:lpstr>Costing Question</vt:lpstr>
      <vt:lpstr>Revision Techniques</vt:lpstr>
      <vt:lpstr>Revision Techniques</vt:lpstr>
      <vt:lpstr>Revison techniques</vt:lpstr>
      <vt:lpstr>SQA website  Past papers</vt:lpstr>
      <vt:lpstr>HE Department Support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 5 Practical Cookery Study skills </dc:title>
  <dc:creator>Annemarie</dc:creator>
  <cp:lastModifiedBy>Mrs Latham</cp:lastModifiedBy>
  <cp:revision>3</cp:revision>
  <dcterms:modified xsi:type="dcterms:W3CDTF">2024-05-16T16:04:48Z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0x0101008381D3244CAC6D488E86932F91D47B30</vt:lpwstr>
  </property>
  <property fmtid="{D5CDD505-2E9C-101B-9397-08002B2CF9AE}" pid="3" name="MediaServiceImageTags">
    <vt:lpwstr/>
  </property>
</Properties>
</file>