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S4 TRIP TO LIVERPOOL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50" t="33959" r="34375" b="44583"/>
          <a:stretch/>
        </p:blipFill>
        <p:spPr>
          <a:xfrm>
            <a:off x="2700337" y="3414712"/>
            <a:ext cx="6715959" cy="2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5" t="19584" r="2500" b="6042"/>
          <a:stretch/>
        </p:blipFill>
        <p:spPr>
          <a:xfrm>
            <a:off x="242888" y="271462"/>
            <a:ext cx="11758612" cy="51006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464987">
            <a:off x="4886326" y="4580047"/>
            <a:ext cx="1457325" cy="3571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6" t="19167" r="7070" b="6250"/>
          <a:stretch/>
        </p:blipFill>
        <p:spPr>
          <a:xfrm>
            <a:off x="642936" y="214312"/>
            <a:ext cx="11376723" cy="521493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28600" y="2821781"/>
            <a:ext cx="414336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FIRST S4 EXCURSION</a:t>
            </a:r>
          </a:p>
          <a:p>
            <a:r>
              <a:rPr lang="en-GB" sz="3200" dirty="0" smtClean="0"/>
              <a:t>LINKS TO ATLANTIC SLAVE TRADE TOPIC</a:t>
            </a:r>
          </a:p>
          <a:p>
            <a:r>
              <a:rPr lang="en-GB" sz="3200" dirty="0" smtClean="0"/>
              <a:t>OVERNIGHT VISIT</a:t>
            </a:r>
          </a:p>
          <a:p>
            <a:r>
              <a:rPr lang="en-GB" sz="3200" dirty="0" smtClean="0"/>
              <a:t>73 PUPILS, 7 MEMBERS OF STAFF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00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MRS HAYES</a:t>
            </a:r>
          </a:p>
          <a:p>
            <a:r>
              <a:rPr lang="en-GB" sz="2400" dirty="0" smtClean="0"/>
              <a:t>MR MARTIN</a:t>
            </a:r>
          </a:p>
          <a:p>
            <a:r>
              <a:rPr lang="en-GB" sz="2400" dirty="0" smtClean="0"/>
              <a:t>MRS HOWSON</a:t>
            </a:r>
          </a:p>
          <a:p>
            <a:r>
              <a:rPr lang="en-GB" sz="2400" dirty="0" smtClean="0"/>
              <a:t>MR RIMICANS</a:t>
            </a:r>
          </a:p>
          <a:p>
            <a:r>
              <a:rPr lang="en-GB" sz="2400" dirty="0" smtClean="0"/>
              <a:t>MS KELLY</a:t>
            </a:r>
          </a:p>
          <a:p>
            <a:r>
              <a:rPr lang="en-GB" sz="2400" dirty="0" smtClean="0"/>
              <a:t>MS BAIRD</a:t>
            </a:r>
          </a:p>
          <a:p>
            <a:r>
              <a:rPr lang="en-GB" sz="2400" dirty="0" smtClean="0"/>
              <a:t>MR DOCHARTY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18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ITINERARY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17" y="2494821"/>
            <a:ext cx="11029615" cy="3678303"/>
          </a:xfrm>
        </p:spPr>
        <p:txBody>
          <a:bodyPr>
            <a:noAutofit/>
          </a:bodyPr>
          <a:lstStyle/>
          <a:p>
            <a:r>
              <a:rPr lang="en-GB" sz="2800" dirty="0" smtClean="0"/>
              <a:t>DEPART 6AM FROM ST NINIAN’S HIGH SCHOOL</a:t>
            </a:r>
          </a:p>
          <a:p>
            <a:r>
              <a:rPr lang="en-GB" sz="2800" dirty="0" smtClean="0"/>
              <a:t>ARRIVE IN LIVERPOOL (mid morning)</a:t>
            </a:r>
          </a:p>
          <a:p>
            <a:r>
              <a:rPr lang="en-GB" sz="2800" dirty="0" smtClean="0"/>
              <a:t>TOUR OF ANFIELD IN TWO GROUPS </a:t>
            </a:r>
          </a:p>
          <a:p>
            <a:r>
              <a:rPr lang="en-GB" sz="2800" dirty="0" smtClean="0"/>
              <a:t>LUNCH</a:t>
            </a:r>
          </a:p>
          <a:p>
            <a:r>
              <a:rPr lang="en-GB" sz="2800" dirty="0" smtClean="0"/>
              <a:t>INTERNATIONAL MUSEUM OF SLAVERY</a:t>
            </a:r>
          </a:p>
          <a:p>
            <a:r>
              <a:rPr lang="en-GB" sz="2800" dirty="0" smtClean="0"/>
              <a:t>BOWLING</a:t>
            </a:r>
          </a:p>
          <a:p>
            <a:r>
              <a:rPr lang="en-GB" sz="2800" dirty="0" smtClean="0"/>
              <a:t>HOTLE CHECK-IN</a:t>
            </a:r>
          </a:p>
          <a:p>
            <a:r>
              <a:rPr lang="en-GB" sz="2800" dirty="0" smtClean="0"/>
              <a:t>OUT FOR DINNER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01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BREAKFAST AT HOTEL</a:t>
            </a:r>
          </a:p>
          <a:p>
            <a:r>
              <a:rPr lang="en-GB" sz="3200" dirty="0" smtClean="0"/>
              <a:t>LIVERPOOL CITY SITES AND BEATLES BUS TOUR</a:t>
            </a:r>
          </a:p>
          <a:p>
            <a:r>
              <a:rPr lang="en-GB" sz="3200" dirty="0" smtClean="0"/>
              <a:t>TRAVEL TO MANCHESTER</a:t>
            </a:r>
          </a:p>
          <a:p>
            <a:r>
              <a:rPr lang="en-GB" sz="3200" dirty="0" smtClean="0"/>
              <a:t>SHOPPING AND LUNCH AT THE TRAFFORD CENTRE</a:t>
            </a:r>
          </a:p>
          <a:p>
            <a:r>
              <a:rPr lang="en-GB" sz="3200" dirty="0" smtClean="0"/>
              <a:t>AFTERNOON DEPARTURE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49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SPENDING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BREAKFAST AT SERVICE STATION (THURSDAY)</a:t>
            </a:r>
          </a:p>
          <a:p>
            <a:r>
              <a:rPr lang="en-GB" sz="2800" dirty="0" smtClean="0"/>
              <a:t>LUNCH AT THE TRAFFORD CENTRE (FRIDAY)</a:t>
            </a:r>
          </a:p>
          <a:p>
            <a:r>
              <a:rPr lang="en-GB" sz="2800" dirty="0" smtClean="0"/>
              <a:t>SPENDING MONEY FOR THE TRAFFORD CENTRE</a:t>
            </a:r>
          </a:p>
          <a:p>
            <a:r>
              <a:rPr lang="en-GB" sz="2800" dirty="0" smtClean="0"/>
              <a:t>RECOMMENDATION OF £20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3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PACK?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TRAVEL OUTFIT THAT IS ALSO APPROPRIATE FOR A DAY OF ACTIVITIES</a:t>
            </a:r>
          </a:p>
          <a:p>
            <a:pPr lvl="1"/>
            <a:r>
              <a:rPr lang="en-GB" sz="2000" dirty="0" smtClean="0"/>
              <a:t>JEANS AND A JUMPER</a:t>
            </a:r>
            <a:endParaRPr lang="en-GB" sz="2000" dirty="0"/>
          </a:p>
          <a:p>
            <a:r>
              <a:rPr lang="en-GB" sz="2400" dirty="0" smtClean="0"/>
              <a:t>CHANGE OF CLOTHES FOR DINNER AT NIGHT</a:t>
            </a:r>
          </a:p>
          <a:p>
            <a:r>
              <a:rPr lang="en-GB" sz="2400" dirty="0" smtClean="0"/>
              <a:t>PYJAMAS</a:t>
            </a:r>
          </a:p>
          <a:p>
            <a:r>
              <a:rPr lang="en-GB" sz="2400" dirty="0" smtClean="0"/>
              <a:t>CHANGE OF CLOTHES FOR FRIDAY</a:t>
            </a:r>
          </a:p>
          <a:p>
            <a:r>
              <a:rPr lang="en-GB" sz="2400" dirty="0" smtClean="0"/>
              <a:t>TOILETRIES </a:t>
            </a:r>
          </a:p>
          <a:p>
            <a:r>
              <a:rPr lang="en-GB" sz="2400" dirty="0" smtClean="0"/>
              <a:t>DAY BAG (PURSE, PHONE ETC.)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3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PUPILS WILL BE TOLD WHEN WE’RE NEARING ST NINIAN’S SO AS TO ALERT PARENTS FOR PICK UP.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83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CONSENT FORMS DUE</a:t>
            </a:r>
          </a:p>
          <a:p>
            <a:r>
              <a:rPr lang="en-GB" sz="2400" dirty="0" smtClean="0"/>
              <a:t>MEDICAL ISSUES FLAGGED</a:t>
            </a:r>
          </a:p>
          <a:p>
            <a:r>
              <a:rPr lang="en-GB" sz="2400" dirty="0" smtClean="0"/>
              <a:t>STAFF ON HAND TO BE CONTACTED </a:t>
            </a:r>
            <a:r>
              <a:rPr lang="en-GB" sz="2400" dirty="0" smtClean="0"/>
              <a:t>24/7</a:t>
            </a:r>
          </a:p>
          <a:p>
            <a:r>
              <a:rPr lang="en-GB" sz="2400" dirty="0" smtClean="0"/>
              <a:t>RISK ASSESSMENTS CARRIED OUT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4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</TotalTime>
  <Words>199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S4 TRIP TO LIVERPOOL</vt:lpstr>
      <vt:lpstr>WELCOME</vt:lpstr>
      <vt:lpstr>STAFF</vt:lpstr>
      <vt:lpstr>ITINERARY </vt:lpstr>
      <vt:lpstr>FRIDAY</vt:lpstr>
      <vt:lpstr>SPENDING MONEY</vt:lpstr>
      <vt:lpstr>WHAT TO PACK?</vt:lpstr>
      <vt:lpstr>PICK UP</vt:lpstr>
      <vt:lpstr>Safety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 TRIP TO LIVERPOOL</dc:title>
  <dc:creator>Clare Deighan</dc:creator>
  <cp:lastModifiedBy>Clare Deighan</cp:lastModifiedBy>
  <cp:revision>5</cp:revision>
  <dcterms:created xsi:type="dcterms:W3CDTF">2022-09-12T10:52:39Z</dcterms:created>
  <dcterms:modified xsi:type="dcterms:W3CDTF">2022-09-12T11:15:47Z</dcterms:modified>
</cp:coreProperties>
</file>