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FACE22A-5D12-4D46-A2AC-A28EE439F49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29DCBD6-2743-4224-8C05-92615A924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856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27379"/>
            <a:ext cx="9144000" cy="138258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5559" y="3611368"/>
            <a:ext cx="5931159" cy="58740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A733-9A37-4A71-938B-8D7D1E9963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BCB4-76AD-4ADB-9E2F-C0489BB83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61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A733-9A37-4A71-938B-8D7D1E9963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BCB4-76AD-4ADB-9E2F-C0489BB83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4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A733-9A37-4A71-938B-8D7D1E9963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BCB4-76AD-4ADB-9E2F-C0489BB83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39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A733-9A37-4A71-938B-8D7D1E9963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BCB4-76AD-4ADB-9E2F-C0489BB83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03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A733-9A37-4A71-938B-8D7D1E9963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BCB4-76AD-4ADB-9E2F-C0489BB83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91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A733-9A37-4A71-938B-8D7D1E9963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BCB4-76AD-4ADB-9E2F-C0489BB83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95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A733-9A37-4A71-938B-8D7D1E9963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BCB4-76AD-4ADB-9E2F-C0489BB83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90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A733-9A37-4A71-938B-8D7D1E9963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BCB4-76AD-4ADB-9E2F-C0489BB83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56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A733-9A37-4A71-938B-8D7D1E9963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BCB4-76AD-4ADB-9E2F-C0489BB83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24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A733-9A37-4A71-938B-8D7D1E9963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BCB4-76AD-4ADB-9E2F-C0489BB83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31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A733-9A37-4A71-938B-8D7D1E9963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8BCB4-76AD-4ADB-9E2F-C0489BB83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1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CA733-9A37-4A71-938B-8D7D1E9963A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8BCB4-76AD-4ADB-9E2F-C0489BB83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56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Baskerville Old Face" panose="020206020805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Baskerville Old Face" panose="020206020805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skerville Old Face" panose="020206020805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skerville Old Face" panose="020206020805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skerville Old Face" panose="020206020805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skerville Old Face" panose="020206020805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gif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0420" y="3583376"/>
            <a:ext cx="5931159" cy="587407"/>
          </a:xfrm>
        </p:spPr>
        <p:txBody>
          <a:bodyPr/>
          <a:lstStyle/>
          <a:p>
            <a:r>
              <a:rPr lang="en-GB" dirty="0" smtClean="0"/>
              <a:t>Prelim = Friday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8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Put these events in order and give one fact about each:</a:t>
            </a:r>
          </a:p>
          <a:p>
            <a:pPr lvl="1"/>
            <a:r>
              <a:rPr lang="en-GB" dirty="0" smtClean="0"/>
              <a:t>Little Rock</a:t>
            </a:r>
          </a:p>
          <a:p>
            <a:pPr lvl="1"/>
            <a:r>
              <a:rPr lang="en-GB" dirty="0" smtClean="0"/>
              <a:t>Montgomery Bus Boycott</a:t>
            </a:r>
          </a:p>
          <a:p>
            <a:pPr lvl="1"/>
            <a:r>
              <a:rPr lang="en-GB" dirty="0" smtClean="0"/>
              <a:t>March on Selma</a:t>
            </a:r>
          </a:p>
          <a:p>
            <a:pPr lvl="1"/>
            <a:r>
              <a:rPr lang="en-GB" dirty="0" smtClean="0"/>
              <a:t>March on Washington</a:t>
            </a:r>
          </a:p>
          <a:p>
            <a:pPr lvl="1"/>
            <a:r>
              <a:rPr lang="en-GB" dirty="0" smtClean="0"/>
              <a:t>Sit-Ins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78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Free at Last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71027"/>
              </p:ext>
            </p:extLst>
          </p:nvPr>
        </p:nvGraphicFramePr>
        <p:xfrm>
          <a:off x="838200" y="1759121"/>
          <a:ext cx="10515600" cy="4799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92886782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98445084"/>
                    </a:ext>
                  </a:extLst>
                </a:gridCol>
              </a:tblGrid>
              <a:tr h="2330793">
                <a:tc>
                  <a:txBody>
                    <a:bodyPr/>
                    <a:lstStyle/>
                    <a:p>
                      <a:r>
                        <a:rPr lang="en-GB" b="0" u="sng" dirty="0" smtClean="0">
                          <a:solidFill>
                            <a:schemeClr val="tx1"/>
                          </a:solidFill>
                        </a:rPr>
                        <a:t>Little Rock</a:t>
                      </a:r>
                      <a:endParaRPr lang="en-GB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u="sng" dirty="0" smtClean="0">
                          <a:solidFill>
                            <a:schemeClr val="tx1"/>
                          </a:solidFill>
                        </a:rPr>
                        <a:t>Selma</a:t>
                      </a:r>
                      <a:endParaRPr lang="en-GB" b="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248316"/>
                  </a:ext>
                </a:extLst>
              </a:tr>
              <a:tr h="2468828"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Washington</a:t>
                      </a:r>
                      <a:endParaRPr lang="en-GB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sng" dirty="0" smtClean="0"/>
                        <a:t>KKK</a:t>
                      </a:r>
                      <a:endParaRPr lang="en-GB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897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92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uc-powerpoint.officeapps.live.com/pods/GetClipboardImage.ashx?Id=f4e2ac17-3a8f-4131-a428-6467c68f9278&amp;DC=GEU3&amp;pkey=0fafac74-44c4-474d-b013-0a0ebf412c6f&amp;wdoverrides=GetClipboardImageEnabled: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14" y="895696"/>
            <a:ext cx="97536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61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14" y="274492"/>
            <a:ext cx="10079984" cy="59849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77193" y="6325984"/>
            <a:ext cx="748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See, Think, Wonder…What does this picture tell you about life on plantations?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65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life on plantations for slaves (4)</a:t>
            </a:r>
          </a:p>
          <a:p>
            <a:endParaRPr lang="en-GB" dirty="0"/>
          </a:p>
          <a:p>
            <a:r>
              <a:rPr lang="en-GB" dirty="0" smtClean="0"/>
              <a:t>7 minutes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1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Reasons for Scottish migration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Highland Clearances</a:t>
            </a:r>
          </a:p>
          <a:p>
            <a:r>
              <a:rPr lang="en-GB" dirty="0" smtClean="0"/>
              <a:t>The industrial revolution</a:t>
            </a:r>
          </a:p>
          <a:p>
            <a:r>
              <a:rPr lang="en-GB" dirty="0" smtClean="0"/>
              <a:t>Transport</a:t>
            </a:r>
          </a:p>
          <a:p>
            <a:r>
              <a:rPr lang="en-GB" dirty="0" smtClean="0"/>
              <a:t>Poverty</a:t>
            </a:r>
          </a:p>
          <a:p>
            <a:r>
              <a:rPr lang="en-GB" dirty="0" smtClean="0"/>
              <a:t>Overcrowding</a:t>
            </a:r>
          </a:p>
          <a:p>
            <a:r>
              <a:rPr lang="en-GB" dirty="0" smtClean="0"/>
              <a:t>Emigration agencies</a:t>
            </a:r>
          </a:p>
          <a:p>
            <a:r>
              <a:rPr lang="en-GB" dirty="0" smtClean="0"/>
              <a:t>Opportunities abroad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61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 descr="data:image/png;base64,%20iVBORw0KGgoAAAANSUhEUgAAADgAAAA4CAMAAACfWMssAAAAAXNSR0IArs4c6QAAAARnQU1BAACxjwv8YQUAAALfUExUR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H3iKEYAAAD0dFJOUwABAgMEBQYHCAkKCwwNDg8QERITFBUWFxgZGhscHR4fICEiIyQlJicoKSorLC0uLzAxMjM0NTY3ODo7PD0+P0BBQkNERUZHSElKS0xNTk9QUVJTVVZXWVpbXF5fYWJjZGVmZ2hpamtsbW5vcHFyc3R1dnd4eXt8fX5/gIKDhIWGh4iJiouMjY6PkJGSk5SVlpeYmZqbnJ2en6ChoqOkpaanqKmqq6ytrq+wsbKztLW2t7i5uru9vr/AwcLDxMXGx8jJysvMzc7P0NHS1NXX2Nna29zd3t/g4eLj5OXm5+jq6+zt7u/w8fLz9PX29/j5+vv8/f7iU+xrAAAACXBIWXMAAA7DAAAOwwHHb6hkAAAFp0lEQVRIS8WW6V8TRxjHd3OQEDCxICgIEsWjKoqtJ6032GpRqQcFqrZepdYqHq1aqVdRlHqgAc8eSKtSVFCIEUEoUBSoQKyWakW0CgqRHJCQ5w/o7O6TZBPp51Ne+X3B/H4zO9nZZ555BurVQ9MoukvfPii6iUdyghBlt6Bnv6gJRd0t/C606ffK0HQDwdL2LSfapr0cH1rSQyGXidC9zJA/CxQhdy77orUh8hq79EDmqS8jA92xBxHIvb28vb29eu/oWKWQH4AY1nl5Sbhh+czzd87s3Zl0pFi7Uen01p6J5YWFRUXXSttbfi24Wm1sLSGusOTiFHY0cL92sx+r6IjcsplurESWmPSF+eoiaM7JU6vzruj1V9T5tXDWhxkLyFAPZx9ioNdXxvDf6ZHxcChFhZt3cja7IZgSJjfOYLQk7bKnQOQI18dlEfzYTXn8g8KnrgqjMuZJtjSyPYXVcbdGjlswN0Rme1q0K6s3SpY95qhdhlg0VJJxY2ndMEbJKnan3DY0V2zqyw4QBuct4r9SWaPVX7KvvldNh2EVq8IbfwOGzl1y1hN2quySYYVRPwIlYRncULBijwnA3PTcAs3TiJP59qCoD3IcwSLEtej6oSQfcsz612hWZZK3lQ+dUQkQL6BEW+vTRNSkK2+zQxw+lQ1t58RoqHdaq5+dYbc/i6zyJCVKBtgupXrWwK1+1Kg8bn9ZhIntMemG99B5lt5Tbn8ey8QgwwpQM2GeFiDDixKurt0hoCap3+IeY3jz7iW5T30Z99WCeN1aKkhbwBzppA42NoQGPG50vJrsOSI9Ch8q++/u2BQQHBysHN3wILT/4G2whSw94hnOA9ihYJYgGFh8nEQIWdioL1ZrrrfrctUazeUq432NJr/cWDWe/GQFTgMwJg6Te8gn/GJaiLMIUQeTD6tUB1NNTUdVB6ohJ0WlUqUmJ08kQ4v0OI9QkrYvvRbOcRnPIMBWonoUTrmfecgvHsJj9q/kqOPF1E5IQ67H0vZ1TmfOP4vkgJ3OezHY74RorX5fUbkjEVj8j7R24jQwVUbyE5WD6QlUQ9sCzjqQvl/cbOiwmE26+m9dfpQg9h3dizTRhtNM44Ik7KuMnOxDcY6w2HGLUuu3kdZ3my19+IjsyfgSnr8DVDPlRCy2B9mOyG/M9LAAKToXEk1gnEpagTRouFM9ItBugz5KUS0P7LKuDnwA1u+FEsXkzTl5AdjHx3v93QvhWC+dybZCw+T4zD9I0Kc6h9ydu4aintxd4roWAr1YD+b7TH61t261/TLtTqLi9xnaONM/sa7fL/UZc9rC7LDlRePx2f3sw9HzA15L06ARZsHtUahZBD2GJZS2MNOgRbNcyV/OgOLb5y35tqCMaIOz/AD5pzOzrB2d0Hkcu+wsNgBo5wZxW+FRAff59aZvLljNz6p+rgO45ol9iGhWM1n+oxNc5RIeBsteViEr9dpzq/2pGCs0xWEXElb191Nz9qw+3F1Lfw6Qzb/pQxLCmKZ/E4DK6T8A8YpNMzc0vYuOolcBlCnR8BCfAqi0FVtaQoIkJuGVfTcWuyjhPlLyRqLhE24B46eoqSDuuyh6sP2ClpWQhHaUOAe9bpHy6YFmbIJtN+15FPwc4GoXp44SbwR4EIHm9a8HorIhSiWbdgqNM+NIeVmHL5J+keScmfR0UmNbV6JzxusngIIBaObUOeW0YAQ5slDuj9YZekkn6CLReKQ+XSa37Q4tG3+DzNOtQe9KaD3AN7ajHnrTemhib4lYJHbrOXLDYzLPnPkfZYDyTAGoZe9whhlaePTjmug585fvJ9cVOXAXu9h9ZAGp29GoycYWGUmqtpA/BEvbSdc48xikaS2e7igAQ7bfaWOvAItJV/IJd7t3jWjavEB+LXR7Y83pm0+aH15Pjw3Grv+NImDI0EF9bAn1qqCofwEYRmzIVWfXEAAAAABJRU5ErkJggg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png;base64,%20iVBORw0KGgoAAAANSUhEUgAAADoAAAA7CAMAAAAdOWm/AAAAAXNSR0IArs4c6QAAAARnQU1BAACxjwv8YQUAAAK7UExUR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cDQK4AAADodFJOUwABAgMEBQYHCAkKCwwNDg8QERITFBUWFxgZGhscHR4fICEiIyQlJikqKywtLi8wMTIzNDU2Nzg5Ozw9Pj9BQkNERUZHSElKS0xNTk9QUVJTVFVWV1tcXV5fYGFiY2RlZmhpamtsbm9wcXJzdHV2d3h5enx9f4CBhIWHiImKi4yNjpCRk5SVlpeYmpudnp+goaKjpKWmp6mqq6ytrq+wsbO0tbe4uru8vb6/wMHCw8TFxsfIycrLzM3Oz9DR0tPU1dbX2Nna29zd3t/g4uPk5ebn6Onq6+zt7u/w8fLz9PX29/j5+vv8/f4bn7hoAAAACXBIWXMAAA7DAAAOwwHHb6hkAAAE10lEQVRIS82W+1+TVRzHn21sMIiNDRC3IQ3jajOgwEuGKRBJQSIBXgIyU5LUJK4SViIRYZCClMRNCCgiyUGYGSmXnCIgdwVDgbhs58/oPOf5wh7GGPzSq96/7Jzz+Xz2POe8vuech/p/wjOXOCpE5jzorh7+2oC408WF6Qf87cxgaJVYB3/5ABF6s7dbwOCqECf2MEGau3GWMLwKLE/NQIww/q45CCvCeXsSQkB/MBeklVDegcgCl+UgrUTaNCT07OGAZhp+E/hZnLUC0TSeneBncVUBommC7oOfxZgbiCbgrZeGDICfxay7zH6F6XL9KiI3s8phniHnY3meJrOcDc0odV0b+FnUSatQtRJcRrEuQOi8qFYHAT1p1n8ilMMHmzH8tLhkN8YZFBNCE/7+fyHU4wU2I/BO0L7jkhbi16PLF32N3+RJAviMIKyljXdUOwzWuNN75zD9W7b8vlcQIyq0OUycgK7nDYerpHXNCYxL8RilDXMowyr21hSslW6yJcyuRIcXASHNVjAuhXcSLwZqqkdnld5514cmpqYmBpuyPJzLHtdosKBt2ghGI1iUYUPgphH0U5jC+1DWubwzMRsc999A3coP8ObvCgWbMSSXERrweWcCV171kQAvlcon+ET9HH7gzqBxpM0TmNjxNj/iTSI/T88LodHOX65p6BlgYpyH0dyN9OeWXWK+4xmELklw3pBUm3v0z7frwGmIMKwGn6Cfi0q7OjT3+kYn8RprJx7e79K0d6Va3aSjbc+D1ZAd47T8icBWJlur8IvLutLfU3N6v7dMJpNLeddprWs7WA15k14QVBRxNDktOf41T7nY9+mn5KrwhJS05KOvt9LaUAhYDdk7S8sL3NzHkSX9AR2Gsd1gNSSaPBVpexu+yb5Q290foLyCtG3fffVZSeMIU1ujy0W3kM02q45ysHeVS0Ij7UrR4wubLMQOFg7xt0gltvuB1RBhDX5j7Q9uzyTXdzRnbaUCB/4+ZbY5s6axKE70Er3C0znL3lyq78emO32fbaQfgLpDXVtKhdF36bb2on3Io6nRcncwGsHl4KWDknKSxG/nFuHhNb9zM3kZ+W8tVxAMUk44XKwIxVNULjTRmJO5GCzLkwhmhHItqd+gidAWkE2RBF6ELtpS+jskCGRT6KNFUqoDmv96NBm8BtFXQDZF0kIls6MzASCbIrCqjxQdOzrZU+EKskkc0vHZRKOP1oXagbgYrtBaJLISQA/3Cxk/K/prwNJDiSNWKLcdeD/x5JHdHk5rmOK2LCCnxaK5apyJxELgk1Kp/rkyPye3uE7dkB9tT0ZtipnJsqLltkRh4acuCXOyMuNyOFy+xPtY8zk8xpFG3Gb8rGjWkgLe1RDrYm8tFPD55lYSxxc+rsZjLkVgZ0dn3xMyiQUkpWio5NPjMVF7D6V+oUa6SDyWDm5Sw/NRhJacD3sGQaHRVdMfGh9CD6ECMUXOQcLLTIBFxhOQcLKdXPj6b8sUDoWvL4bppQeEbTa5U2mxdRcZcVfDwAiu+PBHTFtXKSLiIqQJXfSDZx+WvQgjsb3EPZ6Jv6D5ueS+mmkzfhT6ftTa2121bw10KX7U70NjD26nSOiOJLFjcLivYv5vDREo3Fyk0CbIgw5HrIfK5Cq3vaqyYdr/IRT1DyCHIA7TSKWEAAAAAElFTkSuQmCC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5" descr="data:image/png;base64,%20iVBORw0KGgoAAAANSUhEUgAAADQAAAA6CAMAAADIrIqpAAAAAXNSR0IArs4c6QAAAARnQU1BAACxjwv8YQUAAALcUExUR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M/zWMAAADzdFJOUwABAgMEBQYHCAkKCwwNDg8QERITFBUWFxgZGhscHR4fICEiIyQlJicoKSorLC0uLzAxMjM0Njc4OTo7PD0+P0BBQkNERUZHSElKS0xNTk9QUVJTVFVWV1hZWltcXV5fYGFiY2RlZmdoaWprbG1ub3BxcnN0dnd4eXp7fH1+f4CBgoOEhYaHiImKi4yOj5CRkpOUlZaXmJmam5ydnp+hoqOkpaanqKmqq6ytrq+xsrO0tba3uLq8vb6/wMHCw8TFxsfIycrLzM3Oz9DR0tPU1dbX2Nna29zd3t/g4eLj5OXm5+jp6uvs7e7w8fLz9ff4+vv8/t2l6BkAAAAJcEhZcwAADsMAAA7DAcdvqGQAAAYASURBVEhL3Zb5W5RVFMfPOwsMzLwzKojMiCCLgsRugUsKiIIKKEiIIYqGKYqYJaaQhoAsg6EiWrJkLmlGKqSZLJKAICFbgDgMIDOgRtqu/0Dn3nlFBFJ+63n6PA93Ofd8ee89995zB/4XCCQmUiHXHitS38RPM1bKGa47JozjVU1Xbvbl2nD9sSB4717aDPGUaHUey1nGgEP9IQYMACJ6AznLGIhqdAfbBAeYUJ7HWcZA/PkJEPtoOxhmXRpzKHh7iuVgf9QV2M+K9Tjbq9Dz/K53EQB+Y3JFa7iUs3IwhnJLKytLBEuF+NlEBGH3Kz7UxXpc1PmBVDFtcui5vF9U39KhVjU3NDXVF8c56+vsTt25Q/w2963mc03EcLWqu/BIzsWuJ7WHD2QdKexui6QzESQ1T6IOiFDC8AoumHA97G969MUbpOF7tdyZ1G5ntbG4NcD+eIZ0CYKAeDOIaHflugBemiwMk8kEBiyulSiIxfCoaiGuy0h9nDogkit/BYLPQ0+uC4aFJeMAZHlJhgCums08YjO9cZLYar/WhUQIwtCPrCDijhvtIu6qt7GUFaSgCI6V61a+tXM2zim51Yp0hIF0iaKCwsE1bamzJxVLAx3QaTEOkTk1rsKeY+cJM7FItqIj2chANH5jVwSdBuHjEgtg+Hwej89nwE3zVS5y/POBCBxi1mpL46NzO58+Lt6x5ZTmgESnQJJKzcHU12/J0iWeRuCsbalGqmr/JCJg/L9va7+l/Dm3srX9ZqyI+lOIKPjx7/3qhx1e4NQ/VyqTyVjzqvW6UbGpXDpZG8iaymU6gw4ieuvvXw/a7db4oMiJGsXl79CaIteOuEtEFDJwUj1vZQ8R6fZPdn2ISKFdxrUGSS4zh9C+CRdvH+tC0QNOVBFFa4qifznXGiTuGzn4N4JJ0UD1bLBrpvEH8UUSco6JjXg9nsMYSNn5YSasYzQrtt+1yYY1i57CEqSr3FgJy0rIH2u80Z4aWakB2UtRRJYyaU+6cn+CUpm8KyFVmRafpiSkJaSkYys9Q5merszYlUKNyqxwEnU2rbFuNGp/edra8LS7/rc/arRPsKXWmZtSyPbyFXbTR2POjUtuMQ8D3WtOT8+8scDjQbTObCen54gZDYDwdn8ouM6TN7wLqeclEo0v50gkIHw9KHA4ywIdbCpyhDbqSFjSYc+czDeQa4NmLSNDQa7kIZBm93QOR90cG9fiDvvuWvJ2VQrHX0pl5JqVp9VkqCeDrImnsNXNdihT5rUmgviHbD1JyRmwLtuOxyhoMh2xnTR4N4YjOlg5FZZ1e4OlKgo8GtePOEZ4iYbBY/z6NgC/oGwSeHZOh6X3QomI86MfErzm7TmM6caXiwzBriGaB3vrxLDup3koCnLxImPediTxSbN76eKfc3f9hj4fYOJaZ4KgtABP5mVzUGAgusighgZC5B/3wYtsdWnJwST8bZ4EFJ2RAPvOYEOzInQHGdzp9y+PQGYHJm+/jlAA715L4GeeFOH0XvGgedzfgktNL5sKkFJvAMZns3mjXcIX0C8qx2nbVu1hQFiVT17P3SNvrkBvCPpCZlW/Dx7IyHbMv6bqEIA5d/AGo0iocxAQjd78yDXPWeduUXMClzr+1DnMtn49tgALGoOIKHjRWuowm6ikOVr1IF094XtVDmj16IjB8pNqVIbUzUGRJuzLbuKhzSRJm2/u5DCIo/Xc5gQ8xvy4GgwD/1o+7mRMtTX50nJL6uFkNvLsCfPr0BsU17OxNLuLcRYkXsXc/9Lo+avWkmpx70Isfe9gXhIfOoeffpnI6EIReS1F+VfJvmfXTsTkdfYYNl8i4m1Q+ZJ6Wtc2LAWlh1FqeUuJ7eEihvcMxqoylz4lMXflWJo3hWFGcO7aiW0UcX40SQimzfLQ4cImtM0kJvFNPAgAoXdIz6uDJGRFf/AM6jRrGrkarLLpNqUhx7Etkf6fNzVzSbW/ygzLgErcYJCrQ/IaiVdTGpmL/uJtsZStXtZrTIkzzAilZ8VzEfkBYhlAHmLDMKtg6rWNGofwbNt0ue2/B+Af5Ok+L2lkhEI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data:image/png;base64,%20iVBORw0KGgoAAAANSUhEUgAAADsAAAA7CAMAAADy+wKBAAAAAXNSR0IArs4c6QAAAARnQU1BAACxjwv8YQUAAAJhUExUR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HO1MMcAAADKdFJOUwABAgMEBQYHCAkKCwwNDg8QERITFBUWFxgZGhweHyAiJCYoKissLS4vMDI0NTY3ODk6Ozw9Pj9AQUJDRUZHSEpLTVBRU1RWV1laW1xdXl9hYmNkZWZnaGpsbW5vcHFyc3R1dnd4eXp7fH6BgoOEhYaIiYqMjY6PkJGSk5SVl5iZmpuen6ChoqOkpqqrsLGys7S1t7i6u7y/wMPFxsfIycvNztHU1dbX2Nrb3N3f4OHi4+Xn6Onq6+zt7u/w8fLz9PX29/j5+vv8/f6+AxGSAAAACXBIWXMAAA7DAAAOwwHHb6hkAAADSElEQVRIS+2VZ1cTQRSGk2wqgaAoiF3sDUiwixHFArbYEqIoKEGJIhYUFKwgig0VpNgFBVuEYNvQJA0Im/urnGwuIOo5znKOn/T5cM+dN/Nkzk4ys6K/ASPGRjhjEydiJxhJERRgS4dEplAqlXIZw8jmuz0mTGmQR8dtzz1TmH/YsGa1+TH3ZBTmFEj3Vr/uAfAD9Hz+5Pc16jCnYYqtz1lberbg/PXKp/X3T8zDmArZrrQZEWqlMiQsYlx0hBTTPyNRh2s04ZrQMI0KE3piKr7Y7c0tdnvrTcHyZhjAvgAjaobcljiMqDGgCdCagBE1W72eIN53izGiZnqGOciebRMwokYiHUD4yVtUfiVIaf5MjKgx4k4BfEnCiBoTmgCf12JETRqaZN1kjKgxownwdT1G1Ay57EaMqNmLJoAjFSNq0tEEaNuCETX70ARoN2BETQaaAB07MaLmAJoAnUaMqDmIJsA3s0StwJQgD/3h4lKpfvdnt6BJXGNMRc4YCebi3XXJSuxFocVXZ//mCsxGk7imHQD3tPJgriyB3txJTHCwzAbNKeG/LH0ITYBu83ZSP5mj+KVVl8mgLjGEF1bYyM1/cdZPS4utvBfAlR5wAcrjZeQD3oUu69TA0gEX4GXK6IEn4pHk9PYgHfuDLrxNi5SgC1CpV4jRBe+5OcOWXnL6WJA8a+xufgZAX5lWpkAXPlonM8ve4+B5atjgU4tVKsUgykycAdBojC7FFnyVS/UfsIeOwulq/L3GX666O0hFI04gdD1swY5ge+7CjnxTQ9WF8bwbi4kg+hfyrhaHgvAHXyDxpOU6WdYJXDvr8EAfqT3Q62DbvOAh1Qdelu3wgYtUzu9k2S6OCEPua0O81tr7Rq9LKILqJG3Crf6aJbrE21CyVLeyvq84Qbvhmf+kTreu2ZWpi99JdvwH994khlnYfUfGSDdBnpRU93FSc/pNpF5zLmcYzaXutVImtJadzTDTaoa5rrKs7Eecs9By9DG0ns068gE+5lry30LDMcspB7zKsVxyQK01u8TNPci23PAMcwXz36XnH3VHdH65wPkN0ehxKAhulSZEVP6iCYfCaHpxXdTkdnWPBJe7URQ1d6RE8rs1IkSi76ifi1z+aX/0AAAAAElFTkSuQmCC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2" descr="data:image/png;base64,%20iVBORw0KGgoAAAANSUhEUgAAADcAAAA5CAMAAAClD0MEAAAAAXNSR0IArs4c6QAAAARnQU1BAACxjwv8YQUAAAIcUExUR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v76bQAAACzdFJOUwABAgMEBQcICQoMDRAREhMVFhcYGhweHyEiIyQmJygpKywtLzAxMjQ1OTo8Pj9BQkNER0hNT1BRUlNWV1lbXF5fYWJjZGVnaGlqa25wdHZ3eHx+gYKDhIeKi4yNjo+QkZKTlJWWl5iZmpucoKGjpKWmqKmqq62ur7CxsrS1tre4ubq9vr/AwcLExcbHyMnMzc7P0NHS09TV1tfZ3d7i4+Tl5+jr7O/w8fL09vf4+fr7/P3+93DU8gAAAAlwSFlzAAAOwwAADsMBx2+oZAAAAo5JREFUSEvtlflTEmEYxxdE0w4sw1DLrCA0s9A0Lcs8Ko9Ku09ACKhIyzRTUwsUs0y7KMEO7PBKC4/1+Qd71n1mXR1o98ea4TPDzPN85/0sy3vBRInyn6CUiYLGE3F7c43S5Bpz1CTwqJK9gWFp3n+ZKSKDp/hMTbU0NWUlTw6TwREbZ+71SPO0/0dnu9g7bnE4ZWCtdT3uWPZiEypt5hvSmD6/qBd7ZT0eN71JZNwe98X7fbZlT7km62SFNOWl3T0rvNTmTx9kMFJxpbNJ7BXMgyxe32pf4R3kvVkxoRAVS/ADfLdXeXNcOmkXsNVbuc9Nau32VpYb8S6ct9hKHccmnTF7azw1iHYsgre4MJpDHaPQnB5aABhvzI+lhEkwzeI3hvFG24qpwYc/AGDHfgJMVKkoYtSXB6bCebVrqcZnNwH8dhed8rMwdWT5qKV3hfP2UYkU4ht5U1I05VMAr5IoRKzh5jOfSvx1z3AGzOseDvWFcI5LKMXc+Xcv8Tt6/dtzu7hJZq9TKu1pOW/hZcHG0gksXJRKe5tHOY8NOdYP4qJaKJX2Yt6i9/zOZH9SL8B0FaWRvANUIpVzELqm1qXqgwDDaRQiDvI6Hh2iBL1ClbBSGwZZYJt35vkAZuoowzMa38B7zsZKA2XotZxIE8TMN7j9/d+AnbYJGy1u/3nf0rp7TWcpWvIA3FrqGEZ/Lzg7P/droE7Y2aqjX3EIei3d2VmUkQdX6RZXKhll3rlLF6pTGQUFSs1HbgR6rgZyOHgvaBDQpWfod23bsZtag+EYf/5cbZmZ5HDwHhsYEQj4/X5xi1OL+Cx3yeChe0KSgH4LGTx7fONjMphwiG4AjpjEZFkkrPrjixLl34Rh/gDjGCKKzZnWOwAAAABJRU5ErkJggg=="/>
          <p:cNvSpPr>
            <a:spLocks noChangeAspect="1" noChangeArrowheads="1"/>
          </p:cNvSpPr>
          <p:nvPr/>
        </p:nvSpPr>
        <p:spPr bwMode="auto">
          <a:xfrm>
            <a:off x="1587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" name="Picture 2" descr="https://euc-powerpoint.officeapps.live.com/pods/GetClipboardImage.ashx?Id=67f03e07-ae81-4da9-a3fc-7f278a55f3fc&amp;DC=GEU3&amp;pkey=a5fa8aa3-0429-4e40-9cba-8919b7beeb90&amp;wdoverrides=GetClipboardImageEnabled: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14" y="304799"/>
            <a:ext cx="11135913" cy="62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867747" y="2118049"/>
            <a:ext cx="3470988" cy="17261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67747" y="3951516"/>
            <a:ext cx="3470988" cy="170594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491135" y="3951516"/>
            <a:ext cx="3470988" cy="170594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055428" y="3931299"/>
            <a:ext cx="3470988" cy="17261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055428" y="2118049"/>
            <a:ext cx="3470988" cy="17261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461587" y="2108722"/>
            <a:ext cx="3470988" cy="17261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365" y="2617236"/>
            <a:ext cx="853752" cy="85375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974" y="2462120"/>
            <a:ext cx="1156216" cy="115621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005" y="2453951"/>
            <a:ext cx="899834" cy="101703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32" y="4480330"/>
            <a:ext cx="859557" cy="55502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091" y="4374420"/>
            <a:ext cx="671980" cy="69515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368" y="4180114"/>
            <a:ext cx="918735" cy="96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5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261" y="505466"/>
            <a:ext cx="997589" cy="9975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244" y="624911"/>
            <a:ext cx="1284697" cy="12846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335" y="451864"/>
            <a:ext cx="1442861" cy="16307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547" y="4353332"/>
            <a:ext cx="1342308" cy="8667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244" y="4097999"/>
            <a:ext cx="1149265" cy="11888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828" y="4278530"/>
            <a:ext cx="1265745" cy="133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0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81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Baskerville Old Face</vt:lpstr>
      <vt:lpstr>Calibri</vt:lpstr>
      <vt:lpstr>Office Theme</vt:lpstr>
      <vt:lpstr>Revision</vt:lpstr>
      <vt:lpstr>Starter</vt:lpstr>
      <vt:lpstr>Free at Last</vt:lpstr>
      <vt:lpstr>PowerPoint Presentation</vt:lpstr>
      <vt:lpstr>PowerPoint Presentation</vt:lpstr>
      <vt:lpstr>Describe</vt:lpstr>
      <vt:lpstr>Reasons for Scottish migration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Clare Deighan</dc:creator>
  <cp:lastModifiedBy>Clare Deighan</cp:lastModifiedBy>
  <cp:revision>7</cp:revision>
  <cp:lastPrinted>2021-04-19T14:18:18Z</cp:lastPrinted>
  <dcterms:created xsi:type="dcterms:W3CDTF">2021-04-19T13:31:57Z</dcterms:created>
  <dcterms:modified xsi:type="dcterms:W3CDTF">2021-04-19T14:32:17Z</dcterms:modified>
</cp:coreProperties>
</file>