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media/audio1.wav" ContentType="audio/wav"/>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8" r:id="rId7"/>
    <p:sldId id="259" r:id="rId8"/>
    <p:sldId id="265" r:id="rId9"/>
    <p:sldId id="261" r:id="rId10"/>
    <p:sldId id="262" r:id="rId11"/>
    <p:sldId id="263" r:id="rId12"/>
    <p:sldId id="264" r:id="rId13"/>
    <p:sldId id="266" r:id="rId14"/>
    <p:sldId id="267" r:id="rId15"/>
    <p:sldId id="268" r:id="rId16"/>
    <p:sldId id="269" r:id="rId17"/>
    <p:sldId id="283" r:id="rId18"/>
    <p:sldId id="270" r:id="rId19"/>
    <p:sldId id="271" r:id="rId20"/>
    <p:sldId id="272" r:id="rId21"/>
    <p:sldId id="273" r:id="rId22"/>
    <p:sldId id="274" r:id="rId23"/>
    <p:sldId id="275" r:id="rId24"/>
    <p:sldId id="276" r:id="rId25"/>
    <p:sldId id="277" r:id="rId26"/>
    <p:sldId id="282"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EDC77-DCA0-4C62-A0CF-7861A1C9F625}" v="717" dt="2021-09-12T10:22:42.725"/>
    <p1510:client id="{E0BF4348-D52A-44B2-9511-E86EED570D56}" v="56" dt="2021-09-15T18:27:09.876"/>
    <p1510:client id="{E8CD5835-4930-4CD6-90E9-7CF947E13E6D}" v="5" dt="2021-09-13T09:23:26.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963" autoAdjust="0"/>
  </p:normalViewPr>
  <p:slideViewPr>
    <p:cSldViewPr snapToGrid="0">
      <p:cViewPr>
        <p:scale>
          <a:sx n="57" d="100"/>
          <a:sy n="57" d="100"/>
        </p:scale>
        <p:origin x="12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mith" userId="S::gw21smithryan@glow.sch.uk::e406419a-7d1a-4cf6-a866-fa6b61d1b080" providerId="AD" clId="Web-{E8CD5835-4930-4CD6-90E9-7CF947E13E6D}"/>
    <pc:docChg chg="modSld">
      <pc:chgData name="Mr Smith" userId="S::gw21smithryan@glow.sch.uk::e406419a-7d1a-4cf6-a866-fa6b61d1b080" providerId="AD" clId="Web-{E8CD5835-4930-4CD6-90E9-7CF947E13E6D}" dt="2021-09-13T09:23:26.780" v="4" actId="1076"/>
      <pc:docMkLst>
        <pc:docMk/>
      </pc:docMkLst>
      <pc:sldChg chg="modSp">
        <pc:chgData name="Mr Smith" userId="S::gw21smithryan@glow.sch.uk::e406419a-7d1a-4cf6-a866-fa6b61d1b080" providerId="AD" clId="Web-{E8CD5835-4930-4CD6-90E9-7CF947E13E6D}" dt="2021-09-13T09:22:41.621" v="0" actId="14100"/>
        <pc:sldMkLst>
          <pc:docMk/>
          <pc:sldMk cId="2824451831" sldId="263"/>
        </pc:sldMkLst>
        <pc:spChg chg="mod">
          <ac:chgData name="Mr Smith" userId="S::gw21smithryan@glow.sch.uk::e406419a-7d1a-4cf6-a866-fa6b61d1b080" providerId="AD" clId="Web-{E8CD5835-4930-4CD6-90E9-7CF947E13E6D}" dt="2021-09-13T09:22:41.621" v="0" actId="14100"/>
          <ac:spMkLst>
            <pc:docMk/>
            <pc:sldMk cId="2824451831" sldId="263"/>
            <ac:spMk id="3" creationId="{49E08828-A63C-4FB9-80A4-9CCD142B2F55}"/>
          </ac:spMkLst>
        </pc:spChg>
      </pc:sldChg>
      <pc:sldChg chg="modSp">
        <pc:chgData name="Mr Smith" userId="S::gw21smithryan@glow.sch.uk::e406419a-7d1a-4cf6-a866-fa6b61d1b080" providerId="AD" clId="Web-{E8CD5835-4930-4CD6-90E9-7CF947E13E6D}" dt="2021-09-13T09:23:26.780" v="4" actId="1076"/>
        <pc:sldMkLst>
          <pc:docMk/>
          <pc:sldMk cId="1093009606" sldId="266"/>
        </pc:sldMkLst>
        <pc:graphicFrameChg chg="mod modGraphic">
          <ac:chgData name="Mr Smith" userId="S::gw21smithryan@glow.sch.uk::e406419a-7d1a-4cf6-a866-fa6b61d1b080" providerId="AD" clId="Web-{E8CD5835-4930-4CD6-90E9-7CF947E13E6D}" dt="2021-09-13T09:23:26.780" v="4" actId="1076"/>
          <ac:graphicFrameMkLst>
            <pc:docMk/>
            <pc:sldMk cId="1093009606" sldId="266"/>
            <ac:graphicFrameMk id="5" creationId="{8C5D067E-401B-4E04-A0B2-40292B25F902}"/>
          </ac:graphicFrameMkLst>
        </pc:graphicFrameChg>
      </pc:sldChg>
    </pc:docChg>
  </pc:docChgLst>
  <pc:docChgLst>
    <pc:chgData name="Miss Russell" userId="S::gw08russelllynne@glow.sch.uk::0f97f8d3-6dc3-4b1a-85db-904f062fea0b" providerId="AD" clId="Web-{E0BF4348-D52A-44B2-9511-E86EED570D56}"/>
    <pc:docChg chg="modSld">
      <pc:chgData name="Miss Russell" userId="S::gw08russelllynne@glow.sch.uk::0f97f8d3-6dc3-4b1a-85db-904f062fea0b" providerId="AD" clId="Web-{E0BF4348-D52A-44B2-9511-E86EED570D56}" dt="2021-09-15T18:27:09.876" v="28"/>
      <pc:docMkLst>
        <pc:docMk/>
      </pc:docMkLst>
      <pc:sldChg chg="addSp modSp">
        <pc:chgData name="Miss Russell" userId="S::gw08russelllynne@glow.sch.uk::0f97f8d3-6dc3-4b1a-85db-904f062fea0b" providerId="AD" clId="Web-{E0BF4348-D52A-44B2-9511-E86EED570D56}" dt="2021-09-15T18:27:09.876" v="28"/>
        <pc:sldMkLst>
          <pc:docMk/>
          <pc:sldMk cId="397685273" sldId="256"/>
        </pc:sldMkLst>
        <pc:spChg chg="add mod">
          <ac:chgData name="Miss Russell" userId="S::gw08russelllynne@glow.sch.uk::0f97f8d3-6dc3-4b1a-85db-904f062fea0b" providerId="AD" clId="Web-{E0BF4348-D52A-44B2-9511-E86EED570D56}" dt="2021-09-15T18:27:09.876" v="28"/>
          <ac:spMkLst>
            <pc:docMk/>
            <pc:sldMk cId="397685273" sldId="256"/>
            <ac:spMk id="5" creationId="{764A309E-7192-4DE1-8940-AEFCE6E529F1}"/>
          </ac:spMkLst>
        </pc:spChg>
      </pc:sldChg>
    </pc:docChg>
  </pc:docChgLst>
  <pc:docChgLst>
    <pc:chgData name="Lynne Elizabeth Helen Russell" userId="0f97f8d3-6dc3-4b1a-85db-904f062fea0b" providerId="ADAL" clId="{495EDC77-DCA0-4C62-A0CF-7861A1C9F625}"/>
    <pc:docChg chg="undo custSel addSld delSld modSld">
      <pc:chgData name="Lynne Elizabeth Helen Russell" userId="0f97f8d3-6dc3-4b1a-85db-904f062fea0b" providerId="ADAL" clId="{495EDC77-DCA0-4C62-A0CF-7861A1C9F625}" dt="2021-09-12T10:22:42.723" v="8264" actId="14100"/>
      <pc:docMkLst>
        <pc:docMk/>
      </pc:docMkLst>
      <pc:sldChg chg="addSp modSp mod modAnim">
        <pc:chgData name="Lynne Elizabeth Helen Russell" userId="0f97f8d3-6dc3-4b1a-85db-904f062fea0b" providerId="ADAL" clId="{495EDC77-DCA0-4C62-A0CF-7861A1C9F625}" dt="2021-09-12T09:46:42.313" v="8143" actId="208"/>
        <pc:sldMkLst>
          <pc:docMk/>
          <pc:sldMk cId="397685273" sldId="256"/>
        </pc:sldMkLst>
        <pc:spChg chg="mod">
          <ac:chgData name="Lynne Elizabeth Helen Russell" userId="0f97f8d3-6dc3-4b1a-85db-904f062fea0b" providerId="ADAL" clId="{495EDC77-DCA0-4C62-A0CF-7861A1C9F625}" dt="2021-09-12T09:09:45.582" v="8089" actId="1076"/>
          <ac:spMkLst>
            <pc:docMk/>
            <pc:sldMk cId="397685273" sldId="256"/>
            <ac:spMk id="2" creationId="{F0085117-7057-4657-A05B-FFC55D06D84F}"/>
          </ac:spMkLst>
        </pc:spChg>
        <pc:spChg chg="mod">
          <ac:chgData name="Lynne Elizabeth Helen Russell" userId="0f97f8d3-6dc3-4b1a-85db-904f062fea0b" providerId="ADAL" clId="{495EDC77-DCA0-4C62-A0CF-7861A1C9F625}" dt="2021-09-12T09:46:36.206" v="8141" actId="14100"/>
          <ac:spMkLst>
            <pc:docMk/>
            <pc:sldMk cId="397685273" sldId="256"/>
            <ac:spMk id="3" creationId="{394196E9-F278-43D7-8404-0FD150CF3B94}"/>
          </ac:spMkLst>
        </pc:spChg>
        <pc:picChg chg="add mod">
          <ac:chgData name="Lynne Elizabeth Helen Russell" userId="0f97f8d3-6dc3-4b1a-85db-904f062fea0b" providerId="ADAL" clId="{495EDC77-DCA0-4C62-A0CF-7861A1C9F625}" dt="2021-09-12T09:46:42.313" v="8143" actId="208"/>
          <ac:picMkLst>
            <pc:docMk/>
            <pc:sldMk cId="397685273" sldId="256"/>
            <ac:picMk id="4" creationId="{2E195DE3-DA87-4265-AA35-8B4E7DA92F5E}"/>
          </ac:picMkLst>
        </pc:picChg>
      </pc:sldChg>
      <pc:sldChg chg="addSp delSp modSp mod setBg">
        <pc:chgData name="Lynne Elizabeth Helen Russell" userId="0f97f8d3-6dc3-4b1a-85db-904f062fea0b" providerId="ADAL" clId="{495EDC77-DCA0-4C62-A0CF-7861A1C9F625}" dt="2021-09-12T09:53:49.210" v="8172" actId="1076"/>
        <pc:sldMkLst>
          <pc:docMk/>
          <pc:sldMk cId="1950128322" sldId="257"/>
        </pc:sldMkLst>
        <pc:spChg chg="mod">
          <ac:chgData name="Lynne Elizabeth Helen Russell" userId="0f97f8d3-6dc3-4b1a-85db-904f062fea0b" providerId="ADAL" clId="{495EDC77-DCA0-4C62-A0CF-7861A1C9F625}" dt="2021-09-11T20:06:19.021" v="2736" actId="207"/>
          <ac:spMkLst>
            <pc:docMk/>
            <pc:sldMk cId="1950128322" sldId="257"/>
            <ac:spMk id="2" creationId="{F5A99025-D9C2-489D-81FE-7B28ECA72417}"/>
          </ac:spMkLst>
        </pc:spChg>
        <pc:spChg chg="mod">
          <ac:chgData name="Lynne Elizabeth Helen Russell" userId="0f97f8d3-6dc3-4b1a-85db-904f062fea0b" providerId="ADAL" clId="{495EDC77-DCA0-4C62-A0CF-7861A1C9F625}" dt="2021-09-12T09:53:42.480" v="8170" actId="27636"/>
          <ac:spMkLst>
            <pc:docMk/>
            <pc:sldMk cId="1950128322" sldId="257"/>
            <ac:spMk id="3" creationId="{BBB07BAE-1D7E-46A0-A5EA-F9ED78557872}"/>
          </ac:spMkLst>
        </pc:spChg>
        <pc:spChg chg="add mod">
          <ac:chgData name="Lynne Elizabeth Helen Russell" userId="0f97f8d3-6dc3-4b1a-85db-904f062fea0b" providerId="ADAL" clId="{495EDC77-DCA0-4C62-A0CF-7861A1C9F625}" dt="2021-09-12T09:47:32.761" v="8148" actId="1076"/>
          <ac:spMkLst>
            <pc:docMk/>
            <pc:sldMk cId="1950128322" sldId="257"/>
            <ac:spMk id="4" creationId="{FDB63EAC-7090-42E7-9057-FFC96F5A941A}"/>
          </ac:spMkLst>
        </pc:spChg>
        <pc:picChg chg="add del mod">
          <ac:chgData name="Lynne Elizabeth Helen Russell" userId="0f97f8d3-6dc3-4b1a-85db-904f062fea0b" providerId="ADAL" clId="{495EDC77-DCA0-4C62-A0CF-7861A1C9F625}" dt="2021-09-12T09:50:10.308" v="8165" actId="478"/>
          <ac:picMkLst>
            <pc:docMk/>
            <pc:sldMk cId="1950128322" sldId="257"/>
            <ac:picMk id="1026" creationId="{4D02BC37-A9CB-40E5-9DA7-69FAC84D825A}"/>
          </ac:picMkLst>
        </pc:picChg>
        <pc:picChg chg="add mod">
          <ac:chgData name="Lynne Elizabeth Helen Russell" userId="0f97f8d3-6dc3-4b1a-85db-904f062fea0b" providerId="ADAL" clId="{495EDC77-DCA0-4C62-A0CF-7861A1C9F625}" dt="2021-09-12T09:53:49.210" v="8172" actId="1076"/>
          <ac:picMkLst>
            <pc:docMk/>
            <pc:sldMk cId="1950128322" sldId="257"/>
            <ac:picMk id="1028" creationId="{6F0A5EAC-20A9-4343-9AFD-4706C3DBD6B5}"/>
          </ac:picMkLst>
        </pc:picChg>
      </pc:sldChg>
      <pc:sldChg chg="addSp modSp mod setBg">
        <pc:chgData name="Lynne Elizabeth Helen Russell" userId="0f97f8d3-6dc3-4b1a-85db-904f062fea0b" providerId="ADAL" clId="{495EDC77-DCA0-4C62-A0CF-7861A1C9F625}" dt="2021-09-12T10:18:51.587" v="8181" actId="27636"/>
        <pc:sldMkLst>
          <pc:docMk/>
          <pc:sldMk cId="3713833445" sldId="258"/>
        </pc:sldMkLst>
        <pc:spChg chg="mod">
          <ac:chgData name="Lynne Elizabeth Helen Russell" userId="0f97f8d3-6dc3-4b1a-85db-904f062fea0b" providerId="ADAL" clId="{495EDC77-DCA0-4C62-A0CF-7861A1C9F625}" dt="2021-09-11T20:06:24.121" v="2738" actId="207"/>
          <ac:spMkLst>
            <pc:docMk/>
            <pc:sldMk cId="3713833445" sldId="258"/>
            <ac:spMk id="2" creationId="{C1A2DA00-DE44-480A-998C-854496B9F6C9}"/>
          </ac:spMkLst>
        </pc:spChg>
        <pc:spChg chg="mod">
          <ac:chgData name="Lynne Elizabeth Helen Russell" userId="0f97f8d3-6dc3-4b1a-85db-904f062fea0b" providerId="ADAL" clId="{495EDC77-DCA0-4C62-A0CF-7861A1C9F625}" dt="2021-09-12T10:18:51.587" v="8181" actId="27636"/>
          <ac:spMkLst>
            <pc:docMk/>
            <pc:sldMk cId="3713833445" sldId="258"/>
            <ac:spMk id="3" creationId="{2F6D6B6D-B72C-4F79-8E41-B032B6EBF9AF}"/>
          </ac:spMkLst>
        </pc:spChg>
        <pc:spChg chg="add mod">
          <ac:chgData name="Lynne Elizabeth Helen Russell" userId="0f97f8d3-6dc3-4b1a-85db-904f062fea0b" providerId="ADAL" clId="{495EDC77-DCA0-4C62-A0CF-7861A1C9F625}" dt="2021-09-12T09:47:25.879" v="8146" actId="1076"/>
          <ac:spMkLst>
            <pc:docMk/>
            <pc:sldMk cId="3713833445" sldId="258"/>
            <ac:spMk id="4" creationId="{A9853A9A-CA19-4A52-BA32-B73E76E66311}"/>
          </ac:spMkLst>
        </pc:spChg>
        <pc:picChg chg="add mod">
          <ac:chgData name="Lynne Elizabeth Helen Russell" userId="0f97f8d3-6dc3-4b1a-85db-904f062fea0b" providerId="ADAL" clId="{495EDC77-DCA0-4C62-A0CF-7861A1C9F625}" dt="2021-09-12T10:18:46.926" v="8179" actId="1076"/>
          <ac:picMkLst>
            <pc:docMk/>
            <pc:sldMk cId="3713833445" sldId="258"/>
            <ac:picMk id="2050" creationId="{7B77724E-A544-406B-82BC-DF1E45373271}"/>
          </ac:picMkLst>
        </pc:picChg>
      </pc:sldChg>
      <pc:sldChg chg="addSp delSp modSp mod setBg">
        <pc:chgData name="Lynne Elizabeth Helen Russell" userId="0f97f8d3-6dc3-4b1a-85db-904f062fea0b" providerId="ADAL" clId="{495EDC77-DCA0-4C62-A0CF-7861A1C9F625}" dt="2021-09-12T10:22:42.723" v="8264" actId="14100"/>
        <pc:sldMkLst>
          <pc:docMk/>
          <pc:sldMk cId="3346389790" sldId="259"/>
        </pc:sldMkLst>
        <pc:spChg chg="mod">
          <ac:chgData name="Lynne Elizabeth Helen Russell" userId="0f97f8d3-6dc3-4b1a-85db-904f062fea0b" providerId="ADAL" clId="{495EDC77-DCA0-4C62-A0CF-7861A1C9F625}" dt="2021-09-11T20:06:29.518" v="2740" actId="207"/>
          <ac:spMkLst>
            <pc:docMk/>
            <pc:sldMk cId="3346389790" sldId="259"/>
            <ac:spMk id="2" creationId="{D407239E-6AA4-432D-9028-963CF8B0B26C}"/>
          </ac:spMkLst>
        </pc:spChg>
        <pc:spChg chg="mod">
          <ac:chgData name="Lynne Elizabeth Helen Russell" userId="0f97f8d3-6dc3-4b1a-85db-904f062fea0b" providerId="ADAL" clId="{495EDC77-DCA0-4C62-A0CF-7861A1C9F625}" dt="2021-09-12T10:20:42.473" v="8258" actId="14100"/>
          <ac:spMkLst>
            <pc:docMk/>
            <pc:sldMk cId="3346389790" sldId="259"/>
            <ac:spMk id="3" creationId="{714E85C6-8F87-47A4-8D0E-EB2F423C6F1E}"/>
          </ac:spMkLst>
        </pc:spChg>
        <pc:spChg chg="add mod">
          <ac:chgData name="Lynne Elizabeth Helen Russell" userId="0f97f8d3-6dc3-4b1a-85db-904f062fea0b" providerId="ADAL" clId="{495EDC77-DCA0-4C62-A0CF-7861A1C9F625}" dt="2021-09-12T09:47:16.143" v="8144" actId="1076"/>
          <ac:spMkLst>
            <pc:docMk/>
            <pc:sldMk cId="3346389790" sldId="259"/>
            <ac:spMk id="4" creationId="{5B9B0047-B715-4E4B-A50B-EA8F1CD6565F}"/>
          </ac:spMkLst>
        </pc:spChg>
        <pc:picChg chg="add del mod">
          <ac:chgData name="Lynne Elizabeth Helen Russell" userId="0f97f8d3-6dc3-4b1a-85db-904f062fea0b" providerId="ADAL" clId="{495EDC77-DCA0-4C62-A0CF-7861A1C9F625}" dt="2021-09-12T10:22:05.123" v="8261" actId="478"/>
          <ac:picMkLst>
            <pc:docMk/>
            <pc:sldMk cId="3346389790" sldId="259"/>
            <ac:picMk id="3074" creationId="{A5A2EA73-896E-40FA-B2E8-BB6A703A3499}"/>
          </ac:picMkLst>
        </pc:picChg>
        <pc:picChg chg="add mod">
          <ac:chgData name="Lynne Elizabeth Helen Russell" userId="0f97f8d3-6dc3-4b1a-85db-904f062fea0b" providerId="ADAL" clId="{495EDC77-DCA0-4C62-A0CF-7861A1C9F625}" dt="2021-09-12T10:22:42.723" v="8264" actId="14100"/>
          <ac:picMkLst>
            <pc:docMk/>
            <pc:sldMk cId="3346389790" sldId="259"/>
            <ac:picMk id="3076" creationId="{62C79C07-87A3-460B-9558-6FFCC25884F1}"/>
          </ac:picMkLst>
        </pc:picChg>
      </pc:sldChg>
      <pc:sldChg chg="addSp delSp modSp mod setBg">
        <pc:chgData name="Lynne Elizabeth Helen Russell" userId="0f97f8d3-6dc3-4b1a-85db-904f062fea0b" providerId="ADAL" clId="{495EDC77-DCA0-4C62-A0CF-7861A1C9F625}" dt="2021-09-12T08:53:48.430" v="8073" actId="1076"/>
        <pc:sldMkLst>
          <pc:docMk/>
          <pc:sldMk cId="1196338868" sldId="261"/>
        </pc:sldMkLst>
        <pc:spChg chg="mod">
          <ac:chgData name="Lynne Elizabeth Helen Russell" userId="0f97f8d3-6dc3-4b1a-85db-904f062fea0b" providerId="ADAL" clId="{495EDC77-DCA0-4C62-A0CF-7861A1C9F625}" dt="2021-09-12T08:51:53.622" v="8034" actId="1076"/>
          <ac:spMkLst>
            <pc:docMk/>
            <pc:sldMk cId="1196338868" sldId="261"/>
            <ac:spMk id="2" creationId="{E0D4B451-05C8-47E2-BB50-ECE5C7EA9A14}"/>
          </ac:spMkLst>
        </pc:spChg>
        <pc:spChg chg="mod">
          <ac:chgData name="Lynne Elizabeth Helen Russell" userId="0f97f8d3-6dc3-4b1a-85db-904f062fea0b" providerId="ADAL" clId="{495EDC77-DCA0-4C62-A0CF-7861A1C9F625}" dt="2021-09-12T08:52:31.425" v="8040" actId="1076"/>
          <ac:spMkLst>
            <pc:docMk/>
            <pc:sldMk cId="1196338868" sldId="261"/>
            <ac:spMk id="3" creationId="{1754602B-C1C4-496C-BCFB-3960466A8E6A}"/>
          </ac:spMkLst>
        </pc:spChg>
        <pc:spChg chg="add mod">
          <ac:chgData name="Lynne Elizabeth Helen Russell" userId="0f97f8d3-6dc3-4b1a-85db-904f062fea0b" providerId="ADAL" clId="{495EDC77-DCA0-4C62-A0CF-7861A1C9F625}" dt="2021-09-11T20:03:56.538" v="2699" actId="208"/>
          <ac:spMkLst>
            <pc:docMk/>
            <pc:sldMk cId="1196338868" sldId="261"/>
            <ac:spMk id="5" creationId="{E16182D2-8318-4253-842E-9BB8D15023AA}"/>
          </ac:spMkLst>
        </pc:spChg>
        <pc:spChg chg="add mod">
          <ac:chgData name="Lynne Elizabeth Helen Russell" userId="0f97f8d3-6dc3-4b1a-85db-904f062fea0b" providerId="ADAL" clId="{495EDC77-DCA0-4C62-A0CF-7861A1C9F625}" dt="2021-09-12T08:51:43.837" v="8031"/>
          <ac:spMkLst>
            <pc:docMk/>
            <pc:sldMk cId="1196338868" sldId="261"/>
            <ac:spMk id="6" creationId="{108F9CF9-D71B-D447-A627-786A8E42D4AF}"/>
          </ac:spMkLst>
        </pc:spChg>
        <pc:spChg chg="add mod">
          <ac:chgData name="Lynne Elizabeth Helen Russell" userId="0f97f8d3-6dc3-4b1a-85db-904f062fea0b" providerId="ADAL" clId="{495EDC77-DCA0-4C62-A0CF-7861A1C9F625}" dt="2021-09-12T08:53:48.430" v="8073" actId="1076"/>
          <ac:spMkLst>
            <pc:docMk/>
            <pc:sldMk cId="1196338868" sldId="261"/>
            <ac:spMk id="7" creationId="{CD0AAAC1-4B24-B840-A7DC-7FCAC4DF6E76}"/>
          </ac:spMkLst>
        </pc:spChg>
        <pc:spChg chg="add mod">
          <ac:chgData name="Lynne Elizabeth Helen Russell" userId="0f97f8d3-6dc3-4b1a-85db-904f062fea0b" providerId="ADAL" clId="{495EDC77-DCA0-4C62-A0CF-7861A1C9F625}" dt="2021-09-12T08:53:48.430" v="8073" actId="1076"/>
          <ac:spMkLst>
            <pc:docMk/>
            <pc:sldMk cId="1196338868" sldId="261"/>
            <ac:spMk id="8" creationId="{79656229-5655-154C-824E-A91304FC04BC}"/>
          </ac:spMkLst>
        </pc:spChg>
        <pc:spChg chg="add del mod">
          <ac:chgData name="Lynne Elizabeth Helen Russell" userId="0f97f8d3-6dc3-4b1a-85db-904f062fea0b" providerId="ADAL" clId="{495EDC77-DCA0-4C62-A0CF-7861A1C9F625}" dt="2021-09-12T08:52:27.643" v="8039" actId="478"/>
          <ac:spMkLst>
            <pc:docMk/>
            <pc:sldMk cId="1196338868" sldId="261"/>
            <ac:spMk id="9" creationId="{258B348E-AE18-0F48-96C1-F94385D3D715}"/>
          </ac:spMkLst>
        </pc:spChg>
        <pc:spChg chg="add del mod">
          <ac:chgData name="Lynne Elizabeth Helen Russell" userId="0f97f8d3-6dc3-4b1a-85db-904f062fea0b" providerId="ADAL" clId="{495EDC77-DCA0-4C62-A0CF-7861A1C9F625}" dt="2021-09-12T08:53:24.555" v="8069" actId="478"/>
          <ac:spMkLst>
            <pc:docMk/>
            <pc:sldMk cId="1196338868" sldId="261"/>
            <ac:spMk id="10" creationId="{DACE483B-4945-4D44-90DB-92E3882A6FD7}"/>
          </ac:spMkLst>
        </pc:spChg>
        <pc:spChg chg="add mod">
          <ac:chgData name="Lynne Elizabeth Helen Russell" userId="0f97f8d3-6dc3-4b1a-85db-904f062fea0b" providerId="ADAL" clId="{495EDC77-DCA0-4C62-A0CF-7861A1C9F625}" dt="2021-09-12T08:53:48.430" v="8073" actId="1076"/>
          <ac:spMkLst>
            <pc:docMk/>
            <pc:sldMk cId="1196338868" sldId="261"/>
            <ac:spMk id="11" creationId="{3DB62F7D-6902-47F3-83BE-BF9938FEB468}"/>
          </ac:spMkLst>
        </pc:spChg>
        <pc:spChg chg="add mod">
          <ac:chgData name="Lynne Elizabeth Helen Russell" userId="0f97f8d3-6dc3-4b1a-85db-904f062fea0b" providerId="ADAL" clId="{495EDC77-DCA0-4C62-A0CF-7861A1C9F625}" dt="2021-09-12T08:53:48.430" v="8073" actId="1076"/>
          <ac:spMkLst>
            <pc:docMk/>
            <pc:sldMk cId="1196338868" sldId="261"/>
            <ac:spMk id="12" creationId="{9269EE0D-D455-4992-8EFD-70457CFE5082}"/>
          </ac:spMkLst>
        </pc:spChg>
        <pc:graphicFrameChg chg="add del mod modGraphic">
          <ac:chgData name="Lynne Elizabeth Helen Russell" userId="0f97f8d3-6dc3-4b1a-85db-904f062fea0b" providerId="ADAL" clId="{495EDC77-DCA0-4C62-A0CF-7861A1C9F625}" dt="2021-09-12T08:51:48.650" v="8033" actId="478"/>
          <ac:graphicFrameMkLst>
            <pc:docMk/>
            <pc:sldMk cId="1196338868" sldId="261"/>
            <ac:graphicFrameMk id="4" creationId="{708D4AE9-0EDC-4F38-A479-95D5D03CFE91}"/>
          </ac:graphicFrameMkLst>
        </pc:graphicFrameChg>
      </pc:sldChg>
      <pc:sldChg chg="addSp modSp mod setBg">
        <pc:chgData name="Lynne Elizabeth Helen Russell" userId="0f97f8d3-6dc3-4b1a-85db-904f062fea0b" providerId="ADAL" clId="{495EDC77-DCA0-4C62-A0CF-7861A1C9F625}" dt="2021-09-12T07:34:32.771" v="6443"/>
        <pc:sldMkLst>
          <pc:docMk/>
          <pc:sldMk cId="1337850959" sldId="262"/>
        </pc:sldMkLst>
        <pc:spChg chg="mod">
          <ac:chgData name="Lynne Elizabeth Helen Russell" userId="0f97f8d3-6dc3-4b1a-85db-904f062fea0b" providerId="ADAL" clId="{495EDC77-DCA0-4C62-A0CF-7861A1C9F625}" dt="2021-09-11T20:04:09.124" v="2702"/>
          <ac:spMkLst>
            <pc:docMk/>
            <pc:sldMk cId="1337850959" sldId="262"/>
            <ac:spMk id="2" creationId="{004B064C-FC74-49A9-8203-8015E6A27385}"/>
          </ac:spMkLst>
        </pc:spChg>
        <pc:spChg chg="mod">
          <ac:chgData name="Lynne Elizabeth Helen Russell" userId="0f97f8d3-6dc3-4b1a-85db-904f062fea0b" providerId="ADAL" clId="{495EDC77-DCA0-4C62-A0CF-7861A1C9F625}" dt="2021-09-11T20:17:16.249" v="3306" actId="208"/>
          <ac:spMkLst>
            <pc:docMk/>
            <pc:sldMk cId="1337850959" sldId="262"/>
            <ac:spMk id="3" creationId="{145D664B-E3AC-49D5-B437-54C7E679013E}"/>
          </ac:spMkLst>
        </pc:spChg>
        <pc:spChg chg="add mod">
          <ac:chgData name="Lynne Elizabeth Helen Russell" userId="0f97f8d3-6dc3-4b1a-85db-904f062fea0b" providerId="ADAL" clId="{495EDC77-DCA0-4C62-A0CF-7861A1C9F625}" dt="2021-09-11T20:04:34.154" v="2709" actId="1076"/>
          <ac:spMkLst>
            <pc:docMk/>
            <pc:sldMk cId="1337850959" sldId="262"/>
            <ac:spMk id="5" creationId="{EB467C96-A56A-4C26-AE2A-20C042760560}"/>
          </ac:spMkLst>
        </pc:spChg>
        <pc:graphicFrameChg chg="add mod modGraphic">
          <ac:chgData name="Lynne Elizabeth Helen Russell" userId="0f97f8d3-6dc3-4b1a-85db-904f062fea0b" providerId="ADAL" clId="{495EDC77-DCA0-4C62-A0CF-7861A1C9F625}" dt="2021-09-12T07:34:32.771" v="6443"/>
          <ac:graphicFrameMkLst>
            <pc:docMk/>
            <pc:sldMk cId="1337850959" sldId="262"/>
            <ac:graphicFrameMk id="6" creationId="{D2412DE0-3250-4EA3-8583-6C693D4949F6}"/>
          </ac:graphicFrameMkLst>
        </pc:graphicFrameChg>
      </pc:sldChg>
      <pc:sldChg chg="addSp modSp mod setBg">
        <pc:chgData name="Lynne Elizabeth Helen Russell" userId="0f97f8d3-6dc3-4b1a-85db-904f062fea0b" providerId="ADAL" clId="{495EDC77-DCA0-4C62-A0CF-7861A1C9F625}" dt="2021-09-12T07:36:52.576" v="6454" actId="14734"/>
        <pc:sldMkLst>
          <pc:docMk/>
          <pc:sldMk cId="2824451831" sldId="263"/>
        </pc:sldMkLst>
        <pc:spChg chg="mod">
          <ac:chgData name="Lynne Elizabeth Helen Russell" userId="0f97f8d3-6dc3-4b1a-85db-904f062fea0b" providerId="ADAL" clId="{495EDC77-DCA0-4C62-A0CF-7861A1C9F625}" dt="2021-09-11T14:25:48.635" v="106" actId="208"/>
          <ac:spMkLst>
            <pc:docMk/>
            <pc:sldMk cId="2824451831" sldId="263"/>
            <ac:spMk id="2" creationId="{099719A8-E585-4B47-BAA8-E9692B4B1333}"/>
          </ac:spMkLst>
        </pc:spChg>
        <pc:spChg chg="mod">
          <ac:chgData name="Lynne Elizabeth Helen Russell" userId="0f97f8d3-6dc3-4b1a-85db-904f062fea0b" providerId="ADAL" clId="{495EDC77-DCA0-4C62-A0CF-7861A1C9F625}" dt="2021-09-11T20:17:29.281" v="3307" actId="208"/>
          <ac:spMkLst>
            <pc:docMk/>
            <pc:sldMk cId="2824451831" sldId="263"/>
            <ac:spMk id="3" creationId="{49E08828-A63C-4FB9-80A4-9CCD142B2F55}"/>
          </ac:spMkLst>
        </pc:spChg>
        <pc:spChg chg="add mod">
          <ac:chgData name="Lynne Elizabeth Helen Russell" userId="0f97f8d3-6dc3-4b1a-85db-904f062fea0b" providerId="ADAL" clId="{495EDC77-DCA0-4C62-A0CF-7861A1C9F625}" dt="2021-09-11T20:04:40.929" v="2710"/>
          <ac:spMkLst>
            <pc:docMk/>
            <pc:sldMk cId="2824451831" sldId="263"/>
            <ac:spMk id="4" creationId="{C255C6DC-256E-4A47-9094-C098158D3C3C}"/>
          </ac:spMkLst>
        </pc:spChg>
        <pc:graphicFrameChg chg="add mod modGraphic">
          <ac:chgData name="Lynne Elizabeth Helen Russell" userId="0f97f8d3-6dc3-4b1a-85db-904f062fea0b" providerId="ADAL" clId="{495EDC77-DCA0-4C62-A0CF-7861A1C9F625}" dt="2021-09-12T07:36:52.576" v="6454" actId="14734"/>
          <ac:graphicFrameMkLst>
            <pc:docMk/>
            <pc:sldMk cId="2824451831" sldId="263"/>
            <ac:graphicFrameMk id="5" creationId="{B2945C0D-94BD-4509-B557-3D7B25C99472}"/>
          </ac:graphicFrameMkLst>
        </pc:graphicFrameChg>
      </pc:sldChg>
      <pc:sldChg chg="addSp modSp mod setBg">
        <pc:chgData name="Lynne Elizabeth Helen Russell" userId="0f97f8d3-6dc3-4b1a-85db-904f062fea0b" providerId="ADAL" clId="{495EDC77-DCA0-4C62-A0CF-7861A1C9F625}" dt="2021-09-12T07:37:08.745" v="6460" actId="20577"/>
        <pc:sldMkLst>
          <pc:docMk/>
          <pc:sldMk cId="2636141594" sldId="264"/>
        </pc:sldMkLst>
        <pc:spChg chg="mod">
          <ac:chgData name="Lynne Elizabeth Helen Russell" userId="0f97f8d3-6dc3-4b1a-85db-904f062fea0b" providerId="ADAL" clId="{495EDC77-DCA0-4C62-A0CF-7861A1C9F625}" dt="2021-09-11T14:25:43.702" v="104" actId="207"/>
          <ac:spMkLst>
            <pc:docMk/>
            <pc:sldMk cId="2636141594" sldId="264"/>
            <ac:spMk id="2" creationId="{8016EFAB-3725-4D13-97D0-84DCE20523BC}"/>
          </ac:spMkLst>
        </pc:spChg>
        <pc:spChg chg="mod">
          <ac:chgData name="Lynne Elizabeth Helen Russell" userId="0f97f8d3-6dc3-4b1a-85db-904f062fea0b" providerId="ADAL" clId="{495EDC77-DCA0-4C62-A0CF-7861A1C9F625}" dt="2021-09-12T07:37:08.745" v="6460" actId="20577"/>
          <ac:spMkLst>
            <pc:docMk/>
            <pc:sldMk cId="2636141594" sldId="264"/>
            <ac:spMk id="3" creationId="{12F11255-BEB8-4A19-9FD4-A4935A925D6E}"/>
          </ac:spMkLst>
        </pc:spChg>
        <pc:spChg chg="add mod">
          <ac:chgData name="Lynne Elizabeth Helen Russell" userId="0f97f8d3-6dc3-4b1a-85db-904f062fea0b" providerId="ADAL" clId="{495EDC77-DCA0-4C62-A0CF-7861A1C9F625}" dt="2021-09-11T20:04:45.447" v="2711"/>
          <ac:spMkLst>
            <pc:docMk/>
            <pc:sldMk cId="2636141594" sldId="264"/>
            <ac:spMk id="4" creationId="{0BFABDBF-BA38-4981-9960-6653B776A5ED}"/>
          </ac:spMkLst>
        </pc:spChg>
        <pc:picChg chg="add mod">
          <ac:chgData name="Lynne Elizabeth Helen Russell" userId="0f97f8d3-6dc3-4b1a-85db-904f062fea0b" providerId="ADAL" clId="{495EDC77-DCA0-4C62-A0CF-7861A1C9F625}" dt="2021-09-11T20:25:39.230" v="3690" actId="1076"/>
          <ac:picMkLst>
            <pc:docMk/>
            <pc:sldMk cId="2636141594" sldId="264"/>
            <ac:picMk id="1026" creationId="{96A6C724-177C-4C9E-AC7E-8F76F7622BA9}"/>
          </ac:picMkLst>
        </pc:picChg>
      </pc:sldChg>
      <pc:sldChg chg="modSp mod setBg">
        <pc:chgData name="Lynne Elizabeth Helen Russell" userId="0f97f8d3-6dc3-4b1a-85db-904f062fea0b" providerId="ADAL" clId="{495EDC77-DCA0-4C62-A0CF-7861A1C9F625}" dt="2021-09-12T08:49:10.574" v="8029" actId="27636"/>
        <pc:sldMkLst>
          <pc:docMk/>
          <pc:sldMk cId="2423257539" sldId="265"/>
        </pc:sldMkLst>
        <pc:spChg chg="mod">
          <ac:chgData name="Lynne Elizabeth Helen Russell" userId="0f97f8d3-6dc3-4b1a-85db-904f062fea0b" providerId="ADAL" clId="{495EDC77-DCA0-4C62-A0CF-7861A1C9F625}" dt="2021-09-12T08:35:07.945" v="7786" actId="1076"/>
          <ac:spMkLst>
            <pc:docMk/>
            <pc:sldMk cId="2423257539" sldId="265"/>
            <ac:spMk id="2" creationId="{5A395B08-3677-42AB-B786-57A5DAACED4D}"/>
          </ac:spMkLst>
        </pc:spChg>
        <pc:spChg chg="mod">
          <ac:chgData name="Lynne Elizabeth Helen Russell" userId="0f97f8d3-6dc3-4b1a-85db-904f062fea0b" providerId="ADAL" clId="{495EDC77-DCA0-4C62-A0CF-7861A1C9F625}" dt="2021-09-12T08:49:10.574" v="8029" actId="27636"/>
          <ac:spMkLst>
            <pc:docMk/>
            <pc:sldMk cId="2423257539" sldId="265"/>
            <ac:spMk id="3" creationId="{C9329C46-A9C5-4199-807A-C625B4DC9743}"/>
          </ac:spMkLst>
        </pc:spChg>
        <pc:spChg chg="mod">
          <ac:chgData name="Lynne Elizabeth Helen Russell" userId="0f97f8d3-6dc3-4b1a-85db-904f062fea0b" providerId="ADAL" clId="{495EDC77-DCA0-4C62-A0CF-7861A1C9F625}" dt="2021-09-12T08:35:13.348" v="7787" actId="1076"/>
          <ac:spMkLst>
            <pc:docMk/>
            <pc:sldMk cId="2423257539" sldId="265"/>
            <ac:spMk id="4" creationId="{C8B53E06-5D16-4D29-A78D-EBBC6E45075E}"/>
          </ac:spMkLst>
        </pc:spChg>
      </pc:sldChg>
      <pc:sldChg chg="addSp modSp mod setBg">
        <pc:chgData name="Lynne Elizabeth Helen Russell" userId="0f97f8d3-6dc3-4b1a-85db-904f062fea0b" providerId="ADAL" clId="{495EDC77-DCA0-4C62-A0CF-7861A1C9F625}" dt="2021-09-11T20:33:29.145" v="3934" actId="208"/>
        <pc:sldMkLst>
          <pc:docMk/>
          <pc:sldMk cId="1093009606" sldId="266"/>
        </pc:sldMkLst>
        <pc:spChg chg="mod">
          <ac:chgData name="Lynne Elizabeth Helen Russell" userId="0f97f8d3-6dc3-4b1a-85db-904f062fea0b" providerId="ADAL" clId="{495EDC77-DCA0-4C62-A0CF-7861A1C9F625}" dt="2021-09-11T14:25:34.366" v="102" actId="207"/>
          <ac:spMkLst>
            <pc:docMk/>
            <pc:sldMk cId="1093009606" sldId="266"/>
            <ac:spMk id="2" creationId="{69C0A31B-BFA5-4F57-86CA-F9F86DEFF351}"/>
          </ac:spMkLst>
        </pc:spChg>
        <pc:spChg chg="mod">
          <ac:chgData name="Lynne Elizabeth Helen Russell" userId="0f97f8d3-6dc3-4b1a-85db-904f062fea0b" providerId="ADAL" clId="{495EDC77-DCA0-4C62-A0CF-7861A1C9F625}" dt="2021-09-11T20:33:29.145" v="3934" actId="208"/>
          <ac:spMkLst>
            <pc:docMk/>
            <pc:sldMk cId="1093009606" sldId="266"/>
            <ac:spMk id="3" creationId="{55FEED9C-0E79-4786-B6DE-C384091A8C56}"/>
          </ac:spMkLst>
        </pc:spChg>
        <pc:spChg chg="add mod">
          <ac:chgData name="Lynne Elizabeth Helen Russell" userId="0f97f8d3-6dc3-4b1a-85db-904f062fea0b" providerId="ADAL" clId="{495EDC77-DCA0-4C62-A0CF-7861A1C9F625}" dt="2021-09-11T20:04:49.309" v="2712"/>
          <ac:spMkLst>
            <pc:docMk/>
            <pc:sldMk cId="1093009606" sldId="266"/>
            <ac:spMk id="4" creationId="{9BCD44AC-6D6D-49B4-A60F-4C29923ADAAF}"/>
          </ac:spMkLst>
        </pc:spChg>
        <pc:graphicFrameChg chg="add mod modGraphic">
          <ac:chgData name="Lynne Elizabeth Helen Russell" userId="0f97f8d3-6dc3-4b1a-85db-904f062fea0b" providerId="ADAL" clId="{495EDC77-DCA0-4C62-A0CF-7861A1C9F625}" dt="2021-09-11T20:30:16.233" v="3758" actId="1076"/>
          <ac:graphicFrameMkLst>
            <pc:docMk/>
            <pc:sldMk cId="1093009606" sldId="266"/>
            <ac:graphicFrameMk id="5" creationId="{8C5D067E-401B-4E04-A0B2-40292B25F902}"/>
          </ac:graphicFrameMkLst>
        </pc:graphicFrameChg>
      </pc:sldChg>
      <pc:sldChg chg="addSp delSp modSp mod setBg modClrScheme chgLayout">
        <pc:chgData name="Lynne Elizabeth Helen Russell" userId="0f97f8d3-6dc3-4b1a-85db-904f062fea0b" providerId="ADAL" clId="{495EDC77-DCA0-4C62-A0CF-7861A1C9F625}" dt="2021-09-11T21:20:27.688" v="4291" actId="14100"/>
        <pc:sldMkLst>
          <pc:docMk/>
          <pc:sldMk cId="3689487333" sldId="267"/>
        </pc:sldMkLst>
        <pc:spChg chg="mod ord">
          <ac:chgData name="Lynne Elizabeth Helen Russell" userId="0f97f8d3-6dc3-4b1a-85db-904f062fea0b" providerId="ADAL" clId="{495EDC77-DCA0-4C62-A0CF-7861A1C9F625}" dt="2021-09-11T20:34:12.794" v="3937" actId="700"/>
          <ac:spMkLst>
            <pc:docMk/>
            <pc:sldMk cId="3689487333" sldId="267"/>
            <ac:spMk id="2" creationId="{C154A716-B724-455C-92EB-F32E5719A8EC}"/>
          </ac:spMkLst>
        </pc:spChg>
        <pc:spChg chg="mod ord">
          <ac:chgData name="Lynne Elizabeth Helen Russell" userId="0f97f8d3-6dc3-4b1a-85db-904f062fea0b" providerId="ADAL" clId="{495EDC77-DCA0-4C62-A0CF-7861A1C9F625}" dt="2021-09-11T20:46:43.891" v="4054" actId="27636"/>
          <ac:spMkLst>
            <pc:docMk/>
            <pc:sldMk cId="3689487333" sldId="267"/>
            <ac:spMk id="3" creationId="{09B8F5E7-666F-4E7A-BCDB-73C5734697FE}"/>
          </ac:spMkLst>
        </pc:spChg>
        <pc:spChg chg="add mod">
          <ac:chgData name="Lynne Elizabeth Helen Russell" userId="0f97f8d3-6dc3-4b1a-85db-904f062fea0b" providerId="ADAL" clId="{495EDC77-DCA0-4C62-A0CF-7861A1C9F625}" dt="2021-09-11T20:04:53.529" v="2713"/>
          <ac:spMkLst>
            <pc:docMk/>
            <pc:sldMk cId="3689487333" sldId="267"/>
            <ac:spMk id="4" creationId="{233CF9E7-CE16-41E9-91C9-D725B7D435D8}"/>
          </ac:spMkLst>
        </pc:spChg>
        <pc:spChg chg="add mod ord">
          <ac:chgData name="Lynne Elizabeth Helen Russell" userId="0f97f8d3-6dc3-4b1a-85db-904f062fea0b" providerId="ADAL" clId="{495EDC77-DCA0-4C62-A0CF-7861A1C9F625}" dt="2021-09-11T21:20:27.688" v="4291" actId="14100"/>
          <ac:spMkLst>
            <pc:docMk/>
            <pc:sldMk cId="3689487333" sldId="267"/>
            <ac:spMk id="5" creationId="{3ABB7A71-DC71-4773-B46C-AE90F7CF0C81}"/>
          </ac:spMkLst>
        </pc:spChg>
        <pc:spChg chg="add del mod ord">
          <ac:chgData name="Lynne Elizabeth Helen Russell" userId="0f97f8d3-6dc3-4b1a-85db-904f062fea0b" providerId="ADAL" clId="{495EDC77-DCA0-4C62-A0CF-7861A1C9F625}" dt="2021-09-11T20:34:29.410" v="3942" actId="478"/>
          <ac:spMkLst>
            <pc:docMk/>
            <pc:sldMk cId="3689487333" sldId="267"/>
            <ac:spMk id="6" creationId="{F97FA369-FEB4-4A47-8607-C4F68A502559}"/>
          </ac:spMkLst>
        </pc:spChg>
        <pc:spChg chg="add del mod ord">
          <ac:chgData name="Lynne Elizabeth Helen Russell" userId="0f97f8d3-6dc3-4b1a-85db-904f062fea0b" providerId="ADAL" clId="{495EDC77-DCA0-4C62-A0CF-7861A1C9F625}" dt="2021-09-11T20:37:28.768" v="3996" actId="478"/>
          <ac:spMkLst>
            <pc:docMk/>
            <pc:sldMk cId="3689487333" sldId="267"/>
            <ac:spMk id="7" creationId="{C27F924B-AC61-41CD-A260-E609467063D5}"/>
          </ac:spMkLst>
        </pc:spChg>
        <pc:spChg chg="add del mod">
          <ac:chgData name="Lynne Elizabeth Helen Russell" userId="0f97f8d3-6dc3-4b1a-85db-904f062fea0b" providerId="ADAL" clId="{495EDC77-DCA0-4C62-A0CF-7861A1C9F625}" dt="2021-09-11T20:36:31.152" v="3965" actId="478"/>
          <ac:spMkLst>
            <pc:docMk/>
            <pc:sldMk cId="3689487333" sldId="267"/>
            <ac:spMk id="8" creationId="{0DEB5D87-7608-48F0-B98C-64A753E5EC6B}"/>
          </ac:spMkLst>
        </pc:spChg>
        <pc:spChg chg="add del mod">
          <ac:chgData name="Lynne Elizabeth Helen Russell" userId="0f97f8d3-6dc3-4b1a-85db-904f062fea0b" providerId="ADAL" clId="{495EDC77-DCA0-4C62-A0CF-7861A1C9F625}" dt="2021-09-11T20:37:30.830" v="3997" actId="478"/>
          <ac:spMkLst>
            <pc:docMk/>
            <pc:sldMk cId="3689487333" sldId="267"/>
            <ac:spMk id="9" creationId="{BF8DDD8B-22F9-42F6-91C6-913DE06A482D}"/>
          </ac:spMkLst>
        </pc:spChg>
        <pc:spChg chg="add del mod">
          <ac:chgData name="Lynne Elizabeth Helen Russell" userId="0f97f8d3-6dc3-4b1a-85db-904f062fea0b" providerId="ADAL" clId="{495EDC77-DCA0-4C62-A0CF-7861A1C9F625}" dt="2021-09-11T20:37:35.145" v="4001" actId="478"/>
          <ac:spMkLst>
            <pc:docMk/>
            <pc:sldMk cId="3689487333" sldId="267"/>
            <ac:spMk id="10" creationId="{1CAACBCF-7EED-4477-A4AD-F30D2581F5A8}"/>
          </ac:spMkLst>
        </pc:spChg>
        <pc:spChg chg="add del mod">
          <ac:chgData name="Lynne Elizabeth Helen Russell" userId="0f97f8d3-6dc3-4b1a-85db-904f062fea0b" providerId="ADAL" clId="{495EDC77-DCA0-4C62-A0CF-7861A1C9F625}" dt="2021-09-11T20:37:32.787" v="3999" actId="478"/>
          <ac:spMkLst>
            <pc:docMk/>
            <pc:sldMk cId="3689487333" sldId="267"/>
            <ac:spMk id="12" creationId="{F49B460C-03B5-4DB9-9803-BFD2B5CD877A}"/>
          </ac:spMkLst>
        </pc:spChg>
        <pc:spChg chg="add mod">
          <ac:chgData name="Lynne Elizabeth Helen Russell" userId="0f97f8d3-6dc3-4b1a-85db-904f062fea0b" providerId="ADAL" clId="{495EDC77-DCA0-4C62-A0CF-7861A1C9F625}" dt="2021-09-11T20:47:40.320" v="4077"/>
          <ac:spMkLst>
            <pc:docMk/>
            <pc:sldMk cId="3689487333" sldId="267"/>
            <ac:spMk id="13" creationId="{55C8DAD7-5965-442B-AD30-BC5934FDD744}"/>
          </ac:spMkLst>
        </pc:spChg>
        <pc:spChg chg="add mod">
          <ac:chgData name="Lynne Elizabeth Helen Russell" userId="0f97f8d3-6dc3-4b1a-85db-904f062fea0b" providerId="ADAL" clId="{495EDC77-DCA0-4C62-A0CF-7861A1C9F625}" dt="2021-09-11T20:47:36.347" v="4073" actId="403"/>
          <ac:spMkLst>
            <pc:docMk/>
            <pc:sldMk cId="3689487333" sldId="267"/>
            <ac:spMk id="14" creationId="{E6A8301E-188D-45F5-8F24-BEE1C0352F6E}"/>
          </ac:spMkLst>
        </pc:spChg>
        <pc:spChg chg="add mod">
          <ac:chgData name="Lynne Elizabeth Helen Russell" userId="0f97f8d3-6dc3-4b1a-85db-904f062fea0b" providerId="ADAL" clId="{495EDC77-DCA0-4C62-A0CF-7861A1C9F625}" dt="2021-09-11T20:38:41.620" v="4024" actId="115"/>
          <ac:spMkLst>
            <pc:docMk/>
            <pc:sldMk cId="3689487333" sldId="267"/>
            <ac:spMk id="15" creationId="{690A790E-4477-43EC-9FC2-76DA7467B8AD}"/>
          </ac:spMkLst>
        </pc:spChg>
        <pc:spChg chg="add mod">
          <ac:chgData name="Lynne Elizabeth Helen Russell" userId="0f97f8d3-6dc3-4b1a-85db-904f062fea0b" providerId="ADAL" clId="{495EDC77-DCA0-4C62-A0CF-7861A1C9F625}" dt="2021-09-11T20:38:41.620" v="4024" actId="115"/>
          <ac:spMkLst>
            <pc:docMk/>
            <pc:sldMk cId="3689487333" sldId="267"/>
            <ac:spMk id="16" creationId="{9FF0B1E9-ABFB-4C43-B801-4C42BE38D2D3}"/>
          </ac:spMkLst>
        </pc:spChg>
        <pc:spChg chg="add mod">
          <ac:chgData name="Lynne Elizabeth Helen Russell" userId="0f97f8d3-6dc3-4b1a-85db-904f062fea0b" providerId="ADAL" clId="{495EDC77-DCA0-4C62-A0CF-7861A1C9F625}" dt="2021-09-11T20:38:41.620" v="4024" actId="115"/>
          <ac:spMkLst>
            <pc:docMk/>
            <pc:sldMk cId="3689487333" sldId="267"/>
            <ac:spMk id="17" creationId="{B650A421-C8EC-4CED-9CE2-64FB3AB6D346}"/>
          </ac:spMkLst>
        </pc:spChg>
      </pc:sldChg>
      <pc:sldChg chg="addSp modSp mod setBg">
        <pc:chgData name="Lynne Elizabeth Helen Russell" userId="0f97f8d3-6dc3-4b1a-85db-904f062fea0b" providerId="ADAL" clId="{495EDC77-DCA0-4C62-A0CF-7861A1C9F625}" dt="2021-09-11T21:26:31.811" v="4486" actId="14100"/>
        <pc:sldMkLst>
          <pc:docMk/>
          <pc:sldMk cId="630639687" sldId="268"/>
        </pc:sldMkLst>
        <pc:spChg chg="mod">
          <ac:chgData name="Lynne Elizabeth Helen Russell" userId="0f97f8d3-6dc3-4b1a-85db-904f062fea0b" providerId="ADAL" clId="{495EDC77-DCA0-4C62-A0CF-7861A1C9F625}" dt="2021-09-11T14:25:23.591" v="98" actId="207"/>
          <ac:spMkLst>
            <pc:docMk/>
            <pc:sldMk cId="630639687" sldId="268"/>
            <ac:spMk id="2" creationId="{A5E237AD-8D34-41D9-A2C7-6670C55287FB}"/>
          </ac:spMkLst>
        </pc:spChg>
        <pc:spChg chg="mod">
          <ac:chgData name="Lynne Elizabeth Helen Russell" userId="0f97f8d3-6dc3-4b1a-85db-904f062fea0b" providerId="ADAL" clId="{495EDC77-DCA0-4C62-A0CF-7861A1C9F625}" dt="2021-09-11T21:26:31.811" v="4486" actId="14100"/>
          <ac:spMkLst>
            <pc:docMk/>
            <pc:sldMk cId="630639687" sldId="268"/>
            <ac:spMk id="3" creationId="{9D4A64CA-DF29-4A4A-992E-7941AE815F02}"/>
          </ac:spMkLst>
        </pc:spChg>
        <pc:spChg chg="add mod">
          <ac:chgData name="Lynne Elizabeth Helen Russell" userId="0f97f8d3-6dc3-4b1a-85db-904f062fea0b" providerId="ADAL" clId="{495EDC77-DCA0-4C62-A0CF-7861A1C9F625}" dt="2021-09-11T20:04:57.812" v="2714"/>
          <ac:spMkLst>
            <pc:docMk/>
            <pc:sldMk cId="630639687" sldId="268"/>
            <ac:spMk id="4" creationId="{A2A4D21B-D067-412D-942D-4EDA79CA4F26}"/>
          </ac:spMkLst>
        </pc:spChg>
        <pc:picChg chg="add mod">
          <ac:chgData name="Lynne Elizabeth Helen Russell" userId="0f97f8d3-6dc3-4b1a-85db-904f062fea0b" providerId="ADAL" clId="{495EDC77-DCA0-4C62-A0CF-7861A1C9F625}" dt="2021-09-11T21:26:28.062" v="4485" actId="14100"/>
          <ac:picMkLst>
            <pc:docMk/>
            <pc:sldMk cId="630639687" sldId="268"/>
            <ac:picMk id="2050" creationId="{3FFB861D-4EBD-4077-97E1-851453934557}"/>
          </ac:picMkLst>
        </pc:picChg>
      </pc:sldChg>
      <pc:sldChg chg="addSp modSp mod setBg">
        <pc:chgData name="Lynne Elizabeth Helen Russell" userId="0f97f8d3-6dc3-4b1a-85db-904f062fea0b" providerId="ADAL" clId="{495EDC77-DCA0-4C62-A0CF-7861A1C9F625}" dt="2021-09-12T07:41:16.500" v="6464" actId="1076"/>
        <pc:sldMkLst>
          <pc:docMk/>
          <pc:sldMk cId="1346276425" sldId="269"/>
        </pc:sldMkLst>
        <pc:spChg chg="mod">
          <ac:chgData name="Lynne Elizabeth Helen Russell" userId="0f97f8d3-6dc3-4b1a-85db-904f062fea0b" providerId="ADAL" clId="{495EDC77-DCA0-4C62-A0CF-7861A1C9F625}" dt="2021-09-11T14:25:18.108" v="96" actId="208"/>
          <ac:spMkLst>
            <pc:docMk/>
            <pc:sldMk cId="1346276425" sldId="269"/>
            <ac:spMk id="2" creationId="{EA433273-E776-4504-9B87-327B415E1C4C}"/>
          </ac:spMkLst>
        </pc:spChg>
        <pc:spChg chg="mod">
          <ac:chgData name="Lynne Elizabeth Helen Russell" userId="0f97f8d3-6dc3-4b1a-85db-904f062fea0b" providerId="ADAL" clId="{495EDC77-DCA0-4C62-A0CF-7861A1C9F625}" dt="2021-09-11T21:30:11.491" v="4693" actId="207"/>
          <ac:spMkLst>
            <pc:docMk/>
            <pc:sldMk cId="1346276425" sldId="269"/>
            <ac:spMk id="3" creationId="{BA4CBF5F-FCD4-4508-BEB2-524F1838EB42}"/>
          </ac:spMkLst>
        </pc:spChg>
        <pc:spChg chg="add mod">
          <ac:chgData name="Lynne Elizabeth Helen Russell" userId="0f97f8d3-6dc3-4b1a-85db-904f062fea0b" providerId="ADAL" clId="{495EDC77-DCA0-4C62-A0CF-7861A1C9F625}" dt="2021-09-11T20:05:01.055" v="2715"/>
          <ac:spMkLst>
            <pc:docMk/>
            <pc:sldMk cId="1346276425" sldId="269"/>
            <ac:spMk id="4" creationId="{69DA3D26-16C8-4199-B87F-6DBE31FD9C2A}"/>
          </ac:spMkLst>
        </pc:spChg>
        <pc:spChg chg="add mod">
          <ac:chgData name="Lynne Elizabeth Helen Russell" userId="0f97f8d3-6dc3-4b1a-85db-904f062fea0b" providerId="ADAL" clId="{495EDC77-DCA0-4C62-A0CF-7861A1C9F625}" dt="2021-09-11T21:28:58.343" v="4679" actId="13822"/>
          <ac:spMkLst>
            <pc:docMk/>
            <pc:sldMk cId="1346276425" sldId="269"/>
            <ac:spMk id="5" creationId="{AC9EBCFD-FFA3-4454-9574-FCDD3D923E7F}"/>
          </ac:spMkLst>
        </pc:spChg>
        <pc:cxnChg chg="add">
          <ac:chgData name="Lynne Elizabeth Helen Russell" userId="0f97f8d3-6dc3-4b1a-85db-904f062fea0b" providerId="ADAL" clId="{495EDC77-DCA0-4C62-A0CF-7861A1C9F625}" dt="2021-09-11T21:29:08.622" v="4680" actId="11529"/>
          <ac:cxnSpMkLst>
            <pc:docMk/>
            <pc:sldMk cId="1346276425" sldId="269"/>
            <ac:cxnSpMk id="7" creationId="{8CC310EC-959B-47BC-B34A-F50DFFBF0B64}"/>
          </ac:cxnSpMkLst>
        </pc:cxnChg>
        <pc:cxnChg chg="add">
          <ac:chgData name="Lynne Elizabeth Helen Russell" userId="0f97f8d3-6dc3-4b1a-85db-904f062fea0b" providerId="ADAL" clId="{495EDC77-DCA0-4C62-A0CF-7861A1C9F625}" dt="2021-09-11T21:29:16.704" v="4681" actId="11529"/>
          <ac:cxnSpMkLst>
            <pc:docMk/>
            <pc:sldMk cId="1346276425" sldId="269"/>
            <ac:cxnSpMk id="9" creationId="{1A4CC3B3-8261-4A2C-9B93-C3C7DC121981}"/>
          </ac:cxnSpMkLst>
        </pc:cxnChg>
        <pc:cxnChg chg="add mod">
          <ac:chgData name="Lynne Elizabeth Helen Russell" userId="0f97f8d3-6dc3-4b1a-85db-904f062fea0b" providerId="ADAL" clId="{495EDC77-DCA0-4C62-A0CF-7861A1C9F625}" dt="2021-09-12T07:41:02.757" v="6463" actId="1076"/>
          <ac:cxnSpMkLst>
            <pc:docMk/>
            <pc:sldMk cId="1346276425" sldId="269"/>
            <ac:cxnSpMk id="11" creationId="{AB094067-160A-417E-95B6-892EC131AAC5}"/>
          </ac:cxnSpMkLst>
        </pc:cxnChg>
        <pc:cxnChg chg="add mod">
          <ac:chgData name="Lynne Elizabeth Helen Russell" userId="0f97f8d3-6dc3-4b1a-85db-904f062fea0b" providerId="ADAL" clId="{495EDC77-DCA0-4C62-A0CF-7861A1C9F625}" dt="2021-09-12T07:41:16.500" v="6464" actId="1076"/>
          <ac:cxnSpMkLst>
            <pc:docMk/>
            <pc:sldMk cId="1346276425" sldId="269"/>
            <ac:cxnSpMk id="13" creationId="{C3975FE6-8EF4-4A21-916F-EA4B05B74D52}"/>
          </ac:cxnSpMkLst>
        </pc:cxnChg>
      </pc:sldChg>
      <pc:sldChg chg="addSp modSp mod setBg">
        <pc:chgData name="Lynne Elizabeth Helen Russell" userId="0f97f8d3-6dc3-4b1a-85db-904f062fea0b" providerId="ADAL" clId="{495EDC77-DCA0-4C62-A0CF-7861A1C9F625}" dt="2021-09-12T07:42:15.234" v="6466"/>
        <pc:sldMkLst>
          <pc:docMk/>
          <pc:sldMk cId="2194132304" sldId="270"/>
        </pc:sldMkLst>
        <pc:spChg chg="mod">
          <ac:chgData name="Lynne Elizabeth Helen Russell" userId="0f97f8d3-6dc3-4b1a-85db-904f062fea0b" providerId="ADAL" clId="{495EDC77-DCA0-4C62-A0CF-7861A1C9F625}" dt="2021-09-11T14:25:07.267" v="94" actId="208"/>
          <ac:spMkLst>
            <pc:docMk/>
            <pc:sldMk cId="2194132304" sldId="270"/>
            <ac:spMk id="2" creationId="{2E96AE21-0DCD-4446-9133-E9F3213EAF61}"/>
          </ac:spMkLst>
        </pc:spChg>
        <pc:spChg chg="mod">
          <ac:chgData name="Lynne Elizabeth Helen Russell" userId="0f97f8d3-6dc3-4b1a-85db-904f062fea0b" providerId="ADAL" clId="{495EDC77-DCA0-4C62-A0CF-7861A1C9F625}" dt="2021-09-11T21:31:09.718" v="4746" actId="113"/>
          <ac:spMkLst>
            <pc:docMk/>
            <pc:sldMk cId="2194132304" sldId="270"/>
            <ac:spMk id="3" creationId="{9D40D900-D194-4F58-8A66-860C64B8A2C5}"/>
          </ac:spMkLst>
        </pc:spChg>
        <pc:spChg chg="add mod">
          <ac:chgData name="Lynne Elizabeth Helen Russell" userId="0f97f8d3-6dc3-4b1a-85db-904f062fea0b" providerId="ADAL" clId="{495EDC77-DCA0-4C62-A0CF-7861A1C9F625}" dt="2021-09-11T20:05:03.807" v="2716"/>
          <ac:spMkLst>
            <pc:docMk/>
            <pc:sldMk cId="2194132304" sldId="270"/>
            <ac:spMk id="4" creationId="{C124326F-5769-4E88-A504-DDE9DFA4FAC4}"/>
          </ac:spMkLst>
        </pc:spChg>
        <pc:graphicFrameChg chg="add mod modGraphic">
          <ac:chgData name="Lynne Elizabeth Helen Russell" userId="0f97f8d3-6dc3-4b1a-85db-904f062fea0b" providerId="ADAL" clId="{495EDC77-DCA0-4C62-A0CF-7861A1C9F625}" dt="2021-09-12T07:42:15.234" v="6466"/>
          <ac:graphicFrameMkLst>
            <pc:docMk/>
            <pc:sldMk cId="2194132304" sldId="270"/>
            <ac:graphicFrameMk id="5" creationId="{627D4BF3-56F2-4E96-ABDE-5551987B642E}"/>
          </ac:graphicFrameMkLst>
        </pc:graphicFrameChg>
      </pc:sldChg>
      <pc:sldChg chg="addSp modSp mod setBg">
        <pc:chgData name="Lynne Elizabeth Helen Russell" userId="0f97f8d3-6dc3-4b1a-85db-904f062fea0b" providerId="ADAL" clId="{495EDC77-DCA0-4C62-A0CF-7861A1C9F625}" dt="2021-09-12T07:42:31.521" v="6468"/>
        <pc:sldMkLst>
          <pc:docMk/>
          <pc:sldMk cId="463127311" sldId="271"/>
        </pc:sldMkLst>
        <pc:spChg chg="mod">
          <ac:chgData name="Lynne Elizabeth Helen Russell" userId="0f97f8d3-6dc3-4b1a-85db-904f062fea0b" providerId="ADAL" clId="{495EDC77-DCA0-4C62-A0CF-7861A1C9F625}" dt="2021-09-11T14:25:00.120" v="92" actId="208"/>
          <ac:spMkLst>
            <pc:docMk/>
            <pc:sldMk cId="463127311" sldId="271"/>
            <ac:spMk id="2" creationId="{B5C39304-87ED-47C1-BBEC-AD11733D349E}"/>
          </ac:spMkLst>
        </pc:spChg>
        <pc:spChg chg="mod">
          <ac:chgData name="Lynne Elizabeth Helen Russell" userId="0f97f8d3-6dc3-4b1a-85db-904f062fea0b" providerId="ADAL" clId="{495EDC77-DCA0-4C62-A0CF-7861A1C9F625}" dt="2021-09-11T21:34:11.247" v="4890" actId="20577"/>
          <ac:spMkLst>
            <pc:docMk/>
            <pc:sldMk cId="463127311" sldId="271"/>
            <ac:spMk id="3" creationId="{E649CA0F-7C7C-457C-BFC4-BB7E5B581449}"/>
          </ac:spMkLst>
        </pc:spChg>
        <pc:spChg chg="add mod">
          <ac:chgData name="Lynne Elizabeth Helen Russell" userId="0f97f8d3-6dc3-4b1a-85db-904f062fea0b" providerId="ADAL" clId="{495EDC77-DCA0-4C62-A0CF-7861A1C9F625}" dt="2021-09-11T20:05:07.916" v="2718" actId="1036"/>
          <ac:spMkLst>
            <pc:docMk/>
            <pc:sldMk cId="463127311" sldId="271"/>
            <ac:spMk id="4" creationId="{405114F6-A0C2-41BC-B13A-5E88B2197CEE}"/>
          </ac:spMkLst>
        </pc:spChg>
        <pc:graphicFrameChg chg="add mod modGraphic">
          <ac:chgData name="Lynne Elizabeth Helen Russell" userId="0f97f8d3-6dc3-4b1a-85db-904f062fea0b" providerId="ADAL" clId="{495EDC77-DCA0-4C62-A0CF-7861A1C9F625}" dt="2021-09-12T07:42:31.521" v="6468"/>
          <ac:graphicFrameMkLst>
            <pc:docMk/>
            <pc:sldMk cId="463127311" sldId="271"/>
            <ac:graphicFrameMk id="5" creationId="{4D24FB4B-CDA1-4D00-A9DD-0C7A13C809E5}"/>
          </ac:graphicFrameMkLst>
        </pc:graphicFrameChg>
      </pc:sldChg>
      <pc:sldChg chg="addSp modSp mod setBg">
        <pc:chgData name="Lynne Elizabeth Helen Russell" userId="0f97f8d3-6dc3-4b1a-85db-904f062fea0b" providerId="ADAL" clId="{495EDC77-DCA0-4C62-A0CF-7861A1C9F625}" dt="2021-09-12T07:52:28.075" v="6721" actId="403"/>
        <pc:sldMkLst>
          <pc:docMk/>
          <pc:sldMk cId="2206954529" sldId="272"/>
        </pc:sldMkLst>
        <pc:spChg chg="mod">
          <ac:chgData name="Lynne Elizabeth Helen Russell" userId="0f97f8d3-6dc3-4b1a-85db-904f062fea0b" providerId="ADAL" clId="{495EDC77-DCA0-4C62-A0CF-7861A1C9F625}" dt="2021-09-11T14:24:52.549" v="90" actId="208"/>
          <ac:spMkLst>
            <pc:docMk/>
            <pc:sldMk cId="2206954529" sldId="272"/>
            <ac:spMk id="2" creationId="{73A876C9-86F8-4862-94AE-C99E9152C5DC}"/>
          </ac:spMkLst>
        </pc:spChg>
        <pc:spChg chg="mod">
          <ac:chgData name="Lynne Elizabeth Helen Russell" userId="0f97f8d3-6dc3-4b1a-85db-904f062fea0b" providerId="ADAL" clId="{495EDC77-DCA0-4C62-A0CF-7861A1C9F625}" dt="2021-09-11T21:35:15.672" v="4943" actId="5793"/>
          <ac:spMkLst>
            <pc:docMk/>
            <pc:sldMk cId="2206954529" sldId="272"/>
            <ac:spMk id="3" creationId="{20275DA0-7955-4093-A513-57FDE4CB3848}"/>
          </ac:spMkLst>
        </pc:spChg>
        <pc:spChg chg="add mod">
          <ac:chgData name="Lynne Elizabeth Helen Russell" userId="0f97f8d3-6dc3-4b1a-85db-904f062fea0b" providerId="ADAL" clId="{495EDC77-DCA0-4C62-A0CF-7861A1C9F625}" dt="2021-09-11T20:05:23.322" v="2719"/>
          <ac:spMkLst>
            <pc:docMk/>
            <pc:sldMk cId="2206954529" sldId="272"/>
            <ac:spMk id="4" creationId="{5121A096-C56F-48E6-8005-496F8F489B08}"/>
          </ac:spMkLst>
        </pc:spChg>
        <pc:graphicFrameChg chg="add mod modGraphic">
          <ac:chgData name="Lynne Elizabeth Helen Russell" userId="0f97f8d3-6dc3-4b1a-85db-904f062fea0b" providerId="ADAL" clId="{495EDC77-DCA0-4C62-A0CF-7861A1C9F625}" dt="2021-09-12T07:52:28.075" v="6721" actId="403"/>
          <ac:graphicFrameMkLst>
            <pc:docMk/>
            <pc:sldMk cId="2206954529" sldId="272"/>
            <ac:graphicFrameMk id="5" creationId="{1E840905-4D32-462C-AC10-6D0A3C109829}"/>
          </ac:graphicFrameMkLst>
        </pc:graphicFrameChg>
      </pc:sldChg>
      <pc:sldChg chg="addSp modSp mod setBg">
        <pc:chgData name="Lynne Elizabeth Helen Russell" userId="0f97f8d3-6dc3-4b1a-85db-904f062fea0b" providerId="ADAL" clId="{495EDC77-DCA0-4C62-A0CF-7861A1C9F625}" dt="2021-09-12T07:52:48.811" v="6737" actId="27636"/>
        <pc:sldMkLst>
          <pc:docMk/>
          <pc:sldMk cId="282164244" sldId="273"/>
        </pc:sldMkLst>
        <pc:spChg chg="mod">
          <ac:chgData name="Lynne Elizabeth Helen Russell" userId="0f97f8d3-6dc3-4b1a-85db-904f062fea0b" providerId="ADAL" clId="{495EDC77-DCA0-4C62-A0CF-7861A1C9F625}" dt="2021-09-11T14:24:44.377" v="88" actId="208"/>
          <ac:spMkLst>
            <pc:docMk/>
            <pc:sldMk cId="282164244" sldId="273"/>
            <ac:spMk id="2" creationId="{00AC8DE8-A36D-4F69-99CF-DADBB2EDC790}"/>
          </ac:spMkLst>
        </pc:spChg>
        <pc:spChg chg="mod">
          <ac:chgData name="Lynne Elizabeth Helen Russell" userId="0f97f8d3-6dc3-4b1a-85db-904f062fea0b" providerId="ADAL" clId="{495EDC77-DCA0-4C62-A0CF-7861A1C9F625}" dt="2021-09-12T07:52:48.811" v="6737" actId="27636"/>
          <ac:spMkLst>
            <pc:docMk/>
            <pc:sldMk cId="282164244" sldId="273"/>
            <ac:spMk id="3" creationId="{D73B6AA1-BA1E-415A-9D87-19691A1542D0}"/>
          </ac:spMkLst>
        </pc:spChg>
        <pc:spChg chg="add mod">
          <ac:chgData name="Lynne Elizabeth Helen Russell" userId="0f97f8d3-6dc3-4b1a-85db-904f062fea0b" providerId="ADAL" clId="{495EDC77-DCA0-4C62-A0CF-7861A1C9F625}" dt="2021-09-11T20:05:27.304" v="2720"/>
          <ac:spMkLst>
            <pc:docMk/>
            <pc:sldMk cId="282164244" sldId="273"/>
            <ac:spMk id="4" creationId="{EA6427B3-6387-4F73-A04A-31843DC884E1}"/>
          </ac:spMkLst>
        </pc:spChg>
        <pc:picChg chg="add mod">
          <ac:chgData name="Lynne Elizabeth Helen Russell" userId="0f97f8d3-6dc3-4b1a-85db-904f062fea0b" providerId="ADAL" clId="{495EDC77-DCA0-4C62-A0CF-7861A1C9F625}" dt="2021-09-11T21:40:42.533" v="5174" actId="14100"/>
          <ac:picMkLst>
            <pc:docMk/>
            <pc:sldMk cId="282164244" sldId="273"/>
            <ac:picMk id="3074" creationId="{2936235C-98CC-425A-9548-8EF5CA0A8106}"/>
          </ac:picMkLst>
        </pc:picChg>
      </pc:sldChg>
      <pc:sldChg chg="addSp delSp modSp mod setBg">
        <pc:chgData name="Lynne Elizabeth Helen Russell" userId="0f97f8d3-6dc3-4b1a-85db-904f062fea0b" providerId="ADAL" clId="{495EDC77-DCA0-4C62-A0CF-7861A1C9F625}" dt="2021-09-12T07:53:59.655" v="6825" actId="208"/>
        <pc:sldMkLst>
          <pc:docMk/>
          <pc:sldMk cId="1186807793" sldId="274"/>
        </pc:sldMkLst>
        <pc:spChg chg="mod">
          <ac:chgData name="Lynne Elizabeth Helen Russell" userId="0f97f8d3-6dc3-4b1a-85db-904f062fea0b" providerId="ADAL" clId="{495EDC77-DCA0-4C62-A0CF-7861A1C9F625}" dt="2021-09-11T14:24:32.648" v="86" actId="208"/>
          <ac:spMkLst>
            <pc:docMk/>
            <pc:sldMk cId="1186807793" sldId="274"/>
            <ac:spMk id="2" creationId="{ADF45802-3FD5-4B3E-A5BF-0AE0815642D7}"/>
          </ac:spMkLst>
        </pc:spChg>
        <pc:spChg chg="mod">
          <ac:chgData name="Lynne Elizabeth Helen Russell" userId="0f97f8d3-6dc3-4b1a-85db-904f062fea0b" providerId="ADAL" clId="{495EDC77-DCA0-4C62-A0CF-7861A1C9F625}" dt="2021-09-12T07:53:43.987" v="6822" actId="20577"/>
          <ac:spMkLst>
            <pc:docMk/>
            <pc:sldMk cId="1186807793" sldId="274"/>
            <ac:spMk id="3" creationId="{E7FC8EDC-CEAB-4A53-AC86-38DA720DC50F}"/>
          </ac:spMkLst>
        </pc:spChg>
        <pc:spChg chg="add mod">
          <ac:chgData name="Lynne Elizabeth Helen Russell" userId="0f97f8d3-6dc3-4b1a-85db-904f062fea0b" providerId="ADAL" clId="{495EDC77-DCA0-4C62-A0CF-7861A1C9F625}" dt="2021-09-11T20:05:30.266" v="2721"/>
          <ac:spMkLst>
            <pc:docMk/>
            <pc:sldMk cId="1186807793" sldId="274"/>
            <ac:spMk id="4" creationId="{3E52FA23-DC02-43B2-8CCB-FE0F9DDF1BB5}"/>
          </ac:spMkLst>
        </pc:spChg>
        <pc:spChg chg="add mod">
          <ac:chgData name="Lynne Elizabeth Helen Russell" userId="0f97f8d3-6dc3-4b1a-85db-904f062fea0b" providerId="ADAL" clId="{495EDC77-DCA0-4C62-A0CF-7861A1C9F625}" dt="2021-09-11T21:45:22.876" v="5268" actId="113"/>
          <ac:spMkLst>
            <pc:docMk/>
            <pc:sldMk cId="1186807793" sldId="274"/>
            <ac:spMk id="7" creationId="{47851F0A-FCE3-4C75-85B1-9E23D5AF3E23}"/>
          </ac:spMkLst>
        </pc:spChg>
        <pc:spChg chg="add del mod">
          <ac:chgData name="Lynne Elizabeth Helen Russell" userId="0f97f8d3-6dc3-4b1a-85db-904f062fea0b" providerId="ADAL" clId="{495EDC77-DCA0-4C62-A0CF-7861A1C9F625}" dt="2021-09-11T21:46:24.098" v="5274" actId="478"/>
          <ac:spMkLst>
            <pc:docMk/>
            <pc:sldMk cId="1186807793" sldId="274"/>
            <ac:spMk id="9" creationId="{84C42C00-04FD-4FEA-BC47-08E9ABC6B22C}"/>
          </ac:spMkLst>
        </pc:spChg>
        <pc:graphicFrameChg chg="add del mod modGraphic">
          <ac:chgData name="Lynne Elizabeth Helen Russell" userId="0f97f8d3-6dc3-4b1a-85db-904f062fea0b" providerId="ADAL" clId="{495EDC77-DCA0-4C62-A0CF-7861A1C9F625}" dt="2021-09-11T21:43:04.732" v="5231" actId="478"/>
          <ac:graphicFrameMkLst>
            <pc:docMk/>
            <pc:sldMk cId="1186807793" sldId="274"/>
            <ac:graphicFrameMk id="5" creationId="{35C428AF-7E8C-4EDB-AEFF-9815E57D6123}"/>
          </ac:graphicFrameMkLst>
        </pc:graphicFrameChg>
        <pc:graphicFrameChg chg="add mod modGraphic">
          <ac:chgData name="Lynne Elizabeth Helen Russell" userId="0f97f8d3-6dc3-4b1a-85db-904f062fea0b" providerId="ADAL" clId="{495EDC77-DCA0-4C62-A0CF-7861A1C9F625}" dt="2021-09-12T07:53:59.655" v="6825" actId="208"/>
          <ac:graphicFrameMkLst>
            <pc:docMk/>
            <pc:sldMk cId="1186807793" sldId="274"/>
            <ac:graphicFrameMk id="6" creationId="{9B591A81-BBD1-460E-A3DE-0F2938A8A90F}"/>
          </ac:graphicFrameMkLst>
        </pc:graphicFrameChg>
        <pc:graphicFrameChg chg="add del mod">
          <ac:chgData name="Lynne Elizabeth Helen Russell" userId="0f97f8d3-6dc3-4b1a-85db-904f062fea0b" providerId="ADAL" clId="{495EDC77-DCA0-4C62-A0CF-7861A1C9F625}" dt="2021-09-11T21:46:24.098" v="5274" actId="478"/>
          <ac:graphicFrameMkLst>
            <pc:docMk/>
            <pc:sldMk cId="1186807793" sldId="274"/>
            <ac:graphicFrameMk id="8" creationId="{0BC26CE6-9BDC-4967-A307-2C299EB5A84D}"/>
          </ac:graphicFrameMkLst>
        </pc:graphicFrameChg>
      </pc:sldChg>
      <pc:sldChg chg="addSp modSp mod setBg">
        <pc:chgData name="Lynne Elizabeth Helen Russell" userId="0f97f8d3-6dc3-4b1a-85db-904f062fea0b" providerId="ADAL" clId="{495EDC77-DCA0-4C62-A0CF-7861A1C9F625}" dt="2021-09-12T08:06:10.026" v="7315" actId="14100"/>
        <pc:sldMkLst>
          <pc:docMk/>
          <pc:sldMk cId="246221315" sldId="275"/>
        </pc:sldMkLst>
        <pc:spChg chg="mod">
          <ac:chgData name="Lynne Elizabeth Helen Russell" userId="0f97f8d3-6dc3-4b1a-85db-904f062fea0b" providerId="ADAL" clId="{495EDC77-DCA0-4C62-A0CF-7861A1C9F625}" dt="2021-09-11T14:24:26.171" v="84" actId="208"/>
          <ac:spMkLst>
            <pc:docMk/>
            <pc:sldMk cId="246221315" sldId="275"/>
            <ac:spMk id="2" creationId="{686C47C7-AB28-437B-A85A-770BB7F986F3}"/>
          </ac:spMkLst>
        </pc:spChg>
        <pc:spChg chg="mod">
          <ac:chgData name="Lynne Elizabeth Helen Russell" userId="0f97f8d3-6dc3-4b1a-85db-904f062fea0b" providerId="ADAL" clId="{495EDC77-DCA0-4C62-A0CF-7861A1C9F625}" dt="2021-09-12T08:06:10.026" v="7315" actId="14100"/>
          <ac:spMkLst>
            <pc:docMk/>
            <pc:sldMk cId="246221315" sldId="275"/>
            <ac:spMk id="3" creationId="{170B86C8-CDFE-411E-9066-D31C82964E5D}"/>
          </ac:spMkLst>
        </pc:spChg>
        <pc:spChg chg="add mod">
          <ac:chgData name="Lynne Elizabeth Helen Russell" userId="0f97f8d3-6dc3-4b1a-85db-904f062fea0b" providerId="ADAL" clId="{495EDC77-DCA0-4C62-A0CF-7861A1C9F625}" dt="2021-09-11T20:05:33.579" v="2722"/>
          <ac:spMkLst>
            <pc:docMk/>
            <pc:sldMk cId="246221315" sldId="275"/>
            <ac:spMk id="4" creationId="{2EA7A954-6071-4B0E-A100-A88B35408C62}"/>
          </ac:spMkLst>
        </pc:spChg>
        <pc:graphicFrameChg chg="add mod modGraphic">
          <ac:chgData name="Lynne Elizabeth Helen Russell" userId="0f97f8d3-6dc3-4b1a-85db-904f062fea0b" providerId="ADAL" clId="{495EDC77-DCA0-4C62-A0CF-7861A1C9F625}" dt="2021-09-12T08:05:54.543" v="7312" actId="114"/>
          <ac:graphicFrameMkLst>
            <pc:docMk/>
            <pc:sldMk cId="246221315" sldId="275"/>
            <ac:graphicFrameMk id="5" creationId="{733E5F8C-768D-4148-865B-E222ACCB6D90}"/>
          </ac:graphicFrameMkLst>
        </pc:graphicFrameChg>
      </pc:sldChg>
      <pc:sldChg chg="addSp modSp mod setBg">
        <pc:chgData name="Lynne Elizabeth Helen Russell" userId="0f97f8d3-6dc3-4b1a-85db-904f062fea0b" providerId="ADAL" clId="{495EDC77-DCA0-4C62-A0CF-7861A1C9F625}" dt="2021-09-12T08:10:13.857" v="7371" actId="1076"/>
        <pc:sldMkLst>
          <pc:docMk/>
          <pc:sldMk cId="2765502248" sldId="276"/>
        </pc:sldMkLst>
        <pc:spChg chg="mod">
          <ac:chgData name="Lynne Elizabeth Helen Russell" userId="0f97f8d3-6dc3-4b1a-85db-904f062fea0b" providerId="ADAL" clId="{495EDC77-DCA0-4C62-A0CF-7861A1C9F625}" dt="2021-09-11T14:24:19.100" v="82" actId="208"/>
          <ac:spMkLst>
            <pc:docMk/>
            <pc:sldMk cId="2765502248" sldId="276"/>
            <ac:spMk id="2" creationId="{53F4F08C-ED27-47A8-889A-883E1C789B5C}"/>
          </ac:spMkLst>
        </pc:spChg>
        <pc:spChg chg="mod">
          <ac:chgData name="Lynne Elizabeth Helen Russell" userId="0f97f8d3-6dc3-4b1a-85db-904f062fea0b" providerId="ADAL" clId="{495EDC77-DCA0-4C62-A0CF-7861A1C9F625}" dt="2021-09-12T08:06:52.059" v="7321" actId="27636"/>
          <ac:spMkLst>
            <pc:docMk/>
            <pc:sldMk cId="2765502248" sldId="276"/>
            <ac:spMk id="3" creationId="{EF5E4209-23ED-49F1-9EF2-5450BC061261}"/>
          </ac:spMkLst>
        </pc:spChg>
        <pc:spChg chg="add mod">
          <ac:chgData name="Lynne Elizabeth Helen Russell" userId="0f97f8d3-6dc3-4b1a-85db-904f062fea0b" providerId="ADAL" clId="{495EDC77-DCA0-4C62-A0CF-7861A1C9F625}" dt="2021-09-11T20:05:37.205" v="2723"/>
          <ac:spMkLst>
            <pc:docMk/>
            <pc:sldMk cId="2765502248" sldId="276"/>
            <ac:spMk id="4" creationId="{4B7795BB-47F9-49D8-AD1A-FE8A77618C42}"/>
          </ac:spMkLst>
        </pc:spChg>
        <pc:graphicFrameChg chg="add mod modGraphic">
          <ac:chgData name="Lynne Elizabeth Helen Russell" userId="0f97f8d3-6dc3-4b1a-85db-904f062fea0b" providerId="ADAL" clId="{495EDC77-DCA0-4C62-A0CF-7861A1C9F625}" dt="2021-09-12T08:10:13.857" v="7371" actId="1076"/>
          <ac:graphicFrameMkLst>
            <pc:docMk/>
            <pc:sldMk cId="2765502248" sldId="276"/>
            <ac:graphicFrameMk id="5" creationId="{26FADC48-9FAB-427F-B16F-774F8E60A9FF}"/>
          </ac:graphicFrameMkLst>
        </pc:graphicFrameChg>
      </pc:sldChg>
      <pc:sldChg chg="addSp modSp mod setBg">
        <pc:chgData name="Lynne Elizabeth Helen Russell" userId="0f97f8d3-6dc3-4b1a-85db-904f062fea0b" providerId="ADAL" clId="{495EDC77-DCA0-4C62-A0CF-7861A1C9F625}" dt="2021-09-12T08:36:49.845" v="7802" actId="1076"/>
        <pc:sldMkLst>
          <pc:docMk/>
          <pc:sldMk cId="3059713445" sldId="277"/>
        </pc:sldMkLst>
        <pc:spChg chg="mod">
          <ac:chgData name="Lynne Elizabeth Helen Russell" userId="0f97f8d3-6dc3-4b1a-85db-904f062fea0b" providerId="ADAL" clId="{495EDC77-DCA0-4C62-A0CF-7861A1C9F625}" dt="2021-09-12T08:35:46.109" v="7789" actId="1076"/>
          <ac:spMkLst>
            <pc:docMk/>
            <pc:sldMk cId="3059713445" sldId="277"/>
            <ac:spMk id="2" creationId="{D5C9B8FE-1ADD-41C5-B10C-45D07ED27A08}"/>
          </ac:spMkLst>
        </pc:spChg>
        <pc:spChg chg="mod">
          <ac:chgData name="Lynne Elizabeth Helen Russell" userId="0f97f8d3-6dc3-4b1a-85db-904f062fea0b" providerId="ADAL" clId="{495EDC77-DCA0-4C62-A0CF-7861A1C9F625}" dt="2021-09-12T07:21:53.745" v="5834" actId="20577"/>
          <ac:spMkLst>
            <pc:docMk/>
            <pc:sldMk cId="3059713445" sldId="277"/>
            <ac:spMk id="3" creationId="{BB4C5341-DFB9-41B5-AEC9-45C58AF0DBBB}"/>
          </ac:spMkLst>
        </pc:spChg>
        <pc:spChg chg="add mod">
          <ac:chgData name="Lynne Elizabeth Helen Russell" userId="0f97f8d3-6dc3-4b1a-85db-904f062fea0b" providerId="ADAL" clId="{495EDC77-DCA0-4C62-A0CF-7861A1C9F625}" dt="2021-09-12T08:36:49.845" v="7802" actId="1076"/>
          <ac:spMkLst>
            <pc:docMk/>
            <pc:sldMk cId="3059713445" sldId="277"/>
            <ac:spMk id="4" creationId="{D0636C0F-4B65-4E49-A86B-B305A37F05F2}"/>
          </ac:spMkLst>
        </pc:spChg>
        <pc:graphicFrameChg chg="add mod modGraphic">
          <ac:chgData name="Lynne Elizabeth Helen Russell" userId="0f97f8d3-6dc3-4b1a-85db-904f062fea0b" providerId="ADAL" clId="{495EDC77-DCA0-4C62-A0CF-7861A1C9F625}" dt="2021-09-12T07:26:09.020" v="5916" actId="208"/>
          <ac:graphicFrameMkLst>
            <pc:docMk/>
            <pc:sldMk cId="3059713445" sldId="277"/>
            <ac:graphicFrameMk id="5" creationId="{012611F5-8159-4F38-9B6F-4B2D9D6F7C6C}"/>
          </ac:graphicFrameMkLst>
        </pc:graphicFrameChg>
      </pc:sldChg>
      <pc:sldChg chg="addSp delSp modSp new del mod setBg">
        <pc:chgData name="Lynne Elizabeth Helen Russell" userId="0f97f8d3-6dc3-4b1a-85db-904f062fea0b" providerId="ADAL" clId="{495EDC77-DCA0-4C62-A0CF-7861A1C9F625}" dt="2021-09-12T09:46:11.065" v="8138" actId="47"/>
        <pc:sldMkLst>
          <pc:docMk/>
          <pc:sldMk cId="1759699184" sldId="278"/>
        </pc:sldMkLst>
        <pc:spChg chg="mod">
          <ac:chgData name="Lynne Elizabeth Helen Russell" userId="0f97f8d3-6dc3-4b1a-85db-904f062fea0b" providerId="ADAL" clId="{495EDC77-DCA0-4C62-A0CF-7861A1C9F625}" dt="2021-09-11T14:24:02.332" v="77" actId="208"/>
          <ac:spMkLst>
            <pc:docMk/>
            <pc:sldMk cId="1759699184" sldId="278"/>
            <ac:spMk id="2" creationId="{C1323688-DC36-4DCE-A2A4-BEC6019ED0C0}"/>
          </ac:spMkLst>
        </pc:spChg>
        <pc:spChg chg="mod">
          <ac:chgData name="Lynne Elizabeth Helen Russell" userId="0f97f8d3-6dc3-4b1a-85db-904f062fea0b" providerId="ADAL" clId="{495EDC77-DCA0-4C62-A0CF-7861A1C9F625}" dt="2021-09-11T20:06:02.293" v="2733" actId="20577"/>
          <ac:spMkLst>
            <pc:docMk/>
            <pc:sldMk cId="1759699184" sldId="278"/>
            <ac:spMk id="3" creationId="{3393A077-D6B1-4F55-A35B-A53CBBC48865}"/>
          </ac:spMkLst>
        </pc:spChg>
        <pc:spChg chg="add del mod">
          <ac:chgData name="Lynne Elizabeth Helen Russell" userId="0f97f8d3-6dc3-4b1a-85db-904f062fea0b" providerId="ADAL" clId="{495EDC77-DCA0-4C62-A0CF-7861A1C9F625}" dt="2021-09-11T20:05:56.063" v="2726" actId="478"/>
          <ac:spMkLst>
            <pc:docMk/>
            <pc:sldMk cId="1759699184" sldId="278"/>
            <ac:spMk id="4" creationId="{922CB88A-6016-43B3-9FEC-AB835408CF9F}"/>
          </ac:spMkLst>
        </pc:spChg>
      </pc:sldChg>
      <pc:sldChg chg="addSp modSp new mod modAnim">
        <pc:chgData name="Lynne Elizabeth Helen Russell" userId="0f97f8d3-6dc3-4b1a-85db-904f062fea0b" providerId="ADAL" clId="{495EDC77-DCA0-4C62-A0CF-7861A1C9F625}" dt="2021-09-12T08:56:44.256" v="8082" actId="1076"/>
        <pc:sldMkLst>
          <pc:docMk/>
          <pc:sldMk cId="1104147284" sldId="279"/>
        </pc:sldMkLst>
        <pc:spChg chg="mod">
          <ac:chgData name="Lynne Elizabeth Helen Russell" userId="0f97f8d3-6dc3-4b1a-85db-904f062fea0b" providerId="ADAL" clId="{495EDC77-DCA0-4C62-A0CF-7861A1C9F625}" dt="2021-09-11T21:14:17.710" v="4282" actId="20577"/>
          <ac:spMkLst>
            <pc:docMk/>
            <pc:sldMk cId="1104147284" sldId="279"/>
            <ac:spMk id="2" creationId="{B1C3FCAA-5B84-4323-8174-7A8865B4DBC9}"/>
          </ac:spMkLst>
        </pc:spChg>
        <pc:spChg chg="add mod">
          <ac:chgData name="Lynne Elizabeth Helen Russell" userId="0f97f8d3-6dc3-4b1a-85db-904f062fea0b" providerId="ADAL" clId="{495EDC77-DCA0-4C62-A0CF-7861A1C9F625}" dt="2021-09-11T20:50:13.460" v="4180"/>
          <ac:spMkLst>
            <pc:docMk/>
            <pc:sldMk cId="1104147284" sldId="279"/>
            <ac:spMk id="3" creationId="{A6F2A194-BA94-48B1-A4A0-4A9CE83C63D1}"/>
          </ac:spMkLst>
        </pc:spChg>
        <pc:spChg chg="add mod">
          <ac:chgData name="Lynne Elizabeth Helen Russell" userId="0f97f8d3-6dc3-4b1a-85db-904f062fea0b" providerId="ADAL" clId="{495EDC77-DCA0-4C62-A0CF-7861A1C9F625}" dt="2021-09-11T20:50:13.460" v="4180"/>
          <ac:spMkLst>
            <pc:docMk/>
            <pc:sldMk cId="1104147284" sldId="279"/>
            <ac:spMk id="4" creationId="{75341C52-FF33-4065-AB21-FC547BF4661D}"/>
          </ac:spMkLst>
        </pc:spChg>
        <pc:spChg chg="add mod">
          <ac:chgData name="Lynne Elizabeth Helen Russell" userId="0f97f8d3-6dc3-4b1a-85db-904f062fea0b" providerId="ADAL" clId="{495EDC77-DCA0-4C62-A0CF-7861A1C9F625}" dt="2021-09-11T20:50:13.460" v="4180"/>
          <ac:spMkLst>
            <pc:docMk/>
            <pc:sldMk cId="1104147284" sldId="279"/>
            <ac:spMk id="5" creationId="{479D9302-D178-4202-A363-209834B766B1}"/>
          </ac:spMkLst>
        </pc:spChg>
        <pc:spChg chg="add mod">
          <ac:chgData name="Lynne Elizabeth Helen Russell" userId="0f97f8d3-6dc3-4b1a-85db-904f062fea0b" providerId="ADAL" clId="{495EDC77-DCA0-4C62-A0CF-7861A1C9F625}" dt="2021-09-11T20:50:13.460" v="4180"/>
          <ac:spMkLst>
            <pc:docMk/>
            <pc:sldMk cId="1104147284" sldId="279"/>
            <ac:spMk id="6" creationId="{09D49261-9011-490B-9AFC-28410248D98C}"/>
          </ac:spMkLst>
        </pc:spChg>
        <pc:spChg chg="add mod">
          <ac:chgData name="Lynne Elizabeth Helen Russell" userId="0f97f8d3-6dc3-4b1a-85db-904f062fea0b" providerId="ADAL" clId="{495EDC77-DCA0-4C62-A0CF-7861A1C9F625}" dt="2021-09-11T20:50:13.460" v="4180"/>
          <ac:spMkLst>
            <pc:docMk/>
            <pc:sldMk cId="1104147284" sldId="279"/>
            <ac:spMk id="7" creationId="{1AD60C17-5390-434C-9651-BA948C455F24}"/>
          </ac:spMkLst>
        </pc:spChg>
        <pc:spChg chg="add mod">
          <ac:chgData name="Lynne Elizabeth Helen Russell" userId="0f97f8d3-6dc3-4b1a-85db-904f062fea0b" providerId="ADAL" clId="{495EDC77-DCA0-4C62-A0CF-7861A1C9F625}" dt="2021-09-11T20:50:13.460" v="4180"/>
          <ac:spMkLst>
            <pc:docMk/>
            <pc:sldMk cId="1104147284" sldId="279"/>
            <ac:spMk id="8" creationId="{A5B67E90-97A4-4879-803F-B27722810A9E}"/>
          </ac:spMkLst>
        </pc:spChg>
        <pc:spChg chg="add mod">
          <ac:chgData name="Lynne Elizabeth Helen Russell" userId="0f97f8d3-6dc3-4b1a-85db-904f062fea0b" providerId="ADAL" clId="{495EDC77-DCA0-4C62-A0CF-7861A1C9F625}" dt="2021-09-11T20:50:13.460" v="4180"/>
          <ac:spMkLst>
            <pc:docMk/>
            <pc:sldMk cId="1104147284" sldId="279"/>
            <ac:spMk id="9" creationId="{72DFAD16-3ABB-4F10-9F6B-FD3F37E7033D}"/>
          </ac:spMkLst>
        </pc:spChg>
        <pc:spChg chg="add mod">
          <ac:chgData name="Lynne Elizabeth Helen Russell" userId="0f97f8d3-6dc3-4b1a-85db-904f062fea0b" providerId="ADAL" clId="{495EDC77-DCA0-4C62-A0CF-7861A1C9F625}" dt="2021-09-11T20:50:13.460" v="4180"/>
          <ac:spMkLst>
            <pc:docMk/>
            <pc:sldMk cId="1104147284" sldId="279"/>
            <ac:spMk id="10" creationId="{A7781495-0E25-4078-AB08-A5FCD7BE844D}"/>
          </ac:spMkLst>
        </pc:spChg>
        <pc:spChg chg="add mod">
          <ac:chgData name="Lynne Elizabeth Helen Russell" userId="0f97f8d3-6dc3-4b1a-85db-904f062fea0b" providerId="ADAL" clId="{495EDC77-DCA0-4C62-A0CF-7861A1C9F625}" dt="2021-09-11T20:50:13.460" v="4180"/>
          <ac:spMkLst>
            <pc:docMk/>
            <pc:sldMk cId="1104147284" sldId="279"/>
            <ac:spMk id="11" creationId="{E8D33693-C45C-49F5-814C-CC3F758B9972}"/>
          </ac:spMkLst>
        </pc:spChg>
        <pc:spChg chg="add mod">
          <ac:chgData name="Lynne Elizabeth Helen Russell" userId="0f97f8d3-6dc3-4b1a-85db-904f062fea0b" providerId="ADAL" clId="{495EDC77-DCA0-4C62-A0CF-7861A1C9F625}" dt="2021-09-11T20:50:13.460" v="4180"/>
          <ac:spMkLst>
            <pc:docMk/>
            <pc:sldMk cId="1104147284" sldId="279"/>
            <ac:spMk id="12" creationId="{1C474365-D3CA-472C-AD33-5F798416B4D6}"/>
          </ac:spMkLst>
        </pc:spChg>
        <pc:spChg chg="add mod">
          <ac:chgData name="Lynne Elizabeth Helen Russell" userId="0f97f8d3-6dc3-4b1a-85db-904f062fea0b" providerId="ADAL" clId="{495EDC77-DCA0-4C62-A0CF-7861A1C9F625}" dt="2021-09-11T20:50:13.460" v="4180"/>
          <ac:spMkLst>
            <pc:docMk/>
            <pc:sldMk cId="1104147284" sldId="279"/>
            <ac:spMk id="13" creationId="{76CD6D8F-C5C2-439A-8C08-FF3E80CDFA76}"/>
          </ac:spMkLst>
        </pc:spChg>
        <pc:spChg chg="add mod">
          <ac:chgData name="Lynne Elizabeth Helen Russell" userId="0f97f8d3-6dc3-4b1a-85db-904f062fea0b" providerId="ADAL" clId="{495EDC77-DCA0-4C62-A0CF-7861A1C9F625}" dt="2021-09-11T20:50:13.460" v="4180"/>
          <ac:spMkLst>
            <pc:docMk/>
            <pc:sldMk cId="1104147284" sldId="279"/>
            <ac:spMk id="14" creationId="{0552894E-D7CE-488F-9C03-CF0BFFC13643}"/>
          </ac:spMkLst>
        </pc:spChg>
        <pc:spChg chg="add mod">
          <ac:chgData name="Lynne Elizabeth Helen Russell" userId="0f97f8d3-6dc3-4b1a-85db-904f062fea0b" providerId="ADAL" clId="{495EDC77-DCA0-4C62-A0CF-7861A1C9F625}" dt="2021-09-11T20:50:13.460" v="4180"/>
          <ac:spMkLst>
            <pc:docMk/>
            <pc:sldMk cId="1104147284" sldId="279"/>
            <ac:spMk id="15" creationId="{2876C2B3-B350-4949-8DA1-3E9D44ADCE64}"/>
          </ac:spMkLst>
        </pc:spChg>
        <pc:spChg chg="add mod">
          <ac:chgData name="Lynne Elizabeth Helen Russell" userId="0f97f8d3-6dc3-4b1a-85db-904f062fea0b" providerId="ADAL" clId="{495EDC77-DCA0-4C62-A0CF-7861A1C9F625}" dt="2021-09-11T20:50:13.460" v="4180"/>
          <ac:spMkLst>
            <pc:docMk/>
            <pc:sldMk cId="1104147284" sldId="279"/>
            <ac:spMk id="16" creationId="{BFEEBEA9-5083-4E1B-8D4B-366CA7412C99}"/>
          </ac:spMkLst>
        </pc:spChg>
        <pc:spChg chg="add mod">
          <ac:chgData name="Lynne Elizabeth Helen Russell" userId="0f97f8d3-6dc3-4b1a-85db-904f062fea0b" providerId="ADAL" clId="{495EDC77-DCA0-4C62-A0CF-7861A1C9F625}" dt="2021-09-11T20:50:13.460" v="4180"/>
          <ac:spMkLst>
            <pc:docMk/>
            <pc:sldMk cId="1104147284" sldId="279"/>
            <ac:spMk id="17" creationId="{6BFFC38F-AD1E-4642-A189-737544CF9EFB}"/>
          </ac:spMkLst>
        </pc:spChg>
        <pc:spChg chg="add mod">
          <ac:chgData name="Lynne Elizabeth Helen Russell" userId="0f97f8d3-6dc3-4b1a-85db-904f062fea0b" providerId="ADAL" clId="{495EDC77-DCA0-4C62-A0CF-7861A1C9F625}" dt="2021-09-11T20:50:13.460" v="4180"/>
          <ac:spMkLst>
            <pc:docMk/>
            <pc:sldMk cId="1104147284" sldId="279"/>
            <ac:spMk id="18" creationId="{F40846B6-7369-4DF0-AF97-54B9569E814C}"/>
          </ac:spMkLst>
        </pc:spChg>
        <pc:spChg chg="add mod">
          <ac:chgData name="Lynne Elizabeth Helen Russell" userId="0f97f8d3-6dc3-4b1a-85db-904f062fea0b" providerId="ADAL" clId="{495EDC77-DCA0-4C62-A0CF-7861A1C9F625}" dt="2021-09-11T20:50:13.460" v="4180"/>
          <ac:spMkLst>
            <pc:docMk/>
            <pc:sldMk cId="1104147284" sldId="279"/>
            <ac:spMk id="19" creationId="{3EBD2DE6-7D5E-4748-88DF-914CB360C7EC}"/>
          </ac:spMkLst>
        </pc:spChg>
        <pc:spChg chg="add mod">
          <ac:chgData name="Lynne Elizabeth Helen Russell" userId="0f97f8d3-6dc3-4b1a-85db-904f062fea0b" providerId="ADAL" clId="{495EDC77-DCA0-4C62-A0CF-7861A1C9F625}" dt="2021-09-11T20:50:13.460" v="4180"/>
          <ac:spMkLst>
            <pc:docMk/>
            <pc:sldMk cId="1104147284" sldId="279"/>
            <ac:spMk id="20" creationId="{5334A380-A3B8-47A4-9F1A-BD68DAAADA22}"/>
          </ac:spMkLst>
        </pc:spChg>
        <pc:spChg chg="add mod">
          <ac:chgData name="Lynne Elizabeth Helen Russell" userId="0f97f8d3-6dc3-4b1a-85db-904f062fea0b" providerId="ADAL" clId="{495EDC77-DCA0-4C62-A0CF-7861A1C9F625}" dt="2021-09-11T20:50:13.460" v="4180"/>
          <ac:spMkLst>
            <pc:docMk/>
            <pc:sldMk cId="1104147284" sldId="279"/>
            <ac:spMk id="21" creationId="{60CFE6CA-11E8-4DE7-AD26-8335D17B0B40}"/>
          </ac:spMkLst>
        </pc:spChg>
        <pc:spChg chg="add mod">
          <ac:chgData name="Lynne Elizabeth Helen Russell" userId="0f97f8d3-6dc3-4b1a-85db-904f062fea0b" providerId="ADAL" clId="{495EDC77-DCA0-4C62-A0CF-7861A1C9F625}" dt="2021-09-11T20:50:13.460" v="4180"/>
          <ac:spMkLst>
            <pc:docMk/>
            <pc:sldMk cId="1104147284" sldId="279"/>
            <ac:spMk id="22" creationId="{666F2033-FA03-4A70-87A5-4FFD65EB0089}"/>
          </ac:spMkLst>
        </pc:spChg>
        <pc:spChg chg="add mod">
          <ac:chgData name="Lynne Elizabeth Helen Russell" userId="0f97f8d3-6dc3-4b1a-85db-904f062fea0b" providerId="ADAL" clId="{495EDC77-DCA0-4C62-A0CF-7861A1C9F625}" dt="2021-09-11T20:50:13.460" v="4180"/>
          <ac:spMkLst>
            <pc:docMk/>
            <pc:sldMk cId="1104147284" sldId="279"/>
            <ac:spMk id="23" creationId="{1DCE142A-042A-4B0D-A0DE-DC46CBAB216A}"/>
          </ac:spMkLst>
        </pc:spChg>
        <pc:spChg chg="add mod">
          <ac:chgData name="Lynne Elizabeth Helen Russell" userId="0f97f8d3-6dc3-4b1a-85db-904f062fea0b" providerId="ADAL" clId="{495EDC77-DCA0-4C62-A0CF-7861A1C9F625}" dt="2021-09-11T20:50:13.460" v="4180"/>
          <ac:spMkLst>
            <pc:docMk/>
            <pc:sldMk cId="1104147284" sldId="279"/>
            <ac:spMk id="24" creationId="{EBDA45EE-EB2B-4740-BA1C-C71D42DFA192}"/>
          </ac:spMkLst>
        </pc:spChg>
        <pc:spChg chg="add mod">
          <ac:chgData name="Lynne Elizabeth Helen Russell" userId="0f97f8d3-6dc3-4b1a-85db-904f062fea0b" providerId="ADAL" clId="{495EDC77-DCA0-4C62-A0CF-7861A1C9F625}" dt="2021-09-11T20:50:13.460" v="4180"/>
          <ac:spMkLst>
            <pc:docMk/>
            <pc:sldMk cId="1104147284" sldId="279"/>
            <ac:spMk id="25" creationId="{FF02B9CD-BE6D-4EB9-9AE7-4F923D3E98DE}"/>
          </ac:spMkLst>
        </pc:spChg>
        <pc:spChg chg="add mod">
          <ac:chgData name="Lynne Elizabeth Helen Russell" userId="0f97f8d3-6dc3-4b1a-85db-904f062fea0b" providerId="ADAL" clId="{495EDC77-DCA0-4C62-A0CF-7861A1C9F625}" dt="2021-09-11T20:50:13.460" v="4180"/>
          <ac:spMkLst>
            <pc:docMk/>
            <pc:sldMk cId="1104147284" sldId="279"/>
            <ac:spMk id="26" creationId="{74C3AC41-7C0E-4AE1-8179-CE5BEB8A021C}"/>
          </ac:spMkLst>
        </pc:spChg>
        <pc:spChg chg="add mod">
          <ac:chgData name="Lynne Elizabeth Helen Russell" userId="0f97f8d3-6dc3-4b1a-85db-904f062fea0b" providerId="ADAL" clId="{495EDC77-DCA0-4C62-A0CF-7861A1C9F625}" dt="2021-09-11T20:50:13.460" v="4180"/>
          <ac:spMkLst>
            <pc:docMk/>
            <pc:sldMk cId="1104147284" sldId="279"/>
            <ac:spMk id="27" creationId="{75D12C24-ACAF-4E87-A831-A3E68E3B75D0}"/>
          </ac:spMkLst>
        </pc:spChg>
        <pc:spChg chg="add mod">
          <ac:chgData name="Lynne Elizabeth Helen Russell" userId="0f97f8d3-6dc3-4b1a-85db-904f062fea0b" providerId="ADAL" clId="{495EDC77-DCA0-4C62-A0CF-7861A1C9F625}" dt="2021-09-11T20:50:13.460" v="4180"/>
          <ac:spMkLst>
            <pc:docMk/>
            <pc:sldMk cId="1104147284" sldId="279"/>
            <ac:spMk id="28" creationId="{B3045123-8909-42B7-B236-E76330B59257}"/>
          </ac:spMkLst>
        </pc:spChg>
        <pc:spChg chg="add mod">
          <ac:chgData name="Lynne Elizabeth Helen Russell" userId="0f97f8d3-6dc3-4b1a-85db-904f062fea0b" providerId="ADAL" clId="{495EDC77-DCA0-4C62-A0CF-7861A1C9F625}" dt="2021-09-11T20:50:13.460" v="4180"/>
          <ac:spMkLst>
            <pc:docMk/>
            <pc:sldMk cId="1104147284" sldId="279"/>
            <ac:spMk id="29" creationId="{EFFAB0A3-9451-42DA-911B-1C0E76ACD2D5}"/>
          </ac:spMkLst>
        </pc:spChg>
        <pc:spChg chg="add mod">
          <ac:chgData name="Lynne Elizabeth Helen Russell" userId="0f97f8d3-6dc3-4b1a-85db-904f062fea0b" providerId="ADAL" clId="{495EDC77-DCA0-4C62-A0CF-7861A1C9F625}" dt="2021-09-11T20:50:13.460" v="4180"/>
          <ac:spMkLst>
            <pc:docMk/>
            <pc:sldMk cId="1104147284" sldId="279"/>
            <ac:spMk id="30" creationId="{8BB14012-300F-40A7-9CCC-DA6F6934AB4E}"/>
          </ac:spMkLst>
        </pc:spChg>
        <pc:spChg chg="add mod">
          <ac:chgData name="Lynne Elizabeth Helen Russell" userId="0f97f8d3-6dc3-4b1a-85db-904f062fea0b" providerId="ADAL" clId="{495EDC77-DCA0-4C62-A0CF-7861A1C9F625}" dt="2021-09-11T20:50:13.460" v="4180"/>
          <ac:spMkLst>
            <pc:docMk/>
            <pc:sldMk cId="1104147284" sldId="279"/>
            <ac:spMk id="31" creationId="{9860BAF3-CFD3-41C0-8EF6-84F9807AB7B3}"/>
          </ac:spMkLst>
        </pc:spChg>
        <pc:spChg chg="add mod">
          <ac:chgData name="Lynne Elizabeth Helen Russell" userId="0f97f8d3-6dc3-4b1a-85db-904f062fea0b" providerId="ADAL" clId="{495EDC77-DCA0-4C62-A0CF-7861A1C9F625}" dt="2021-09-11T20:50:13.460" v="4180"/>
          <ac:spMkLst>
            <pc:docMk/>
            <pc:sldMk cId="1104147284" sldId="279"/>
            <ac:spMk id="32" creationId="{17F89EE6-CD12-4E89-A01A-357076BAE47B}"/>
          </ac:spMkLst>
        </pc:spChg>
        <pc:spChg chg="add mod">
          <ac:chgData name="Lynne Elizabeth Helen Russell" userId="0f97f8d3-6dc3-4b1a-85db-904f062fea0b" providerId="ADAL" clId="{495EDC77-DCA0-4C62-A0CF-7861A1C9F625}" dt="2021-09-11T20:50:13.460" v="4180"/>
          <ac:spMkLst>
            <pc:docMk/>
            <pc:sldMk cId="1104147284" sldId="279"/>
            <ac:spMk id="33" creationId="{B01593E1-AF6A-496C-B57C-BCCC4E1047A4}"/>
          </ac:spMkLst>
        </pc:spChg>
        <pc:spChg chg="add mod">
          <ac:chgData name="Lynne Elizabeth Helen Russell" userId="0f97f8d3-6dc3-4b1a-85db-904f062fea0b" providerId="ADAL" clId="{495EDC77-DCA0-4C62-A0CF-7861A1C9F625}" dt="2021-09-11T20:50:13.460" v="4180"/>
          <ac:spMkLst>
            <pc:docMk/>
            <pc:sldMk cId="1104147284" sldId="279"/>
            <ac:spMk id="34" creationId="{2F7A4E63-A62C-4FFB-8900-D55C5B21667F}"/>
          </ac:spMkLst>
        </pc:spChg>
        <pc:spChg chg="add mod">
          <ac:chgData name="Lynne Elizabeth Helen Russell" userId="0f97f8d3-6dc3-4b1a-85db-904f062fea0b" providerId="ADAL" clId="{495EDC77-DCA0-4C62-A0CF-7861A1C9F625}" dt="2021-09-11T20:50:13.460" v="4180"/>
          <ac:spMkLst>
            <pc:docMk/>
            <pc:sldMk cId="1104147284" sldId="279"/>
            <ac:spMk id="35" creationId="{F433A4B5-0A17-44D5-994E-D99F641A8BEE}"/>
          </ac:spMkLst>
        </pc:spChg>
        <pc:spChg chg="add mod">
          <ac:chgData name="Lynne Elizabeth Helen Russell" userId="0f97f8d3-6dc3-4b1a-85db-904f062fea0b" providerId="ADAL" clId="{495EDC77-DCA0-4C62-A0CF-7861A1C9F625}" dt="2021-09-11T20:50:13.460" v="4180"/>
          <ac:spMkLst>
            <pc:docMk/>
            <pc:sldMk cId="1104147284" sldId="279"/>
            <ac:spMk id="36" creationId="{954026FB-5176-4806-911F-F522471133F2}"/>
          </ac:spMkLst>
        </pc:spChg>
        <pc:spChg chg="add mod">
          <ac:chgData name="Lynne Elizabeth Helen Russell" userId="0f97f8d3-6dc3-4b1a-85db-904f062fea0b" providerId="ADAL" clId="{495EDC77-DCA0-4C62-A0CF-7861A1C9F625}" dt="2021-09-11T20:50:13.460" v="4180"/>
          <ac:spMkLst>
            <pc:docMk/>
            <pc:sldMk cId="1104147284" sldId="279"/>
            <ac:spMk id="37" creationId="{8D4C4C42-6F53-4D81-A88D-4146F707AB86}"/>
          </ac:spMkLst>
        </pc:spChg>
        <pc:spChg chg="add mod">
          <ac:chgData name="Lynne Elizabeth Helen Russell" userId="0f97f8d3-6dc3-4b1a-85db-904f062fea0b" providerId="ADAL" clId="{495EDC77-DCA0-4C62-A0CF-7861A1C9F625}" dt="2021-09-11T20:50:13.460" v="4180"/>
          <ac:spMkLst>
            <pc:docMk/>
            <pc:sldMk cId="1104147284" sldId="279"/>
            <ac:spMk id="38" creationId="{902FCBC6-B1DC-4F77-9690-3F1DB39442D6}"/>
          </ac:spMkLst>
        </pc:spChg>
        <pc:spChg chg="add mod">
          <ac:chgData name="Lynne Elizabeth Helen Russell" userId="0f97f8d3-6dc3-4b1a-85db-904f062fea0b" providerId="ADAL" clId="{495EDC77-DCA0-4C62-A0CF-7861A1C9F625}" dt="2021-09-11T20:50:13.460" v="4180"/>
          <ac:spMkLst>
            <pc:docMk/>
            <pc:sldMk cId="1104147284" sldId="279"/>
            <ac:spMk id="39" creationId="{ECEE11C6-C57F-4E1A-916C-B63C4232A7D7}"/>
          </ac:spMkLst>
        </pc:spChg>
        <pc:spChg chg="add mod">
          <ac:chgData name="Lynne Elizabeth Helen Russell" userId="0f97f8d3-6dc3-4b1a-85db-904f062fea0b" providerId="ADAL" clId="{495EDC77-DCA0-4C62-A0CF-7861A1C9F625}" dt="2021-09-11T20:50:13.460" v="4180"/>
          <ac:spMkLst>
            <pc:docMk/>
            <pc:sldMk cId="1104147284" sldId="279"/>
            <ac:spMk id="40" creationId="{4A73042A-602A-4D6C-94A8-B67186FE3ABE}"/>
          </ac:spMkLst>
        </pc:spChg>
        <pc:spChg chg="add mod">
          <ac:chgData name="Lynne Elizabeth Helen Russell" userId="0f97f8d3-6dc3-4b1a-85db-904f062fea0b" providerId="ADAL" clId="{495EDC77-DCA0-4C62-A0CF-7861A1C9F625}" dt="2021-09-11T20:50:13.460" v="4180"/>
          <ac:spMkLst>
            <pc:docMk/>
            <pc:sldMk cId="1104147284" sldId="279"/>
            <ac:spMk id="41" creationId="{EE1B3B2D-0DD1-4C8E-8DDA-0CD14C359889}"/>
          </ac:spMkLst>
        </pc:spChg>
        <pc:spChg chg="add mod">
          <ac:chgData name="Lynne Elizabeth Helen Russell" userId="0f97f8d3-6dc3-4b1a-85db-904f062fea0b" providerId="ADAL" clId="{495EDC77-DCA0-4C62-A0CF-7861A1C9F625}" dt="2021-09-11T20:50:13.460" v="4180"/>
          <ac:spMkLst>
            <pc:docMk/>
            <pc:sldMk cId="1104147284" sldId="279"/>
            <ac:spMk id="42" creationId="{0038DEFA-C4CE-4884-93FD-CBF6ED7E889E}"/>
          </ac:spMkLst>
        </pc:spChg>
        <pc:spChg chg="add mod">
          <ac:chgData name="Lynne Elizabeth Helen Russell" userId="0f97f8d3-6dc3-4b1a-85db-904f062fea0b" providerId="ADAL" clId="{495EDC77-DCA0-4C62-A0CF-7861A1C9F625}" dt="2021-09-11T20:50:13.460" v="4180"/>
          <ac:spMkLst>
            <pc:docMk/>
            <pc:sldMk cId="1104147284" sldId="279"/>
            <ac:spMk id="43" creationId="{43CFAF4F-D3E8-4E34-A045-96AABC228C75}"/>
          </ac:spMkLst>
        </pc:spChg>
        <pc:spChg chg="add mod">
          <ac:chgData name="Lynne Elizabeth Helen Russell" userId="0f97f8d3-6dc3-4b1a-85db-904f062fea0b" providerId="ADAL" clId="{495EDC77-DCA0-4C62-A0CF-7861A1C9F625}" dt="2021-09-11T20:50:13.460" v="4180"/>
          <ac:spMkLst>
            <pc:docMk/>
            <pc:sldMk cId="1104147284" sldId="279"/>
            <ac:spMk id="44" creationId="{AE7CFEDC-A45D-4443-B069-68BD959BC415}"/>
          </ac:spMkLst>
        </pc:spChg>
        <pc:spChg chg="add mod">
          <ac:chgData name="Lynne Elizabeth Helen Russell" userId="0f97f8d3-6dc3-4b1a-85db-904f062fea0b" providerId="ADAL" clId="{495EDC77-DCA0-4C62-A0CF-7861A1C9F625}" dt="2021-09-11T20:50:13.460" v="4180"/>
          <ac:spMkLst>
            <pc:docMk/>
            <pc:sldMk cId="1104147284" sldId="279"/>
            <ac:spMk id="45" creationId="{BF93AE8B-8F82-4D2B-888C-52A84D605353}"/>
          </ac:spMkLst>
        </pc:spChg>
        <pc:spChg chg="add mod">
          <ac:chgData name="Lynne Elizabeth Helen Russell" userId="0f97f8d3-6dc3-4b1a-85db-904f062fea0b" providerId="ADAL" clId="{495EDC77-DCA0-4C62-A0CF-7861A1C9F625}" dt="2021-09-11T20:50:13.460" v="4180"/>
          <ac:spMkLst>
            <pc:docMk/>
            <pc:sldMk cId="1104147284" sldId="279"/>
            <ac:spMk id="46" creationId="{0C1F2673-1B69-4160-AF1D-5D84662C50BE}"/>
          </ac:spMkLst>
        </pc:spChg>
        <pc:spChg chg="add mod">
          <ac:chgData name="Lynne Elizabeth Helen Russell" userId="0f97f8d3-6dc3-4b1a-85db-904f062fea0b" providerId="ADAL" clId="{495EDC77-DCA0-4C62-A0CF-7861A1C9F625}" dt="2021-09-11T20:50:13.460" v="4180"/>
          <ac:spMkLst>
            <pc:docMk/>
            <pc:sldMk cId="1104147284" sldId="279"/>
            <ac:spMk id="47" creationId="{1B5928BE-69D0-4420-8901-7F644CD92F87}"/>
          </ac:spMkLst>
        </pc:spChg>
        <pc:spChg chg="add mod">
          <ac:chgData name="Lynne Elizabeth Helen Russell" userId="0f97f8d3-6dc3-4b1a-85db-904f062fea0b" providerId="ADAL" clId="{495EDC77-DCA0-4C62-A0CF-7861A1C9F625}" dt="2021-09-11T20:50:13.460" v="4180"/>
          <ac:spMkLst>
            <pc:docMk/>
            <pc:sldMk cId="1104147284" sldId="279"/>
            <ac:spMk id="48" creationId="{67D020A7-B56D-42D2-AE18-ACCF639AEEC7}"/>
          </ac:spMkLst>
        </pc:spChg>
        <pc:spChg chg="add mod">
          <ac:chgData name="Lynne Elizabeth Helen Russell" userId="0f97f8d3-6dc3-4b1a-85db-904f062fea0b" providerId="ADAL" clId="{495EDC77-DCA0-4C62-A0CF-7861A1C9F625}" dt="2021-09-11T20:50:13.460" v="4180"/>
          <ac:spMkLst>
            <pc:docMk/>
            <pc:sldMk cId="1104147284" sldId="279"/>
            <ac:spMk id="49" creationId="{CA3538B6-D48C-48C1-8B14-DA7F5CA8DC2D}"/>
          </ac:spMkLst>
        </pc:spChg>
        <pc:spChg chg="add mod">
          <ac:chgData name="Lynne Elizabeth Helen Russell" userId="0f97f8d3-6dc3-4b1a-85db-904f062fea0b" providerId="ADAL" clId="{495EDC77-DCA0-4C62-A0CF-7861A1C9F625}" dt="2021-09-11T20:50:13.460" v="4180"/>
          <ac:spMkLst>
            <pc:docMk/>
            <pc:sldMk cId="1104147284" sldId="279"/>
            <ac:spMk id="50" creationId="{EB61FEBA-4E5A-4549-A730-FD046FD6A73F}"/>
          </ac:spMkLst>
        </pc:spChg>
        <pc:spChg chg="add mod">
          <ac:chgData name="Lynne Elizabeth Helen Russell" userId="0f97f8d3-6dc3-4b1a-85db-904f062fea0b" providerId="ADAL" clId="{495EDC77-DCA0-4C62-A0CF-7861A1C9F625}" dt="2021-09-11T20:50:13.460" v="4180"/>
          <ac:spMkLst>
            <pc:docMk/>
            <pc:sldMk cId="1104147284" sldId="279"/>
            <ac:spMk id="51" creationId="{D69DE013-2833-4DBC-88B1-95EDAF7704FA}"/>
          </ac:spMkLst>
        </pc:spChg>
        <pc:spChg chg="add mod">
          <ac:chgData name="Lynne Elizabeth Helen Russell" userId="0f97f8d3-6dc3-4b1a-85db-904f062fea0b" providerId="ADAL" clId="{495EDC77-DCA0-4C62-A0CF-7861A1C9F625}" dt="2021-09-11T20:50:13.460" v="4180"/>
          <ac:spMkLst>
            <pc:docMk/>
            <pc:sldMk cId="1104147284" sldId="279"/>
            <ac:spMk id="52" creationId="{F357FF8C-4AEE-48C5-9202-08EC971C9A15}"/>
          </ac:spMkLst>
        </pc:spChg>
        <pc:spChg chg="add mod">
          <ac:chgData name="Lynne Elizabeth Helen Russell" userId="0f97f8d3-6dc3-4b1a-85db-904f062fea0b" providerId="ADAL" clId="{495EDC77-DCA0-4C62-A0CF-7861A1C9F625}" dt="2021-09-11T20:50:13.460" v="4180"/>
          <ac:spMkLst>
            <pc:docMk/>
            <pc:sldMk cId="1104147284" sldId="279"/>
            <ac:spMk id="53" creationId="{13F6CAD6-EFDE-4CD4-B3EE-004E47B324EC}"/>
          </ac:spMkLst>
        </pc:spChg>
        <pc:spChg chg="add mod">
          <ac:chgData name="Lynne Elizabeth Helen Russell" userId="0f97f8d3-6dc3-4b1a-85db-904f062fea0b" providerId="ADAL" clId="{495EDC77-DCA0-4C62-A0CF-7861A1C9F625}" dt="2021-09-11T20:50:13.460" v="4180"/>
          <ac:spMkLst>
            <pc:docMk/>
            <pc:sldMk cId="1104147284" sldId="279"/>
            <ac:spMk id="54" creationId="{8262D58D-EEB9-4D10-A246-B9902DAFD28B}"/>
          </ac:spMkLst>
        </pc:spChg>
        <pc:spChg chg="add mod">
          <ac:chgData name="Lynne Elizabeth Helen Russell" userId="0f97f8d3-6dc3-4b1a-85db-904f062fea0b" providerId="ADAL" clId="{495EDC77-DCA0-4C62-A0CF-7861A1C9F625}" dt="2021-09-11T20:50:13.460" v="4180"/>
          <ac:spMkLst>
            <pc:docMk/>
            <pc:sldMk cId="1104147284" sldId="279"/>
            <ac:spMk id="55" creationId="{224814A5-C2B7-45C0-A77B-E23A491216AB}"/>
          </ac:spMkLst>
        </pc:spChg>
        <pc:spChg chg="add mod">
          <ac:chgData name="Lynne Elizabeth Helen Russell" userId="0f97f8d3-6dc3-4b1a-85db-904f062fea0b" providerId="ADAL" clId="{495EDC77-DCA0-4C62-A0CF-7861A1C9F625}" dt="2021-09-11T20:50:13.460" v="4180"/>
          <ac:spMkLst>
            <pc:docMk/>
            <pc:sldMk cId="1104147284" sldId="279"/>
            <ac:spMk id="56" creationId="{473E6550-7CC0-458D-99C7-1141C7DFC7C0}"/>
          </ac:spMkLst>
        </pc:spChg>
        <pc:spChg chg="add mod">
          <ac:chgData name="Lynne Elizabeth Helen Russell" userId="0f97f8d3-6dc3-4b1a-85db-904f062fea0b" providerId="ADAL" clId="{495EDC77-DCA0-4C62-A0CF-7861A1C9F625}" dt="2021-09-11T20:50:13.460" v="4180"/>
          <ac:spMkLst>
            <pc:docMk/>
            <pc:sldMk cId="1104147284" sldId="279"/>
            <ac:spMk id="57" creationId="{4B615B74-DDA6-4E2F-87A8-1D3635FEE517}"/>
          </ac:spMkLst>
        </pc:spChg>
        <pc:spChg chg="add mod">
          <ac:chgData name="Lynne Elizabeth Helen Russell" userId="0f97f8d3-6dc3-4b1a-85db-904f062fea0b" providerId="ADAL" clId="{495EDC77-DCA0-4C62-A0CF-7861A1C9F625}" dt="2021-09-11T20:50:13.460" v="4180"/>
          <ac:spMkLst>
            <pc:docMk/>
            <pc:sldMk cId="1104147284" sldId="279"/>
            <ac:spMk id="58" creationId="{E3C6E90E-9229-47A0-9F09-29D69C5EA302}"/>
          </ac:spMkLst>
        </pc:spChg>
        <pc:spChg chg="add mod">
          <ac:chgData name="Lynne Elizabeth Helen Russell" userId="0f97f8d3-6dc3-4b1a-85db-904f062fea0b" providerId="ADAL" clId="{495EDC77-DCA0-4C62-A0CF-7861A1C9F625}" dt="2021-09-11T20:50:13.460" v="4180"/>
          <ac:spMkLst>
            <pc:docMk/>
            <pc:sldMk cId="1104147284" sldId="279"/>
            <ac:spMk id="59" creationId="{6B7F563B-BFA2-4FE0-9A55-2C9F4D16DE37}"/>
          </ac:spMkLst>
        </pc:spChg>
        <pc:spChg chg="add mod">
          <ac:chgData name="Lynne Elizabeth Helen Russell" userId="0f97f8d3-6dc3-4b1a-85db-904f062fea0b" providerId="ADAL" clId="{495EDC77-DCA0-4C62-A0CF-7861A1C9F625}" dt="2021-09-11T20:50:13.460" v="4180"/>
          <ac:spMkLst>
            <pc:docMk/>
            <pc:sldMk cId="1104147284" sldId="279"/>
            <ac:spMk id="60" creationId="{B822DBF4-9B09-4FE6-8164-9461F772CDAC}"/>
          </ac:spMkLst>
        </pc:spChg>
        <pc:spChg chg="add mod">
          <ac:chgData name="Lynne Elizabeth Helen Russell" userId="0f97f8d3-6dc3-4b1a-85db-904f062fea0b" providerId="ADAL" clId="{495EDC77-DCA0-4C62-A0CF-7861A1C9F625}" dt="2021-09-11T20:50:13.460" v="4180"/>
          <ac:spMkLst>
            <pc:docMk/>
            <pc:sldMk cId="1104147284" sldId="279"/>
            <ac:spMk id="61" creationId="{C69AD42B-F6B3-4D3A-9D35-15A5D6DE91B4}"/>
          </ac:spMkLst>
        </pc:spChg>
        <pc:spChg chg="add mod">
          <ac:chgData name="Lynne Elizabeth Helen Russell" userId="0f97f8d3-6dc3-4b1a-85db-904f062fea0b" providerId="ADAL" clId="{495EDC77-DCA0-4C62-A0CF-7861A1C9F625}" dt="2021-09-11T20:50:13.460" v="4180"/>
          <ac:spMkLst>
            <pc:docMk/>
            <pc:sldMk cId="1104147284" sldId="279"/>
            <ac:spMk id="62" creationId="{2D792C51-F50C-4ABC-B06F-055B55159DCF}"/>
          </ac:spMkLst>
        </pc:spChg>
        <pc:spChg chg="add mod">
          <ac:chgData name="Lynne Elizabeth Helen Russell" userId="0f97f8d3-6dc3-4b1a-85db-904f062fea0b" providerId="ADAL" clId="{495EDC77-DCA0-4C62-A0CF-7861A1C9F625}" dt="2021-09-11T20:50:13.460" v="4180"/>
          <ac:spMkLst>
            <pc:docMk/>
            <pc:sldMk cId="1104147284" sldId="279"/>
            <ac:spMk id="63" creationId="{3FF180AA-0E84-4CB0-8A98-9B18FFCC2DF2}"/>
          </ac:spMkLst>
        </pc:spChg>
        <pc:spChg chg="add mod">
          <ac:chgData name="Lynne Elizabeth Helen Russell" userId="0f97f8d3-6dc3-4b1a-85db-904f062fea0b" providerId="ADAL" clId="{495EDC77-DCA0-4C62-A0CF-7861A1C9F625}" dt="2021-09-11T20:50:13.460" v="4180"/>
          <ac:spMkLst>
            <pc:docMk/>
            <pc:sldMk cId="1104147284" sldId="279"/>
            <ac:spMk id="64" creationId="{B29636A0-FE19-4F89-8861-99871376548D}"/>
          </ac:spMkLst>
        </pc:spChg>
        <pc:spChg chg="add mod">
          <ac:chgData name="Lynne Elizabeth Helen Russell" userId="0f97f8d3-6dc3-4b1a-85db-904f062fea0b" providerId="ADAL" clId="{495EDC77-DCA0-4C62-A0CF-7861A1C9F625}" dt="2021-09-11T20:50:13.460" v="4180"/>
          <ac:spMkLst>
            <pc:docMk/>
            <pc:sldMk cId="1104147284" sldId="279"/>
            <ac:spMk id="65" creationId="{7D0EA182-DB1B-4C56-8B36-47A18544AF07}"/>
          </ac:spMkLst>
        </pc:spChg>
        <pc:spChg chg="add mod">
          <ac:chgData name="Lynne Elizabeth Helen Russell" userId="0f97f8d3-6dc3-4b1a-85db-904f062fea0b" providerId="ADAL" clId="{495EDC77-DCA0-4C62-A0CF-7861A1C9F625}" dt="2021-09-11T20:50:13.460" v="4180"/>
          <ac:spMkLst>
            <pc:docMk/>
            <pc:sldMk cId="1104147284" sldId="279"/>
            <ac:spMk id="66" creationId="{19340745-AD8C-45C3-8E22-8AE7B752040D}"/>
          </ac:spMkLst>
        </pc:spChg>
        <pc:spChg chg="add mod">
          <ac:chgData name="Lynne Elizabeth Helen Russell" userId="0f97f8d3-6dc3-4b1a-85db-904f062fea0b" providerId="ADAL" clId="{495EDC77-DCA0-4C62-A0CF-7861A1C9F625}" dt="2021-09-11T20:50:13.460" v="4180"/>
          <ac:spMkLst>
            <pc:docMk/>
            <pc:sldMk cId="1104147284" sldId="279"/>
            <ac:spMk id="67" creationId="{04930CD0-91C0-4459-9A85-289698D81FDD}"/>
          </ac:spMkLst>
        </pc:spChg>
        <pc:spChg chg="add mod">
          <ac:chgData name="Lynne Elizabeth Helen Russell" userId="0f97f8d3-6dc3-4b1a-85db-904f062fea0b" providerId="ADAL" clId="{495EDC77-DCA0-4C62-A0CF-7861A1C9F625}" dt="2021-09-11T20:50:13.460" v="4180"/>
          <ac:spMkLst>
            <pc:docMk/>
            <pc:sldMk cId="1104147284" sldId="279"/>
            <ac:spMk id="68" creationId="{F0836357-61BC-4065-91A2-F8F2046F3B5F}"/>
          </ac:spMkLst>
        </pc:spChg>
        <pc:spChg chg="add mod">
          <ac:chgData name="Lynne Elizabeth Helen Russell" userId="0f97f8d3-6dc3-4b1a-85db-904f062fea0b" providerId="ADAL" clId="{495EDC77-DCA0-4C62-A0CF-7861A1C9F625}" dt="2021-09-11T20:50:13.460" v="4180"/>
          <ac:spMkLst>
            <pc:docMk/>
            <pc:sldMk cId="1104147284" sldId="279"/>
            <ac:spMk id="69" creationId="{5141E7DC-025B-4A8A-81F4-06AFD33F72C7}"/>
          </ac:spMkLst>
        </pc:spChg>
        <pc:spChg chg="add mod">
          <ac:chgData name="Lynne Elizabeth Helen Russell" userId="0f97f8d3-6dc3-4b1a-85db-904f062fea0b" providerId="ADAL" clId="{495EDC77-DCA0-4C62-A0CF-7861A1C9F625}" dt="2021-09-11T20:50:13.460" v="4180"/>
          <ac:spMkLst>
            <pc:docMk/>
            <pc:sldMk cId="1104147284" sldId="279"/>
            <ac:spMk id="70" creationId="{B0518173-9B0B-433D-B11A-67FCB903746C}"/>
          </ac:spMkLst>
        </pc:spChg>
        <pc:spChg chg="add mod">
          <ac:chgData name="Lynne Elizabeth Helen Russell" userId="0f97f8d3-6dc3-4b1a-85db-904f062fea0b" providerId="ADAL" clId="{495EDC77-DCA0-4C62-A0CF-7861A1C9F625}" dt="2021-09-11T20:50:13.460" v="4180"/>
          <ac:spMkLst>
            <pc:docMk/>
            <pc:sldMk cId="1104147284" sldId="279"/>
            <ac:spMk id="71" creationId="{EEF1C490-21E4-4C21-BB6E-039FCCB5D540}"/>
          </ac:spMkLst>
        </pc:spChg>
        <pc:spChg chg="add mod">
          <ac:chgData name="Lynne Elizabeth Helen Russell" userId="0f97f8d3-6dc3-4b1a-85db-904f062fea0b" providerId="ADAL" clId="{495EDC77-DCA0-4C62-A0CF-7861A1C9F625}" dt="2021-09-11T20:50:13.460" v="4180"/>
          <ac:spMkLst>
            <pc:docMk/>
            <pc:sldMk cId="1104147284" sldId="279"/>
            <ac:spMk id="72" creationId="{7B42879E-3887-4A1A-89E6-FF710955ECC2}"/>
          </ac:spMkLst>
        </pc:spChg>
        <pc:spChg chg="add mod">
          <ac:chgData name="Lynne Elizabeth Helen Russell" userId="0f97f8d3-6dc3-4b1a-85db-904f062fea0b" providerId="ADAL" clId="{495EDC77-DCA0-4C62-A0CF-7861A1C9F625}" dt="2021-09-11T20:50:13.460" v="4180"/>
          <ac:spMkLst>
            <pc:docMk/>
            <pc:sldMk cId="1104147284" sldId="279"/>
            <ac:spMk id="73" creationId="{603D9A5C-3232-4349-BD9C-D264E28BF24C}"/>
          </ac:spMkLst>
        </pc:spChg>
        <pc:spChg chg="add mod">
          <ac:chgData name="Lynne Elizabeth Helen Russell" userId="0f97f8d3-6dc3-4b1a-85db-904f062fea0b" providerId="ADAL" clId="{495EDC77-DCA0-4C62-A0CF-7861A1C9F625}" dt="2021-09-11T20:50:13.460" v="4180"/>
          <ac:spMkLst>
            <pc:docMk/>
            <pc:sldMk cId="1104147284" sldId="279"/>
            <ac:spMk id="74" creationId="{4E5DEB73-DF65-4B47-87C2-A618257E7DEA}"/>
          </ac:spMkLst>
        </pc:spChg>
        <pc:spChg chg="add mod">
          <ac:chgData name="Lynne Elizabeth Helen Russell" userId="0f97f8d3-6dc3-4b1a-85db-904f062fea0b" providerId="ADAL" clId="{495EDC77-DCA0-4C62-A0CF-7861A1C9F625}" dt="2021-09-11T20:50:13.460" v="4180"/>
          <ac:spMkLst>
            <pc:docMk/>
            <pc:sldMk cId="1104147284" sldId="279"/>
            <ac:spMk id="75" creationId="{26868BE7-56EB-4127-9FA7-DF4A32D81BF4}"/>
          </ac:spMkLst>
        </pc:spChg>
        <pc:spChg chg="add mod">
          <ac:chgData name="Lynne Elizabeth Helen Russell" userId="0f97f8d3-6dc3-4b1a-85db-904f062fea0b" providerId="ADAL" clId="{495EDC77-DCA0-4C62-A0CF-7861A1C9F625}" dt="2021-09-11T20:50:13.460" v="4180"/>
          <ac:spMkLst>
            <pc:docMk/>
            <pc:sldMk cId="1104147284" sldId="279"/>
            <ac:spMk id="76" creationId="{042D80F0-8105-4FBE-8783-55B955EC0401}"/>
          </ac:spMkLst>
        </pc:spChg>
        <pc:spChg chg="add mod">
          <ac:chgData name="Lynne Elizabeth Helen Russell" userId="0f97f8d3-6dc3-4b1a-85db-904f062fea0b" providerId="ADAL" clId="{495EDC77-DCA0-4C62-A0CF-7861A1C9F625}" dt="2021-09-11T20:50:13.460" v="4180"/>
          <ac:spMkLst>
            <pc:docMk/>
            <pc:sldMk cId="1104147284" sldId="279"/>
            <ac:spMk id="77" creationId="{A3DF7194-54BF-47A2-84D4-65A84F6D4999}"/>
          </ac:spMkLst>
        </pc:spChg>
        <pc:spChg chg="add mod">
          <ac:chgData name="Lynne Elizabeth Helen Russell" userId="0f97f8d3-6dc3-4b1a-85db-904f062fea0b" providerId="ADAL" clId="{495EDC77-DCA0-4C62-A0CF-7861A1C9F625}" dt="2021-09-11T20:50:13.460" v="4180"/>
          <ac:spMkLst>
            <pc:docMk/>
            <pc:sldMk cId="1104147284" sldId="279"/>
            <ac:spMk id="78" creationId="{9FE88EB5-BA57-4D6D-8191-6D698D0CB909}"/>
          </ac:spMkLst>
        </pc:spChg>
        <pc:spChg chg="add mod">
          <ac:chgData name="Lynne Elizabeth Helen Russell" userId="0f97f8d3-6dc3-4b1a-85db-904f062fea0b" providerId="ADAL" clId="{495EDC77-DCA0-4C62-A0CF-7861A1C9F625}" dt="2021-09-11T20:50:13.460" v="4180"/>
          <ac:spMkLst>
            <pc:docMk/>
            <pc:sldMk cId="1104147284" sldId="279"/>
            <ac:spMk id="79" creationId="{D3C66D22-5AE4-4737-AEC4-2DCF12742ADB}"/>
          </ac:spMkLst>
        </pc:spChg>
        <pc:spChg chg="add mod">
          <ac:chgData name="Lynne Elizabeth Helen Russell" userId="0f97f8d3-6dc3-4b1a-85db-904f062fea0b" providerId="ADAL" clId="{495EDC77-DCA0-4C62-A0CF-7861A1C9F625}" dt="2021-09-11T20:50:13.460" v="4180"/>
          <ac:spMkLst>
            <pc:docMk/>
            <pc:sldMk cId="1104147284" sldId="279"/>
            <ac:spMk id="80" creationId="{D935BDFE-3479-48F2-B9A0-4132EBE1D6A6}"/>
          </ac:spMkLst>
        </pc:spChg>
        <pc:spChg chg="add mod">
          <ac:chgData name="Lynne Elizabeth Helen Russell" userId="0f97f8d3-6dc3-4b1a-85db-904f062fea0b" providerId="ADAL" clId="{495EDC77-DCA0-4C62-A0CF-7861A1C9F625}" dt="2021-09-11T20:50:13.460" v="4180"/>
          <ac:spMkLst>
            <pc:docMk/>
            <pc:sldMk cId="1104147284" sldId="279"/>
            <ac:spMk id="81" creationId="{28B9FEB8-6871-42A8-9368-AA9E39006184}"/>
          </ac:spMkLst>
        </pc:spChg>
        <pc:spChg chg="add mod">
          <ac:chgData name="Lynne Elizabeth Helen Russell" userId="0f97f8d3-6dc3-4b1a-85db-904f062fea0b" providerId="ADAL" clId="{495EDC77-DCA0-4C62-A0CF-7861A1C9F625}" dt="2021-09-11T20:50:13.460" v="4180"/>
          <ac:spMkLst>
            <pc:docMk/>
            <pc:sldMk cId="1104147284" sldId="279"/>
            <ac:spMk id="82" creationId="{45B3DFA4-D17A-4FFC-85B6-5B27599F397A}"/>
          </ac:spMkLst>
        </pc:spChg>
        <pc:spChg chg="add mod">
          <ac:chgData name="Lynne Elizabeth Helen Russell" userId="0f97f8d3-6dc3-4b1a-85db-904f062fea0b" providerId="ADAL" clId="{495EDC77-DCA0-4C62-A0CF-7861A1C9F625}" dt="2021-09-11T20:50:13.460" v="4180"/>
          <ac:spMkLst>
            <pc:docMk/>
            <pc:sldMk cId="1104147284" sldId="279"/>
            <ac:spMk id="83" creationId="{F8DB590B-5F30-409F-9ED2-D6343DC32374}"/>
          </ac:spMkLst>
        </pc:spChg>
        <pc:spChg chg="add mod">
          <ac:chgData name="Lynne Elizabeth Helen Russell" userId="0f97f8d3-6dc3-4b1a-85db-904f062fea0b" providerId="ADAL" clId="{495EDC77-DCA0-4C62-A0CF-7861A1C9F625}" dt="2021-09-11T20:50:13.460" v="4180"/>
          <ac:spMkLst>
            <pc:docMk/>
            <pc:sldMk cId="1104147284" sldId="279"/>
            <ac:spMk id="84" creationId="{D4BA6EFD-8D8B-4C17-A23B-E2C4B7F72C65}"/>
          </ac:spMkLst>
        </pc:spChg>
        <pc:spChg chg="add mod">
          <ac:chgData name="Lynne Elizabeth Helen Russell" userId="0f97f8d3-6dc3-4b1a-85db-904f062fea0b" providerId="ADAL" clId="{495EDC77-DCA0-4C62-A0CF-7861A1C9F625}" dt="2021-09-11T20:50:13.460" v="4180"/>
          <ac:spMkLst>
            <pc:docMk/>
            <pc:sldMk cId="1104147284" sldId="279"/>
            <ac:spMk id="85" creationId="{5BC16276-6E7A-43E9-ACE9-B95193B1BE5D}"/>
          </ac:spMkLst>
        </pc:spChg>
        <pc:spChg chg="add mod">
          <ac:chgData name="Lynne Elizabeth Helen Russell" userId="0f97f8d3-6dc3-4b1a-85db-904f062fea0b" providerId="ADAL" clId="{495EDC77-DCA0-4C62-A0CF-7861A1C9F625}" dt="2021-09-11T20:50:13.460" v="4180"/>
          <ac:spMkLst>
            <pc:docMk/>
            <pc:sldMk cId="1104147284" sldId="279"/>
            <ac:spMk id="86" creationId="{BBE2EAC1-4B26-4486-B0B7-A60CC24AFB51}"/>
          </ac:spMkLst>
        </pc:spChg>
        <pc:spChg chg="add mod">
          <ac:chgData name="Lynne Elizabeth Helen Russell" userId="0f97f8d3-6dc3-4b1a-85db-904f062fea0b" providerId="ADAL" clId="{495EDC77-DCA0-4C62-A0CF-7861A1C9F625}" dt="2021-09-11T20:50:13.460" v="4180"/>
          <ac:spMkLst>
            <pc:docMk/>
            <pc:sldMk cId="1104147284" sldId="279"/>
            <ac:spMk id="87" creationId="{A89043AA-485E-4177-AE92-5BD8ECB94A03}"/>
          </ac:spMkLst>
        </pc:spChg>
        <pc:spChg chg="add mod">
          <ac:chgData name="Lynne Elizabeth Helen Russell" userId="0f97f8d3-6dc3-4b1a-85db-904f062fea0b" providerId="ADAL" clId="{495EDC77-DCA0-4C62-A0CF-7861A1C9F625}" dt="2021-09-11T20:50:13.460" v="4180"/>
          <ac:spMkLst>
            <pc:docMk/>
            <pc:sldMk cId="1104147284" sldId="279"/>
            <ac:spMk id="88" creationId="{6860D0D9-FE38-481C-9EE3-F42B09BFCCE0}"/>
          </ac:spMkLst>
        </pc:spChg>
        <pc:spChg chg="add mod">
          <ac:chgData name="Lynne Elizabeth Helen Russell" userId="0f97f8d3-6dc3-4b1a-85db-904f062fea0b" providerId="ADAL" clId="{495EDC77-DCA0-4C62-A0CF-7861A1C9F625}" dt="2021-09-11T20:50:13.460" v="4180"/>
          <ac:spMkLst>
            <pc:docMk/>
            <pc:sldMk cId="1104147284" sldId="279"/>
            <ac:spMk id="89" creationId="{E6CAB3C5-D918-4E34-AD5C-AFEE80A5CDAE}"/>
          </ac:spMkLst>
        </pc:spChg>
        <pc:spChg chg="add mod">
          <ac:chgData name="Lynne Elizabeth Helen Russell" userId="0f97f8d3-6dc3-4b1a-85db-904f062fea0b" providerId="ADAL" clId="{495EDC77-DCA0-4C62-A0CF-7861A1C9F625}" dt="2021-09-11T20:50:13.460" v="4180"/>
          <ac:spMkLst>
            <pc:docMk/>
            <pc:sldMk cId="1104147284" sldId="279"/>
            <ac:spMk id="90" creationId="{EE0349E1-C171-4CFD-8549-5771631346DC}"/>
          </ac:spMkLst>
        </pc:spChg>
        <pc:spChg chg="add mod">
          <ac:chgData name="Lynne Elizabeth Helen Russell" userId="0f97f8d3-6dc3-4b1a-85db-904f062fea0b" providerId="ADAL" clId="{495EDC77-DCA0-4C62-A0CF-7861A1C9F625}" dt="2021-09-11T20:50:13.460" v="4180"/>
          <ac:spMkLst>
            <pc:docMk/>
            <pc:sldMk cId="1104147284" sldId="279"/>
            <ac:spMk id="91" creationId="{AD5A97DB-F14F-4723-8941-22AED9EB00EC}"/>
          </ac:spMkLst>
        </pc:spChg>
        <pc:spChg chg="add mod">
          <ac:chgData name="Lynne Elizabeth Helen Russell" userId="0f97f8d3-6dc3-4b1a-85db-904f062fea0b" providerId="ADAL" clId="{495EDC77-DCA0-4C62-A0CF-7861A1C9F625}" dt="2021-09-11T20:50:13.460" v="4180"/>
          <ac:spMkLst>
            <pc:docMk/>
            <pc:sldMk cId="1104147284" sldId="279"/>
            <ac:spMk id="92" creationId="{6E62D015-139D-40D5-94D8-F31B3F18E9CC}"/>
          </ac:spMkLst>
        </pc:spChg>
        <pc:spChg chg="add mod">
          <ac:chgData name="Lynne Elizabeth Helen Russell" userId="0f97f8d3-6dc3-4b1a-85db-904f062fea0b" providerId="ADAL" clId="{495EDC77-DCA0-4C62-A0CF-7861A1C9F625}" dt="2021-09-11T20:50:13.460" v="4180"/>
          <ac:spMkLst>
            <pc:docMk/>
            <pc:sldMk cId="1104147284" sldId="279"/>
            <ac:spMk id="93" creationId="{CB7CF3EF-9F15-40E3-A0E9-4EFAD11D1AC7}"/>
          </ac:spMkLst>
        </pc:spChg>
        <pc:spChg chg="add mod">
          <ac:chgData name="Lynne Elizabeth Helen Russell" userId="0f97f8d3-6dc3-4b1a-85db-904f062fea0b" providerId="ADAL" clId="{495EDC77-DCA0-4C62-A0CF-7861A1C9F625}" dt="2021-09-11T20:50:13.460" v="4180"/>
          <ac:spMkLst>
            <pc:docMk/>
            <pc:sldMk cId="1104147284" sldId="279"/>
            <ac:spMk id="94" creationId="{759DA834-9DA3-4C1B-8757-DAFDC379D499}"/>
          </ac:spMkLst>
        </pc:spChg>
        <pc:spChg chg="add mod">
          <ac:chgData name="Lynne Elizabeth Helen Russell" userId="0f97f8d3-6dc3-4b1a-85db-904f062fea0b" providerId="ADAL" clId="{495EDC77-DCA0-4C62-A0CF-7861A1C9F625}" dt="2021-09-11T20:50:13.460" v="4180"/>
          <ac:spMkLst>
            <pc:docMk/>
            <pc:sldMk cId="1104147284" sldId="279"/>
            <ac:spMk id="95" creationId="{9F5EB7E3-232C-48BF-B3F6-2A846E52A127}"/>
          </ac:spMkLst>
        </pc:spChg>
        <pc:spChg chg="add mod">
          <ac:chgData name="Lynne Elizabeth Helen Russell" userId="0f97f8d3-6dc3-4b1a-85db-904f062fea0b" providerId="ADAL" clId="{495EDC77-DCA0-4C62-A0CF-7861A1C9F625}" dt="2021-09-11T20:50:13.460" v="4180"/>
          <ac:spMkLst>
            <pc:docMk/>
            <pc:sldMk cId="1104147284" sldId="279"/>
            <ac:spMk id="96" creationId="{0D44EA33-9A45-48EA-9EB9-9C0F6A7D2041}"/>
          </ac:spMkLst>
        </pc:spChg>
        <pc:spChg chg="add mod">
          <ac:chgData name="Lynne Elizabeth Helen Russell" userId="0f97f8d3-6dc3-4b1a-85db-904f062fea0b" providerId="ADAL" clId="{495EDC77-DCA0-4C62-A0CF-7861A1C9F625}" dt="2021-09-11T20:50:13.460" v="4180"/>
          <ac:spMkLst>
            <pc:docMk/>
            <pc:sldMk cId="1104147284" sldId="279"/>
            <ac:spMk id="97" creationId="{1E219EFF-CC11-4DD5-8753-0773B48709E3}"/>
          </ac:spMkLst>
        </pc:spChg>
        <pc:spChg chg="add mod">
          <ac:chgData name="Lynne Elizabeth Helen Russell" userId="0f97f8d3-6dc3-4b1a-85db-904f062fea0b" providerId="ADAL" clId="{495EDC77-DCA0-4C62-A0CF-7861A1C9F625}" dt="2021-09-11T20:50:13.460" v="4180"/>
          <ac:spMkLst>
            <pc:docMk/>
            <pc:sldMk cId="1104147284" sldId="279"/>
            <ac:spMk id="98" creationId="{93D821C1-91D8-4F14-AD4D-44663C4EA1A8}"/>
          </ac:spMkLst>
        </pc:spChg>
        <pc:spChg chg="add mod">
          <ac:chgData name="Lynne Elizabeth Helen Russell" userId="0f97f8d3-6dc3-4b1a-85db-904f062fea0b" providerId="ADAL" clId="{495EDC77-DCA0-4C62-A0CF-7861A1C9F625}" dt="2021-09-11T20:50:13.460" v="4180"/>
          <ac:spMkLst>
            <pc:docMk/>
            <pc:sldMk cId="1104147284" sldId="279"/>
            <ac:spMk id="99" creationId="{9AB1A0ED-77AE-4EE2-9E78-E8A880FE7DCE}"/>
          </ac:spMkLst>
        </pc:spChg>
        <pc:spChg chg="add mod">
          <ac:chgData name="Lynne Elizabeth Helen Russell" userId="0f97f8d3-6dc3-4b1a-85db-904f062fea0b" providerId="ADAL" clId="{495EDC77-DCA0-4C62-A0CF-7861A1C9F625}" dt="2021-09-11T20:50:13.460" v="4180"/>
          <ac:spMkLst>
            <pc:docMk/>
            <pc:sldMk cId="1104147284" sldId="279"/>
            <ac:spMk id="100" creationId="{0D188A57-DB09-4C37-8C0D-2EB8E87AC999}"/>
          </ac:spMkLst>
        </pc:spChg>
        <pc:spChg chg="add mod">
          <ac:chgData name="Lynne Elizabeth Helen Russell" userId="0f97f8d3-6dc3-4b1a-85db-904f062fea0b" providerId="ADAL" clId="{495EDC77-DCA0-4C62-A0CF-7861A1C9F625}" dt="2021-09-11T20:50:13.460" v="4180"/>
          <ac:spMkLst>
            <pc:docMk/>
            <pc:sldMk cId="1104147284" sldId="279"/>
            <ac:spMk id="101" creationId="{A135EE0B-86CE-4F52-87A0-F761B37A7DE9}"/>
          </ac:spMkLst>
        </pc:spChg>
        <pc:spChg chg="add mod">
          <ac:chgData name="Lynne Elizabeth Helen Russell" userId="0f97f8d3-6dc3-4b1a-85db-904f062fea0b" providerId="ADAL" clId="{495EDC77-DCA0-4C62-A0CF-7861A1C9F625}" dt="2021-09-11T20:50:13.460" v="4180"/>
          <ac:spMkLst>
            <pc:docMk/>
            <pc:sldMk cId="1104147284" sldId="279"/>
            <ac:spMk id="102" creationId="{08B816AA-DC49-4ECC-9E19-DF445D66DAC6}"/>
          </ac:spMkLst>
        </pc:spChg>
        <pc:spChg chg="add mod">
          <ac:chgData name="Lynne Elizabeth Helen Russell" userId="0f97f8d3-6dc3-4b1a-85db-904f062fea0b" providerId="ADAL" clId="{495EDC77-DCA0-4C62-A0CF-7861A1C9F625}" dt="2021-09-11T20:50:13.460" v="4180"/>
          <ac:spMkLst>
            <pc:docMk/>
            <pc:sldMk cId="1104147284" sldId="279"/>
            <ac:spMk id="103" creationId="{177BA1D0-2D01-472C-904F-9C64AFADF3C1}"/>
          </ac:spMkLst>
        </pc:spChg>
        <pc:spChg chg="add mod">
          <ac:chgData name="Lynne Elizabeth Helen Russell" userId="0f97f8d3-6dc3-4b1a-85db-904f062fea0b" providerId="ADAL" clId="{495EDC77-DCA0-4C62-A0CF-7861A1C9F625}" dt="2021-09-11T20:50:13.460" v="4180"/>
          <ac:spMkLst>
            <pc:docMk/>
            <pc:sldMk cId="1104147284" sldId="279"/>
            <ac:spMk id="104" creationId="{B5F6761B-9617-4B7E-A40D-F737C0B28E80}"/>
          </ac:spMkLst>
        </pc:spChg>
        <pc:spChg chg="add mod">
          <ac:chgData name="Lynne Elizabeth Helen Russell" userId="0f97f8d3-6dc3-4b1a-85db-904f062fea0b" providerId="ADAL" clId="{495EDC77-DCA0-4C62-A0CF-7861A1C9F625}" dt="2021-09-11T20:50:13.460" v="4180"/>
          <ac:spMkLst>
            <pc:docMk/>
            <pc:sldMk cId="1104147284" sldId="279"/>
            <ac:spMk id="105" creationId="{822DAB23-A7C3-4B1F-87F5-20D5B655F52B}"/>
          </ac:spMkLst>
        </pc:spChg>
        <pc:spChg chg="add mod">
          <ac:chgData name="Lynne Elizabeth Helen Russell" userId="0f97f8d3-6dc3-4b1a-85db-904f062fea0b" providerId="ADAL" clId="{495EDC77-DCA0-4C62-A0CF-7861A1C9F625}" dt="2021-09-11T20:50:13.460" v="4180"/>
          <ac:spMkLst>
            <pc:docMk/>
            <pc:sldMk cId="1104147284" sldId="279"/>
            <ac:spMk id="106" creationId="{E73D668E-F013-420E-9C60-E3D301ED44B8}"/>
          </ac:spMkLst>
        </pc:spChg>
        <pc:spChg chg="add mod">
          <ac:chgData name="Lynne Elizabeth Helen Russell" userId="0f97f8d3-6dc3-4b1a-85db-904f062fea0b" providerId="ADAL" clId="{495EDC77-DCA0-4C62-A0CF-7861A1C9F625}" dt="2021-09-11T20:50:13.460" v="4180"/>
          <ac:spMkLst>
            <pc:docMk/>
            <pc:sldMk cId="1104147284" sldId="279"/>
            <ac:spMk id="107" creationId="{12A3E1C1-3D10-46DF-8845-7DA99D892EA3}"/>
          </ac:spMkLst>
        </pc:spChg>
        <pc:spChg chg="add mod">
          <ac:chgData name="Lynne Elizabeth Helen Russell" userId="0f97f8d3-6dc3-4b1a-85db-904f062fea0b" providerId="ADAL" clId="{495EDC77-DCA0-4C62-A0CF-7861A1C9F625}" dt="2021-09-11T20:50:13.460" v="4180"/>
          <ac:spMkLst>
            <pc:docMk/>
            <pc:sldMk cId="1104147284" sldId="279"/>
            <ac:spMk id="108" creationId="{FCF0477A-92D7-4A44-A9A6-351E04545118}"/>
          </ac:spMkLst>
        </pc:spChg>
        <pc:spChg chg="add mod">
          <ac:chgData name="Lynne Elizabeth Helen Russell" userId="0f97f8d3-6dc3-4b1a-85db-904f062fea0b" providerId="ADAL" clId="{495EDC77-DCA0-4C62-A0CF-7861A1C9F625}" dt="2021-09-11T20:50:13.460" v="4180"/>
          <ac:spMkLst>
            <pc:docMk/>
            <pc:sldMk cId="1104147284" sldId="279"/>
            <ac:spMk id="109" creationId="{79C6DA06-0018-451B-A6FB-DF3AFDC017B2}"/>
          </ac:spMkLst>
        </pc:spChg>
        <pc:spChg chg="add mod">
          <ac:chgData name="Lynne Elizabeth Helen Russell" userId="0f97f8d3-6dc3-4b1a-85db-904f062fea0b" providerId="ADAL" clId="{495EDC77-DCA0-4C62-A0CF-7861A1C9F625}" dt="2021-09-11T20:50:13.460" v="4180"/>
          <ac:spMkLst>
            <pc:docMk/>
            <pc:sldMk cId="1104147284" sldId="279"/>
            <ac:spMk id="110" creationId="{67553A6B-1B39-44DF-A2DE-95AB35A8D6C0}"/>
          </ac:spMkLst>
        </pc:spChg>
        <pc:spChg chg="add mod">
          <ac:chgData name="Lynne Elizabeth Helen Russell" userId="0f97f8d3-6dc3-4b1a-85db-904f062fea0b" providerId="ADAL" clId="{495EDC77-DCA0-4C62-A0CF-7861A1C9F625}" dt="2021-09-11T20:50:13.460" v="4180"/>
          <ac:spMkLst>
            <pc:docMk/>
            <pc:sldMk cId="1104147284" sldId="279"/>
            <ac:spMk id="111" creationId="{EE2DDE8F-7592-43D2-8490-6909AE2F4116}"/>
          </ac:spMkLst>
        </pc:spChg>
        <pc:spChg chg="add mod">
          <ac:chgData name="Lynne Elizabeth Helen Russell" userId="0f97f8d3-6dc3-4b1a-85db-904f062fea0b" providerId="ADAL" clId="{495EDC77-DCA0-4C62-A0CF-7861A1C9F625}" dt="2021-09-11T20:50:13.460" v="4180"/>
          <ac:spMkLst>
            <pc:docMk/>
            <pc:sldMk cId="1104147284" sldId="279"/>
            <ac:spMk id="112" creationId="{B17B79DB-F5E3-4FA8-AD33-C29201375049}"/>
          </ac:spMkLst>
        </pc:spChg>
        <pc:spChg chg="add mod">
          <ac:chgData name="Lynne Elizabeth Helen Russell" userId="0f97f8d3-6dc3-4b1a-85db-904f062fea0b" providerId="ADAL" clId="{495EDC77-DCA0-4C62-A0CF-7861A1C9F625}" dt="2021-09-11T20:50:13.460" v="4180"/>
          <ac:spMkLst>
            <pc:docMk/>
            <pc:sldMk cId="1104147284" sldId="279"/>
            <ac:spMk id="113" creationId="{EE8A14FC-FDE9-4D11-9077-29815FB1984D}"/>
          </ac:spMkLst>
        </pc:spChg>
        <pc:spChg chg="add mod">
          <ac:chgData name="Lynne Elizabeth Helen Russell" userId="0f97f8d3-6dc3-4b1a-85db-904f062fea0b" providerId="ADAL" clId="{495EDC77-DCA0-4C62-A0CF-7861A1C9F625}" dt="2021-09-11T20:50:13.460" v="4180"/>
          <ac:spMkLst>
            <pc:docMk/>
            <pc:sldMk cId="1104147284" sldId="279"/>
            <ac:spMk id="114" creationId="{EF826858-6E41-4235-9693-18F1D8D47D27}"/>
          </ac:spMkLst>
        </pc:spChg>
        <pc:spChg chg="add mod">
          <ac:chgData name="Lynne Elizabeth Helen Russell" userId="0f97f8d3-6dc3-4b1a-85db-904f062fea0b" providerId="ADAL" clId="{495EDC77-DCA0-4C62-A0CF-7861A1C9F625}" dt="2021-09-11T20:50:13.460" v="4180"/>
          <ac:spMkLst>
            <pc:docMk/>
            <pc:sldMk cId="1104147284" sldId="279"/>
            <ac:spMk id="115" creationId="{1E94DBBC-E48F-4297-AB6E-3911B5D85551}"/>
          </ac:spMkLst>
        </pc:spChg>
        <pc:spChg chg="add mod">
          <ac:chgData name="Lynne Elizabeth Helen Russell" userId="0f97f8d3-6dc3-4b1a-85db-904f062fea0b" providerId="ADAL" clId="{495EDC77-DCA0-4C62-A0CF-7861A1C9F625}" dt="2021-09-11T20:50:13.460" v="4180"/>
          <ac:spMkLst>
            <pc:docMk/>
            <pc:sldMk cId="1104147284" sldId="279"/>
            <ac:spMk id="116" creationId="{2CDD9A05-F9C3-46AC-B7DC-CBC533739A1A}"/>
          </ac:spMkLst>
        </pc:spChg>
        <pc:spChg chg="add mod">
          <ac:chgData name="Lynne Elizabeth Helen Russell" userId="0f97f8d3-6dc3-4b1a-85db-904f062fea0b" providerId="ADAL" clId="{495EDC77-DCA0-4C62-A0CF-7861A1C9F625}" dt="2021-09-11T20:50:13.460" v="4180"/>
          <ac:spMkLst>
            <pc:docMk/>
            <pc:sldMk cId="1104147284" sldId="279"/>
            <ac:spMk id="117" creationId="{ECD2C233-B860-438E-B71B-596CC99EB442}"/>
          </ac:spMkLst>
        </pc:spChg>
        <pc:spChg chg="add mod">
          <ac:chgData name="Lynne Elizabeth Helen Russell" userId="0f97f8d3-6dc3-4b1a-85db-904f062fea0b" providerId="ADAL" clId="{495EDC77-DCA0-4C62-A0CF-7861A1C9F625}" dt="2021-09-11T20:50:13.460" v="4180"/>
          <ac:spMkLst>
            <pc:docMk/>
            <pc:sldMk cId="1104147284" sldId="279"/>
            <ac:spMk id="118" creationId="{CF1E435A-4119-43E2-A2E5-DA8B4AE736FB}"/>
          </ac:spMkLst>
        </pc:spChg>
        <pc:spChg chg="add mod">
          <ac:chgData name="Lynne Elizabeth Helen Russell" userId="0f97f8d3-6dc3-4b1a-85db-904f062fea0b" providerId="ADAL" clId="{495EDC77-DCA0-4C62-A0CF-7861A1C9F625}" dt="2021-09-11T20:50:13.460" v="4180"/>
          <ac:spMkLst>
            <pc:docMk/>
            <pc:sldMk cId="1104147284" sldId="279"/>
            <ac:spMk id="119" creationId="{115EF8A7-1D06-4125-98B0-E2EA7E3132F5}"/>
          </ac:spMkLst>
        </pc:spChg>
        <pc:spChg chg="add mod">
          <ac:chgData name="Lynne Elizabeth Helen Russell" userId="0f97f8d3-6dc3-4b1a-85db-904f062fea0b" providerId="ADAL" clId="{495EDC77-DCA0-4C62-A0CF-7861A1C9F625}" dt="2021-09-11T20:50:13.460" v="4180"/>
          <ac:spMkLst>
            <pc:docMk/>
            <pc:sldMk cId="1104147284" sldId="279"/>
            <ac:spMk id="120" creationId="{D3DC4095-D817-46E0-98EA-7B83F7C3FA4E}"/>
          </ac:spMkLst>
        </pc:spChg>
        <pc:spChg chg="add mod">
          <ac:chgData name="Lynne Elizabeth Helen Russell" userId="0f97f8d3-6dc3-4b1a-85db-904f062fea0b" providerId="ADAL" clId="{495EDC77-DCA0-4C62-A0CF-7861A1C9F625}" dt="2021-09-11T20:50:13.460" v="4180"/>
          <ac:spMkLst>
            <pc:docMk/>
            <pc:sldMk cId="1104147284" sldId="279"/>
            <ac:spMk id="121" creationId="{FC9BBFE7-34A9-48BF-AFB4-9FA39EBF937A}"/>
          </ac:spMkLst>
        </pc:spChg>
        <pc:spChg chg="add mod">
          <ac:chgData name="Lynne Elizabeth Helen Russell" userId="0f97f8d3-6dc3-4b1a-85db-904f062fea0b" providerId="ADAL" clId="{495EDC77-DCA0-4C62-A0CF-7861A1C9F625}" dt="2021-09-11T20:50:13.460" v="4180"/>
          <ac:spMkLst>
            <pc:docMk/>
            <pc:sldMk cId="1104147284" sldId="279"/>
            <ac:spMk id="122" creationId="{BF2F3F2A-C14A-48CF-95A8-3B3B41672020}"/>
          </ac:spMkLst>
        </pc:spChg>
        <pc:spChg chg="add mod">
          <ac:chgData name="Lynne Elizabeth Helen Russell" userId="0f97f8d3-6dc3-4b1a-85db-904f062fea0b" providerId="ADAL" clId="{495EDC77-DCA0-4C62-A0CF-7861A1C9F625}" dt="2021-09-11T20:50:13.460" v="4180"/>
          <ac:spMkLst>
            <pc:docMk/>
            <pc:sldMk cId="1104147284" sldId="279"/>
            <ac:spMk id="123" creationId="{28D3D1C1-6E23-47C8-B7C2-ACDD18E2B499}"/>
          </ac:spMkLst>
        </pc:spChg>
        <pc:spChg chg="add mod">
          <ac:chgData name="Lynne Elizabeth Helen Russell" userId="0f97f8d3-6dc3-4b1a-85db-904f062fea0b" providerId="ADAL" clId="{495EDC77-DCA0-4C62-A0CF-7861A1C9F625}" dt="2021-09-11T20:50:13.460" v="4180"/>
          <ac:spMkLst>
            <pc:docMk/>
            <pc:sldMk cId="1104147284" sldId="279"/>
            <ac:spMk id="124" creationId="{F39A7195-E931-4969-A1DE-413D8D0ED6EA}"/>
          </ac:spMkLst>
        </pc:spChg>
        <pc:spChg chg="add mod">
          <ac:chgData name="Lynne Elizabeth Helen Russell" userId="0f97f8d3-6dc3-4b1a-85db-904f062fea0b" providerId="ADAL" clId="{495EDC77-DCA0-4C62-A0CF-7861A1C9F625}" dt="2021-09-11T20:50:13.460" v="4180"/>
          <ac:spMkLst>
            <pc:docMk/>
            <pc:sldMk cId="1104147284" sldId="279"/>
            <ac:spMk id="125" creationId="{36097A0E-BE9E-4805-A37B-26BA7C4876BB}"/>
          </ac:spMkLst>
        </pc:spChg>
        <pc:spChg chg="add mod">
          <ac:chgData name="Lynne Elizabeth Helen Russell" userId="0f97f8d3-6dc3-4b1a-85db-904f062fea0b" providerId="ADAL" clId="{495EDC77-DCA0-4C62-A0CF-7861A1C9F625}" dt="2021-09-11T20:50:13.460" v="4180"/>
          <ac:spMkLst>
            <pc:docMk/>
            <pc:sldMk cId="1104147284" sldId="279"/>
            <ac:spMk id="126" creationId="{E7386B1F-32A6-4A05-8967-24DA8D605342}"/>
          </ac:spMkLst>
        </pc:spChg>
        <pc:spChg chg="add mod">
          <ac:chgData name="Lynne Elizabeth Helen Russell" userId="0f97f8d3-6dc3-4b1a-85db-904f062fea0b" providerId="ADAL" clId="{495EDC77-DCA0-4C62-A0CF-7861A1C9F625}" dt="2021-09-11T20:50:13.460" v="4180"/>
          <ac:spMkLst>
            <pc:docMk/>
            <pc:sldMk cId="1104147284" sldId="279"/>
            <ac:spMk id="127" creationId="{E3F06BC2-416A-43B0-BE6A-9046040E85C3}"/>
          </ac:spMkLst>
        </pc:spChg>
        <pc:spChg chg="add mod">
          <ac:chgData name="Lynne Elizabeth Helen Russell" userId="0f97f8d3-6dc3-4b1a-85db-904f062fea0b" providerId="ADAL" clId="{495EDC77-DCA0-4C62-A0CF-7861A1C9F625}" dt="2021-09-11T20:50:13.460" v="4180"/>
          <ac:spMkLst>
            <pc:docMk/>
            <pc:sldMk cId="1104147284" sldId="279"/>
            <ac:spMk id="128" creationId="{891CCB79-FCE9-498A-97AC-B6B2DAD5F686}"/>
          </ac:spMkLst>
        </pc:spChg>
        <pc:spChg chg="add mod">
          <ac:chgData name="Lynne Elizabeth Helen Russell" userId="0f97f8d3-6dc3-4b1a-85db-904f062fea0b" providerId="ADAL" clId="{495EDC77-DCA0-4C62-A0CF-7861A1C9F625}" dt="2021-09-11T20:50:13.460" v="4180"/>
          <ac:spMkLst>
            <pc:docMk/>
            <pc:sldMk cId="1104147284" sldId="279"/>
            <ac:spMk id="129" creationId="{68835AA0-9AFF-419C-84CA-578DBB3C0220}"/>
          </ac:spMkLst>
        </pc:spChg>
        <pc:spChg chg="add mod">
          <ac:chgData name="Lynne Elizabeth Helen Russell" userId="0f97f8d3-6dc3-4b1a-85db-904f062fea0b" providerId="ADAL" clId="{495EDC77-DCA0-4C62-A0CF-7861A1C9F625}" dt="2021-09-11T20:50:13.460" v="4180"/>
          <ac:spMkLst>
            <pc:docMk/>
            <pc:sldMk cId="1104147284" sldId="279"/>
            <ac:spMk id="130" creationId="{BA91ED28-50B3-4CD9-A766-0C37955755A1}"/>
          </ac:spMkLst>
        </pc:spChg>
        <pc:spChg chg="add mod">
          <ac:chgData name="Lynne Elizabeth Helen Russell" userId="0f97f8d3-6dc3-4b1a-85db-904f062fea0b" providerId="ADAL" clId="{495EDC77-DCA0-4C62-A0CF-7861A1C9F625}" dt="2021-09-11T20:50:13.460" v="4180"/>
          <ac:spMkLst>
            <pc:docMk/>
            <pc:sldMk cId="1104147284" sldId="279"/>
            <ac:spMk id="131" creationId="{574F3A39-176F-4D8E-9622-2FB3DE742BF3}"/>
          </ac:spMkLst>
        </pc:spChg>
        <pc:spChg chg="add mod">
          <ac:chgData name="Lynne Elizabeth Helen Russell" userId="0f97f8d3-6dc3-4b1a-85db-904f062fea0b" providerId="ADAL" clId="{495EDC77-DCA0-4C62-A0CF-7861A1C9F625}" dt="2021-09-11T20:50:13.460" v="4180"/>
          <ac:spMkLst>
            <pc:docMk/>
            <pc:sldMk cId="1104147284" sldId="279"/>
            <ac:spMk id="132" creationId="{8369009F-CCE7-47B4-9261-CF4234C8D5AB}"/>
          </ac:spMkLst>
        </pc:spChg>
        <pc:spChg chg="add mod">
          <ac:chgData name="Lynne Elizabeth Helen Russell" userId="0f97f8d3-6dc3-4b1a-85db-904f062fea0b" providerId="ADAL" clId="{495EDC77-DCA0-4C62-A0CF-7861A1C9F625}" dt="2021-09-11T20:50:13.460" v="4180"/>
          <ac:spMkLst>
            <pc:docMk/>
            <pc:sldMk cId="1104147284" sldId="279"/>
            <ac:spMk id="133" creationId="{01F74AC2-7D37-408B-AFE8-DD460F11D738}"/>
          </ac:spMkLst>
        </pc:spChg>
        <pc:spChg chg="add mod">
          <ac:chgData name="Lynne Elizabeth Helen Russell" userId="0f97f8d3-6dc3-4b1a-85db-904f062fea0b" providerId="ADAL" clId="{495EDC77-DCA0-4C62-A0CF-7861A1C9F625}" dt="2021-09-11T20:50:13.460" v="4180"/>
          <ac:spMkLst>
            <pc:docMk/>
            <pc:sldMk cId="1104147284" sldId="279"/>
            <ac:spMk id="134" creationId="{336136B6-CAF9-4AF9-A794-6075B182CD73}"/>
          </ac:spMkLst>
        </pc:spChg>
        <pc:spChg chg="add mod">
          <ac:chgData name="Lynne Elizabeth Helen Russell" userId="0f97f8d3-6dc3-4b1a-85db-904f062fea0b" providerId="ADAL" clId="{495EDC77-DCA0-4C62-A0CF-7861A1C9F625}" dt="2021-09-11T20:50:13.460" v="4180"/>
          <ac:spMkLst>
            <pc:docMk/>
            <pc:sldMk cId="1104147284" sldId="279"/>
            <ac:spMk id="135" creationId="{04C325B3-3551-4F2C-A668-080C9097D70A}"/>
          </ac:spMkLst>
        </pc:spChg>
        <pc:spChg chg="add mod">
          <ac:chgData name="Lynne Elizabeth Helen Russell" userId="0f97f8d3-6dc3-4b1a-85db-904f062fea0b" providerId="ADAL" clId="{495EDC77-DCA0-4C62-A0CF-7861A1C9F625}" dt="2021-09-11T20:50:13.460" v="4180"/>
          <ac:spMkLst>
            <pc:docMk/>
            <pc:sldMk cId="1104147284" sldId="279"/>
            <ac:spMk id="136" creationId="{A0F9199F-B80F-441A-9BCC-8BC8D16F928D}"/>
          </ac:spMkLst>
        </pc:spChg>
        <pc:spChg chg="add mod">
          <ac:chgData name="Lynne Elizabeth Helen Russell" userId="0f97f8d3-6dc3-4b1a-85db-904f062fea0b" providerId="ADAL" clId="{495EDC77-DCA0-4C62-A0CF-7861A1C9F625}" dt="2021-09-11T20:50:13.460" v="4180"/>
          <ac:spMkLst>
            <pc:docMk/>
            <pc:sldMk cId="1104147284" sldId="279"/>
            <ac:spMk id="137" creationId="{1253A794-B201-4A37-9AF4-C68B0BA62DC0}"/>
          </ac:spMkLst>
        </pc:spChg>
        <pc:spChg chg="add mod">
          <ac:chgData name="Lynne Elizabeth Helen Russell" userId="0f97f8d3-6dc3-4b1a-85db-904f062fea0b" providerId="ADAL" clId="{495EDC77-DCA0-4C62-A0CF-7861A1C9F625}" dt="2021-09-11T20:50:13.460" v="4180"/>
          <ac:spMkLst>
            <pc:docMk/>
            <pc:sldMk cId="1104147284" sldId="279"/>
            <ac:spMk id="138" creationId="{8DF09106-DB09-4BE5-BC64-9114A3CD996A}"/>
          </ac:spMkLst>
        </pc:spChg>
        <pc:spChg chg="add mod">
          <ac:chgData name="Lynne Elizabeth Helen Russell" userId="0f97f8d3-6dc3-4b1a-85db-904f062fea0b" providerId="ADAL" clId="{495EDC77-DCA0-4C62-A0CF-7861A1C9F625}" dt="2021-09-11T20:50:13.460" v="4180"/>
          <ac:spMkLst>
            <pc:docMk/>
            <pc:sldMk cId="1104147284" sldId="279"/>
            <ac:spMk id="139" creationId="{ED930DB0-B9DF-40B3-972C-3ACC2CFBEE0E}"/>
          </ac:spMkLst>
        </pc:spChg>
        <pc:spChg chg="add mod">
          <ac:chgData name="Lynne Elizabeth Helen Russell" userId="0f97f8d3-6dc3-4b1a-85db-904f062fea0b" providerId="ADAL" clId="{495EDC77-DCA0-4C62-A0CF-7861A1C9F625}" dt="2021-09-11T20:50:13.460" v="4180"/>
          <ac:spMkLst>
            <pc:docMk/>
            <pc:sldMk cId="1104147284" sldId="279"/>
            <ac:spMk id="140" creationId="{92FCF05A-5D53-45D7-B8FF-082E8F1F5737}"/>
          </ac:spMkLst>
        </pc:spChg>
        <pc:spChg chg="add mod">
          <ac:chgData name="Lynne Elizabeth Helen Russell" userId="0f97f8d3-6dc3-4b1a-85db-904f062fea0b" providerId="ADAL" clId="{495EDC77-DCA0-4C62-A0CF-7861A1C9F625}" dt="2021-09-11T20:50:13.460" v="4180"/>
          <ac:spMkLst>
            <pc:docMk/>
            <pc:sldMk cId="1104147284" sldId="279"/>
            <ac:spMk id="141" creationId="{205CF490-7D84-4692-8D48-E5E8171B4A3A}"/>
          </ac:spMkLst>
        </pc:spChg>
        <pc:spChg chg="add mod">
          <ac:chgData name="Lynne Elizabeth Helen Russell" userId="0f97f8d3-6dc3-4b1a-85db-904f062fea0b" providerId="ADAL" clId="{495EDC77-DCA0-4C62-A0CF-7861A1C9F625}" dt="2021-09-11T20:50:13.460" v="4180"/>
          <ac:spMkLst>
            <pc:docMk/>
            <pc:sldMk cId="1104147284" sldId="279"/>
            <ac:spMk id="142" creationId="{1713D40D-807D-440A-B87F-B98C6D57C141}"/>
          </ac:spMkLst>
        </pc:spChg>
        <pc:spChg chg="add mod">
          <ac:chgData name="Lynne Elizabeth Helen Russell" userId="0f97f8d3-6dc3-4b1a-85db-904f062fea0b" providerId="ADAL" clId="{495EDC77-DCA0-4C62-A0CF-7861A1C9F625}" dt="2021-09-11T20:50:13.460" v="4180"/>
          <ac:spMkLst>
            <pc:docMk/>
            <pc:sldMk cId="1104147284" sldId="279"/>
            <ac:spMk id="143" creationId="{499BC67F-E7EB-44B8-89A7-C0013EFC66A4}"/>
          </ac:spMkLst>
        </pc:spChg>
        <pc:spChg chg="add mod">
          <ac:chgData name="Lynne Elizabeth Helen Russell" userId="0f97f8d3-6dc3-4b1a-85db-904f062fea0b" providerId="ADAL" clId="{495EDC77-DCA0-4C62-A0CF-7861A1C9F625}" dt="2021-09-11T20:50:13.460" v="4180"/>
          <ac:spMkLst>
            <pc:docMk/>
            <pc:sldMk cId="1104147284" sldId="279"/>
            <ac:spMk id="144" creationId="{F61869E2-9826-44C3-91BF-BF3C75E0D1AB}"/>
          </ac:spMkLst>
        </pc:spChg>
        <pc:spChg chg="add mod">
          <ac:chgData name="Lynne Elizabeth Helen Russell" userId="0f97f8d3-6dc3-4b1a-85db-904f062fea0b" providerId="ADAL" clId="{495EDC77-DCA0-4C62-A0CF-7861A1C9F625}" dt="2021-09-11T20:50:13.460" v="4180"/>
          <ac:spMkLst>
            <pc:docMk/>
            <pc:sldMk cId="1104147284" sldId="279"/>
            <ac:spMk id="145" creationId="{931BBC24-E3AA-4017-83B9-23110E7523BC}"/>
          </ac:spMkLst>
        </pc:spChg>
        <pc:spChg chg="add mod">
          <ac:chgData name="Lynne Elizabeth Helen Russell" userId="0f97f8d3-6dc3-4b1a-85db-904f062fea0b" providerId="ADAL" clId="{495EDC77-DCA0-4C62-A0CF-7861A1C9F625}" dt="2021-09-11T20:50:13.460" v="4180"/>
          <ac:spMkLst>
            <pc:docMk/>
            <pc:sldMk cId="1104147284" sldId="279"/>
            <ac:spMk id="146" creationId="{2560A5A3-AA3F-408A-BEC9-C4191CD0B896}"/>
          </ac:spMkLst>
        </pc:spChg>
        <pc:spChg chg="add mod">
          <ac:chgData name="Lynne Elizabeth Helen Russell" userId="0f97f8d3-6dc3-4b1a-85db-904f062fea0b" providerId="ADAL" clId="{495EDC77-DCA0-4C62-A0CF-7861A1C9F625}" dt="2021-09-11T20:50:13.460" v="4180"/>
          <ac:spMkLst>
            <pc:docMk/>
            <pc:sldMk cId="1104147284" sldId="279"/>
            <ac:spMk id="147" creationId="{F2C6D586-5CDE-43C2-A598-89BE31D7EA65}"/>
          </ac:spMkLst>
        </pc:spChg>
        <pc:spChg chg="add mod">
          <ac:chgData name="Lynne Elizabeth Helen Russell" userId="0f97f8d3-6dc3-4b1a-85db-904f062fea0b" providerId="ADAL" clId="{495EDC77-DCA0-4C62-A0CF-7861A1C9F625}" dt="2021-09-11T20:50:13.460" v="4180"/>
          <ac:spMkLst>
            <pc:docMk/>
            <pc:sldMk cId="1104147284" sldId="279"/>
            <ac:spMk id="148" creationId="{69C80879-2A3B-4A8E-9A3C-B544EA7E7DFB}"/>
          </ac:spMkLst>
        </pc:spChg>
        <pc:spChg chg="add mod">
          <ac:chgData name="Lynne Elizabeth Helen Russell" userId="0f97f8d3-6dc3-4b1a-85db-904f062fea0b" providerId="ADAL" clId="{495EDC77-DCA0-4C62-A0CF-7861A1C9F625}" dt="2021-09-11T20:50:13.460" v="4180"/>
          <ac:spMkLst>
            <pc:docMk/>
            <pc:sldMk cId="1104147284" sldId="279"/>
            <ac:spMk id="149" creationId="{1CB8E5FD-2210-4B62-8104-3B9AE855F77A}"/>
          </ac:spMkLst>
        </pc:spChg>
        <pc:spChg chg="add mod">
          <ac:chgData name="Lynne Elizabeth Helen Russell" userId="0f97f8d3-6dc3-4b1a-85db-904f062fea0b" providerId="ADAL" clId="{495EDC77-DCA0-4C62-A0CF-7861A1C9F625}" dt="2021-09-11T20:50:13.460" v="4180"/>
          <ac:spMkLst>
            <pc:docMk/>
            <pc:sldMk cId="1104147284" sldId="279"/>
            <ac:spMk id="150" creationId="{B6B5F86A-FDA0-4D53-A83F-28165D1C1940}"/>
          </ac:spMkLst>
        </pc:spChg>
        <pc:spChg chg="add mod">
          <ac:chgData name="Lynne Elizabeth Helen Russell" userId="0f97f8d3-6dc3-4b1a-85db-904f062fea0b" providerId="ADAL" clId="{495EDC77-DCA0-4C62-A0CF-7861A1C9F625}" dt="2021-09-11T20:50:13.460" v="4180"/>
          <ac:spMkLst>
            <pc:docMk/>
            <pc:sldMk cId="1104147284" sldId="279"/>
            <ac:spMk id="151" creationId="{CFB6F28B-1570-49DA-BC11-38338561E884}"/>
          </ac:spMkLst>
        </pc:spChg>
        <pc:spChg chg="add mod">
          <ac:chgData name="Lynne Elizabeth Helen Russell" userId="0f97f8d3-6dc3-4b1a-85db-904f062fea0b" providerId="ADAL" clId="{495EDC77-DCA0-4C62-A0CF-7861A1C9F625}" dt="2021-09-11T20:50:13.460" v="4180"/>
          <ac:spMkLst>
            <pc:docMk/>
            <pc:sldMk cId="1104147284" sldId="279"/>
            <ac:spMk id="152" creationId="{B2FA5FF7-90C3-40E6-AA17-CF746440AB6F}"/>
          </ac:spMkLst>
        </pc:spChg>
        <pc:spChg chg="add mod">
          <ac:chgData name="Lynne Elizabeth Helen Russell" userId="0f97f8d3-6dc3-4b1a-85db-904f062fea0b" providerId="ADAL" clId="{495EDC77-DCA0-4C62-A0CF-7861A1C9F625}" dt="2021-09-11T20:50:13.460" v="4180"/>
          <ac:spMkLst>
            <pc:docMk/>
            <pc:sldMk cId="1104147284" sldId="279"/>
            <ac:spMk id="153" creationId="{C82C05A0-1B9B-4DBA-BBA6-A907EE810B9A}"/>
          </ac:spMkLst>
        </pc:spChg>
        <pc:spChg chg="add mod">
          <ac:chgData name="Lynne Elizabeth Helen Russell" userId="0f97f8d3-6dc3-4b1a-85db-904f062fea0b" providerId="ADAL" clId="{495EDC77-DCA0-4C62-A0CF-7861A1C9F625}" dt="2021-09-11T20:50:13.460" v="4180"/>
          <ac:spMkLst>
            <pc:docMk/>
            <pc:sldMk cId="1104147284" sldId="279"/>
            <ac:spMk id="154" creationId="{99059D4B-9966-469C-A03D-1F74B132C437}"/>
          </ac:spMkLst>
        </pc:spChg>
        <pc:spChg chg="add mod">
          <ac:chgData name="Lynne Elizabeth Helen Russell" userId="0f97f8d3-6dc3-4b1a-85db-904f062fea0b" providerId="ADAL" clId="{495EDC77-DCA0-4C62-A0CF-7861A1C9F625}" dt="2021-09-11T20:50:13.460" v="4180"/>
          <ac:spMkLst>
            <pc:docMk/>
            <pc:sldMk cId="1104147284" sldId="279"/>
            <ac:spMk id="155" creationId="{A7EB1EF1-84F6-40F1-92CE-7AA0B43E73B7}"/>
          </ac:spMkLst>
        </pc:spChg>
        <pc:spChg chg="add mod">
          <ac:chgData name="Lynne Elizabeth Helen Russell" userId="0f97f8d3-6dc3-4b1a-85db-904f062fea0b" providerId="ADAL" clId="{495EDC77-DCA0-4C62-A0CF-7861A1C9F625}" dt="2021-09-11T20:50:13.460" v="4180"/>
          <ac:spMkLst>
            <pc:docMk/>
            <pc:sldMk cId="1104147284" sldId="279"/>
            <ac:spMk id="156" creationId="{6909757B-51C9-4526-A4F6-FB0FE265ED49}"/>
          </ac:spMkLst>
        </pc:spChg>
        <pc:spChg chg="add mod">
          <ac:chgData name="Lynne Elizabeth Helen Russell" userId="0f97f8d3-6dc3-4b1a-85db-904f062fea0b" providerId="ADAL" clId="{495EDC77-DCA0-4C62-A0CF-7861A1C9F625}" dt="2021-09-11T20:50:13.460" v="4180"/>
          <ac:spMkLst>
            <pc:docMk/>
            <pc:sldMk cId="1104147284" sldId="279"/>
            <ac:spMk id="157" creationId="{848EE626-5CA1-4066-B988-2A7D83F8BB52}"/>
          </ac:spMkLst>
        </pc:spChg>
        <pc:spChg chg="add mod">
          <ac:chgData name="Lynne Elizabeth Helen Russell" userId="0f97f8d3-6dc3-4b1a-85db-904f062fea0b" providerId="ADAL" clId="{495EDC77-DCA0-4C62-A0CF-7861A1C9F625}" dt="2021-09-11T20:50:13.460" v="4180"/>
          <ac:spMkLst>
            <pc:docMk/>
            <pc:sldMk cId="1104147284" sldId="279"/>
            <ac:spMk id="158" creationId="{7C9E8C24-0656-4951-BC1F-8340E8034EB0}"/>
          </ac:spMkLst>
        </pc:spChg>
        <pc:spChg chg="add mod">
          <ac:chgData name="Lynne Elizabeth Helen Russell" userId="0f97f8d3-6dc3-4b1a-85db-904f062fea0b" providerId="ADAL" clId="{495EDC77-DCA0-4C62-A0CF-7861A1C9F625}" dt="2021-09-11T20:50:13.460" v="4180"/>
          <ac:spMkLst>
            <pc:docMk/>
            <pc:sldMk cId="1104147284" sldId="279"/>
            <ac:spMk id="159" creationId="{A8E96C2D-93D3-40BC-A431-CD7E382F63D5}"/>
          </ac:spMkLst>
        </pc:spChg>
        <pc:spChg chg="add mod">
          <ac:chgData name="Lynne Elizabeth Helen Russell" userId="0f97f8d3-6dc3-4b1a-85db-904f062fea0b" providerId="ADAL" clId="{495EDC77-DCA0-4C62-A0CF-7861A1C9F625}" dt="2021-09-11T20:50:13.460" v="4180"/>
          <ac:spMkLst>
            <pc:docMk/>
            <pc:sldMk cId="1104147284" sldId="279"/>
            <ac:spMk id="160" creationId="{7EC785BF-E0BF-416C-BEDC-0E3251823535}"/>
          </ac:spMkLst>
        </pc:spChg>
        <pc:spChg chg="add mod">
          <ac:chgData name="Lynne Elizabeth Helen Russell" userId="0f97f8d3-6dc3-4b1a-85db-904f062fea0b" providerId="ADAL" clId="{495EDC77-DCA0-4C62-A0CF-7861A1C9F625}" dt="2021-09-11T20:50:13.460" v="4180"/>
          <ac:spMkLst>
            <pc:docMk/>
            <pc:sldMk cId="1104147284" sldId="279"/>
            <ac:spMk id="161" creationId="{4EC5D22E-3AB0-45F3-AE7F-65F1892160ED}"/>
          </ac:spMkLst>
        </pc:spChg>
        <pc:spChg chg="add mod">
          <ac:chgData name="Lynne Elizabeth Helen Russell" userId="0f97f8d3-6dc3-4b1a-85db-904f062fea0b" providerId="ADAL" clId="{495EDC77-DCA0-4C62-A0CF-7861A1C9F625}" dt="2021-09-11T20:50:13.460" v="4180"/>
          <ac:spMkLst>
            <pc:docMk/>
            <pc:sldMk cId="1104147284" sldId="279"/>
            <ac:spMk id="162" creationId="{3BFAD33D-C180-4793-A798-DE60277782F5}"/>
          </ac:spMkLst>
        </pc:spChg>
        <pc:spChg chg="add mod">
          <ac:chgData name="Lynne Elizabeth Helen Russell" userId="0f97f8d3-6dc3-4b1a-85db-904f062fea0b" providerId="ADAL" clId="{495EDC77-DCA0-4C62-A0CF-7861A1C9F625}" dt="2021-09-11T20:50:13.460" v="4180"/>
          <ac:spMkLst>
            <pc:docMk/>
            <pc:sldMk cId="1104147284" sldId="279"/>
            <ac:spMk id="163" creationId="{78193A32-09D4-4783-B183-B2F509E52C49}"/>
          </ac:spMkLst>
        </pc:spChg>
        <pc:spChg chg="add mod">
          <ac:chgData name="Lynne Elizabeth Helen Russell" userId="0f97f8d3-6dc3-4b1a-85db-904f062fea0b" providerId="ADAL" clId="{495EDC77-DCA0-4C62-A0CF-7861A1C9F625}" dt="2021-09-11T20:50:13.460" v="4180"/>
          <ac:spMkLst>
            <pc:docMk/>
            <pc:sldMk cId="1104147284" sldId="279"/>
            <ac:spMk id="164" creationId="{76E77A8C-5CE2-4817-AC97-A516022B03A3}"/>
          </ac:spMkLst>
        </pc:spChg>
        <pc:spChg chg="add mod">
          <ac:chgData name="Lynne Elizabeth Helen Russell" userId="0f97f8d3-6dc3-4b1a-85db-904f062fea0b" providerId="ADAL" clId="{495EDC77-DCA0-4C62-A0CF-7861A1C9F625}" dt="2021-09-11T20:50:13.460" v="4180"/>
          <ac:spMkLst>
            <pc:docMk/>
            <pc:sldMk cId="1104147284" sldId="279"/>
            <ac:spMk id="165" creationId="{A6DF5CBF-6BF0-46B0-AD6F-E5157A86924A}"/>
          </ac:spMkLst>
        </pc:spChg>
        <pc:spChg chg="add mod">
          <ac:chgData name="Lynne Elizabeth Helen Russell" userId="0f97f8d3-6dc3-4b1a-85db-904f062fea0b" providerId="ADAL" clId="{495EDC77-DCA0-4C62-A0CF-7861A1C9F625}" dt="2021-09-11T20:50:13.460" v="4180"/>
          <ac:spMkLst>
            <pc:docMk/>
            <pc:sldMk cId="1104147284" sldId="279"/>
            <ac:spMk id="166" creationId="{935C83D8-83EA-43FC-B5F9-378EAB771ADF}"/>
          </ac:spMkLst>
        </pc:spChg>
        <pc:spChg chg="add mod">
          <ac:chgData name="Lynne Elizabeth Helen Russell" userId="0f97f8d3-6dc3-4b1a-85db-904f062fea0b" providerId="ADAL" clId="{495EDC77-DCA0-4C62-A0CF-7861A1C9F625}" dt="2021-09-11T20:50:13.460" v="4180"/>
          <ac:spMkLst>
            <pc:docMk/>
            <pc:sldMk cId="1104147284" sldId="279"/>
            <ac:spMk id="167" creationId="{EE1ADF88-A340-4C41-B23F-48DEFEB6D144}"/>
          </ac:spMkLst>
        </pc:spChg>
        <pc:spChg chg="add mod">
          <ac:chgData name="Lynne Elizabeth Helen Russell" userId="0f97f8d3-6dc3-4b1a-85db-904f062fea0b" providerId="ADAL" clId="{495EDC77-DCA0-4C62-A0CF-7861A1C9F625}" dt="2021-09-11T20:50:13.460" v="4180"/>
          <ac:spMkLst>
            <pc:docMk/>
            <pc:sldMk cId="1104147284" sldId="279"/>
            <ac:spMk id="168" creationId="{87EC5089-69AB-47DE-9279-DDB87EA85233}"/>
          </ac:spMkLst>
        </pc:spChg>
        <pc:spChg chg="add mod">
          <ac:chgData name="Lynne Elizabeth Helen Russell" userId="0f97f8d3-6dc3-4b1a-85db-904f062fea0b" providerId="ADAL" clId="{495EDC77-DCA0-4C62-A0CF-7861A1C9F625}" dt="2021-09-11T20:50:13.460" v="4180"/>
          <ac:spMkLst>
            <pc:docMk/>
            <pc:sldMk cId="1104147284" sldId="279"/>
            <ac:spMk id="169" creationId="{BD0F2699-81D8-4EEE-AF5C-83DBE2D5ADCB}"/>
          </ac:spMkLst>
        </pc:spChg>
        <pc:spChg chg="add mod">
          <ac:chgData name="Lynne Elizabeth Helen Russell" userId="0f97f8d3-6dc3-4b1a-85db-904f062fea0b" providerId="ADAL" clId="{495EDC77-DCA0-4C62-A0CF-7861A1C9F625}" dt="2021-09-11T20:50:13.460" v="4180"/>
          <ac:spMkLst>
            <pc:docMk/>
            <pc:sldMk cId="1104147284" sldId="279"/>
            <ac:spMk id="170" creationId="{1C26DBF6-F6CD-4080-BDAD-78D974F6FAC4}"/>
          </ac:spMkLst>
        </pc:spChg>
        <pc:spChg chg="add mod">
          <ac:chgData name="Lynne Elizabeth Helen Russell" userId="0f97f8d3-6dc3-4b1a-85db-904f062fea0b" providerId="ADAL" clId="{495EDC77-DCA0-4C62-A0CF-7861A1C9F625}" dt="2021-09-11T20:50:13.460" v="4180"/>
          <ac:spMkLst>
            <pc:docMk/>
            <pc:sldMk cId="1104147284" sldId="279"/>
            <ac:spMk id="171" creationId="{C4A9E926-1528-413C-9ECB-CE8D0AA38EBC}"/>
          </ac:spMkLst>
        </pc:spChg>
        <pc:spChg chg="add mod">
          <ac:chgData name="Lynne Elizabeth Helen Russell" userId="0f97f8d3-6dc3-4b1a-85db-904f062fea0b" providerId="ADAL" clId="{495EDC77-DCA0-4C62-A0CF-7861A1C9F625}" dt="2021-09-11T20:50:13.460" v="4180"/>
          <ac:spMkLst>
            <pc:docMk/>
            <pc:sldMk cId="1104147284" sldId="279"/>
            <ac:spMk id="172" creationId="{1556EFB7-7E0B-4F09-9895-A0C035ACE5EB}"/>
          </ac:spMkLst>
        </pc:spChg>
        <pc:spChg chg="add mod">
          <ac:chgData name="Lynne Elizabeth Helen Russell" userId="0f97f8d3-6dc3-4b1a-85db-904f062fea0b" providerId="ADAL" clId="{495EDC77-DCA0-4C62-A0CF-7861A1C9F625}" dt="2021-09-11T20:50:13.460" v="4180"/>
          <ac:spMkLst>
            <pc:docMk/>
            <pc:sldMk cId="1104147284" sldId="279"/>
            <ac:spMk id="173" creationId="{39F6EB31-A87E-4FA6-9A1E-B019687A9564}"/>
          </ac:spMkLst>
        </pc:spChg>
        <pc:spChg chg="add mod">
          <ac:chgData name="Lynne Elizabeth Helen Russell" userId="0f97f8d3-6dc3-4b1a-85db-904f062fea0b" providerId="ADAL" clId="{495EDC77-DCA0-4C62-A0CF-7861A1C9F625}" dt="2021-09-11T20:50:13.460" v="4180"/>
          <ac:spMkLst>
            <pc:docMk/>
            <pc:sldMk cId="1104147284" sldId="279"/>
            <ac:spMk id="174" creationId="{177E9ADB-BDCF-4D3D-BEBA-D741FE35E1A2}"/>
          </ac:spMkLst>
        </pc:spChg>
        <pc:spChg chg="add mod">
          <ac:chgData name="Lynne Elizabeth Helen Russell" userId="0f97f8d3-6dc3-4b1a-85db-904f062fea0b" providerId="ADAL" clId="{495EDC77-DCA0-4C62-A0CF-7861A1C9F625}" dt="2021-09-11T20:50:13.460" v="4180"/>
          <ac:spMkLst>
            <pc:docMk/>
            <pc:sldMk cId="1104147284" sldId="279"/>
            <ac:spMk id="175" creationId="{4D49A597-DA1E-4AA2-833E-F5C199FB5B4D}"/>
          </ac:spMkLst>
        </pc:spChg>
        <pc:spChg chg="add mod">
          <ac:chgData name="Lynne Elizabeth Helen Russell" userId="0f97f8d3-6dc3-4b1a-85db-904f062fea0b" providerId="ADAL" clId="{495EDC77-DCA0-4C62-A0CF-7861A1C9F625}" dt="2021-09-11T20:50:13.460" v="4180"/>
          <ac:spMkLst>
            <pc:docMk/>
            <pc:sldMk cId="1104147284" sldId="279"/>
            <ac:spMk id="176" creationId="{8ACE25E1-5762-492A-B256-1B2024CFDA33}"/>
          </ac:spMkLst>
        </pc:spChg>
        <pc:spChg chg="add mod">
          <ac:chgData name="Lynne Elizabeth Helen Russell" userId="0f97f8d3-6dc3-4b1a-85db-904f062fea0b" providerId="ADAL" clId="{495EDC77-DCA0-4C62-A0CF-7861A1C9F625}" dt="2021-09-11T20:50:13.460" v="4180"/>
          <ac:spMkLst>
            <pc:docMk/>
            <pc:sldMk cId="1104147284" sldId="279"/>
            <ac:spMk id="177" creationId="{9DC03778-32E8-4020-9599-749076C45231}"/>
          </ac:spMkLst>
        </pc:spChg>
        <pc:spChg chg="add mod">
          <ac:chgData name="Lynne Elizabeth Helen Russell" userId="0f97f8d3-6dc3-4b1a-85db-904f062fea0b" providerId="ADAL" clId="{495EDC77-DCA0-4C62-A0CF-7861A1C9F625}" dt="2021-09-11T20:50:13.460" v="4180"/>
          <ac:spMkLst>
            <pc:docMk/>
            <pc:sldMk cId="1104147284" sldId="279"/>
            <ac:spMk id="178" creationId="{3BE84105-3E50-46D1-BDE8-C4D8E5A919E4}"/>
          </ac:spMkLst>
        </pc:spChg>
        <pc:spChg chg="add mod">
          <ac:chgData name="Lynne Elizabeth Helen Russell" userId="0f97f8d3-6dc3-4b1a-85db-904f062fea0b" providerId="ADAL" clId="{495EDC77-DCA0-4C62-A0CF-7861A1C9F625}" dt="2021-09-11T20:50:13.460" v="4180"/>
          <ac:spMkLst>
            <pc:docMk/>
            <pc:sldMk cId="1104147284" sldId="279"/>
            <ac:spMk id="179" creationId="{649354D0-C95C-4CB8-A8DC-442E04FB5FD7}"/>
          </ac:spMkLst>
        </pc:spChg>
        <pc:spChg chg="add mod">
          <ac:chgData name="Lynne Elizabeth Helen Russell" userId="0f97f8d3-6dc3-4b1a-85db-904f062fea0b" providerId="ADAL" clId="{495EDC77-DCA0-4C62-A0CF-7861A1C9F625}" dt="2021-09-11T20:50:13.460" v="4180"/>
          <ac:spMkLst>
            <pc:docMk/>
            <pc:sldMk cId="1104147284" sldId="279"/>
            <ac:spMk id="180" creationId="{D73DE871-7D8E-4F08-AEF1-8F22A08DB95A}"/>
          </ac:spMkLst>
        </pc:spChg>
        <pc:spChg chg="add mod">
          <ac:chgData name="Lynne Elizabeth Helen Russell" userId="0f97f8d3-6dc3-4b1a-85db-904f062fea0b" providerId="ADAL" clId="{495EDC77-DCA0-4C62-A0CF-7861A1C9F625}" dt="2021-09-11T20:50:13.460" v="4180"/>
          <ac:spMkLst>
            <pc:docMk/>
            <pc:sldMk cId="1104147284" sldId="279"/>
            <ac:spMk id="181" creationId="{203BA04A-CAA1-41AF-A021-AAED3BCBE680}"/>
          </ac:spMkLst>
        </pc:spChg>
        <pc:spChg chg="add mod">
          <ac:chgData name="Lynne Elizabeth Helen Russell" userId="0f97f8d3-6dc3-4b1a-85db-904f062fea0b" providerId="ADAL" clId="{495EDC77-DCA0-4C62-A0CF-7861A1C9F625}" dt="2021-09-11T20:50:13.460" v="4180"/>
          <ac:spMkLst>
            <pc:docMk/>
            <pc:sldMk cId="1104147284" sldId="279"/>
            <ac:spMk id="182" creationId="{CC3643DE-F57F-4ABD-AE83-871121601B96}"/>
          </ac:spMkLst>
        </pc:spChg>
        <pc:spChg chg="add mod">
          <ac:chgData name="Lynne Elizabeth Helen Russell" userId="0f97f8d3-6dc3-4b1a-85db-904f062fea0b" providerId="ADAL" clId="{495EDC77-DCA0-4C62-A0CF-7861A1C9F625}" dt="2021-09-11T20:50:13.460" v="4180"/>
          <ac:spMkLst>
            <pc:docMk/>
            <pc:sldMk cId="1104147284" sldId="279"/>
            <ac:spMk id="183" creationId="{11164CA9-E0CA-405A-B482-CEC907853CA9}"/>
          </ac:spMkLst>
        </pc:spChg>
        <pc:spChg chg="add mod">
          <ac:chgData name="Lynne Elizabeth Helen Russell" userId="0f97f8d3-6dc3-4b1a-85db-904f062fea0b" providerId="ADAL" clId="{495EDC77-DCA0-4C62-A0CF-7861A1C9F625}" dt="2021-09-11T20:50:13.460" v="4180"/>
          <ac:spMkLst>
            <pc:docMk/>
            <pc:sldMk cId="1104147284" sldId="279"/>
            <ac:spMk id="184" creationId="{2A9BAD0B-F45F-4559-8887-D7BC5AB2CDF9}"/>
          </ac:spMkLst>
        </pc:spChg>
        <pc:spChg chg="add mod">
          <ac:chgData name="Lynne Elizabeth Helen Russell" userId="0f97f8d3-6dc3-4b1a-85db-904f062fea0b" providerId="ADAL" clId="{495EDC77-DCA0-4C62-A0CF-7861A1C9F625}" dt="2021-09-11T20:50:13.460" v="4180"/>
          <ac:spMkLst>
            <pc:docMk/>
            <pc:sldMk cId="1104147284" sldId="279"/>
            <ac:spMk id="185" creationId="{3A1EC607-08C6-46B7-BEE6-E18DA1F32FFF}"/>
          </ac:spMkLst>
        </pc:spChg>
        <pc:spChg chg="add mod">
          <ac:chgData name="Lynne Elizabeth Helen Russell" userId="0f97f8d3-6dc3-4b1a-85db-904f062fea0b" providerId="ADAL" clId="{495EDC77-DCA0-4C62-A0CF-7861A1C9F625}" dt="2021-09-11T20:50:13.460" v="4180"/>
          <ac:spMkLst>
            <pc:docMk/>
            <pc:sldMk cId="1104147284" sldId="279"/>
            <ac:spMk id="186" creationId="{8FBD304F-9E77-446A-A54A-EF576D2C4964}"/>
          </ac:spMkLst>
        </pc:spChg>
        <pc:spChg chg="add mod">
          <ac:chgData name="Lynne Elizabeth Helen Russell" userId="0f97f8d3-6dc3-4b1a-85db-904f062fea0b" providerId="ADAL" clId="{495EDC77-DCA0-4C62-A0CF-7861A1C9F625}" dt="2021-09-11T20:50:13.460" v="4180"/>
          <ac:spMkLst>
            <pc:docMk/>
            <pc:sldMk cId="1104147284" sldId="279"/>
            <ac:spMk id="187" creationId="{6B139C93-962B-45BE-A2C1-EB18CED800B3}"/>
          </ac:spMkLst>
        </pc:spChg>
        <pc:spChg chg="add mod">
          <ac:chgData name="Lynne Elizabeth Helen Russell" userId="0f97f8d3-6dc3-4b1a-85db-904f062fea0b" providerId="ADAL" clId="{495EDC77-DCA0-4C62-A0CF-7861A1C9F625}" dt="2021-09-11T20:50:13.460" v="4180"/>
          <ac:spMkLst>
            <pc:docMk/>
            <pc:sldMk cId="1104147284" sldId="279"/>
            <ac:spMk id="188" creationId="{3490F7B3-7041-438B-AD05-F648594C36B8}"/>
          </ac:spMkLst>
        </pc:spChg>
        <pc:spChg chg="add mod">
          <ac:chgData name="Lynne Elizabeth Helen Russell" userId="0f97f8d3-6dc3-4b1a-85db-904f062fea0b" providerId="ADAL" clId="{495EDC77-DCA0-4C62-A0CF-7861A1C9F625}" dt="2021-09-11T20:51:24.133" v="4232" actId="207"/>
          <ac:spMkLst>
            <pc:docMk/>
            <pc:sldMk cId="1104147284" sldId="279"/>
            <ac:spMk id="189" creationId="{8619FEE4-CCC9-4AE9-A0BF-57BBDEEB7B67}"/>
          </ac:spMkLst>
        </pc:spChg>
        <pc:spChg chg="add mod">
          <ac:chgData name="Lynne Elizabeth Helen Russell" userId="0f97f8d3-6dc3-4b1a-85db-904f062fea0b" providerId="ADAL" clId="{495EDC77-DCA0-4C62-A0CF-7861A1C9F625}" dt="2021-09-12T08:56:44.256" v="8082" actId="1076"/>
          <ac:spMkLst>
            <pc:docMk/>
            <pc:sldMk cId="1104147284" sldId="279"/>
            <ac:spMk id="190" creationId="{F4F1E126-C1EA-4204-A894-FAAF4B8CAAC6}"/>
          </ac:spMkLst>
        </pc:spChg>
      </pc:sldChg>
      <pc:sldChg chg="new del">
        <pc:chgData name="Lynne Elizabeth Helen Russell" userId="0f97f8d3-6dc3-4b1a-85db-904f062fea0b" providerId="ADAL" clId="{495EDC77-DCA0-4C62-A0CF-7861A1C9F625}" dt="2021-09-11T19:21:39.969" v="2655" actId="47"/>
        <pc:sldMkLst>
          <pc:docMk/>
          <pc:sldMk cId="2895954704" sldId="279"/>
        </pc:sldMkLst>
      </pc:sldChg>
      <pc:sldChg chg="addSp delSp modSp new mod delAnim modAnim">
        <pc:chgData name="Lynne Elizabeth Helen Russell" userId="0f97f8d3-6dc3-4b1a-85db-904f062fea0b" providerId="ADAL" clId="{495EDC77-DCA0-4C62-A0CF-7861A1C9F625}" dt="2021-09-12T08:56:52.534" v="8084" actId="1076"/>
        <pc:sldMkLst>
          <pc:docMk/>
          <pc:sldMk cId="3295012713" sldId="280"/>
        </pc:sldMkLst>
        <pc:spChg chg="add del mod">
          <ac:chgData name="Lynne Elizabeth Helen Russell" userId="0f97f8d3-6dc3-4b1a-85db-904f062fea0b" providerId="ADAL" clId="{495EDC77-DCA0-4C62-A0CF-7861A1C9F625}" dt="2021-09-11T21:11:28.557" v="4276" actId="478"/>
          <ac:spMkLst>
            <pc:docMk/>
            <pc:sldMk cId="3295012713" sldId="280"/>
            <ac:spMk id="5" creationId="{B6F9321B-361A-4CF6-B479-9EE213F8EDF2}"/>
          </ac:spMkLst>
        </pc:spChg>
        <pc:spChg chg="add del mod">
          <ac:chgData name="Lynne Elizabeth Helen Russell" userId="0f97f8d3-6dc3-4b1a-85db-904f062fea0b" providerId="ADAL" clId="{495EDC77-DCA0-4C62-A0CF-7861A1C9F625}" dt="2021-09-11T21:11:28.557" v="4276" actId="478"/>
          <ac:spMkLst>
            <pc:docMk/>
            <pc:sldMk cId="3295012713" sldId="280"/>
            <ac:spMk id="6" creationId="{119DB26F-795C-45C4-9D5A-8BF365F6F35D}"/>
          </ac:spMkLst>
        </pc:spChg>
        <pc:spChg chg="add del mod">
          <ac:chgData name="Lynne Elizabeth Helen Russell" userId="0f97f8d3-6dc3-4b1a-85db-904f062fea0b" providerId="ADAL" clId="{495EDC77-DCA0-4C62-A0CF-7861A1C9F625}" dt="2021-09-11T21:11:28.557" v="4276" actId="478"/>
          <ac:spMkLst>
            <pc:docMk/>
            <pc:sldMk cId="3295012713" sldId="280"/>
            <ac:spMk id="7" creationId="{63F03EC5-801C-4CF5-BDBB-A7DBF85D70EC}"/>
          </ac:spMkLst>
        </pc:spChg>
        <pc:spChg chg="add del mod">
          <ac:chgData name="Lynne Elizabeth Helen Russell" userId="0f97f8d3-6dc3-4b1a-85db-904f062fea0b" providerId="ADAL" clId="{495EDC77-DCA0-4C62-A0CF-7861A1C9F625}" dt="2021-09-11T21:11:28.557" v="4276" actId="478"/>
          <ac:spMkLst>
            <pc:docMk/>
            <pc:sldMk cId="3295012713" sldId="280"/>
            <ac:spMk id="8" creationId="{BCF0CA19-1EBE-48AF-A901-A92451CED727}"/>
          </ac:spMkLst>
        </pc:spChg>
        <pc:spChg chg="add del mod">
          <ac:chgData name="Lynne Elizabeth Helen Russell" userId="0f97f8d3-6dc3-4b1a-85db-904f062fea0b" providerId="ADAL" clId="{495EDC77-DCA0-4C62-A0CF-7861A1C9F625}" dt="2021-09-11T21:11:28.557" v="4276" actId="478"/>
          <ac:spMkLst>
            <pc:docMk/>
            <pc:sldMk cId="3295012713" sldId="280"/>
            <ac:spMk id="9" creationId="{BC6361E8-DCD2-4A6A-82FC-B2F54E1C1CA1}"/>
          </ac:spMkLst>
        </pc:spChg>
        <pc:spChg chg="add del mod">
          <ac:chgData name="Lynne Elizabeth Helen Russell" userId="0f97f8d3-6dc3-4b1a-85db-904f062fea0b" providerId="ADAL" clId="{495EDC77-DCA0-4C62-A0CF-7861A1C9F625}" dt="2021-09-11T21:11:28.557" v="4276" actId="478"/>
          <ac:spMkLst>
            <pc:docMk/>
            <pc:sldMk cId="3295012713" sldId="280"/>
            <ac:spMk id="10" creationId="{C91B457E-56AA-4340-B578-D2671056C1F4}"/>
          </ac:spMkLst>
        </pc:spChg>
        <pc:spChg chg="add del mod">
          <ac:chgData name="Lynne Elizabeth Helen Russell" userId="0f97f8d3-6dc3-4b1a-85db-904f062fea0b" providerId="ADAL" clId="{495EDC77-DCA0-4C62-A0CF-7861A1C9F625}" dt="2021-09-11T21:11:28.557" v="4276" actId="478"/>
          <ac:spMkLst>
            <pc:docMk/>
            <pc:sldMk cId="3295012713" sldId="280"/>
            <ac:spMk id="11" creationId="{93F6DE4D-40D2-4FEE-BD18-C0DE16AD709A}"/>
          </ac:spMkLst>
        </pc:spChg>
        <pc:spChg chg="add del mod">
          <ac:chgData name="Lynne Elizabeth Helen Russell" userId="0f97f8d3-6dc3-4b1a-85db-904f062fea0b" providerId="ADAL" clId="{495EDC77-DCA0-4C62-A0CF-7861A1C9F625}" dt="2021-09-11T21:11:28.557" v="4276" actId="478"/>
          <ac:spMkLst>
            <pc:docMk/>
            <pc:sldMk cId="3295012713" sldId="280"/>
            <ac:spMk id="12" creationId="{9E273370-EA6A-4083-898A-9C36C5C1B223}"/>
          </ac:spMkLst>
        </pc:spChg>
        <pc:spChg chg="add del mod">
          <ac:chgData name="Lynne Elizabeth Helen Russell" userId="0f97f8d3-6dc3-4b1a-85db-904f062fea0b" providerId="ADAL" clId="{495EDC77-DCA0-4C62-A0CF-7861A1C9F625}" dt="2021-09-11T21:11:28.557" v="4276" actId="478"/>
          <ac:spMkLst>
            <pc:docMk/>
            <pc:sldMk cId="3295012713" sldId="280"/>
            <ac:spMk id="13" creationId="{49C6FA0D-0ED8-4795-928C-C8B1F84F0F29}"/>
          </ac:spMkLst>
        </pc:spChg>
        <pc:spChg chg="add del mod">
          <ac:chgData name="Lynne Elizabeth Helen Russell" userId="0f97f8d3-6dc3-4b1a-85db-904f062fea0b" providerId="ADAL" clId="{495EDC77-DCA0-4C62-A0CF-7861A1C9F625}" dt="2021-09-11T21:11:28.557" v="4276" actId="478"/>
          <ac:spMkLst>
            <pc:docMk/>
            <pc:sldMk cId="3295012713" sldId="280"/>
            <ac:spMk id="14" creationId="{FF82FEC2-F1AA-4B86-9CBB-513B213AB3B5}"/>
          </ac:spMkLst>
        </pc:spChg>
        <pc:spChg chg="add del mod">
          <ac:chgData name="Lynne Elizabeth Helen Russell" userId="0f97f8d3-6dc3-4b1a-85db-904f062fea0b" providerId="ADAL" clId="{495EDC77-DCA0-4C62-A0CF-7861A1C9F625}" dt="2021-09-11T21:11:28.557" v="4276" actId="478"/>
          <ac:spMkLst>
            <pc:docMk/>
            <pc:sldMk cId="3295012713" sldId="280"/>
            <ac:spMk id="15" creationId="{5ED86012-21A7-4C6B-916B-D237E0497BBA}"/>
          </ac:spMkLst>
        </pc:spChg>
        <pc:spChg chg="add del mod">
          <ac:chgData name="Lynne Elizabeth Helen Russell" userId="0f97f8d3-6dc3-4b1a-85db-904f062fea0b" providerId="ADAL" clId="{495EDC77-DCA0-4C62-A0CF-7861A1C9F625}" dt="2021-09-11T21:11:28.557" v="4276" actId="478"/>
          <ac:spMkLst>
            <pc:docMk/>
            <pc:sldMk cId="3295012713" sldId="280"/>
            <ac:spMk id="16" creationId="{18AE6A41-F3EE-42F2-A808-B7C690F6DB28}"/>
          </ac:spMkLst>
        </pc:spChg>
        <pc:spChg chg="add del mod">
          <ac:chgData name="Lynne Elizabeth Helen Russell" userId="0f97f8d3-6dc3-4b1a-85db-904f062fea0b" providerId="ADAL" clId="{495EDC77-DCA0-4C62-A0CF-7861A1C9F625}" dt="2021-09-11T21:11:28.557" v="4276" actId="478"/>
          <ac:spMkLst>
            <pc:docMk/>
            <pc:sldMk cId="3295012713" sldId="280"/>
            <ac:spMk id="17" creationId="{87DE5B7B-64D1-48DF-A146-435B184BECB8}"/>
          </ac:spMkLst>
        </pc:spChg>
        <pc:spChg chg="add del mod">
          <ac:chgData name="Lynne Elizabeth Helen Russell" userId="0f97f8d3-6dc3-4b1a-85db-904f062fea0b" providerId="ADAL" clId="{495EDC77-DCA0-4C62-A0CF-7861A1C9F625}" dt="2021-09-11T21:11:28.557" v="4276" actId="478"/>
          <ac:spMkLst>
            <pc:docMk/>
            <pc:sldMk cId="3295012713" sldId="280"/>
            <ac:spMk id="18" creationId="{33D3DB3F-53D6-4369-A38E-794C09D799EB}"/>
          </ac:spMkLst>
        </pc:spChg>
        <pc:spChg chg="add del mod">
          <ac:chgData name="Lynne Elizabeth Helen Russell" userId="0f97f8d3-6dc3-4b1a-85db-904f062fea0b" providerId="ADAL" clId="{495EDC77-DCA0-4C62-A0CF-7861A1C9F625}" dt="2021-09-11T21:11:28.557" v="4276" actId="478"/>
          <ac:spMkLst>
            <pc:docMk/>
            <pc:sldMk cId="3295012713" sldId="280"/>
            <ac:spMk id="19" creationId="{1E34DE63-2DD3-4F06-873B-14C56926CCE5}"/>
          </ac:spMkLst>
        </pc:spChg>
        <pc:spChg chg="add del mod">
          <ac:chgData name="Lynne Elizabeth Helen Russell" userId="0f97f8d3-6dc3-4b1a-85db-904f062fea0b" providerId="ADAL" clId="{495EDC77-DCA0-4C62-A0CF-7861A1C9F625}" dt="2021-09-11T21:11:28.557" v="4276" actId="478"/>
          <ac:spMkLst>
            <pc:docMk/>
            <pc:sldMk cId="3295012713" sldId="280"/>
            <ac:spMk id="20" creationId="{A462DFC3-4B72-4973-9BC7-1F8FA1B97554}"/>
          </ac:spMkLst>
        </pc:spChg>
        <pc:spChg chg="add del mod">
          <ac:chgData name="Lynne Elizabeth Helen Russell" userId="0f97f8d3-6dc3-4b1a-85db-904f062fea0b" providerId="ADAL" clId="{495EDC77-DCA0-4C62-A0CF-7861A1C9F625}" dt="2021-09-11T21:11:28.557" v="4276" actId="478"/>
          <ac:spMkLst>
            <pc:docMk/>
            <pc:sldMk cId="3295012713" sldId="280"/>
            <ac:spMk id="21" creationId="{55C5BD06-E242-4ACA-A812-2FFD54F1C13E}"/>
          </ac:spMkLst>
        </pc:spChg>
        <pc:spChg chg="add del mod">
          <ac:chgData name="Lynne Elizabeth Helen Russell" userId="0f97f8d3-6dc3-4b1a-85db-904f062fea0b" providerId="ADAL" clId="{495EDC77-DCA0-4C62-A0CF-7861A1C9F625}" dt="2021-09-11T21:11:28.557" v="4276" actId="478"/>
          <ac:spMkLst>
            <pc:docMk/>
            <pc:sldMk cId="3295012713" sldId="280"/>
            <ac:spMk id="22" creationId="{00182EBF-92C6-4904-A657-638B6E818393}"/>
          </ac:spMkLst>
        </pc:spChg>
        <pc:spChg chg="add del mod">
          <ac:chgData name="Lynne Elizabeth Helen Russell" userId="0f97f8d3-6dc3-4b1a-85db-904f062fea0b" providerId="ADAL" clId="{495EDC77-DCA0-4C62-A0CF-7861A1C9F625}" dt="2021-09-11T21:11:28.557" v="4276" actId="478"/>
          <ac:spMkLst>
            <pc:docMk/>
            <pc:sldMk cId="3295012713" sldId="280"/>
            <ac:spMk id="23" creationId="{ABA4B3CE-BBB2-4667-9C27-53BF56A3735B}"/>
          </ac:spMkLst>
        </pc:spChg>
        <pc:spChg chg="add del mod">
          <ac:chgData name="Lynne Elizabeth Helen Russell" userId="0f97f8d3-6dc3-4b1a-85db-904f062fea0b" providerId="ADAL" clId="{495EDC77-DCA0-4C62-A0CF-7861A1C9F625}" dt="2021-09-11T21:11:28.557" v="4276" actId="478"/>
          <ac:spMkLst>
            <pc:docMk/>
            <pc:sldMk cId="3295012713" sldId="280"/>
            <ac:spMk id="24" creationId="{B7A73B85-075A-4845-9292-24D5F043C3C1}"/>
          </ac:spMkLst>
        </pc:spChg>
        <pc:spChg chg="add del mod">
          <ac:chgData name="Lynne Elizabeth Helen Russell" userId="0f97f8d3-6dc3-4b1a-85db-904f062fea0b" providerId="ADAL" clId="{495EDC77-DCA0-4C62-A0CF-7861A1C9F625}" dt="2021-09-11T21:11:28.557" v="4276" actId="478"/>
          <ac:spMkLst>
            <pc:docMk/>
            <pc:sldMk cId="3295012713" sldId="280"/>
            <ac:spMk id="25" creationId="{0DFEBFF7-A905-412B-B120-7E61B209C291}"/>
          </ac:spMkLst>
        </pc:spChg>
        <pc:spChg chg="add del mod">
          <ac:chgData name="Lynne Elizabeth Helen Russell" userId="0f97f8d3-6dc3-4b1a-85db-904f062fea0b" providerId="ADAL" clId="{495EDC77-DCA0-4C62-A0CF-7861A1C9F625}" dt="2021-09-11T21:11:28.557" v="4276" actId="478"/>
          <ac:spMkLst>
            <pc:docMk/>
            <pc:sldMk cId="3295012713" sldId="280"/>
            <ac:spMk id="26" creationId="{AEC34BA9-29BB-4ED3-BC63-DDBCF53BC6BD}"/>
          </ac:spMkLst>
        </pc:spChg>
        <pc:spChg chg="add del mod">
          <ac:chgData name="Lynne Elizabeth Helen Russell" userId="0f97f8d3-6dc3-4b1a-85db-904f062fea0b" providerId="ADAL" clId="{495EDC77-DCA0-4C62-A0CF-7861A1C9F625}" dt="2021-09-11T21:11:28.557" v="4276" actId="478"/>
          <ac:spMkLst>
            <pc:docMk/>
            <pc:sldMk cId="3295012713" sldId="280"/>
            <ac:spMk id="27" creationId="{10C43ABD-70AB-4B7A-BC50-A9A833AE731C}"/>
          </ac:spMkLst>
        </pc:spChg>
        <pc:spChg chg="add del mod">
          <ac:chgData name="Lynne Elizabeth Helen Russell" userId="0f97f8d3-6dc3-4b1a-85db-904f062fea0b" providerId="ADAL" clId="{495EDC77-DCA0-4C62-A0CF-7861A1C9F625}" dt="2021-09-11T21:11:28.557" v="4276" actId="478"/>
          <ac:spMkLst>
            <pc:docMk/>
            <pc:sldMk cId="3295012713" sldId="280"/>
            <ac:spMk id="28" creationId="{C902E55A-66A7-4E30-9359-C2629A424810}"/>
          </ac:spMkLst>
        </pc:spChg>
        <pc:spChg chg="add del mod">
          <ac:chgData name="Lynne Elizabeth Helen Russell" userId="0f97f8d3-6dc3-4b1a-85db-904f062fea0b" providerId="ADAL" clId="{495EDC77-DCA0-4C62-A0CF-7861A1C9F625}" dt="2021-09-11T21:11:28.557" v="4276" actId="478"/>
          <ac:spMkLst>
            <pc:docMk/>
            <pc:sldMk cId="3295012713" sldId="280"/>
            <ac:spMk id="29" creationId="{B3CD1317-B58D-4476-9537-AF43010326AA}"/>
          </ac:spMkLst>
        </pc:spChg>
        <pc:spChg chg="add del mod">
          <ac:chgData name="Lynne Elizabeth Helen Russell" userId="0f97f8d3-6dc3-4b1a-85db-904f062fea0b" providerId="ADAL" clId="{495EDC77-DCA0-4C62-A0CF-7861A1C9F625}" dt="2021-09-11T21:11:28.557" v="4276" actId="478"/>
          <ac:spMkLst>
            <pc:docMk/>
            <pc:sldMk cId="3295012713" sldId="280"/>
            <ac:spMk id="30" creationId="{F3C8D34F-B5D7-4CC5-A527-ACFA79FABD7B}"/>
          </ac:spMkLst>
        </pc:spChg>
        <pc:spChg chg="add del mod">
          <ac:chgData name="Lynne Elizabeth Helen Russell" userId="0f97f8d3-6dc3-4b1a-85db-904f062fea0b" providerId="ADAL" clId="{495EDC77-DCA0-4C62-A0CF-7861A1C9F625}" dt="2021-09-11T21:11:28.557" v="4276" actId="478"/>
          <ac:spMkLst>
            <pc:docMk/>
            <pc:sldMk cId="3295012713" sldId="280"/>
            <ac:spMk id="31" creationId="{A1FED9DC-4C37-4C65-9265-6364229AF253}"/>
          </ac:spMkLst>
        </pc:spChg>
        <pc:spChg chg="add del mod">
          <ac:chgData name="Lynne Elizabeth Helen Russell" userId="0f97f8d3-6dc3-4b1a-85db-904f062fea0b" providerId="ADAL" clId="{495EDC77-DCA0-4C62-A0CF-7861A1C9F625}" dt="2021-09-11T21:11:28.557" v="4276" actId="478"/>
          <ac:spMkLst>
            <pc:docMk/>
            <pc:sldMk cId="3295012713" sldId="280"/>
            <ac:spMk id="32" creationId="{E0DE4068-65CA-4F28-877F-48D360F823D8}"/>
          </ac:spMkLst>
        </pc:spChg>
        <pc:spChg chg="add del mod">
          <ac:chgData name="Lynne Elizabeth Helen Russell" userId="0f97f8d3-6dc3-4b1a-85db-904f062fea0b" providerId="ADAL" clId="{495EDC77-DCA0-4C62-A0CF-7861A1C9F625}" dt="2021-09-11T21:11:28.557" v="4276" actId="478"/>
          <ac:spMkLst>
            <pc:docMk/>
            <pc:sldMk cId="3295012713" sldId="280"/>
            <ac:spMk id="33" creationId="{519B5870-6789-4D74-AF6C-23364620E6E8}"/>
          </ac:spMkLst>
        </pc:spChg>
        <pc:spChg chg="add del mod">
          <ac:chgData name="Lynne Elizabeth Helen Russell" userId="0f97f8d3-6dc3-4b1a-85db-904f062fea0b" providerId="ADAL" clId="{495EDC77-DCA0-4C62-A0CF-7861A1C9F625}" dt="2021-09-11T21:11:28.557" v="4276" actId="478"/>
          <ac:spMkLst>
            <pc:docMk/>
            <pc:sldMk cId="3295012713" sldId="280"/>
            <ac:spMk id="34" creationId="{4E51E4D4-6DE0-410D-9827-C59162F58891}"/>
          </ac:spMkLst>
        </pc:spChg>
        <pc:spChg chg="add mod">
          <ac:chgData name="Lynne Elizabeth Helen Russell" userId="0f97f8d3-6dc3-4b1a-85db-904f062fea0b" providerId="ADAL" clId="{495EDC77-DCA0-4C62-A0CF-7861A1C9F625}" dt="2021-09-12T08:56:52.534" v="8084" actId="1076"/>
          <ac:spMkLst>
            <pc:docMk/>
            <pc:sldMk cId="3295012713" sldId="280"/>
            <ac:spMk id="34" creationId="{D75122C6-3FBA-4FCC-87DA-C266624BF0B8}"/>
          </ac:spMkLst>
        </pc:spChg>
        <pc:spChg chg="add del mod">
          <ac:chgData name="Lynne Elizabeth Helen Russell" userId="0f97f8d3-6dc3-4b1a-85db-904f062fea0b" providerId="ADAL" clId="{495EDC77-DCA0-4C62-A0CF-7861A1C9F625}" dt="2021-09-11T21:11:28.557" v="4276" actId="478"/>
          <ac:spMkLst>
            <pc:docMk/>
            <pc:sldMk cId="3295012713" sldId="280"/>
            <ac:spMk id="35" creationId="{5FD68BFD-6864-449B-B01B-F843075996B7}"/>
          </ac:spMkLst>
        </pc:spChg>
        <pc:spChg chg="add del mod">
          <ac:chgData name="Lynne Elizabeth Helen Russell" userId="0f97f8d3-6dc3-4b1a-85db-904f062fea0b" providerId="ADAL" clId="{495EDC77-DCA0-4C62-A0CF-7861A1C9F625}" dt="2021-09-11T21:11:28.557" v="4276" actId="478"/>
          <ac:spMkLst>
            <pc:docMk/>
            <pc:sldMk cId="3295012713" sldId="280"/>
            <ac:spMk id="36" creationId="{C5A5BA0D-11FD-400D-8C7F-B40BA93D3906}"/>
          </ac:spMkLst>
        </pc:spChg>
        <pc:spChg chg="add del mod">
          <ac:chgData name="Lynne Elizabeth Helen Russell" userId="0f97f8d3-6dc3-4b1a-85db-904f062fea0b" providerId="ADAL" clId="{495EDC77-DCA0-4C62-A0CF-7861A1C9F625}" dt="2021-09-11T21:11:28.557" v="4276" actId="478"/>
          <ac:spMkLst>
            <pc:docMk/>
            <pc:sldMk cId="3295012713" sldId="280"/>
            <ac:spMk id="37" creationId="{7F689700-0E84-428D-BB23-C645AE4B5805}"/>
          </ac:spMkLst>
        </pc:spChg>
        <pc:spChg chg="add del mod">
          <ac:chgData name="Lynne Elizabeth Helen Russell" userId="0f97f8d3-6dc3-4b1a-85db-904f062fea0b" providerId="ADAL" clId="{495EDC77-DCA0-4C62-A0CF-7861A1C9F625}" dt="2021-09-11T21:11:28.557" v="4276" actId="478"/>
          <ac:spMkLst>
            <pc:docMk/>
            <pc:sldMk cId="3295012713" sldId="280"/>
            <ac:spMk id="38" creationId="{D0FFF8A1-D96F-4CDC-86E1-77B16F96F538}"/>
          </ac:spMkLst>
        </pc:spChg>
        <pc:spChg chg="add del mod">
          <ac:chgData name="Lynne Elizabeth Helen Russell" userId="0f97f8d3-6dc3-4b1a-85db-904f062fea0b" providerId="ADAL" clId="{495EDC77-DCA0-4C62-A0CF-7861A1C9F625}" dt="2021-09-11T21:11:28.557" v="4276" actId="478"/>
          <ac:spMkLst>
            <pc:docMk/>
            <pc:sldMk cId="3295012713" sldId="280"/>
            <ac:spMk id="39" creationId="{41E13A6F-0DB5-4967-B717-8971C8E29F92}"/>
          </ac:spMkLst>
        </pc:spChg>
        <pc:spChg chg="add del mod">
          <ac:chgData name="Lynne Elizabeth Helen Russell" userId="0f97f8d3-6dc3-4b1a-85db-904f062fea0b" providerId="ADAL" clId="{495EDC77-DCA0-4C62-A0CF-7861A1C9F625}" dt="2021-09-11T21:11:28.557" v="4276" actId="478"/>
          <ac:spMkLst>
            <pc:docMk/>
            <pc:sldMk cId="3295012713" sldId="280"/>
            <ac:spMk id="40" creationId="{F7E71E0A-3E42-402A-AD9B-7C34C21D9943}"/>
          </ac:spMkLst>
        </pc:spChg>
        <pc:spChg chg="add del mod">
          <ac:chgData name="Lynne Elizabeth Helen Russell" userId="0f97f8d3-6dc3-4b1a-85db-904f062fea0b" providerId="ADAL" clId="{495EDC77-DCA0-4C62-A0CF-7861A1C9F625}" dt="2021-09-11T21:11:28.557" v="4276" actId="478"/>
          <ac:spMkLst>
            <pc:docMk/>
            <pc:sldMk cId="3295012713" sldId="280"/>
            <ac:spMk id="41" creationId="{149B48C3-AB6D-4FF1-BAAB-8DE4D27E209C}"/>
          </ac:spMkLst>
        </pc:spChg>
        <pc:spChg chg="add del mod">
          <ac:chgData name="Lynne Elizabeth Helen Russell" userId="0f97f8d3-6dc3-4b1a-85db-904f062fea0b" providerId="ADAL" clId="{495EDC77-DCA0-4C62-A0CF-7861A1C9F625}" dt="2021-09-11T21:11:28.557" v="4276" actId="478"/>
          <ac:spMkLst>
            <pc:docMk/>
            <pc:sldMk cId="3295012713" sldId="280"/>
            <ac:spMk id="42" creationId="{1397A673-8DAA-4358-B372-18971A74E448}"/>
          </ac:spMkLst>
        </pc:spChg>
        <pc:spChg chg="add del mod">
          <ac:chgData name="Lynne Elizabeth Helen Russell" userId="0f97f8d3-6dc3-4b1a-85db-904f062fea0b" providerId="ADAL" clId="{495EDC77-DCA0-4C62-A0CF-7861A1C9F625}" dt="2021-09-11T21:11:28.557" v="4276" actId="478"/>
          <ac:spMkLst>
            <pc:docMk/>
            <pc:sldMk cId="3295012713" sldId="280"/>
            <ac:spMk id="43" creationId="{3AFE034E-E96F-4F17-B444-A5FBEC8B24EC}"/>
          </ac:spMkLst>
        </pc:spChg>
        <pc:spChg chg="add del mod">
          <ac:chgData name="Lynne Elizabeth Helen Russell" userId="0f97f8d3-6dc3-4b1a-85db-904f062fea0b" providerId="ADAL" clId="{495EDC77-DCA0-4C62-A0CF-7861A1C9F625}" dt="2021-09-11T21:11:28.557" v="4276" actId="478"/>
          <ac:spMkLst>
            <pc:docMk/>
            <pc:sldMk cId="3295012713" sldId="280"/>
            <ac:spMk id="44" creationId="{E8B4F718-1E5A-4F88-97DC-7A6146994E35}"/>
          </ac:spMkLst>
        </pc:spChg>
        <pc:spChg chg="add del mod">
          <ac:chgData name="Lynne Elizabeth Helen Russell" userId="0f97f8d3-6dc3-4b1a-85db-904f062fea0b" providerId="ADAL" clId="{495EDC77-DCA0-4C62-A0CF-7861A1C9F625}" dt="2021-09-11T21:11:28.557" v="4276" actId="478"/>
          <ac:spMkLst>
            <pc:docMk/>
            <pc:sldMk cId="3295012713" sldId="280"/>
            <ac:spMk id="45" creationId="{73B3E04F-0A1A-422E-8650-7CFA489201D9}"/>
          </ac:spMkLst>
        </pc:spChg>
        <pc:spChg chg="add del mod">
          <ac:chgData name="Lynne Elizabeth Helen Russell" userId="0f97f8d3-6dc3-4b1a-85db-904f062fea0b" providerId="ADAL" clId="{495EDC77-DCA0-4C62-A0CF-7861A1C9F625}" dt="2021-09-11T21:11:28.557" v="4276" actId="478"/>
          <ac:spMkLst>
            <pc:docMk/>
            <pc:sldMk cId="3295012713" sldId="280"/>
            <ac:spMk id="46" creationId="{9C557BCE-8C12-4807-A317-3305AD9096BB}"/>
          </ac:spMkLst>
        </pc:spChg>
        <pc:spChg chg="add del mod">
          <ac:chgData name="Lynne Elizabeth Helen Russell" userId="0f97f8d3-6dc3-4b1a-85db-904f062fea0b" providerId="ADAL" clId="{495EDC77-DCA0-4C62-A0CF-7861A1C9F625}" dt="2021-09-11T21:11:28.557" v="4276" actId="478"/>
          <ac:spMkLst>
            <pc:docMk/>
            <pc:sldMk cId="3295012713" sldId="280"/>
            <ac:spMk id="47" creationId="{F6BA976B-B8EA-49F3-B3CE-8EE79467E37E}"/>
          </ac:spMkLst>
        </pc:spChg>
        <pc:spChg chg="add del mod">
          <ac:chgData name="Lynne Elizabeth Helen Russell" userId="0f97f8d3-6dc3-4b1a-85db-904f062fea0b" providerId="ADAL" clId="{495EDC77-DCA0-4C62-A0CF-7861A1C9F625}" dt="2021-09-11T21:11:28.557" v="4276" actId="478"/>
          <ac:spMkLst>
            <pc:docMk/>
            <pc:sldMk cId="3295012713" sldId="280"/>
            <ac:spMk id="48" creationId="{C267DB30-4818-4174-A6AA-27566442B390}"/>
          </ac:spMkLst>
        </pc:spChg>
        <pc:spChg chg="add del mod">
          <ac:chgData name="Lynne Elizabeth Helen Russell" userId="0f97f8d3-6dc3-4b1a-85db-904f062fea0b" providerId="ADAL" clId="{495EDC77-DCA0-4C62-A0CF-7861A1C9F625}" dt="2021-09-11T21:11:28.557" v="4276" actId="478"/>
          <ac:spMkLst>
            <pc:docMk/>
            <pc:sldMk cId="3295012713" sldId="280"/>
            <ac:spMk id="49" creationId="{C1FF47C0-AFAD-4E94-9799-4A46E1F37C14}"/>
          </ac:spMkLst>
        </pc:spChg>
        <pc:spChg chg="add del mod">
          <ac:chgData name="Lynne Elizabeth Helen Russell" userId="0f97f8d3-6dc3-4b1a-85db-904f062fea0b" providerId="ADAL" clId="{495EDC77-DCA0-4C62-A0CF-7861A1C9F625}" dt="2021-09-11T21:11:28.557" v="4276" actId="478"/>
          <ac:spMkLst>
            <pc:docMk/>
            <pc:sldMk cId="3295012713" sldId="280"/>
            <ac:spMk id="50" creationId="{D3B25607-F881-45D1-A0A4-E62B6F0934E7}"/>
          </ac:spMkLst>
        </pc:spChg>
        <pc:spChg chg="add del mod">
          <ac:chgData name="Lynne Elizabeth Helen Russell" userId="0f97f8d3-6dc3-4b1a-85db-904f062fea0b" providerId="ADAL" clId="{495EDC77-DCA0-4C62-A0CF-7861A1C9F625}" dt="2021-09-11T21:11:28.557" v="4276" actId="478"/>
          <ac:spMkLst>
            <pc:docMk/>
            <pc:sldMk cId="3295012713" sldId="280"/>
            <ac:spMk id="51" creationId="{E013E04C-34F8-4BE3-ACEA-FE253577451F}"/>
          </ac:spMkLst>
        </pc:spChg>
        <pc:spChg chg="add del mod">
          <ac:chgData name="Lynne Elizabeth Helen Russell" userId="0f97f8d3-6dc3-4b1a-85db-904f062fea0b" providerId="ADAL" clId="{495EDC77-DCA0-4C62-A0CF-7861A1C9F625}" dt="2021-09-11T21:11:28.557" v="4276" actId="478"/>
          <ac:spMkLst>
            <pc:docMk/>
            <pc:sldMk cId="3295012713" sldId="280"/>
            <ac:spMk id="52" creationId="{A5B7D3A7-5994-4E60-BA54-D415E2CED67F}"/>
          </ac:spMkLst>
        </pc:spChg>
        <pc:spChg chg="add del mod">
          <ac:chgData name="Lynne Elizabeth Helen Russell" userId="0f97f8d3-6dc3-4b1a-85db-904f062fea0b" providerId="ADAL" clId="{495EDC77-DCA0-4C62-A0CF-7861A1C9F625}" dt="2021-09-11T21:11:28.557" v="4276" actId="478"/>
          <ac:spMkLst>
            <pc:docMk/>
            <pc:sldMk cId="3295012713" sldId="280"/>
            <ac:spMk id="53" creationId="{F57B944B-D4F0-4A05-88EF-513AA5E88136}"/>
          </ac:spMkLst>
        </pc:spChg>
        <pc:spChg chg="add del mod">
          <ac:chgData name="Lynne Elizabeth Helen Russell" userId="0f97f8d3-6dc3-4b1a-85db-904f062fea0b" providerId="ADAL" clId="{495EDC77-DCA0-4C62-A0CF-7861A1C9F625}" dt="2021-09-11T21:11:28.557" v="4276" actId="478"/>
          <ac:spMkLst>
            <pc:docMk/>
            <pc:sldMk cId="3295012713" sldId="280"/>
            <ac:spMk id="54" creationId="{B04671F0-4699-4C36-ADED-4F7DFD54AE1E}"/>
          </ac:spMkLst>
        </pc:spChg>
        <pc:spChg chg="add del mod">
          <ac:chgData name="Lynne Elizabeth Helen Russell" userId="0f97f8d3-6dc3-4b1a-85db-904f062fea0b" providerId="ADAL" clId="{495EDC77-DCA0-4C62-A0CF-7861A1C9F625}" dt="2021-09-11T21:11:28.557" v="4276" actId="478"/>
          <ac:spMkLst>
            <pc:docMk/>
            <pc:sldMk cId="3295012713" sldId="280"/>
            <ac:spMk id="55" creationId="{988B12A2-F82D-457E-8B64-9FD041875037}"/>
          </ac:spMkLst>
        </pc:spChg>
        <pc:spChg chg="add del mod">
          <ac:chgData name="Lynne Elizabeth Helen Russell" userId="0f97f8d3-6dc3-4b1a-85db-904f062fea0b" providerId="ADAL" clId="{495EDC77-DCA0-4C62-A0CF-7861A1C9F625}" dt="2021-09-11T21:11:28.557" v="4276" actId="478"/>
          <ac:spMkLst>
            <pc:docMk/>
            <pc:sldMk cId="3295012713" sldId="280"/>
            <ac:spMk id="56" creationId="{25ED344B-CC3B-4933-9009-F888E4BD44F1}"/>
          </ac:spMkLst>
        </pc:spChg>
        <pc:spChg chg="add del mod">
          <ac:chgData name="Lynne Elizabeth Helen Russell" userId="0f97f8d3-6dc3-4b1a-85db-904f062fea0b" providerId="ADAL" clId="{495EDC77-DCA0-4C62-A0CF-7861A1C9F625}" dt="2021-09-11T21:11:28.557" v="4276" actId="478"/>
          <ac:spMkLst>
            <pc:docMk/>
            <pc:sldMk cId="3295012713" sldId="280"/>
            <ac:spMk id="57" creationId="{98AFFB8A-B2B8-46CD-9038-4501CD64B3B6}"/>
          </ac:spMkLst>
        </pc:spChg>
        <pc:spChg chg="add del mod">
          <ac:chgData name="Lynne Elizabeth Helen Russell" userId="0f97f8d3-6dc3-4b1a-85db-904f062fea0b" providerId="ADAL" clId="{495EDC77-DCA0-4C62-A0CF-7861A1C9F625}" dt="2021-09-11T21:11:28.557" v="4276" actId="478"/>
          <ac:spMkLst>
            <pc:docMk/>
            <pc:sldMk cId="3295012713" sldId="280"/>
            <ac:spMk id="58" creationId="{43B3EC80-5C2E-4BEC-83F9-74D5E18D6237}"/>
          </ac:spMkLst>
        </pc:spChg>
        <pc:spChg chg="add del mod">
          <ac:chgData name="Lynne Elizabeth Helen Russell" userId="0f97f8d3-6dc3-4b1a-85db-904f062fea0b" providerId="ADAL" clId="{495EDC77-DCA0-4C62-A0CF-7861A1C9F625}" dt="2021-09-11T21:11:28.557" v="4276" actId="478"/>
          <ac:spMkLst>
            <pc:docMk/>
            <pc:sldMk cId="3295012713" sldId="280"/>
            <ac:spMk id="59" creationId="{110F020B-C8B2-4822-BDDC-32506C4025A3}"/>
          </ac:spMkLst>
        </pc:spChg>
        <pc:spChg chg="add del mod">
          <ac:chgData name="Lynne Elizabeth Helen Russell" userId="0f97f8d3-6dc3-4b1a-85db-904f062fea0b" providerId="ADAL" clId="{495EDC77-DCA0-4C62-A0CF-7861A1C9F625}" dt="2021-09-11T21:11:28.557" v="4276" actId="478"/>
          <ac:spMkLst>
            <pc:docMk/>
            <pc:sldMk cId="3295012713" sldId="280"/>
            <ac:spMk id="60" creationId="{3ED4CE07-7822-40B3-9764-4690793FB749}"/>
          </ac:spMkLst>
        </pc:spChg>
        <pc:spChg chg="add del mod">
          <ac:chgData name="Lynne Elizabeth Helen Russell" userId="0f97f8d3-6dc3-4b1a-85db-904f062fea0b" providerId="ADAL" clId="{495EDC77-DCA0-4C62-A0CF-7861A1C9F625}" dt="2021-09-11T21:11:28.557" v="4276" actId="478"/>
          <ac:spMkLst>
            <pc:docMk/>
            <pc:sldMk cId="3295012713" sldId="280"/>
            <ac:spMk id="61" creationId="{DEC5EB79-32D5-4258-925A-AF225F57BBE7}"/>
          </ac:spMkLst>
        </pc:spChg>
        <pc:spChg chg="add del mod">
          <ac:chgData name="Lynne Elizabeth Helen Russell" userId="0f97f8d3-6dc3-4b1a-85db-904f062fea0b" providerId="ADAL" clId="{495EDC77-DCA0-4C62-A0CF-7861A1C9F625}" dt="2021-09-11T21:11:28.557" v="4276" actId="478"/>
          <ac:spMkLst>
            <pc:docMk/>
            <pc:sldMk cId="3295012713" sldId="280"/>
            <ac:spMk id="62" creationId="{59073E50-3E32-48CA-8B97-909E1BF2B3E4}"/>
          </ac:spMkLst>
        </pc:spChg>
        <pc:spChg chg="add del mod">
          <ac:chgData name="Lynne Elizabeth Helen Russell" userId="0f97f8d3-6dc3-4b1a-85db-904f062fea0b" providerId="ADAL" clId="{495EDC77-DCA0-4C62-A0CF-7861A1C9F625}" dt="2021-09-11T21:11:28.557" v="4276" actId="478"/>
          <ac:spMkLst>
            <pc:docMk/>
            <pc:sldMk cId="3295012713" sldId="280"/>
            <ac:spMk id="63" creationId="{3491CA7B-DAE0-4C94-B524-2120BCECA1E7}"/>
          </ac:spMkLst>
        </pc:spChg>
        <pc:spChg chg="add del mod">
          <ac:chgData name="Lynne Elizabeth Helen Russell" userId="0f97f8d3-6dc3-4b1a-85db-904f062fea0b" providerId="ADAL" clId="{495EDC77-DCA0-4C62-A0CF-7861A1C9F625}" dt="2021-09-11T21:11:28.557" v="4276" actId="478"/>
          <ac:spMkLst>
            <pc:docMk/>
            <pc:sldMk cId="3295012713" sldId="280"/>
            <ac:spMk id="64" creationId="{E29F8EA1-4DE7-4012-BDFA-C9E53119451A}"/>
          </ac:spMkLst>
        </pc:spChg>
        <pc:spChg chg="add del mod">
          <ac:chgData name="Lynne Elizabeth Helen Russell" userId="0f97f8d3-6dc3-4b1a-85db-904f062fea0b" providerId="ADAL" clId="{495EDC77-DCA0-4C62-A0CF-7861A1C9F625}" dt="2021-09-11T21:11:28.557" v="4276" actId="478"/>
          <ac:spMkLst>
            <pc:docMk/>
            <pc:sldMk cId="3295012713" sldId="280"/>
            <ac:spMk id="65" creationId="{C53AED05-1387-42AB-8C98-3B0EA42D15EC}"/>
          </ac:spMkLst>
        </pc:spChg>
        <pc:spChg chg="add del mod">
          <ac:chgData name="Lynne Elizabeth Helen Russell" userId="0f97f8d3-6dc3-4b1a-85db-904f062fea0b" providerId="ADAL" clId="{495EDC77-DCA0-4C62-A0CF-7861A1C9F625}" dt="2021-09-11T21:11:28.557" v="4276" actId="478"/>
          <ac:spMkLst>
            <pc:docMk/>
            <pc:sldMk cId="3295012713" sldId="280"/>
            <ac:spMk id="66" creationId="{AFFCFD91-01DE-4E13-AE4A-102B987D133A}"/>
          </ac:spMkLst>
        </pc:spChg>
        <pc:spChg chg="add del mod">
          <ac:chgData name="Lynne Elizabeth Helen Russell" userId="0f97f8d3-6dc3-4b1a-85db-904f062fea0b" providerId="ADAL" clId="{495EDC77-DCA0-4C62-A0CF-7861A1C9F625}" dt="2021-09-11T21:11:28.557" v="4276" actId="478"/>
          <ac:spMkLst>
            <pc:docMk/>
            <pc:sldMk cId="3295012713" sldId="280"/>
            <ac:spMk id="67" creationId="{6357160C-D697-47D2-B176-8032E7884531}"/>
          </ac:spMkLst>
        </pc:spChg>
        <pc:spChg chg="add del mod">
          <ac:chgData name="Lynne Elizabeth Helen Russell" userId="0f97f8d3-6dc3-4b1a-85db-904f062fea0b" providerId="ADAL" clId="{495EDC77-DCA0-4C62-A0CF-7861A1C9F625}" dt="2021-09-11T21:11:28.557" v="4276" actId="478"/>
          <ac:spMkLst>
            <pc:docMk/>
            <pc:sldMk cId="3295012713" sldId="280"/>
            <ac:spMk id="68" creationId="{DE64CA35-F2AE-44EC-9AD1-911D6CFC4A98}"/>
          </ac:spMkLst>
        </pc:spChg>
        <pc:spChg chg="add del mod">
          <ac:chgData name="Lynne Elizabeth Helen Russell" userId="0f97f8d3-6dc3-4b1a-85db-904f062fea0b" providerId="ADAL" clId="{495EDC77-DCA0-4C62-A0CF-7861A1C9F625}" dt="2021-09-11T21:11:28.557" v="4276" actId="478"/>
          <ac:spMkLst>
            <pc:docMk/>
            <pc:sldMk cId="3295012713" sldId="280"/>
            <ac:spMk id="69" creationId="{0C4932B3-0B25-4009-95A4-AD7151DE66DC}"/>
          </ac:spMkLst>
        </pc:spChg>
        <pc:spChg chg="add del mod">
          <ac:chgData name="Lynne Elizabeth Helen Russell" userId="0f97f8d3-6dc3-4b1a-85db-904f062fea0b" providerId="ADAL" clId="{495EDC77-DCA0-4C62-A0CF-7861A1C9F625}" dt="2021-09-11T21:11:28.557" v="4276" actId="478"/>
          <ac:spMkLst>
            <pc:docMk/>
            <pc:sldMk cId="3295012713" sldId="280"/>
            <ac:spMk id="70" creationId="{1C58C694-3FFD-4B16-A8D3-DFE9CA0DFF65}"/>
          </ac:spMkLst>
        </pc:spChg>
        <pc:spChg chg="add del mod">
          <ac:chgData name="Lynne Elizabeth Helen Russell" userId="0f97f8d3-6dc3-4b1a-85db-904f062fea0b" providerId="ADAL" clId="{495EDC77-DCA0-4C62-A0CF-7861A1C9F625}" dt="2021-09-11T21:11:28.557" v="4276" actId="478"/>
          <ac:spMkLst>
            <pc:docMk/>
            <pc:sldMk cId="3295012713" sldId="280"/>
            <ac:spMk id="71" creationId="{A7A90F9B-23EE-4E37-BC36-8E59D0D50277}"/>
          </ac:spMkLst>
        </pc:spChg>
        <pc:spChg chg="add del mod">
          <ac:chgData name="Lynne Elizabeth Helen Russell" userId="0f97f8d3-6dc3-4b1a-85db-904f062fea0b" providerId="ADAL" clId="{495EDC77-DCA0-4C62-A0CF-7861A1C9F625}" dt="2021-09-11T21:11:28.557" v="4276" actId="478"/>
          <ac:spMkLst>
            <pc:docMk/>
            <pc:sldMk cId="3295012713" sldId="280"/>
            <ac:spMk id="72" creationId="{71DE6A9A-D2BB-438C-9718-B32F38C2A3CD}"/>
          </ac:spMkLst>
        </pc:spChg>
        <pc:spChg chg="add del mod">
          <ac:chgData name="Lynne Elizabeth Helen Russell" userId="0f97f8d3-6dc3-4b1a-85db-904f062fea0b" providerId="ADAL" clId="{495EDC77-DCA0-4C62-A0CF-7861A1C9F625}" dt="2021-09-11T21:11:28.557" v="4276" actId="478"/>
          <ac:spMkLst>
            <pc:docMk/>
            <pc:sldMk cId="3295012713" sldId="280"/>
            <ac:spMk id="73" creationId="{6DABC525-C1B8-4488-89AC-64AAA4AE75D8}"/>
          </ac:spMkLst>
        </pc:spChg>
        <pc:spChg chg="add del mod">
          <ac:chgData name="Lynne Elizabeth Helen Russell" userId="0f97f8d3-6dc3-4b1a-85db-904f062fea0b" providerId="ADAL" clId="{495EDC77-DCA0-4C62-A0CF-7861A1C9F625}" dt="2021-09-11T21:11:28.557" v="4276" actId="478"/>
          <ac:spMkLst>
            <pc:docMk/>
            <pc:sldMk cId="3295012713" sldId="280"/>
            <ac:spMk id="74" creationId="{D2CF4283-48AE-4535-BEB8-C72DAA830266}"/>
          </ac:spMkLst>
        </pc:spChg>
        <pc:spChg chg="add del mod">
          <ac:chgData name="Lynne Elizabeth Helen Russell" userId="0f97f8d3-6dc3-4b1a-85db-904f062fea0b" providerId="ADAL" clId="{495EDC77-DCA0-4C62-A0CF-7861A1C9F625}" dt="2021-09-11T21:11:28.557" v="4276" actId="478"/>
          <ac:spMkLst>
            <pc:docMk/>
            <pc:sldMk cId="3295012713" sldId="280"/>
            <ac:spMk id="75" creationId="{D6208A33-ED1A-422F-A2A5-0B46207BEA24}"/>
          </ac:spMkLst>
        </pc:spChg>
        <pc:spChg chg="add del mod">
          <ac:chgData name="Lynne Elizabeth Helen Russell" userId="0f97f8d3-6dc3-4b1a-85db-904f062fea0b" providerId="ADAL" clId="{495EDC77-DCA0-4C62-A0CF-7861A1C9F625}" dt="2021-09-11T21:11:28.557" v="4276" actId="478"/>
          <ac:spMkLst>
            <pc:docMk/>
            <pc:sldMk cId="3295012713" sldId="280"/>
            <ac:spMk id="76" creationId="{19BC2C27-FAAE-46BF-A3E7-D8BB1EB926D6}"/>
          </ac:spMkLst>
        </pc:spChg>
        <pc:spChg chg="add del mod">
          <ac:chgData name="Lynne Elizabeth Helen Russell" userId="0f97f8d3-6dc3-4b1a-85db-904f062fea0b" providerId="ADAL" clId="{495EDC77-DCA0-4C62-A0CF-7861A1C9F625}" dt="2021-09-11T21:11:28.557" v="4276" actId="478"/>
          <ac:spMkLst>
            <pc:docMk/>
            <pc:sldMk cId="3295012713" sldId="280"/>
            <ac:spMk id="77" creationId="{B5914848-3B5A-4677-BC7B-F490614743A3}"/>
          </ac:spMkLst>
        </pc:spChg>
        <pc:spChg chg="add del mod">
          <ac:chgData name="Lynne Elizabeth Helen Russell" userId="0f97f8d3-6dc3-4b1a-85db-904f062fea0b" providerId="ADAL" clId="{495EDC77-DCA0-4C62-A0CF-7861A1C9F625}" dt="2021-09-11T21:11:28.557" v="4276" actId="478"/>
          <ac:spMkLst>
            <pc:docMk/>
            <pc:sldMk cId="3295012713" sldId="280"/>
            <ac:spMk id="78" creationId="{24C6A799-E013-4F27-9E23-74C787A71EF5}"/>
          </ac:spMkLst>
        </pc:spChg>
        <pc:spChg chg="add del mod">
          <ac:chgData name="Lynne Elizabeth Helen Russell" userId="0f97f8d3-6dc3-4b1a-85db-904f062fea0b" providerId="ADAL" clId="{495EDC77-DCA0-4C62-A0CF-7861A1C9F625}" dt="2021-09-11T21:11:28.557" v="4276" actId="478"/>
          <ac:spMkLst>
            <pc:docMk/>
            <pc:sldMk cId="3295012713" sldId="280"/>
            <ac:spMk id="79" creationId="{DA8DDCBC-F761-4B1D-AC95-B10149A696F8}"/>
          </ac:spMkLst>
        </pc:spChg>
        <pc:spChg chg="add del mod">
          <ac:chgData name="Lynne Elizabeth Helen Russell" userId="0f97f8d3-6dc3-4b1a-85db-904f062fea0b" providerId="ADAL" clId="{495EDC77-DCA0-4C62-A0CF-7861A1C9F625}" dt="2021-09-11T21:11:28.557" v="4276" actId="478"/>
          <ac:spMkLst>
            <pc:docMk/>
            <pc:sldMk cId="3295012713" sldId="280"/>
            <ac:spMk id="80" creationId="{2473EA7F-789E-45B6-8F4A-22318F7DD206}"/>
          </ac:spMkLst>
        </pc:spChg>
        <pc:spChg chg="add del mod">
          <ac:chgData name="Lynne Elizabeth Helen Russell" userId="0f97f8d3-6dc3-4b1a-85db-904f062fea0b" providerId="ADAL" clId="{495EDC77-DCA0-4C62-A0CF-7861A1C9F625}" dt="2021-09-11T21:11:28.557" v="4276" actId="478"/>
          <ac:spMkLst>
            <pc:docMk/>
            <pc:sldMk cId="3295012713" sldId="280"/>
            <ac:spMk id="81" creationId="{03664D1C-2492-4F46-AB7F-1D5A441B8B27}"/>
          </ac:spMkLst>
        </pc:spChg>
        <pc:spChg chg="add del mod">
          <ac:chgData name="Lynne Elizabeth Helen Russell" userId="0f97f8d3-6dc3-4b1a-85db-904f062fea0b" providerId="ADAL" clId="{495EDC77-DCA0-4C62-A0CF-7861A1C9F625}" dt="2021-09-11T21:11:28.557" v="4276" actId="478"/>
          <ac:spMkLst>
            <pc:docMk/>
            <pc:sldMk cId="3295012713" sldId="280"/>
            <ac:spMk id="82" creationId="{087F5889-0591-4A75-BE4D-ECF4641C8AB6}"/>
          </ac:spMkLst>
        </pc:spChg>
        <pc:spChg chg="add del mod">
          <ac:chgData name="Lynne Elizabeth Helen Russell" userId="0f97f8d3-6dc3-4b1a-85db-904f062fea0b" providerId="ADAL" clId="{495EDC77-DCA0-4C62-A0CF-7861A1C9F625}" dt="2021-09-11T21:11:28.557" v="4276" actId="478"/>
          <ac:spMkLst>
            <pc:docMk/>
            <pc:sldMk cId="3295012713" sldId="280"/>
            <ac:spMk id="83" creationId="{FB31CDF8-34FF-45F7-909C-496C4ED94256}"/>
          </ac:spMkLst>
        </pc:spChg>
        <pc:spChg chg="add del mod">
          <ac:chgData name="Lynne Elizabeth Helen Russell" userId="0f97f8d3-6dc3-4b1a-85db-904f062fea0b" providerId="ADAL" clId="{495EDC77-DCA0-4C62-A0CF-7861A1C9F625}" dt="2021-09-11T21:11:28.557" v="4276" actId="478"/>
          <ac:spMkLst>
            <pc:docMk/>
            <pc:sldMk cId="3295012713" sldId="280"/>
            <ac:spMk id="84" creationId="{EB5B2759-131F-47E4-93AE-45220925775D}"/>
          </ac:spMkLst>
        </pc:spChg>
        <pc:spChg chg="add del mod">
          <ac:chgData name="Lynne Elizabeth Helen Russell" userId="0f97f8d3-6dc3-4b1a-85db-904f062fea0b" providerId="ADAL" clId="{495EDC77-DCA0-4C62-A0CF-7861A1C9F625}" dt="2021-09-11T21:11:28.557" v="4276" actId="478"/>
          <ac:spMkLst>
            <pc:docMk/>
            <pc:sldMk cId="3295012713" sldId="280"/>
            <ac:spMk id="85" creationId="{44A53FFC-50DB-46E1-AC48-2A09B5A596B3}"/>
          </ac:spMkLst>
        </pc:spChg>
        <pc:spChg chg="add del mod">
          <ac:chgData name="Lynne Elizabeth Helen Russell" userId="0f97f8d3-6dc3-4b1a-85db-904f062fea0b" providerId="ADAL" clId="{495EDC77-DCA0-4C62-A0CF-7861A1C9F625}" dt="2021-09-11T21:11:28.557" v="4276" actId="478"/>
          <ac:spMkLst>
            <pc:docMk/>
            <pc:sldMk cId="3295012713" sldId="280"/>
            <ac:spMk id="86" creationId="{AE8AEF6F-A902-4274-B8A4-20C3DB83D518}"/>
          </ac:spMkLst>
        </pc:spChg>
        <pc:spChg chg="add del mod">
          <ac:chgData name="Lynne Elizabeth Helen Russell" userId="0f97f8d3-6dc3-4b1a-85db-904f062fea0b" providerId="ADAL" clId="{495EDC77-DCA0-4C62-A0CF-7861A1C9F625}" dt="2021-09-11T21:11:28.557" v="4276" actId="478"/>
          <ac:spMkLst>
            <pc:docMk/>
            <pc:sldMk cId="3295012713" sldId="280"/>
            <ac:spMk id="87" creationId="{2E414324-9C02-4F34-80A2-63E2091262FD}"/>
          </ac:spMkLst>
        </pc:spChg>
        <pc:spChg chg="add del mod">
          <ac:chgData name="Lynne Elizabeth Helen Russell" userId="0f97f8d3-6dc3-4b1a-85db-904f062fea0b" providerId="ADAL" clId="{495EDC77-DCA0-4C62-A0CF-7861A1C9F625}" dt="2021-09-11T21:11:28.557" v="4276" actId="478"/>
          <ac:spMkLst>
            <pc:docMk/>
            <pc:sldMk cId="3295012713" sldId="280"/>
            <ac:spMk id="88" creationId="{E5F9CF2D-81B5-4640-BD16-7AFA77D2A033}"/>
          </ac:spMkLst>
        </pc:spChg>
        <pc:spChg chg="add del mod">
          <ac:chgData name="Lynne Elizabeth Helen Russell" userId="0f97f8d3-6dc3-4b1a-85db-904f062fea0b" providerId="ADAL" clId="{495EDC77-DCA0-4C62-A0CF-7861A1C9F625}" dt="2021-09-11T21:11:28.557" v="4276" actId="478"/>
          <ac:spMkLst>
            <pc:docMk/>
            <pc:sldMk cId="3295012713" sldId="280"/>
            <ac:spMk id="89" creationId="{60E093DC-435D-48CE-AB26-39FF0ACD6658}"/>
          </ac:spMkLst>
        </pc:spChg>
        <pc:spChg chg="add del mod">
          <ac:chgData name="Lynne Elizabeth Helen Russell" userId="0f97f8d3-6dc3-4b1a-85db-904f062fea0b" providerId="ADAL" clId="{495EDC77-DCA0-4C62-A0CF-7861A1C9F625}" dt="2021-09-11T21:11:28.557" v="4276" actId="478"/>
          <ac:spMkLst>
            <pc:docMk/>
            <pc:sldMk cId="3295012713" sldId="280"/>
            <ac:spMk id="90" creationId="{0A9185A6-13BC-4DCE-A037-5F73B2E95434}"/>
          </ac:spMkLst>
        </pc:spChg>
        <pc:spChg chg="add del mod">
          <ac:chgData name="Lynne Elizabeth Helen Russell" userId="0f97f8d3-6dc3-4b1a-85db-904f062fea0b" providerId="ADAL" clId="{495EDC77-DCA0-4C62-A0CF-7861A1C9F625}" dt="2021-09-11T21:11:28.557" v="4276" actId="478"/>
          <ac:spMkLst>
            <pc:docMk/>
            <pc:sldMk cId="3295012713" sldId="280"/>
            <ac:spMk id="91" creationId="{154ED009-935A-45D7-9D58-1872924F6C29}"/>
          </ac:spMkLst>
        </pc:spChg>
        <pc:spChg chg="add del mod">
          <ac:chgData name="Lynne Elizabeth Helen Russell" userId="0f97f8d3-6dc3-4b1a-85db-904f062fea0b" providerId="ADAL" clId="{495EDC77-DCA0-4C62-A0CF-7861A1C9F625}" dt="2021-09-11T21:11:28.557" v="4276" actId="478"/>
          <ac:spMkLst>
            <pc:docMk/>
            <pc:sldMk cId="3295012713" sldId="280"/>
            <ac:spMk id="92" creationId="{FAD3AAC0-4E24-438A-AC0C-68E9832CBE42}"/>
          </ac:spMkLst>
        </pc:spChg>
        <pc:spChg chg="add del mod">
          <ac:chgData name="Lynne Elizabeth Helen Russell" userId="0f97f8d3-6dc3-4b1a-85db-904f062fea0b" providerId="ADAL" clId="{495EDC77-DCA0-4C62-A0CF-7861A1C9F625}" dt="2021-09-11T21:11:28.557" v="4276" actId="478"/>
          <ac:spMkLst>
            <pc:docMk/>
            <pc:sldMk cId="3295012713" sldId="280"/>
            <ac:spMk id="93" creationId="{64607AA5-5C5F-443B-B248-EBA7FA98A869}"/>
          </ac:spMkLst>
        </pc:spChg>
        <pc:spChg chg="add del mod">
          <ac:chgData name="Lynne Elizabeth Helen Russell" userId="0f97f8d3-6dc3-4b1a-85db-904f062fea0b" providerId="ADAL" clId="{495EDC77-DCA0-4C62-A0CF-7861A1C9F625}" dt="2021-09-11T21:11:28.557" v="4276" actId="478"/>
          <ac:spMkLst>
            <pc:docMk/>
            <pc:sldMk cId="3295012713" sldId="280"/>
            <ac:spMk id="94" creationId="{FC9DAD04-E3CB-4ACF-8FA3-06A0047A3404}"/>
          </ac:spMkLst>
        </pc:spChg>
        <pc:spChg chg="add del mod">
          <ac:chgData name="Lynne Elizabeth Helen Russell" userId="0f97f8d3-6dc3-4b1a-85db-904f062fea0b" providerId="ADAL" clId="{495EDC77-DCA0-4C62-A0CF-7861A1C9F625}" dt="2021-09-11T21:11:28.557" v="4276" actId="478"/>
          <ac:spMkLst>
            <pc:docMk/>
            <pc:sldMk cId="3295012713" sldId="280"/>
            <ac:spMk id="95" creationId="{FA4E3ABD-5260-4880-9992-55887665175F}"/>
          </ac:spMkLst>
        </pc:spChg>
        <pc:spChg chg="add del mod">
          <ac:chgData name="Lynne Elizabeth Helen Russell" userId="0f97f8d3-6dc3-4b1a-85db-904f062fea0b" providerId="ADAL" clId="{495EDC77-DCA0-4C62-A0CF-7861A1C9F625}" dt="2021-09-11T21:11:28.557" v="4276" actId="478"/>
          <ac:spMkLst>
            <pc:docMk/>
            <pc:sldMk cId="3295012713" sldId="280"/>
            <ac:spMk id="96" creationId="{AE7AD0AD-FD09-42A8-BDAA-5F40F5504FF1}"/>
          </ac:spMkLst>
        </pc:spChg>
        <pc:spChg chg="add del mod">
          <ac:chgData name="Lynne Elizabeth Helen Russell" userId="0f97f8d3-6dc3-4b1a-85db-904f062fea0b" providerId="ADAL" clId="{495EDC77-DCA0-4C62-A0CF-7861A1C9F625}" dt="2021-09-11T21:11:28.557" v="4276" actId="478"/>
          <ac:spMkLst>
            <pc:docMk/>
            <pc:sldMk cId="3295012713" sldId="280"/>
            <ac:spMk id="97" creationId="{57AD13A3-94E0-49E1-B13D-71A847EAE5C2}"/>
          </ac:spMkLst>
        </pc:spChg>
        <pc:spChg chg="add del mod">
          <ac:chgData name="Lynne Elizabeth Helen Russell" userId="0f97f8d3-6dc3-4b1a-85db-904f062fea0b" providerId="ADAL" clId="{495EDC77-DCA0-4C62-A0CF-7861A1C9F625}" dt="2021-09-11T21:11:28.557" v="4276" actId="478"/>
          <ac:spMkLst>
            <pc:docMk/>
            <pc:sldMk cId="3295012713" sldId="280"/>
            <ac:spMk id="98" creationId="{182A5E38-7713-4A14-B75A-63BA05CD11DD}"/>
          </ac:spMkLst>
        </pc:spChg>
        <pc:spChg chg="add del mod">
          <ac:chgData name="Lynne Elizabeth Helen Russell" userId="0f97f8d3-6dc3-4b1a-85db-904f062fea0b" providerId="ADAL" clId="{495EDC77-DCA0-4C62-A0CF-7861A1C9F625}" dt="2021-09-11T21:11:28.557" v="4276" actId="478"/>
          <ac:spMkLst>
            <pc:docMk/>
            <pc:sldMk cId="3295012713" sldId="280"/>
            <ac:spMk id="99" creationId="{710DB1C6-F28F-4622-A3C6-866E6E680AC1}"/>
          </ac:spMkLst>
        </pc:spChg>
        <pc:spChg chg="add del mod">
          <ac:chgData name="Lynne Elizabeth Helen Russell" userId="0f97f8d3-6dc3-4b1a-85db-904f062fea0b" providerId="ADAL" clId="{495EDC77-DCA0-4C62-A0CF-7861A1C9F625}" dt="2021-09-11T21:11:28.557" v="4276" actId="478"/>
          <ac:spMkLst>
            <pc:docMk/>
            <pc:sldMk cId="3295012713" sldId="280"/>
            <ac:spMk id="100" creationId="{0556FED0-F39F-45E2-B93C-AD880419515A}"/>
          </ac:spMkLst>
        </pc:spChg>
        <pc:spChg chg="add del mod">
          <ac:chgData name="Lynne Elizabeth Helen Russell" userId="0f97f8d3-6dc3-4b1a-85db-904f062fea0b" providerId="ADAL" clId="{495EDC77-DCA0-4C62-A0CF-7861A1C9F625}" dt="2021-09-11T21:11:28.557" v="4276" actId="478"/>
          <ac:spMkLst>
            <pc:docMk/>
            <pc:sldMk cId="3295012713" sldId="280"/>
            <ac:spMk id="101" creationId="{9844A5BF-032A-4637-9C8B-610ABF1B29C7}"/>
          </ac:spMkLst>
        </pc:spChg>
        <pc:spChg chg="add del mod">
          <ac:chgData name="Lynne Elizabeth Helen Russell" userId="0f97f8d3-6dc3-4b1a-85db-904f062fea0b" providerId="ADAL" clId="{495EDC77-DCA0-4C62-A0CF-7861A1C9F625}" dt="2021-09-11T21:11:28.557" v="4276" actId="478"/>
          <ac:spMkLst>
            <pc:docMk/>
            <pc:sldMk cId="3295012713" sldId="280"/>
            <ac:spMk id="102" creationId="{FB5E174C-2E15-4F36-97A5-CA4FDF575038}"/>
          </ac:spMkLst>
        </pc:spChg>
        <pc:spChg chg="add del mod">
          <ac:chgData name="Lynne Elizabeth Helen Russell" userId="0f97f8d3-6dc3-4b1a-85db-904f062fea0b" providerId="ADAL" clId="{495EDC77-DCA0-4C62-A0CF-7861A1C9F625}" dt="2021-09-11T21:11:28.557" v="4276" actId="478"/>
          <ac:spMkLst>
            <pc:docMk/>
            <pc:sldMk cId="3295012713" sldId="280"/>
            <ac:spMk id="103" creationId="{14DD4BF3-BE1D-4E16-AD75-54BDB423E4D0}"/>
          </ac:spMkLst>
        </pc:spChg>
        <pc:spChg chg="add del mod">
          <ac:chgData name="Lynne Elizabeth Helen Russell" userId="0f97f8d3-6dc3-4b1a-85db-904f062fea0b" providerId="ADAL" clId="{495EDC77-DCA0-4C62-A0CF-7861A1C9F625}" dt="2021-09-11T21:11:28.557" v="4276" actId="478"/>
          <ac:spMkLst>
            <pc:docMk/>
            <pc:sldMk cId="3295012713" sldId="280"/>
            <ac:spMk id="104" creationId="{525C6A6C-BBC3-4F22-AF86-7CFCC077FB6F}"/>
          </ac:spMkLst>
        </pc:spChg>
        <pc:spChg chg="add del mod">
          <ac:chgData name="Lynne Elizabeth Helen Russell" userId="0f97f8d3-6dc3-4b1a-85db-904f062fea0b" providerId="ADAL" clId="{495EDC77-DCA0-4C62-A0CF-7861A1C9F625}" dt="2021-09-11T21:11:28.557" v="4276" actId="478"/>
          <ac:spMkLst>
            <pc:docMk/>
            <pc:sldMk cId="3295012713" sldId="280"/>
            <ac:spMk id="105" creationId="{8BB50DD6-5579-4E26-8E0D-3BC2E6DF5775}"/>
          </ac:spMkLst>
        </pc:spChg>
        <pc:spChg chg="add del mod">
          <ac:chgData name="Lynne Elizabeth Helen Russell" userId="0f97f8d3-6dc3-4b1a-85db-904f062fea0b" providerId="ADAL" clId="{495EDC77-DCA0-4C62-A0CF-7861A1C9F625}" dt="2021-09-11T21:11:28.557" v="4276" actId="478"/>
          <ac:spMkLst>
            <pc:docMk/>
            <pc:sldMk cId="3295012713" sldId="280"/>
            <ac:spMk id="106" creationId="{6415F271-0C65-4E8B-8E50-6D039FC59568}"/>
          </ac:spMkLst>
        </pc:spChg>
        <pc:spChg chg="add del mod">
          <ac:chgData name="Lynne Elizabeth Helen Russell" userId="0f97f8d3-6dc3-4b1a-85db-904f062fea0b" providerId="ADAL" clId="{495EDC77-DCA0-4C62-A0CF-7861A1C9F625}" dt="2021-09-11T21:11:28.557" v="4276" actId="478"/>
          <ac:spMkLst>
            <pc:docMk/>
            <pc:sldMk cId="3295012713" sldId="280"/>
            <ac:spMk id="107" creationId="{12F355D9-F0A1-435A-ACC1-32C1BD0A4663}"/>
          </ac:spMkLst>
        </pc:spChg>
        <pc:spChg chg="add del mod">
          <ac:chgData name="Lynne Elizabeth Helen Russell" userId="0f97f8d3-6dc3-4b1a-85db-904f062fea0b" providerId="ADAL" clId="{495EDC77-DCA0-4C62-A0CF-7861A1C9F625}" dt="2021-09-11T21:11:28.557" v="4276" actId="478"/>
          <ac:spMkLst>
            <pc:docMk/>
            <pc:sldMk cId="3295012713" sldId="280"/>
            <ac:spMk id="108" creationId="{8F3115BE-C215-48BC-A9EA-0DCAB8487837}"/>
          </ac:spMkLst>
        </pc:spChg>
        <pc:spChg chg="add del mod">
          <ac:chgData name="Lynne Elizabeth Helen Russell" userId="0f97f8d3-6dc3-4b1a-85db-904f062fea0b" providerId="ADAL" clId="{495EDC77-DCA0-4C62-A0CF-7861A1C9F625}" dt="2021-09-11T21:11:28.557" v="4276" actId="478"/>
          <ac:spMkLst>
            <pc:docMk/>
            <pc:sldMk cId="3295012713" sldId="280"/>
            <ac:spMk id="109" creationId="{CAAF1DEE-30C6-48C3-B9C8-879D04F0321E}"/>
          </ac:spMkLst>
        </pc:spChg>
        <pc:spChg chg="add del mod">
          <ac:chgData name="Lynne Elizabeth Helen Russell" userId="0f97f8d3-6dc3-4b1a-85db-904f062fea0b" providerId="ADAL" clId="{495EDC77-DCA0-4C62-A0CF-7861A1C9F625}" dt="2021-09-11T21:11:28.557" v="4276" actId="478"/>
          <ac:spMkLst>
            <pc:docMk/>
            <pc:sldMk cId="3295012713" sldId="280"/>
            <ac:spMk id="110" creationId="{8B2D24AC-4FA3-49BA-8FC0-A8F8FADE0169}"/>
          </ac:spMkLst>
        </pc:spChg>
        <pc:spChg chg="add del mod">
          <ac:chgData name="Lynne Elizabeth Helen Russell" userId="0f97f8d3-6dc3-4b1a-85db-904f062fea0b" providerId="ADAL" clId="{495EDC77-DCA0-4C62-A0CF-7861A1C9F625}" dt="2021-09-11T21:11:28.557" v="4276" actId="478"/>
          <ac:spMkLst>
            <pc:docMk/>
            <pc:sldMk cId="3295012713" sldId="280"/>
            <ac:spMk id="111" creationId="{2D734EF5-A248-4B0E-82EA-15BD08B24B1D}"/>
          </ac:spMkLst>
        </pc:spChg>
        <pc:spChg chg="add del mod">
          <ac:chgData name="Lynne Elizabeth Helen Russell" userId="0f97f8d3-6dc3-4b1a-85db-904f062fea0b" providerId="ADAL" clId="{495EDC77-DCA0-4C62-A0CF-7861A1C9F625}" dt="2021-09-11T21:11:28.557" v="4276" actId="478"/>
          <ac:spMkLst>
            <pc:docMk/>
            <pc:sldMk cId="3295012713" sldId="280"/>
            <ac:spMk id="112" creationId="{9AF24FD3-DA87-420F-B8D0-2296CE399E72}"/>
          </ac:spMkLst>
        </pc:spChg>
        <pc:spChg chg="add del mod">
          <ac:chgData name="Lynne Elizabeth Helen Russell" userId="0f97f8d3-6dc3-4b1a-85db-904f062fea0b" providerId="ADAL" clId="{495EDC77-DCA0-4C62-A0CF-7861A1C9F625}" dt="2021-09-11T21:11:28.557" v="4276" actId="478"/>
          <ac:spMkLst>
            <pc:docMk/>
            <pc:sldMk cId="3295012713" sldId="280"/>
            <ac:spMk id="113" creationId="{128C299A-3CBA-4FA2-8F04-3420161D1210}"/>
          </ac:spMkLst>
        </pc:spChg>
        <pc:spChg chg="add del mod">
          <ac:chgData name="Lynne Elizabeth Helen Russell" userId="0f97f8d3-6dc3-4b1a-85db-904f062fea0b" providerId="ADAL" clId="{495EDC77-DCA0-4C62-A0CF-7861A1C9F625}" dt="2021-09-11T21:11:28.557" v="4276" actId="478"/>
          <ac:spMkLst>
            <pc:docMk/>
            <pc:sldMk cId="3295012713" sldId="280"/>
            <ac:spMk id="114" creationId="{1F48A18E-9CEC-4A8C-9CB0-D8143FB01756}"/>
          </ac:spMkLst>
        </pc:spChg>
        <pc:spChg chg="add del mod">
          <ac:chgData name="Lynne Elizabeth Helen Russell" userId="0f97f8d3-6dc3-4b1a-85db-904f062fea0b" providerId="ADAL" clId="{495EDC77-DCA0-4C62-A0CF-7861A1C9F625}" dt="2021-09-11T21:11:28.557" v="4276" actId="478"/>
          <ac:spMkLst>
            <pc:docMk/>
            <pc:sldMk cId="3295012713" sldId="280"/>
            <ac:spMk id="115" creationId="{C694C5F1-5929-4A5F-88B7-7ABC35D9C0AD}"/>
          </ac:spMkLst>
        </pc:spChg>
        <pc:spChg chg="add del mod">
          <ac:chgData name="Lynne Elizabeth Helen Russell" userId="0f97f8d3-6dc3-4b1a-85db-904f062fea0b" providerId="ADAL" clId="{495EDC77-DCA0-4C62-A0CF-7861A1C9F625}" dt="2021-09-11T21:11:28.557" v="4276" actId="478"/>
          <ac:spMkLst>
            <pc:docMk/>
            <pc:sldMk cId="3295012713" sldId="280"/>
            <ac:spMk id="116" creationId="{F53EB7CB-6F51-4CA9-B5AD-40CEC30ABBD9}"/>
          </ac:spMkLst>
        </pc:spChg>
        <pc:spChg chg="add del mod">
          <ac:chgData name="Lynne Elizabeth Helen Russell" userId="0f97f8d3-6dc3-4b1a-85db-904f062fea0b" providerId="ADAL" clId="{495EDC77-DCA0-4C62-A0CF-7861A1C9F625}" dt="2021-09-11T21:11:28.557" v="4276" actId="478"/>
          <ac:spMkLst>
            <pc:docMk/>
            <pc:sldMk cId="3295012713" sldId="280"/>
            <ac:spMk id="117" creationId="{F13B4C53-E357-4544-AD1E-BF81483B9A8C}"/>
          </ac:spMkLst>
        </pc:spChg>
        <pc:spChg chg="add del mod">
          <ac:chgData name="Lynne Elizabeth Helen Russell" userId="0f97f8d3-6dc3-4b1a-85db-904f062fea0b" providerId="ADAL" clId="{495EDC77-DCA0-4C62-A0CF-7861A1C9F625}" dt="2021-09-11T21:11:28.557" v="4276" actId="478"/>
          <ac:spMkLst>
            <pc:docMk/>
            <pc:sldMk cId="3295012713" sldId="280"/>
            <ac:spMk id="118" creationId="{43ABCFD3-5310-4401-9FBE-E49424A48CF5}"/>
          </ac:spMkLst>
        </pc:spChg>
        <pc:spChg chg="add del mod">
          <ac:chgData name="Lynne Elizabeth Helen Russell" userId="0f97f8d3-6dc3-4b1a-85db-904f062fea0b" providerId="ADAL" clId="{495EDC77-DCA0-4C62-A0CF-7861A1C9F625}" dt="2021-09-11T21:11:28.557" v="4276" actId="478"/>
          <ac:spMkLst>
            <pc:docMk/>
            <pc:sldMk cId="3295012713" sldId="280"/>
            <ac:spMk id="119" creationId="{AEEEFE52-7265-4DB7-AB9C-D3EDA0E55EC6}"/>
          </ac:spMkLst>
        </pc:spChg>
        <pc:spChg chg="add del mod">
          <ac:chgData name="Lynne Elizabeth Helen Russell" userId="0f97f8d3-6dc3-4b1a-85db-904f062fea0b" providerId="ADAL" clId="{495EDC77-DCA0-4C62-A0CF-7861A1C9F625}" dt="2021-09-11T21:11:28.557" v="4276" actId="478"/>
          <ac:spMkLst>
            <pc:docMk/>
            <pc:sldMk cId="3295012713" sldId="280"/>
            <ac:spMk id="120" creationId="{7026684B-618F-4736-A097-1598F2CA2BBF}"/>
          </ac:spMkLst>
        </pc:spChg>
        <pc:spChg chg="add del mod">
          <ac:chgData name="Lynne Elizabeth Helen Russell" userId="0f97f8d3-6dc3-4b1a-85db-904f062fea0b" providerId="ADAL" clId="{495EDC77-DCA0-4C62-A0CF-7861A1C9F625}" dt="2021-09-11T21:11:28.557" v="4276" actId="478"/>
          <ac:spMkLst>
            <pc:docMk/>
            <pc:sldMk cId="3295012713" sldId="280"/>
            <ac:spMk id="121" creationId="{7807DB9C-5CA4-4BA0-BDED-C0D157658D29}"/>
          </ac:spMkLst>
        </pc:spChg>
        <pc:spChg chg="add del mod">
          <ac:chgData name="Lynne Elizabeth Helen Russell" userId="0f97f8d3-6dc3-4b1a-85db-904f062fea0b" providerId="ADAL" clId="{495EDC77-DCA0-4C62-A0CF-7861A1C9F625}" dt="2021-09-11T21:11:28.557" v="4276" actId="478"/>
          <ac:spMkLst>
            <pc:docMk/>
            <pc:sldMk cId="3295012713" sldId="280"/>
            <ac:spMk id="122" creationId="{9E7F2DDA-F805-48A2-A858-0AC32012BE62}"/>
          </ac:spMkLst>
        </pc:spChg>
        <pc:spChg chg="add del mod">
          <ac:chgData name="Lynne Elizabeth Helen Russell" userId="0f97f8d3-6dc3-4b1a-85db-904f062fea0b" providerId="ADAL" clId="{495EDC77-DCA0-4C62-A0CF-7861A1C9F625}" dt="2021-09-11T21:11:28.557" v="4276" actId="478"/>
          <ac:spMkLst>
            <pc:docMk/>
            <pc:sldMk cId="3295012713" sldId="280"/>
            <ac:spMk id="123" creationId="{7B37FDB8-94B9-47F5-BC4C-566F8E4E413D}"/>
          </ac:spMkLst>
        </pc:spChg>
        <pc:spChg chg="add del mod">
          <ac:chgData name="Lynne Elizabeth Helen Russell" userId="0f97f8d3-6dc3-4b1a-85db-904f062fea0b" providerId="ADAL" clId="{495EDC77-DCA0-4C62-A0CF-7861A1C9F625}" dt="2021-09-11T21:11:28.557" v="4276" actId="478"/>
          <ac:spMkLst>
            <pc:docMk/>
            <pc:sldMk cId="3295012713" sldId="280"/>
            <ac:spMk id="124" creationId="{700C6495-7604-41B2-9614-D50DAF330EBC}"/>
          </ac:spMkLst>
        </pc:spChg>
        <pc:spChg chg="add del mod">
          <ac:chgData name="Lynne Elizabeth Helen Russell" userId="0f97f8d3-6dc3-4b1a-85db-904f062fea0b" providerId="ADAL" clId="{495EDC77-DCA0-4C62-A0CF-7861A1C9F625}" dt="2021-09-11T21:11:28.557" v="4276" actId="478"/>
          <ac:spMkLst>
            <pc:docMk/>
            <pc:sldMk cId="3295012713" sldId="280"/>
            <ac:spMk id="125" creationId="{AD584690-5645-411A-8D76-9598D1AC9CF4}"/>
          </ac:spMkLst>
        </pc:spChg>
        <pc:spChg chg="add del mod">
          <ac:chgData name="Lynne Elizabeth Helen Russell" userId="0f97f8d3-6dc3-4b1a-85db-904f062fea0b" providerId="ADAL" clId="{495EDC77-DCA0-4C62-A0CF-7861A1C9F625}" dt="2021-09-11T21:11:28.557" v="4276" actId="478"/>
          <ac:spMkLst>
            <pc:docMk/>
            <pc:sldMk cId="3295012713" sldId="280"/>
            <ac:spMk id="126" creationId="{4C9B039C-0A39-48CD-A927-70221EC0CACE}"/>
          </ac:spMkLst>
        </pc:spChg>
        <pc:spChg chg="add del mod">
          <ac:chgData name="Lynne Elizabeth Helen Russell" userId="0f97f8d3-6dc3-4b1a-85db-904f062fea0b" providerId="ADAL" clId="{495EDC77-DCA0-4C62-A0CF-7861A1C9F625}" dt="2021-09-11T21:11:28.557" v="4276" actId="478"/>
          <ac:spMkLst>
            <pc:docMk/>
            <pc:sldMk cId="3295012713" sldId="280"/>
            <ac:spMk id="127" creationId="{278FB5D2-C54C-4016-99B3-580713E27F48}"/>
          </ac:spMkLst>
        </pc:spChg>
        <pc:spChg chg="add del mod">
          <ac:chgData name="Lynne Elizabeth Helen Russell" userId="0f97f8d3-6dc3-4b1a-85db-904f062fea0b" providerId="ADAL" clId="{495EDC77-DCA0-4C62-A0CF-7861A1C9F625}" dt="2021-09-11T21:11:28.557" v="4276" actId="478"/>
          <ac:spMkLst>
            <pc:docMk/>
            <pc:sldMk cId="3295012713" sldId="280"/>
            <ac:spMk id="128" creationId="{8C8BEE44-D008-4517-873D-F6EAA3455D32}"/>
          </ac:spMkLst>
        </pc:spChg>
        <pc:spChg chg="add del mod">
          <ac:chgData name="Lynne Elizabeth Helen Russell" userId="0f97f8d3-6dc3-4b1a-85db-904f062fea0b" providerId="ADAL" clId="{495EDC77-DCA0-4C62-A0CF-7861A1C9F625}" dt="2021-09-11T21:11:28.557" v="4276" actId="478"/>
          <ac:spMkLst>
            <pc:docMk/>
            <pc:sldMk cId="3295012713" sldId="280"/>
            <ac:spMk id="129" creationId="{E749BFD8-3F62-419D-BF58-B1101DDC1AD2}"/>
          </ac:spMkLst>
        </pc:spChg>
        <pc:spChg chg="add del mod">
          <ac:chgData name="Lynne Elizabeth Helen Russell" userId="0f97f8d3-6dc3-4b1a-85db-904f062fea0b" providerId="ADAL" clId="{495EDC77-DCA0-4C62-A0CF-7861A1C9F625}" dt="2021-09-11T21:11:28.557" v="4276" actId="478"/>
          <ac:spMkLst>
            <pc:docMk/>
            <pc:sldMk cId="3295012713" sldId="280"/>
            <ac:spMk id="130" creationId="{1D7268E2-3DC0-49B1-AA71-414A11B85702}"/>
          </ac:spMkLst>
        </pc:spChg>
        <pc:spChg chg="add del mod">
          <ac:chgData name="Lynne Elizabeth Helen Russell" userId="0f97f8d3-6dc3-4b1a-85db-904f062fea0b" providerId="ADAL" clId="{495EDC77-DCA0-4C62-A0CF-7861A1C9F625}" dt="2021-09-11T21:11:28.557" v="4276" actId="478"/>
          <ac:spMkLst>
            <pc:docMk/>
            <pc:sldMk cId="3295012713" sldId="280"/>
            <ac:spMk id="131" creationId="{99B7C292-C87D-4D65-8061-830578D6275F}"/>
          </ac:spMkLst>
        </pc:spChg>
        <pc:spChg chg="add del mod">
          <ac:chgData name="Lynne Elizabeth Helen Russell" userId="0f97f8d3-6dc3-4b1a-85db-904f062fea0b" providerId="ADAL" clId="{495EDC77-DCA0-4C62-A0CF-7861A1C9F625}" dt="2021-09-11T21:11:28.557" v="4276" actId="478"/>
          <ac:spMkLst>
            <pc:docMk/>
            <pc:sldMk cId="3295012713" sldId="280"/>
            <ac:spMk id="132" creationId="{A0D99174-D895-4A59-A202-9677E556D505}"/>
          </ac:spMkLst>
        </pc:spChg>
        <pc:spChg chg="add del mod">
          <ac:chgData name="Lynne Elizabeth Helen Russell" userId="0f97f8d3-6dc3-4b1a-85db-904f062fea0b" providerId="ADAL" clId="{495EDC77-DCA0-4C62-A0CF-7861A1C9F625}" dt="2021-09-11T21:11:28.557" v="4276" actId="478"/>
          <ac:spMkLst>
            <pc:docMk/>
            <pc:sldMk cId="3295012713" sldId="280"/>
            <ac:spMk id="133" creationId="{5CD47778-E607-4746-BDD3-2F7471F2D850}"/>
          </ac:spMkLst>
        </pc:spChg>
        <pc:spChg chg="add del mod">
          <ac:chgData name="Lynne Elizabeth Helen Russell" userId="0f97f8d3-6dc3-4b1a-85db-904f062fea0b" providerId="ADAL" clId="{495EDC77-DCA0-4C62-A0CF-7861A1C9F625}" dt="2021-09-11T21:11:28.557" v="4276" actId="478"/>
          <ac:spMkLst>
            <pc:docMk/>
            <pc:sldMk cId="3295012713" sldId="280"/>
            <ac:spMk id="134" creationId="{89D19FB5-E793-447B-A388-B937A1E59FBF}"/>
          </ac:spMkLst>
        </pc:spChg>
        <pc:spChg chg="add del mod">
          <ac:chgData name="Lynne Elizabeth Helen Russell" userId="0f97f8d3-6dc3-4b1a-85db-904f062fea0b" providerId="ADAL" clId="{495EDC77-DCA0-4C62-A0CF-7861A1C9F625}" dt="2021-09-11T21:11:28.557" v="4276" actId="478"/>
          <ac:spMkLst>
            <pc:docMk/>
            <pc:sldMk cId="3295012713" sldId="280"/>
            <ac:spMk id="135" creationId="{912DBDE9-E376-4FCD-943A-145BBED1F8DC}"/>
          </ac:spMkLst>
        </pc:spChg>
        <pc:spChg chg="add del mod">
          <ac:chgData name="Lynne Elizabeth Helen Russell" userId="0f97f8d3-6dc3-4b1a-85db-904f062fea0b" providerId="ADAL" clId="{495EDC77-DCA0-4C62-A0CF-7861A1C9F625}" dt="2021-09-11T21:11:28.557" v="4276" actId="478"/>
          <ac:spMkLst>
            <pc:docMk/>
            <pc:sldMk cId="3295012713" sldId="280"/>
            <ac:spMk id="136" creationId="{8389134C-E982-40A1-8CF4-ABE4CF6CD5CD}"/>
          </ac:spMkLst>
        </pc:spChg>
        <pc:spChg chg="add del mod">
          <ac:chgData name="Lynne Elizabeth Helen Russell" userId="0f97f8d3-6dc3-4b1a-85db-904f062fea0b" providerId="ADAL" clId="{495EDC77-DCA0-4C62-A0CF-7861A1C9F625}" dt="2021-09-11T21:11:28.557" v="4276" actId="478"/>
          <ac:spMkLst>
            <pc:docMk/>
            <pc:sldMk cId="3295012713" sldId="280"/>
            <ac:spMk id="137" creationId="{686FE550-6C46-4438-AF7D-3B76D5F87FDF}"/>
          </ac:spMkLst>
        </pc:spChg>
        <pc:spChg chg="add del mod">
          <ac:chgData name="Lynne Elizabeth Helen Russell" userId="0f97f8d3-6dc3-4b1a-85db-904f062fea0b" providerId="ADAL" clId="{495EDC77-DCA0-4C62-A0CF-7861A1C9F625}" dt="2021-09-11T21:11:28.557" v="4276" actId="478"/>
          <ac:spMkLst>
            <pc:docMk/>
            <pc:sldMk cId="3295012713" sldId="280"/>
            <ac:spMk id="138" creationId="{4C7216E0-1102-417A-ADA6-10D95321AC12}"/>
          </ac:spMkLst>
        </pc:spChg>
        <pc:spChg chg="add del mod">
          <ac:chgData name="Lynne Elizabeth Helen Russell" userId="0f97f8d3-6dc3-4b1a-85db-904f062fea0b" providerId="ADAL" clId="{495EDC77-DCA0-4C62-A0CF-7861A1C9F625}" dt="2021-09-11T21:11:28.557" v="4276" actId="478"/>
          <ac:spMkLst>
            <pc:docMk/>
            <pc:sldMk cId="3295012713" sldId="280"/>
            <ac:spMk id="139" creationId="{075FFC6F-06F6-46BA-98F0-BC043C42671A}"/>
          </ac:spMkLst>
        </pc:spChg>
        <pc:spChg chg="add del mod">
          <ac:chgData name="Lynne Elizabeth Helen Russell" userId="0f97f8d3-6dc3-4b1a-85db-904f062fea0b" providerId="ADAL" clId="{495EDC77-DCA0-4C62-A0CF-7861A1C9F625}" dt="2021-09-11T21:11:28.557" v="4276" actId="478"/>
          <ac:spMkLst>
            <pc:docMk/>
            <pc:sldMk cId="3295012713" sldId="280"/>
            <ac:spMk id="140" creationId="{776CAA2B-32F4-46FF-ADF9-E8B39856C968}"/>
          </ac:spMkLst>
        </pc:spChg>
        <pc:spChg chg="add del mod">
          <ac:chgData name="Lynne Elizabeth Helen Russell" userId="0f97f8d3-6dc3-4b1a-85db-904f062fea0b" providerId="ADAL" clId="{495EDC77-DCA0-4C62-A0CF-7861A1C9F625}" dt="2021-09-11T21:11:28.557" v="4276" actId="478"/>
          <ac:spMkLst>
            <pc:docMk/>
            <pc:sldMk cId="3295012713" sldId="280"/>
            <ac:spMk id="141" creationId="{96E7BA5F-AA3C-467A-BBBB-7D96DF8852B2}"/>
          </ac:spMkLst>
        </pc:spChg>
        <pc:spChg chg="add del mod">
          <ac:chgData name="Lynne Elizabeth Helen Russell" userId="0f97f8d3-6dc3-4b1a-85db-904f062fea0b" providerId="ADAL" clId="{495EDC77-DCA0-4C62-A0CF-7861A1C9F625}" dt="2021-09-11T21:11:28.557" v="4276" actId="478"/>
          <ac:spMkLst>
            <pc:docMk/>
            <pc:sldMk cId="3295012713" sldId="280"/>
            <ac:spMk id="142" creationId="{6F3C92E9-4A25-40CF-A6E6-DBE88F32378A}"/>
          </ac:spMkLst>
        </pc:spChg>
        <pc:spChg chg="add del mod">
          <ac:chgData name="Lynne Elizabeth Helen Russell" userId="0f97f8d3-6dc3-4b1a-85db-904f062fea0b" providerId="ADAL" clId="{495EDC77-DCA0-4C62-A0CF-7861A1C9F625}" dt="2021-09-11T21:11:28.557" v="4276" actId="478"/>
          <ac:spMkLst>
            <pc:docMk/>
            <pc:sldMk cId="3295012713" sldId="280"/>
            <ac:spMk id="143" creationId="{2446F51B-4598-4705-9D76-55D1B1AF8D45}"/>
          </ac:spMkLst>
        </pc:spChg>
        <pc:spChg chg="add del mod">
          <ac:chgData name="Lynne Elizabeth Helen Russell" userId="0f97f8d3-6dc3-4b1a-85db-904f062fea0b" providerId="ADAL" clId="{495EDC77-DCA0-4C62-A0CF-7861A1C9F625}" dt="2021-09-11T21:11:28.557" v="4276" actId="478"/>
          <ac:spMkLst>
            <pc:docMk/>
            <pc:sldMk cId="3295012713" sldId="280"/>
            <ac:spMk id="144" creationId="{F974947E-E47B-489F-8125-8BFFB8C5ED47}"/>
          </ac:spMkLst>
        </pc:spChg>
        <pc:spChg chg="add del mod">
          <ac:chgData name="Lynne Elizabeth Helen Russell" userId="0f97f8d3-6dc3-4b1a-85db-904f062fea0b" providerId="ADAL" clId="{495EDC77-DCA0-4C62-A0CF-7861A1C9F625}" dt="2021-09-11T21:11:28.557" v="4276" actId="478"/>
          <ac:spMkLst>
            <pc:docMk/>
            <pc:sldMk cId="3295012713" sldId="280"/>
            <ac:spMk id="145" creationId="{E7A38AB7-5AE8-423B-8EAC-011D288580F1}"/>
          </ac:spMkLst>
        </pc:spChg>
        <pc:spChg chg="add del mod">
          <ac:chgData name="Lynne Elizabeth Helen Russell" userId="0f97f8d3-6dc3-4b1a-85db-904f062fea0b" providerId="ADAL" clId="{495EDC77-DCA0-4C62-A0CF-7861A1C9F625}" dt="2021-09-11T21:11:28.557" v="4276" actId="478"/>
          <ac:spMkLst>
            <pc:docMk/>
            <pc:sldMk cId="3295012713" sldId="280"/>
            <ac:spMk id="146" creationId="{7B622A5B-3F19-4BFD-B1AA-947510EAAC67}"/>
          </ac:spMkLst>
        </pc:spChg>
        <pc:spChg chg="add del mod">
          <ac:chgData name="Lynne Elizabeth Helen Russell" userId="0f97f8d3-6dc3-4b1a-85db-904f062fea0b" providerId="ADAL" clId="{495EDC77-DCA0-4C62-A0CF-7861A1C9F625}" dt="2021-09-11T21:11:28.557" v="4276" actId="478"/>
          <ac:spMkLst>
            <pc:docMk/>
            <pc:sldMk cId="3295012713" sldId="280"/>
            <ac:spMk id="147" creationId="{2B0CC973-7FFA-4D6F-8712-BC0F79DFC757}"/>
          </ac:spMkLst>
        </pc:spChg>
        <pc:spChg chg="add del mod">
          <ac:chgData name="Lynne Elizabeth Helen Russell" userId="0f97f8d3-6dc3-4b1a-85db-904f062fea0b" providerId="ADAL" clId="{495EDC77-DCA0-4C62-A0CF-7861A1C9F625}" dt="2021-09-11T21:11:28.557" v="4276" actId="478"/>
          <ac:spMkLst>
            <pc:docMk/>
            <pc:sldMk cId="3295012713" sldId="280"/>
            <ac:spMk id="148" creationId="{8334DED4-327D-47B8-A143-8EE8C18A7F95}"/>
          </ac:spMkLst>
        </pc:spChg>
        <pc:spChg chg="add del mod">
          <ac:chgData name="Lynne Elizabeth Helen Russell" userId="0f97f8d3-6dc3-4b1a-85db-904f062fea0b" providerId="ADAL" clId="{495EDC77-DCA0-4C62-A0CF-7861A1C9F625}" dt="2021-09-11T21:11:28.557" v="4276" actId="478"/>
          <ac:spMkLst>
            <pc:docMk/>
            <pc:sldMk cId="3295012713" sldId="280"/>
            <ac:spMk id="149" creationId="{83B48A2C-AB42-4B0C-8EDE-AC5A96EB001F}"/>
          </ac:spMkLst>
        </pc:spChg>
        <pc:spChg chg="add del mod">
          <ac:chgData name="Lynne Elizabeth Helen Russell" userId="0f97f8d3-6dc3-4b1a-85db-904f062fea0b" providerId="ADAL" clId="{495EDC77-DCA0-4C62-A0CF-7861A1C9F625}" dt="2021-09-11T21:11:28.557" v="4276" actId="478"/>
          <ac:spMkLst>
            <pc:docMk/>
            <pc:sldMk cId="3295012713" sldId="280"/>
            <ac:spMk id="150" creationId="{172FD310-355D-427B-8B67-42411602DD3F}"/>
          </ac:spMkLst>
        </pc:spChg>
        <pc:spChg chg="add del mod">
          <ac:chgData name="Lynne Elizabeth Helen Russell" userId="0f97f8d3-6dc3-4b1a-85db-904f062fea0b" providerId="ADAL" clId="{495EDC77-DCA0-4C62-A0CF-7861A1C9F625}" dt="2021-09-11T21:11:28.557" v="4276" actId="478"/>
          <ac:spMkLst>
            <pc:docMk/>
            <pc:sldMk cId="3295012713" sldId="280"/>
            <ac:spMk id="151" creationId="{8B736252-8A42-4129-9A31-C5C139F5F98B}"/>
          </ac:spMkLst>
        </pc:spChg>
        <pc:spChg chg="add del mod">
          <ac:chgData name="Lynne Elizabeth Helen Russell" userId="0f97f8d3-6dc3-4b1a-85db-904f062fea0b" providerId="ADAL" clId="{495EDC77-DCA0-4C62-A0CF-7861A1C9F625}" dt="2021-09-11T21:11:28.557" v="4276" actId="478"/>
          <ac:spMkLst>
            <pc:docMk/>
            <pc:sldMk cId="3295012713" sldId="280"/>
            <ac:spMk id="152" creationId="{6B05A641-94C2-4FFC-9DB8-77A4771BB78E}"/>
          </ac:spMkLst>
        </pc:spChg>
        <pc:spChg chg="add del mod">
          <ac:chgData name="Lynne Elizabeth Helen Russell" userId="0f97f8d3-6dc3-4b1a-85db-904f062fea0b" providerId="ADAL" clId="{495EDC77-DCA0-4C62-A0CF-7861A1C9F625}" dt="2021-09-11T21:11:28.557" v="4276" actId="478"/>
          <ac:spMkLst>
            <pc:docMk/>
            <pc:sldMk cId="3295012713" sldId="280"/>
            <ac:spMk id="153" creationId="{137B4E8F-D7C9-4E3C-AD87-5AE5411137CF}"/>
          </ac:spMkLst>
        </pc:spChg>
        <pc:spChg chg="add del mod">
          <ac:chgData name="Lynne Elizabeth Helen Russell" userId="0f97f8d3-6dc3-4b1a-85db-904f062fea0b" providerId="ADAL" clId="{495EDC77-DCA0-4C62-A0CF-7861A1C9F625}" dt="2021-09-11T21:11:28.557" v="4276" actId="478"/>
          <ac:spMkLst>
            <pc:docMk/>
            <pc:sldMk cId="3295012713" sldId="280"/>
            <ac:spMk id="154" creationId="{7CA8C092-EFA2-47A8-8632-E46C8D2D3685}"/>
          </ac:spMkLst>
        </pc:spChg>
        <pc:spChg chg="add del mod">
          <ac:chgData name="Lynne Elizabeth Helen Russell" userId="0f97f8d3-6dc3-4b1a-85db-904f062fea0b" providerId="ADAL" clId="{495EDC77-DCA0-4C62-A0CF-7861A1C9F625}" dt="2021-09-11T21:11:28.557" v="4276" actId="478"/>
          <ac:spMkLst>
            <pc:docMk/>
            <pc:sldMk cId="3295012713" sldId="280"/>
            <ac:spMk id="155" creationId="{5B28CD24-0196-45B3-B792-74BC953C95B6}"/>
          </ac:spMkLst>
        </pc:spChg>
        <pc:spChg chg="add del mod">
          <ac:chgData name="Lynne Elizabeth Helen Russell" userId="0f97f8d3-6dc3-4b1a-85db-904f062fea0b" providerId="ADAL" clId="{495EDC77-DCA0-4C62-A0CF-7861A1C9F625}" dt="2021-09-11T21:11:28.557" v="4276" actId="478"/>
          <ac:spMkLst>
            <pc:docMk/>
            <pc:sldMk cId="3295012713" sldId="280"/>
            <ac:spMk id="156" creationId="{7EA75BAD-6E6A-4348-A37F-70E8BAD05A50}"/>
          </ac:spMkLst>
        </pc:spChg>
        <pc:spChg chg="add del mod">
          <ac:chgData name="Lynne Elizabeth Helen Russell" userId="0f97f8d3-6dc3-4b1a-85db-904f062fea0b" providerId="ADAL" clId="{495EDC77-DCA0-4C62-A0CF-7861A1C9F625}" dt="2021-09-11T21:11:28.557" v="4276" actId="478"/>
          <ac:spMkLst>
            <pc:docMk/>
            <pc:sldMk cId="3295012713" sldId="280"/>
            <ac:spMk id="157" creationId="{433361C8-D784-4B7C-BD27-C356804212EB}"/>
          </ac:spMkLst>
        </pc:spChg>
        <pc:spChg chg="add del mod">
          <ac:chgData name="Lynne Elizabeth Helen Russell" userId="0f97f8d3-6dc3-4b1a-85db-904f062fea0b" providerId="ADAL" clId="{495EDC77-DCA0-4C62-A0CF-7861A1C9F625}" dt="2021-09-11T21:11:28.557" v="4276" actId="478"/>
          <ac:spMkLst>
            <pc:docMk/>
            <pc:sldMk cId="3295012713" sldId="280"/>
            <ac:spMk id="158" creationId="{F84913C8-162D-4BC5-91DE-328ACD14D793}"/>
          </ac:spMkLst>
        </pc:spChg>
        <pc:spChg chg="add del mod">
          <ac:chgData name="Lynne Elizabeth Helen Russell" userId="0f97f8d3-6dc3-4b1a-85db-904f062fea0b" providerId="ADAL" clId="{495EDC77-DCA0-4C62-A0CF-7861A1C9F625}" dt="2021-09-11T21:11:28.557" v="4276" actId="478"/>
          <ac:spMkLst>
            <pc:docMk/>
            <pc:sldMk cId="3295012713" sldId="280"/>
            <ac:spMk id="159" creationId="{86F4B0E4-275F-4D0E-83EA-10228F343324}"/>
          </ac:spMkLst>
        </pc:spChg>
        <pc:spChg chg="add del mod">
          <ac:chgData name="Lynne Elizabeth Helen Russell" userId="0f97f8d3-6dc3-4b1a-85db-904f062fea0b" providerId="ADAL" clId="{495EDC77-DCA0-4C62-A0CF-7861A1C9F625}" dt="2021-09-11T21:11:28.557" v="4276" actId="478"/>
          <ac:spMkLst>
            <pc:docMk/>
            <pc:sldMk cId="3295012713" sldId="280"/>
            <ac:spMk id="160" creationId="{074F86D3-F1AF-4B75-A447-EBE3F04E7894}"/>
          </ac:spMkLst>
        </pc:spChg>
        <pc:spChg chg="add del mod">
          <ac:chgData name="Lynne Elizabeth Helen Russell" userId="0f97f8d3-6dc3-4b1a-85db-904f062fea0b" providerId="ADAL" clId="{495EDC77-DCA0-4C62-A0CF-7861A1C9F625}" dt="2021-09-11T21:11:28.557" v="4276" actId="478"/>
          <ac:spMkLst>
            <pc:docMk/>
            <pc:sldMk cId="3295012713" sldId="280"/>
            <ac:spMk id="161" creationId="{9C6DF719-3D0E-43A3-A56E-A0483CD051E1}"/>
          </ac:spMkLst>
        </pc:spChg>
        <pc:spChg chg="add del mod">
          <ac:chgData name="Lynne Elizabeth Helen Russell" userId="0f97f8d3-6dc3-4b1a-85db-904f062fea0b" providerId="ADAL" clId="{495EDC77-DCA0-4C62-A0CF-7861A1C9F625}" dt="2021-09-11T21:11:28.557" v="4276" actId="478"/>
          <ac:spMkLst>
            <pc:docMk/>
            <pc:sldMk cId="3295012713" sldId="280"/>
            <ac:spMk id="162" creationId="{C6537270-696D-4CDD-8365-183A9FBCB0CE}"/>
          </ac:spMkLst>
        </pc:spChg>
        <pc:spChg chg="add del mod">
          <ac:chgData name="Lynne Elizabeth Helen Russell" userId="0f97f8d3-6dc3-4b1a-85db-904f062fea0b" providerId="ADAL" clId="{495EDC77-DCA0-4C62-A0CF-7861A1C9F625}" dt="2021-09-11T21:11:28.557" v="4276" actId="478"/>
          <ac:spMkLst>
            <pc:docMk/>
            <pc:sldMk cId="3295012713" sldId="280"/>
            <ac:spMk id="163" creationId="{F9565F74-9D9C-4C69-9636-80B4D1A67FA3}"/>
          </ac:spMkLst>
        </pc:spChg>
        <pc:spChg chg="add del mod">
          <ac:chgData name="Lynne Elizabeth Helen Russell" userId="0f97f8d3-6dc3-4b1a-85db-904f062fea0b" providerId="ADAL" clId="{495EDC77-DCA0-4C62-A0CF-7861A1C9F625}" dt="2021-09-11T21:11:28.557" v="4276" actId="478"/>
          <ac:spMkLst>
            <pc:docMk/>
            <pc:sldMk cId="3295012713" sldId="280"/>
            <ac:spMk id="164" creationId="{23DCDF02-98B5-43F8-B752-56BD60991FA8}"/>
          </ac:spMkLst>
        </pc:spChg>
        <pc:spChg chg="add del mod">
          <ac:chgData name="Lynne Elizabeth Helen Russell" userId="0f97f8d3-6dc3-4b1a-85db-904f062fea0b" providerId="ADAL" clId="{495EDC77-DCA0-4C62-A0CF-7861A1C9F625}" dt="2021-09-11T21:11:28.557" v="4276" actId="478"/>
          <ac:spMkLst>
            <pc:docMk/>
            <pc:sldMk cId="3295012713" sldId="280"/>
            <ac:spMk id="165" creationId="{B3B48393-D951-49AF-AC8B-2FDF553312DC}"/>
          </ac:spMkLst>
        </pc:spChg>
        <pc:spChg chg="add del mod">
          <ac:chgData name="Lynne Elizabeth Helen Russell" userId="0f97f8d3-6dc3-4b1a-85db-904f062fea0b" providerId="ADAL" clId="{495EDC77-DCA0-4C62-A0CF-7861A1C9F625}" dt="2021-09-11T21:11:28.557" v="4276" actId="478"/>
          <ac:spMkLst>
            <pc:docMk/>
            <pc:sldMk cId="3295012713" sldId="280"/>
            <ac:spMk id="166" creationId="{224FC65E-6BE1-4A33-A2A7-A5F38A544162}"/>
          </ac:spMkLst>
        </pc:spChg>
        <pc:spChg chg="add del mod">
          <ac:chgData name="Lynne Elizabeth Helen Russell" userId="0f97f8d3-6dc3-4b1a-85db-904f062fea0b" providerId="ADAL" clId="{495EDC77-DCA0-4C62-A0CF-7861A1C9F625}" dt="2021-09-11T21:11:28.557" v="4276" actId="478"/>
          <ac:spMkLst>
            <pc:docMk/>
            <pc:sldMk cId="3295012713" sldId="280"/>
            <ac:spMk id="167" creationId="{5D6AE9EA-87EC-4203-89DD-234C9E6F1608}"/>
          </ac:spMkLst>
        </pc:spChg>
        <pc:spChg chg="add del mod">
          <ac:chgData name="Lynne Elizabeth Helen Russell" userId="0f97f8d3-6dc3-4b1a-85db-904f062fea0b" providerId="ADAL" clId="{495EDC77-DCA0-4C62-A0CF-7861A1C9F625}" dt="2021-09-11T21:11:28.557" v="4276" actId="478"/>
          <ac:spMkLst>
            <pc:docMk/>
            <pc:sldMk cId="3295012713" sldId="280"/>
            <ac:spMk id="168" creationId="{97E562DE-CF30-4F8D-8795-7FEE9130558A}"/>
          </ac:spMkLst>
        </pc:spChg>
        <pc:spChg chg="add del mod">
          <ac:chgData name="Lynne Elizabeth Helen Russell" userId="0f97f8d3-6dc3-4b1a-85db-904f062fea0b" providerId="ADAL" clId="{495EDC77-DCA0-4C62-A0CF-7861A1C9F625}" dt="2021-09-11T21:11:28.557" v="4276" actId="478"/>
          <ac:spMkLst>
            <pc:docMk/>
            <pc:sldMk cId="3295012713" sldId="280"/>
            <ac:spMk id="169" creationId="{F953F429-74E8-4087-9A1D-1EA0F0FF940F}"/>
          </ac:spMkLst>
        </pc:spChg>
        <pc:spChg chg="add del mod">
          <ac:chgData name="Lynne Elizabeth Helen Russell" userId="0f97f8d3-6dc3-4b1a-85db-904f062fea0b" providerId="ADAL" clId="{495EDC77-DCA0-4C62-A0CF-7861A1C9F625}" dt="2021-09-11T21:11:28.557" v="4276" actId="478"/>
          <ac:spMkLst>
            <pc:docMk/>
            <pc:sldMk cId="3295012713" sldId="280"/>
            <ac:spMk id="170" creationId="{36C27DC3-32B6-4A80-8915-8BB7737A6AE0}"/>
          </ac:spMkLst>
        </pc:spChg>
        <pc:spChg chg="add del mod">
          <ac:chgData name="Lynne Elizabeth Helen Russell" userId="0f97f8d3-6dc3-4b1a-85db-904f062fea0b" providerId="ADAL" clId="{495EDC77-DCA0-4C62-A0CF-7861A1C9F625}" dt="2021-09-11T21:11:28.557" v="4276" actId="478"/>
          <ac:spMkLst>
            <pc:docMk/>
            <pc:sldMk cId="3295012713" sldId="280"/>
            <ac:spMk id="171" creationId="{BD5E941A-4D5E-460F-8B9F-D8ABB8136D1C}"/>
          </ac:spMkLst>
        </pc:spChg>
        <pc:spChg chg="add del mod">
          <ac:chgData name="Lynne Elizabeth Helen Russell" userId="0f97f8d3-6dc3-4b1a-85db-904f062fea0b" providerId="ADAL" clId="{495EDC77-DCA0-4C62-A0CF-7861A1C9F625}" dt="2021-09-11T21:11:28.557" v="4276" actId="478"/>
          <ac:spMkLst>
            <pc:docMk/>
            <pc:sldMk cId="3295012713" sldId="280"/>
            <ac:spMk id="172" creationId="{0AC69B1B-F6C3-44AF-B3E5-713CC411B258}"/>
          </ac:spMkLst>
        </pc:spChg>
        <pc:spChg chg="add del mod">
          <ac:chgData name="Lynne Elizabeth Helen Russell" userId="0f97f8d3-6dc3-4b1a-85db-904f062fea0b" providerId="ADAL" clId="{495EDC77-DCA0-4C62-A0CF-7861A1C9F625}" dt="2021-09-11T21:11:28.557" v="4276" actId="478"/>
          <ac:spMkLst>
            <pc:docMk/>
            <pc:sldMk cId="3295012713" sldId="280"/>
            <ac:spMk id="173" creationId="{035C6AA8-FF04-4D29-A63E-A5B1CC902AE4}"/>
          </ac:spMkLst>
        </pc:spChg>
        <pc:spChg chg="add del mod">
          <ac:chgData name="Lynne Elizabeth Helen Russell" userId="0f97f8d3-6dc3-4b1a-85db-904f062fea0b" providerId="ADAL" clId="{495EDC77-DCA0-4C62-A0CF-7861A1C9F625}" dt="2021-09-11T21:11:28.557" v="4276" actId="478"/>
          <ac:spMkLst>
            <pc:docMk/>
            <pc:sldMk cId="3295012713" sldId="280"/>
            <ac:spMk id="174" creationId="{CEAB138A-EF7A-4A3D-80CE-DB53233BFA77}"/>
          </ac:spMkLst>
        </pc:spChg>
        <pc:spChg chg="add del mod">
          <ac:chgData name="Lynne Elizabeth Helen Russell" userId="0f97f8d3-6dc3-4b1a-85db-904f062fea0b" providerId="ADAL" clId="{495EDC77-DCA0-4C62-A0CF-7861A1C9F625}" dt="2021-09-11T21:11:28.557" v="4276" actId="478"/>
          <ac:spMkLst>
            <pc:docMk/>
            <pc:sldMk cId="3295012713" sldId="280"/>
            <ac:spMk id="175" creationId="{B0B3E77F-9DDD-4561-A722-4E6E8C98044D}"/>
          </ac:spMkLst>
        </pc:spChg>
        <pc:spChg chg="add del mod">
          <ac:chgData name="Lynne Elizabeth Helen Russell" userId="0f97f8d3-6dc3-4b1a-85db-904f062fea0b" providerId="ADAL" clId="{495EDC77-DCA0-4C62-A0CF-7861A1C9F625}" dt="2021-09-11T21:11:28.557" v="4276" actId="478"/>
          <ac:spMkLst>
            <pc:docMk/>
            <pc:sldMk cId="3295012713" sldId="280"/>
            <ac:spMk id="176" creationId="{641BF349-9756-451B-9D07-6D10D0193897}"/>
          </ac:spMkLst>
        </pc:spChg>
        <pc:spChg chg="add del mod">
          <ac:chgData name="Lynne Elizabeth Helen Russell" userId="0f97f8d3-6dc3-4b1a-85db-904f062fea0b" providerId="ADAL" clId="{495EDC77-DCA0-4C62-A0CF-7861A1C9F625}" dt="2021-09-11T21:11:28.557" v="4276" actId="478"/>
          <ac:spMkLst>
            <pc:docMk/>
            <pc:sldMk cId="3295012713" sldId="280"/>
            <ac:spMk id="177" creationId="{CA064FD8-0434-4196-9995-219C5B2B027F}"/>
          </ac:spMkLst>
        </pc:spChg>
        <pc:spChg chg="add del mod">
          <ac:chgData name="Lynne Elizabeth Helen Russell" userId="0f97f8d3-6dc3-4b1a-85db-904f062fea0b" providerId="ADAL" clId="{495EDC77-DCA0-4C62-A0CF-7861A1C9F625}" dt="2021-09-11T21:11:28.557" v="4276" actId="478"/>
          <ac:spMkLst>
            <pc:docMk/>
            <pc:sldMk cId="3295012713" sldId="280"/>
            <ac:spMk id="178" creationId="{6B360B66-FEC9-4661-A601-C76A46F191DD}"/>
          </ac:spMkLst>
        </pc:spChg>
        <pc:spChg chg="add del mod">
          <ac:chgData name="Lynne Elizabeth Helen Russell" userId="0f97f8d3-6dc3-4b1a-85db-904f062fea0b" providerId="ADAL" clId="{495EDC77-DCA0-4C62-A0CF-7861A1C9F625}" dt="2021-09-11T21:11:28.557" v="4276" actId="478"/>
          <ac:spMkLst>
            <pc:docMk/>
            <pc:sldMk cId="3295012713" sldId="280"/>
            <ac:spMk id="179" creationId="{18242547-AD4B-417E-BFDE-A97A9C8F32B5}"/>
          </ac:spMkLst>
        </pc:spChg>
        <pc:spChg chg="add del mod">
          <ac:chgData name="Lynne Elizabeth Helen Russell" userId="0f97f8d3-6dc3-4b1a-85db-904f062fea0b" providerId="ADAL" clId="{495EDC77-DCA0-4C62-A0CF-7861A1C9F625}" dt="2021-09-11T21:11:28.557" v="4276" actId="478"/>
          <ac:spMkLst>
            <pc:docMk/>
            <pc:sldMk cId="3295012713" sldId="280"/>
            <ac:spMk id="180" creationId="{6F60A2E1-7C0A-459B-BD5D-84E09AD40CF7}"/>
          </ac:spMkLst>
        </pc:spChg>
        <pc:spChg chg="add del mod">
          <ac:chgData name="Lynne Elizabeth Helen Russell" userId="0f97f8d3-6dc3-4b1a-85db-904f062fea0b" providerId="ADAL" clId="{495EDC77-DCA0-4C62-A0CF-7861A1C9F625}" dt="2021-09-11T21:11:28.557" v="4276" actId="478"/>
          <ac:spMkLst>
            <pc:docMk/>
            <pc:sldMk cId="3295012713" sldId="280"/>
            <ac:spMk id="181" creationId="{5C225CBA-AA79-4D3F-AC76-8E13265E2D9F}"/>
          </ac:spMkLst>
        </pc:spChg>
        <pc:spChg chg="add del mod">
          <ac:chgData name="Lynne Elizabeth Helen Russell" userId="0f97f8d3-6dc3-4b1a-85db-904f062fea0b" providerId="ADAL" clId="{495EDC77-DCA0-4C62-A0CF-7861A1C9F625}" dt="2021-09-11T21:11:28.557" v="4276" actId="478"/>
          <ac:spMkLst>
            <pc:docMk/>
            <pc:sldMk cId="3295012713" sldId="280"/>
            <ac:spMk id="182" creationId="{AC56E8AC-5597-4646-9524-FB303C08FCAF}"/>
          </ac:spMkLst>
        </pc:spChg>
        <pc:spChg chg="add del mod">
          <ac:chgData name="Lynne Elizabeth Helen Russell" userId="0f97f8d3-6dc3-4b1a-85db-904f062fea0b" providerId="ADAL" clId="{495EDC77-DCA0-4C62-A0CF-7861A1C9F625}" dt="2021-09-11T21:11:28.557" v="4276" actId="478"/>
          <ac:spMkLst>
            <pc:docMk/>
            <pc:sldMk cId="3295012713" sldId="280"/>
            <ac:spMk id="183" creationId="{A1867AEA-765B-4C96-A286-616AB5836ADE}"/>
          </ac:spMkLst>
        </pc:spChg>
        <pc:spChg chg="add del mod">
          <ac:chgData name="Lynne Elizabeth Helen Russell" userId="0f97f8d3-6dc3-4b1a-85db-904f062fea0b" providerId="ADAL" clId="{495EDC77-DCA0-4C62-A0CF-7861A1C9F625}" dt="2021-09-11T21:11:28.557" v="4276" actId="478"/>
          <ac:spMkLst>
            <pc:docMk/>
            <pc:sldMk cId="3295012713" sldId="280"/>
            <ac:spMk id="184" creationId="{FAC86EA5-F753-49E7-838D-845AABA4A6AF}"/>
          </ac:spMkLst>
        </pc:spChg>
        <pc:spChg chg="add del mod">
          <ac:chgData name="Lynne Elizabeth Helen Russell" userId="0f97f8d3-6dc3-4b1a-85db-904f062fea0b" providerId="ADAL" clId="{495EDC77-DCA0-4C62-A0CF-7861A1C9F625}" dt="2021-09-11T21:11:28.557" v="4276" actId="478"/>
          <ac:spMkLst>
            <pc:docMk/>
            <pc:sldMk cId="3295012713" sldId="280"/>
            <ac:spMk id="185" creationId="{51FBBF9E-C261-4782-AC3D-913469D26481}"/>
          </ac:spMkLst>
        </pc:spChg>
        <pc:spChg chg="add del mod">
          <ac:chgData name="Lynne Elizabeth Helen Russell" userId="0f97f8d3-6dc3-4b1a-85db-904f062fea0b" providerId="ADAL" clId="{495EDC77-DCA0-4C62-A0CF-7861A1C9F625}" dt="2021-09-11T21:11:28.557" v="4276" actId="478"/>
          <ac:spMkLst>
            <pc:docMk/>
            <pc:sldMk cId="3295012713" sldId="280"/>
            <ac:spMk id="186" creationId="{55E71CB9-32AB-448E-8855-10C184330577}"/>
          </ac:spMkLst>
        </pc:spChg>
        <pc:spChg chg="add del mod">
          <ac:chgData name="Lynne Elizabeth Helen Russell" userId="0f97f8d3-6dc3-4b1a-85db-904f062fea0b" providerId="ADAL" clId="{495EDC77-DCA0-4C62-A0CF-7861A1C9F625}" dt="2021-09-11T21:11:28.557" v="4276" actId="478"/>
          <ac:spMkLst>
            <pc:docMk/>
            <pc:sldMk cId="3295012713" sldId="280"/>
            <ac:spMk id="187" creationId="{5A3BBE2D-275F-449F-96D2-60D90CCEC0DB}"/>
          </ac:spMkLst>
        </pc:spChg>
        <pc:spChg chg="add del mod">
          <ac:chgData name="Lynne Elizabeth Helen Russell" userId="0f97f8d3-6dc3-4b1a-85db-904f062fea0b" providerId="ADAL" clId="{495EDC77-DCA0-4C62-A0CF-7861A1C9F625}" dt="2021-09-11T21:11:28.557" v="4276" actId="478"/>
          <ac:spMkLst>
            <pc:docMk/>
            <pc:sldMk cId="3295012713" sldId="280"/>
            <ac:spMk id="188" creationId="{A705F2A3-F479-4E48-97F1-01FD36435733}"/>
          </ac:spMkLst>
        </pc:spChg>
        <pc:spChg chg="add del mod">
          <ac:chgData name="Lynne Elizabeth Helen Russell" userId="0f97f8d3-6dc3-4b1a-85db-904f062fea0b" providerId="ADAL" clId="{495EDC77-DCA0-4C62-A0CF-7861A1C9F625}" dt="2021-09-11T21:11:28.557" v="4276" actId="478"/>
          <ac:spMkLst>
            <pc:docMk/>
            <pc:sldMk cId="3295012713" sldId="280"/>
            <ac:spMk id="189" creationId="{7761F3A5-1066-414F-885D-4C720EAC9293}"/>
          </ac:spMkLst>
        </pc:spChg>
        <pc:spChg chg="add del mod">
          <ac:chgData name="Lynne Elizabeth Helen Russell" userId="0f97f8d3-6dc3-4b1a-85db-904f062fea0b" providerId="ADAL" clId="{495EDC77-DCA0-4C62-A0CF-7861A1C9F625}" dt="2021-09-11T21:11:28.557" v="4276" actId="478"/>
          <ac:spMkLst>
            <pc:docMk/>
            <pc:sldMk cId="3295012713" sldId="280"/>
            <ac:spMk id="190" creationId="{85DF38FE-A9AE-430C-AF66-7335E1443F65}"/>
          </ac:spMkLst>
        </pc:spChg>
        <pc:spChg chg="add del mod">
          <ac:chgData name="Lynne Elizabeth Helen Russell" userId="0f97f8d3-6dc3-4b1a-85db-904f062fea0b" providerId="ADAL" clId="{495EDC77-DCA0-4C62-A0CF-7861A1C9F625}" dt="2021-09-11T21:11:28.557" v="4276" actId="478"/>
          <ac:spMkLst>
            <pc:docMk/>
            <pc:sldMk cId="3295012713" sldId="280"/>
            <ac:spMk id="191" creationId="{6D72BFD8-5FC1-4FAE-839B-E269612A211A}"/>
          </ac:spMkLst>
        </pc:spChg>
        <pc:spChg chg="add del mod">
          <ac:chgData name="Lynne Elizabeth Helen Russell" userId="0f97f8d3-6dc3-4b1a-85db-904f062fea0b" providerId="ADAL" clId="{495EDC77-DCA0-4C62-A0CF-7861A1C9F625}" dt="2021-09-11T21:11:28.557" v="4276" actId="478"/>
          <ac:spMkLst>
            <pc:docMk/>
            <pc:sldMk cId="3295012713" sldId="280"/>
            <ac:spMk id="192" creationId="{5740074F-7854-4129-9A59-C51A11490563}"/>
          </ac:spMkLst>
        </pc:spChg>
        <pc:spChg chg="add del mod">
          <ac:chgData name="Lynne Elizabeth Helen Russell" userId="0f97f8d3-6dc3-4b1a-85db-904f062fea0b" providerId="ADAL" clId="{495EDC77-DCA0-4C62-A0CF-7861A1C9F625}" dt="2021-09-11T21:11:28.557" v="4276" actId="478"/>
          <ac:spMkLst>
            <pc:docMk/>
            <pc:sldMk cId="3295012713" sldId="280"/>
            <ac:spMk id="193" creationId="{CD303C58-7643-47A8-B3BB-8B2495F62F56}"/>
          </ac:spMkLst>
        </pc:spChg>
        <pc:spChg chg="add del mod">
          <ac:chgData name="Lynne Elizabeth Helen Russell" userId="0f97f8d3-6dc3-4b1a-85db-904f062fea0b" providerId="ADAL" clId="{495EDC77-DCA0-4C62-A0CF-7861A1C9F625}" dt="2021-09-11T21:11:28.557" v="4276" actId="478"/>
          <ac:spMkLst>
            <pc:docMk/>
            <pc:sldMk cId="3295012713" sldId="280"/>
            <ac:spMk id="194" creationId="{19C90596-39E8-4503-BEE8-3322A6FEBA94}"/>
          </ac:spMkLst>
        </pc:spChg>
        <pc:spChg chg="add del mod">
          <ac:chgData name="Lynne Elizabeth Helen Russell" userId="0f97f8d3-6dc3-4b1a-85db-904f062fea0b" providerId="ADAL" clId="{495EDC77-DCA0-4C62-A0CF-7861A1C9F625}" dt="2021-09-11T21:11:28.557" v="4276" actId="478"/>
          <ac:spMkLst>
            <pc:docMk/>
            <pc:sldMk cId="3295012713" sldId="280"/>
            <ac:spMk id="195" creationId="{39B311E5-BA77-42C5-B63C-40AF06388BA6}"/>
          </ac:spMkLst>
        </pc:spChg>
        <pc:spChg chg="add del mod">
          <ac:chgData name="Lynne Elizabeth Helen Russell" userId="0f97f8d3-6dc3-4b1a-85db-904f062fea0b" providerId="ADAL" clId="{495EDC77-DCA0-4C62-A0CF-7861A1C9F625}" dt="2021-09-11T21:11:28.557" v="4276" actId="478"/>
          <ac:spMkLst>
            <pc:docMk/>
            <pc:sldMk cId="3295012713" sldId="280"/>
            <ac:spMk id="196" creationId="{AFE73F4D-67AB-4CDC-9774-85C2EB8B74E7}"/>
          </ac:spMkLst>
        </pc:spChg>
        <pc:spChg chg="add del mod">
          <ac:chgData name="Lynne Elizabeth Helen Russell" userId="0f97f8d3-6dc3-4b1a-85db-904f062fea0b" providerId="ADAL" clId="{495EDC77-DCA0-4C62-A0CF-7861A1C9F625}" dt="2021-09-11T21:11:28.557" v="4276" actId="478"/>
          <ac:spMkLst>
            <pc:docMk/>
            <pc:sldMk cId="3295012713" sldId="280"/>
            <ac:spMk id="197" creationId="{B70AE767-F734-4168-9DED-3694BDE4AE1A}"/>
          </ac:spMkLst>
        </pc:spChg>
        <pc:spChg chg="add del mod">
          <ac:chgData name="Lynne Elizabeth Helen Russell" userId="0f97f8d3-6dc3-4b1a-85db-904f062fea0b" providerId="ADAL" clId="{495EDC77-DCA0-4C62-A0CF-7861A1C9F625}" dt="2021-09-11T21:11:28.557" v="4276" actId="478"/>
          <ac:spMkLst>
            <pc:docMk/>
            <pc:sldMk cId="3295012713" sldId="280"/>
            <ac:spMk id="198" creationId="{A1E2328E-50AF-452C-96ED-DF0888C21D9F}"/>
          </ac:spMkLst>
        </pc:spChg>
        <pc:spChg chg="add del mod">
          <ac:chgData name="Lynne Elizabeth Helen Russell" userId="0f97f8d3-6dc3-4b1a-85db-904f062fea0b" providerId="ADAL" clId="{495EDC77-DCA0-4C62-A0CF-7861A1C9F625}" dt="2021-09-11T21:11:28.557" v="4276" actId="478"/>
          <ac:spMkLst>
            <pc:docMk/>
            <pc:sldMk cId="3295012713" sldId="280"/>
            <ac:spMk id="199" creationId="{046DFA6C-B6EA-414B-93EC-90A70BCD71C5}"/>
          </ac:spMkLst>
        </pc:spChg>
        <pc:spChg chg="add del mod">
          <ac:chgData name="Lynne Elizabeth Helen Russell" userId="0f97f8d3-6dc3-4b1a-85db-904f062fea0b" providerId="ADAL" clId="{495EDC77-DCA0-4C62-A0CF-7861A1C9F625}" dt="2021-09-11T21:11:28.557" v="4276" actId="478"/>
          <ac:spMkLst>
            <pc:docMk/>
            <pc:sldMk cId="3295012713" sldId="280"/>
            <ac:spMk id="200" creationId="{B44107BE-688A-4EA8-9E09-113C43AA837C}"/>
          </ac:spMkLst>
        </pc:spChg>
        <pc:spChg chg="add del mod">
          <ac:chgData name="Lynne Elizabeth Helen Russell" userId="0f97f8d3-6dc3-4b1a-85db-904f062fea0b" providerId="ADAL" clId="{495EDC77-DCA0-4C62-A0CF-7861A1C9F625}" dt="2021-09-11T21:11:28.557" v="4276" actId="478"/>
          <ac:spMkLst>
            <pc:docMk/>
            <pc:sldMk cId="3295012713" sldId="280"/>
            <ac:spMk id="201" creationId="{A12AD00B-20DF-4331-B300-449571B195FF}"/>
          </ac:spMkLst>
        </pc:spChg>
        <pc:spChg chg="add del mod">
          <ac:chgData name="Lynne Elizabeth Helen Russell" userId="0f97f8d3-6dc3-4b1a-85db-904f062fea0b" providerId="ADAL" clId="{495EDC77-DCA0-4C62-A0CF-7861A1C9F625}" dt="2021-09-11T21:11:28.557" v="4276" actId="478"/>
          <ac:spMkLst>
            <pc:docMk/>
            <pc:sldMk cId="3295012713" sldId="280"/>
            <ac:spMk id="202" creationId="{B996932A-35F8-4F48-BF83-301425CD4342}"/>
          </ac:spMkLst>
        </pc:spChg>
        <pc:spChg chg="add del mod">
          <ac:chgData name="Lynne Elizabeth Helen Russell" userId="0f97f8d3-6dc3-4b1a-85db-904f062fea0b" providerId="ADAL" clId="{495EDC77-DCA0-4C62-A0CF-7861A1C9F625}" dt="2021-09-11T21:11:28.557" v="4276" actId="478"/>
          <ac:spMkLst>
            <pc:docMk/>
            <pc:sldMk cId="3295012713" sldId="280"/>
            <ac:spMk id="203" creationId="{3443AF79-D69D-4D01-93B4-87125DB79210}"/>
          </ac:spMkLst>
        </pc:spChg>
        <pc:spChg chg="add del mod">
          <ac:chgData name="Lynne Elizabeth Helen Russell" userId="0f97f8d3-6dc3-4b1a-85db-904f062fea0b" providerId="ADAL" clId="{495EDC77-DCA0-4C62-A0CF-7861A1C9F625}" dt="2021-09-11T21:11:28.557" v="4276" actId="478"/>
          <ac:spMkLst>
            <pc:docMk/>
            <pc:sldMk cId="3295012713" sldId="280"/>
            <ac:spMk id="204" creationId="{58277534-6BFB-4EE1-83C1-A288644804FE}"/>
          </ac:spMkLst>
        </pc:spChg>
        <pc:spChg chg="add del mod">
          <ac:chgData name="Lynne Elizabeth Helen Russell" userId="0f97f8d3-6dc3-4b1a-85db-904f062fea0b" providerId="ADAL" clId="{495EDC77-DCA0-4C62-A0CF-7861A1C9F625}" dt="2021-09-11T21:11:28.557" v="4276" actId="478"/>
          <ac:spMkLst>
            <pc:docMk/>
            <pc:sldMk cId="3295012713" sldId="280"/>
            <ac:spMk id="205" creationId="{37AB29D1-2831-4B75-9F72-4423CB1ED50C}"/>
          </ac:spMkLst>
        </pc:spChg>
        <pc:spChg chg="add del mod">
          <ac:chgData name="Lynne Elizabeth Helen Russell" userId="0f97f8d3-6dc3-4b1a-85db-904f062fea0b" providerId="ADAL" clId="{495EDC77-DCA0-4C62-A0CF-7861A1C9F625}" dt="2021-09-11T21:11:28.557" v="4276" actId="478"/>
          <ac:spMkLst>
            <pc:docMk/>
            <pc:sldMk cId="3295012713" sldId="280"/>
            <ac:spMk id="206" creationId="{71CC5324-CAF8-41EC-850C-7FE4D1EE39DD}"/>
          </ac:spMkLst>
        </pc:spChg>
        <pc:spChg chg="add del mod">
          <ac:chgData name="Lynne Elizabeth Helen Russell" userId="0f97f8d3-6dc3-4b1a-85db-904f062fea0b" providerId="ADAL" clId="{495EDC77-DCA0-4C62-A0CF-7861A1C9F625}" dt="2021-09-11T21:11:28.557" v="4276" actId="478"/>
          <ac:spMkLst>
            <pc:docMk/>
            <pc:sldMk cId="3295012713" sldId="280"/>
            <ac:spMk id="207" creationId="{F2B797D2-33CD-4675-A7FD-02A7F8CF49CE}"/>
          </ac:spMkLst>
        </pc:spChg>
        <pc:spChg chg="add del mod">
          <ac:chgData name="Lynne Elizabeth Helen Russell" userId="0f97f8d3-6dc3-4b1a-85db-904f062fea0b" providerId="ADAL" clId="{495EDC77-DCA0-4C62-A0CF-7861A1C9F625}" dt="2021-09-11T21:11:28.557" v="4276" actId="478"/>
          <ac:spMkLst>
            <pc:docMk/>
            <pc:sldMk cId="3295012713" sldId="280"/>
            <ac:spMk id="208" creationId="{9202AD68-8C43-49F3-9290-EC58E79A3104}"/>
          </ac:spMkLst>
        </pc:spChg>
        <pc:spChg chg="add del mod">
          <ac:chgData name="Lynne Elizabeth Helen Russell" userId="0f97f8d3-6dc3-4b1a-85db-904f062fea0b" providerId="ADAL" clId="{495EDC77-DCA0-4C62-A0CF-7861A1C9F625}" dt="2021-09-11T21:11:28.557" v="4276" actId="478"/>
          <ac:spMkLst>
            <pc:docMk/>
            <pc:sldMk cId="3295012713" sldId="280"/>
            <ac:spMk id="209" creationId="{E2B530E2-7DE7-441C-AE13-CA4B579EA36E}"/>
          </ac:spMkLst>
        </pc:spChg>
        <pc:spChg chg="add del mod">
          <ac:chgData name="Lynne Elizabeth Helen Russell" userId="0f97f8d3-6dc3-4b1a-85db-904f062fea0b" providerId="ADAL" clId="{495EDC77-DCA0-4C62-A0CF-7861A1C9F625}" dt="2021-09-11T21:11:28.557" v="4276" actId="478"/>
          <ac:spMkLst>
            <pc:docMk/>
            <pc:sldMk cId="3295012713" sldId="280"/>
            <ac:spMk id="210" creationId="{80A26B81-A664-4D24-8B4A-E2C693A7C20A}"/>
          </ac:spMkLst>
        </pc:spChg>
        <pc:spChg chg="add del mod">
          <ac:chgData name="Lynne Elizabeth Helen Russell" userId="0f97f8d3-6dc3-4b1a-85db-904f062fea0b" providerId="ADAL" clId="{495EDC77-DCA0-4C62-A0CF-7861A1C9F625}" dt="2021-09-11T21:11:28.557" v="4276" actId="478"/>
          <ac:spMkLst>
            <pc:docMk/>
            <pc:sldMk cId="3295012713" sldId="280"/>
            <ac:spMk id="211" creationId="{A1878631-99A8-4355-B412-90EF5E15459B}"/>
          </ac:spMkLst>
        </pc:spChg>
        <pc:spChg chg="add del mod">
          <ac:chgData name="Lynne Elizabeth Helen Russell" userId="0f97f8d3-6dc3-4b1a-85db-904f062fea0b" providerId="ADAL" clId="{495EDC77-DCA0-4C62-A0CF-7861A1C9F625}" dt="2021-09-11T21:11:28.557" v="4276" actId="478"/>
          <ac:spMkLst>
            <pc:docMk/>
            <pc:sldMk cId="3295012713" sldId="280"/>
            <ac:spMk id="212" creationId="{F42CA31B-A68B-44D1-BFAA-EC147F669CD3}"/>
          </ac:spMkLst>
        </pc:spChg>
        <pc:spChg chg="add del mod">
          <ac:chgData name="Lynne Elizabeth Helen Russell" userId="0f97f8d3-6dc3-4b1a-85db-904f062fea0b" providerId="ADAL" clId="{495EDC77-DCA0-4C62-A0CF-7861A1C9F625}" dt="2021-09-11T21:11:28.557" v="4276" actId="478"/>
          <ac:spMkLst>
            <pc:docMk/>
            <pc:sldMk cId="3295012713" sldId="280"/>
            <ac:spMk id="213" creationId="{D4C1B5DF-018F-434B-8490-8639CC056E90}"/>
          </ac:spMkLst>
        </pc:spChg>
        <pc:spChg chg="add del mod">
          <ac:chgData name="Lynne Elizabeth Helen Russell" userId="0f97f8d3-6dc3-4b1a-85db-904f062fea0b" providerId="ADAL" clId="{495EDC77-DCA0-4C62-A0CF-7861A1C9F625}" dt="2021-09-11T21:11:28.557" v="4276" actId="478"/>
          <ac:spMkLst>
            <pc:docMk/>
            <pc:sldMk cId="3295012713" sldId="280"/>
            <ac:spMk id="214" creationId="{737EEAD4-8B83-482D-AF83-64E33EA01AF0}"/>
          </ac:spMkLst>
        </pc:spChg>
        <pc:spChg chg="add del mod">
          <ac:chgData name="Lynne Elizabeth Helen Russell" userId="0f97f8d3-6dc3-4b1a-85db-904f062fea0b" providerId="ADAL" clId="{495EDC77-DCA0-4C62-A0CF-7861A1C9F625}" dt="2021-09-11T21:11:28.557" v="4276" actId="478"/>
          <ac:spMkLst>
            <pc:docMk/>
            <pc:sldMk cId="3295012713" sldId="280"/>
            <ac:spMk id="215" creationId="{48A0C43E-83F9-4ED8-B76B-0D04431EE2C0}"/>
          </ac:spMkLst>
        </pc:spChg>
        <pc:spChg chg="add del mod">
          <ac:chgData name="Lynne Elizabeth Helen Russell" userId="0f97f8d3-6dc3-4b1a-85db-904f062fea0b" providerId="ADAL" clId="{495EDC77-DCA0-4C62-A0CF-7861A1C9F625}" dt="2021-09-11T21:11:28.557" v="4276" actId="478"/>
          <ac:spMkLst>
            <pc:docMk/>
            <pc:sldMk cId="3295012713" sldId="280"/>
            <ac:spMk id="216" creationId="{15E633A0-55DC-4ACE-8DFB-664E86ED724C}"/>
          </ac:spMkLst>
        </pc:spChg>
        <pc:spChg chg="add del mod">
          <ac:chgData name="Lynne Elizabeth Helen Russell" userId="0f97f8d3-6dc3-4b1a-85db-904f062fea0b" providerId="ADAL" clId="{495EDC77-DCA0-4C62-A0CF-7861A1C9F625}" dt="2021-09-11T21:11:28.557" v="4276" actId="478"/>
          <ac:spMkLst>
            <pc:docMk/>
            <pc:sldMk cId="3295012713" sldId="280"/>
            <ac:spMk id="217" creationId="{5F178170-6111-4144-A4AB-7F42C0C331F7}"/>
          </ac:spMkLst>
        </pc:spChg>
        <pc:spChg chg="add del mod">
          <ac:chgData name="Lynne Elizabeth Helen Russell" userId="0f97f8d3-6dc3-4b1a-85db-904f062fea0b" providerId="ADAL" clId="{495EDC77-DCA0-4C62-A0CF-7861A1C9F625}" dt="2021-09-11T21:11:28.557" v="4276" actId="478"/>
          <ac:spMkLst>
            <pc:docMk/>
            <pc:sldMk cId="3295012713" sldId="280"/>
            <ac:spMk id="218" creationId="{C823B701-8FAC-4493-9D40-233A42A12642}"/>
          </ac:spMkLst>
        </pc:spChg>
        <pc:spChg chg="add del mod">
          <ac:chgData name="Lynne Elizabeth Helen Russell" userId="0f97f8d3-6dc3-4b1a-85db-904f062fea0b" providerId="ADAL" clId="{495EDC77-DCA0-4C62-A0CF-7861A1C9F625}" dt="2021-09-11T21:11:28.557" v="4276" actId="478"/>
          <ac:spMkLst>
            <pc:docMk/>
            <pc:sldMk cId="3295012713" sldId="280"/>
            <ac:spMk id="219" creationId="{7F9B2F1C-56CF-4AA5-8CEF-6EEBE51EDEE9}"/>
          </ac:spMkLst>
        </pc:spChg>
        <pc:spChg chg="add del mod">
          <ac:chgData name="Lynne Elizabeth Helen Russell" userId="0f97f8d3-6dc3-4b1a-85db-904f062fea0b" providerId="ADAL" clId="{495EDC77-DCA0-4C62-A0CF-7861A1C9F625}" dt="2021-09-11T21:11:28.557" v="4276" actId="478"/>
          <ac:spMkLst>
            <pc:docMk/>
            <pc:sldMk cId="3295012713" sldId="280"/>
            <ac:spMk id="220" creationId="{B594E2B5-6673-4EE6-AEA5-C26793011651}"/>
          </ac:spMkLst>
        </pc:spChg>
        <pc:spChg chg="add del mod">
          <ac:chgData name="Lynne Elizabeth Helen Russell" userId="0f97f8d3-6dc3-4b1a-85db-904f062fea0b" providerId="ADAL" clId="{495EDC77-DCA0-4C62-A0CF-7861A1C9F625}" dt="2021-09-11T21:11:28.557" v="4276" actId="478"/>
          <ac:spMkLst>
            <pc:docMk/>
            <pc:sldMk cId="3295012713" sldId="280"/>
            <ac:spMk id="221" creationId="{D68612B3-201F-4FB5-AF9B-3943C639C59F}"/>
          </ac:spMkLst>
        </pc:spChg>
        <pc:spChg chg="add del mod">
          <ac:chgData name="Lynne Elizabeth Helen Russell" userId="0f97f8d3-6dc3-4b1a-85db-904f062fea0b" providerId="ADAL" clId="{495EDC77-DCA0-4C62-A0CF-7861A1C9F625}" dt="2021-09-11T21:11:28.557" v="4276" actId="478"/>
          <ac:spMkLst>
            <pc:docMk/>
            <pc:sldMk cId="3295012713" sldId="280"/>
            <ac:spMk id="222" creationId="{04E0C347-92D0-4953-8636-EF4F4A91D062}"/>
          </ac:spMkLst>
        </pc:spChg>
        <pc:spChg chg="add del mod">
          <ac:chgData name="Lynne Elizabeth Helen Russell" userId="0f97f8d3-6dc3-4b1a-85db-904f062fea0b" providerId="ADAL" clId="{495EDC77-DCA0-4C62-A0CF-7861A1C9F625}" dt="2021-09-11T21:11:28.557" v="4276" actId="478"/>
          <ac:spMkLst>
            <pc:docMk/>
            <pc:sldMk cId="3295012713" sldId="280"/>
            <ac:spMk id="223" creationId="{454DF649-7DB1-4256-A24C-8742628A44A5}"/>
          </ac:spMkLst>
        </pc:spChg>
        <pc:spChg chg="add del mod">
          <ac:chgData name="Lynne Elizabeth Helen Russell" userId="0f97f8d3-6dc3-4b1a-85db-904f062fea0b" providerId="ADAL" clId="{495EDC77-DCA0-4C62-A0CF-7861A1C9F625}" dt="2021-09-11T21:11:28.557" v="4276" actId="478"/>
          <ac:spMkLst>
            <pc:docMk/>
            <pc:sldMk cId="3295012713" sldId="280"/>
            <ac:spMk id="224" creationId="{FD9AF967-F767-4B5B-93E4-63DCF54FD31A}"/>
          </ac:spMkLst>
        </pc:spChg>
        <pc:spChg chg="add del mod">
          <ac:chgData name="Lynne Elizabeth Helen Russell" userId="0f97f8d3-6dc3-4b1a-85db-904f062fea0b" providerId="ADAL" clId="{495EDC77-DCA0-4C62-A0CF-7861A1C9F625}" dt="2021-09-11T21:11:28.557" v="4276" actId="478"/>
          <ac:spMkLst>
            <pc:docMk/>
            <pc:sldMk cId="3295012713" sldId="280"/>
            <ac:spMk id="225" creationId="{6CEB5585-7836-434E-8170-DDA1B70125E4}"/>
          </ac:spMkLst>
        </pc:spChg>
        <pc:spChg chg="add del mod">
          <ac:chgData name="Lynne Elizabeth Helen Russell" userId="0f97f8d3-6dc3-4b1a-85db-904f062fea0b" providerId="ADAL" clId="{495EDC77-DCA0-4C62-A0CF-7861A1C9F625}" dt="2021-09-11T21:11:28.557" v="4276" actId="478"/>
          <ac:spMkLst>
            <pc:docMk/>
            <pc:sldMk cId="3295012713" sldId="280"/>
            <ac:spMk id="226" creationId="{DA3B55B2-8575-4D10-B4F5-12C122A85BAC}"/>
          </ac:spMkLst>
        </pc:spChg>
        <pc:spChg chg="add del mod">
          <ac:chgData name="Lynne Elizabeth Helen Russell" userId="0f97f8d3-6dc3-4b1a-85db-904f062fea0b" providerId="ADAL" clId="{495EDC77-DCA0-4C62-A0CF-7861A1C9F625}" dt="2021-09-11T21:11:28.557" v="4276" actId="478"/>
          <ac:spMkLst>
            <pc:docMk/>
            <pc:sldMk cId="3295012713" sldId="280"/>
            <ac:spMk id="227" creationId="{8AE78325-0A35-4AFB-883E-5BF96E11F5CF}"/>
          </ac:spMkLst>
        </pc:spChg>
        <pc:spChg chg="add del mod">
          <ac:chgData name="Lynne Elizabeth Helen Russell" userId="0f97f8d3-6dc3-4b1a-85db-904f062fea0b" providerId="ADAL" clId="{495EDC77-DCA0-4C62-A0CF-7861A1C9F625}" dt="2021-09-11T21:11:28.557" v="4276" actId="478"/>
          <ac:spMkLst>
            <pc:docMk/>
            <pc:sldMk cId="3295012713" sldId="280"/>
            <ac:spMk id="228" creationId="{DCDCCFB4-9AC2-4E68-BD52-C0081BE189BD}"/>
          </ac:spMkLst>
        </pc:spChg>
        <pc:spChg chg="add del mod">
          <ac:chgData name="Lynne Elizabeth Helen Russell" userId="0f97f8d3-6dc3-4b1a-85db-904f062fea0b" providerId="ADAL" clId="{495EDC77-DCA0-4C62-A0CF-7861A1C9F625}" dt="2021-09-11T21:11:28.557" v="4276" actId="478"/>
          <ac:spMkLst>
            <pc:docMk/>
            <pc:sldMk cId="3295012713" sldId="280"/>
            <ac:spMk id="229" creationId="{01C0D1FD-6308-4BF8-8CA0-DDAE895F6858}"/>
          </ac:spMkLst>
        </pc:spChg>
        <pc:spChg chg="add del mod">
          <ac:chgData name="Lynne Elizabeth Helen Russell" userId="0f97f8d3-6dc3-4b1a-85db-904f062fea0b" providerId="ADAL" clId="{495EDC77-DCA0-4C62-A0CF-7861A1C9F625}" dt="2021-09-11T21:11:28.557" v="4276" actId="478"/>
          <ac:spMkLst>
            <pc:docMk/>
            <pc:sldMk cId="3295012713" sldId="280"/>
            <ac:spMk id="230" creationId="{11E6AD1B-870C-408C-BD42-7917039F7EC9}"/>
          </ac:spMkLst>
        </pc:spChg>
        <pc:spChg chg="add del mod">
          <ac:chgData name="Lynne Elizabeth Helen Russell" userId="0f97f8d3-6dc3-4b1a-85db-904f062fea0b" providerId="ADAL" clId="{495EDC77-DCA0-4C62-A0CF-7861A1C9F625}" dt="2021-09-11T21:11:28.557" v="4276" actId="478"/>
          <ac:spMkLst>
            <pc:docMk/>
            <pc:sldMk cId="3295012713" sldId="280"/>
            <ac:spMk id="231" creationId="{31638C7F-FD75-40D2-A7C3-EFCBCDB9A624}"/>
          </ac:spMkLst>
        </pc:spChg>
        <pc:spChg chg="add del mod">
          <ac:chgData name="Lynne Elizabeth Helen Russell" userId="0f97f8d3-6dc3-4b1a-85db-904f062fea0b" providerId="ADAL" clId="{495EDC77-DCA0-4C62-A0CF-7861A1C9F625}" dt="2021-09-11T21:11:28.557" v="4276" actId="478"/>
          <ac:spMkLst>
            <pc:docMk/>
            <pc:sldMk cId="3295012713" sldId="280"/>
            <ac:spMk id="232" creationId="{F8E7D778-5D89-4534-A46F-234D8C1B1B7C}"/>
          </ac:spMkLst>
        </pc:spChg>
        <pc:spChg chg="add del mod">
          <ac:chgData name="Lynne Elizabeth Helen Russell" userId="0f97f8d3-6dc3-4b1a-85db-904f062fea0b" providerId="ADAL" clId="{495EDC77-DCA0-4C62-A0CF-7861A1C9F625}" dt="2021-09-11T21:11:28.557" v="4276" actId="478"/>
          <ac:spMkLst>
            <pc:docMk/>
            <pc:sldMk cId="3295012713" sldId="280"/>
            <ac:spMk id="233" creationId="{0D769BFA-B742-467C-AEC8-FFEB51E2BF32}"/>
          </ac:spMkLst>
        </pc:spChg>
        <pc:spChg chg="add del mod">
          <ac:chgData name="Lynne Elizabeth Helen Russell" userId="0f97f8d3-6dc3-4b1a-85db-904f062fea0b" providerId="ADAL" clId="{495EDC77-DCA0-4C62-A0CF-7861A1C9F625}" dt="2021-09-11T21:11:28.557" v="4276" actId="478"/>
          <ac:spMkLst>
            <pc:docMk/>
            <pc:sldMk cId="3295012713" sldId="280"/>
            <ac:spMk id="234" creationId="{B24CFF31-25CF-462E-AA0F-CCC2CB279BA5}"/>
          </ac:spMkLst>
        </pc:spChg>
        <pc:spChg chg="add del mod">
          <ac:chgData name="Lynne Elizabeth Helen Russell" userId="0f97f8d3-6dc3-4b1a-85db-904f062fea0b" providerId="ADAL" clId="{495EDC77-DCA0-4C62-A0CF-7861A1C9F625}" dt="2021-09-11T21:11:28.557" v="4276" actId="478"/>
          <ac:spMkLst>
            <pc:docMk/>
            <pc:sldMk cId="3295012713" sldId="280"/>
            <ac:spMk id="235" creationId="{13F5A3EE-F15D-40D9-8F3C-72F8B638F450}"/>
          </ac:spMkLst>
        </pc:spChg>
        <pc:spChg chg="add del mod">
          <ac:chgData name="Lynne Elizabeth Helen Russell" userId="0f97f8d3-6dc3-4b1a-85db-904f062fea0b" providerId="ADAL" clId="{495EDC77-DCA0-4C62-A0CF-7861A1C9F625}" dt="2021-09-11T21:11:28.557" v="4276" actId="478"/>
          <ac:spMkLst>
            <pc:docMk/>
            <pc:sldMk cId="3295012713" sldId="280"/>
            <ac:spMk id="236" creationId="{39DF538B-3E48-4F80-BEE5-7D5F21B0EABE}"/>
          </ac:spMkLst>
        </pc:spChg>
        <pc:spChg chg="add del mod">
          <ac:chgData name="Lynne Elizabeth Helen Russell" userId="0f97f8d3-6dc3-4b1a-85db-904f062fea0b" providerId="ADAL" clId="{495EDC77-DCA0-4C62-A0CF-7861A1C9F625}" dt="2021-09-11T21:11:28.557" v="4276" actId="478"/>
          <ac:spMkLst>
            <pc:docMk/>
            <pc:sldMk cId="3295012713" sldId="280"/>
            <ac:spMk id="237" creationId="{A23C2A3C-2381-46D8-A0CD-354D87C79EB5}"/>
          </ac:spMkLst>
        </pc:spChg>
        <pc:spChg chg="add del mod">
          <ac:chgData name="Lynne Elizabeth Helen Russell" userId="0f97f8d3-6dc3-4b1a-85db-904f062fea0b" providerId="ADAL" clId="{495EDC77-DCA0-4C62-A0CF-7861A1C9F625}" dt="2021-09-11T21:11:28.557" v="4276" actId="478"/>
          <ac:spMkLst>
            <pc:docMk/>
            <pc:sldMk cId="3295012713" sldId="280"/>
            <ac:spMk id="238" creationId="{E507AD7B-42A8-4D59-8551-854F9638A82D}"/>
          </ac:spMkLst>
        </pc:spChg>
        <pc:spChg chg="add del mod">
          <ac:chgData name="Lynne Elizabeth Helen Russell" userId="0f97f8d3-6dc3-4b1a-85db-904f062fea0b" providerId="ADAL" clId="{495EDC77-DCA0-4C62-A0CF-7861A1C9F625}" dt="2021-09-11T21:11:28.557" v="4276" actId="478"/>
          <ac:spMkLst>
            <pc:docMk/>
            <pc:sldMk cId="3295012713" sldId="280"/>
            <ac:spMk id="239" creationId="{DDA4B817-401F-4C8A-8480-A2A78A91ABF1}"/>
          </ac:spMkLst>
        </pc:spChg>
        <pc:spChg chg="add del mod">
          <ac:chgData name="Lynne Elizabeth Helen Russell" userId="0f97f8d3-6dc3-4b1a-85db-904f062fea0b" providerId="ADAL" clId="{495EDC77-DCA0-4C62-A0CF-7861A1C9F625}" dt="2021-09-11T21:11:28.557" v="4276" actId="478"/>
          <ac:spMkLst>
            <pc:docMk/>
            <pc:sldMk cId="3295012713" sldId="280"/>
            <ac:spMk id="240" creationId="{4378DAC6-65BD-4327-84E0-2D808FDCBC3D}"/>
          </ac:spMkLst>
        </pc:spChg>
        <pc:spChg chg="add del mod">
          <ac:chgData name="Lynne Elizabeth Helen Russell" userId="0f97f8d3-6dc3-4b1a-85db-904f062fea0b" providerId="ADAL" clId="{495EDC77-DCA0-4C62-A0CF-7861A1C9F625}" dt="2021-09-11T21:11:28.557" v="4276" actId="478"/>
          <ac:spMkLst>
            <pc:docMk/>
            <pc:sldMk cId="3295012713" sldId="280"/>
            <ac:spMk id="241" creationId="{8983DCE8-31CD-4380-8D38-4AABAE2A40B5}"/>
          </ac:spMkLst>
        </pc:spChg>
        <pc:spChg chg="add del mod">
          <ac:chgData name="Lynne Elizabeth Helen Russell" userId="0f97f8d3-6dc3-4b1a-85db-904f062fea0b" providerId="ADAL" clId="{495EDC77-DCA0-4C62-A0CF-7861A1C9F625}" dt="2021-09-11T21:11:28.557" v="4276" actId="478"/>
          <ac:spMkLst>
            <pc:docMk/>
            <pc:sldMk cId="3295012713" sldId="280"/>
            <ac:spMk id="242" creationId="{052878B6-0B69-498D-8076-BC30993F25C2}"/>
          </ac:spMkLst>
        </pc:spChg>
        <pc:spChg chg="add del mod">
          <ac:chgData name="Lynne Elizabeth Helen Russell" userId="0f97f8d3-6dc3-4b1a-85db-904f062fea0b" providerId="ADAL" clId="{495EDC77-DCA0-4C62-A0CF-7861A1C9F625}" dt="2021-09-11T21:11:28.557" v="4276" actId="478"/>
          <ac:spMkLst>
            <pc:docMk/>
            <pc:sldMk cId="3295012713" sldId="280"/>
            <ac:spMk id="243" creationId="{57B10B29-946E-4393-BF16-5BBE14E7A3C8}"/>
          </ac:spMkLst>
        </pc:spChg>
        <pc:spChg chg="add del mod">
          <ac:chgData name="Lynne Elizabeth Helen Russell" userId="0f97f8d3-6dc3-4b1a-85db-904f062fea0b" providerId="ADAL" clId="{495EDC77-DCA0-4C62-A0CF-7861A1C9F625}" dt="2021-09-11T21:11:28.557" v="4276" actId="478"/>
          <ac:spMkLst>
            <pc:docMk/>
            <pc:sldMk cId="3295012713" sldId="280"/>
            <ac:spMk id="244" creationId="{8DD84165-3B2B-4437-AE52-24FDCE73F2E8}"/>
          </ac:spMkLst>
        </pc:spChg>
        <pc:spChg chg="add del mod">
          <ac:chgData name="Lynne Elizabeth Helen Russell" userId="0f97f8d3-6dc3-4b1a-85db-904f062fea0b" providerId="ADAL" clId="{495EDC77-DCA0-4C62-A0CF-7861A1C9F625}" dt="2021-09-11T21:11:28.557" v="4276" actId="478"/>
          <ac:spMkLst>
            <pc:docMk/>
            <pc:sldMk cId="3295012713" sldId="280"/>
            <ac:spMk id="245" creationId="{A6984FD8-7D12-4717-81DA-EE34516EE47B}"/>
          </ac:spMkLst>
        </pc:spChg>
        <pc:spChg chg="add del mod">
          <ac:chgData name="Lynne Elizabeth Helen Russell" userId="0f97f8d3-6dc3-4b1a-85db-904f062fea0b" providerId="ADAL" clId="{495EDC77-DCA0-4C62-A0CF-7861A1C9F625}" dt="2021-09-11T21:11:28.557" v="4276" actId="478"/>
          <ac:spMkLst>
            <pc:docMk/>
            <pc:sldMk cId="3295012713" sldId="280"/>
            <ac:spMk id="246" creationId="{F6857403-6DAE-4BF0-A8F3-AB3D8D1F756E}"/>
          </ac:spMkLst>
        </pc:spChg>
        <pc:spChg chg="add del mod">
          <ac:chgData name="Lynne Elizabeth Helen Russell" userId="0f97f8d3-6dc3-4b1a-85db-904f062fea0b" providerId="ADAL" clId="{495EDC77-DCA0-4C62-A0CF-7861A1C9F625}" dt="2021-09-11T21:11:28.557" v="4276" actId="478"/>
          <ac:spMkLst>
            <pc:docMk/>
            <pc:sldMk cId="3295012713" sldId="280"/>
            <ac:spMk id="247" creationId="{505964BA-C6BC-4840-BFBF-FEA1D56D64F9}"/>
          </ac:spMkLst>
        </pc:spChg>
        <pc:spChg chg="add del mod">
          <ac:chgData name="Lynne Elizabeth Helen Russell" userId="0f97f8d3-6dc3-4b1a-85db-904f062fea0b" providerId="ADAL" clId="{495EDC77-DCA0-4C62-A0CF-7861A1C9F625}" dt="2021-09-11T21:11:28.557" v="4276" actId="478"/>
          <ac:spMkLst>
            <pc:docMk/>
            <pc:sldMk cId="3295012713" sldId="280"/>
            <ac:spMk id="248" creationId="{EFD0F231-E9EA-40D5-9E95-BA84B927AEDB}"/>
          </ac:spMkLst>
        </pc:spChg>
        <pc:spChg chg="add del mod">
          <ac:chgData name="Lynne Elizabeth Helen Russell" userId="0f97f8d3-6dc3-4b1a-85db-904f062fea0b" providerId="ADAL" clId="{495EDC77-DCA0-4C62-A0CF-7861A1C9F625}" dt="2021-09-11T21:11:28.557" v="4276" actId="478"/>
          <ac:spMkLst>
            <pc:docMk/>
            <pc:sldMk cId="3295012713" sldId="280"/>
            <ac:spMk id="249" creationId="{AAAB564C-331C-46DD-8449-6EA0D96D1616}"/>
          </ac:spMkLst>
        </pc:spChg>
        <pc:spChg chg="add del mod">
          <ac:chgData name="Lynne Elizabeth Helen Russell" userId="0f97f8d3-6dc3-4b1a-85db-904f062fea0b" providerId="ADAL" clId="{495EDC77-DCA0-4C62-A0CF-7861A1C9F625}" dt="2021-09-11T21:11:28.557" v="4276" actId="478"/>
          <ac:spMkLst>
            <pc:docMk/>
            <pc:sldMk cId="3295012713" sldId="280"/>
            <ac:spMk id="250" creationId="{0BD84CB5-C1D7-434E-A722-F7B0F918A3EC}"/>
          </ac:spMkLst>
        </pc:spChg>
        <pc:spChg chg="add del mod">
          <ac:chgData name="Lynne Elizabeth Helen Russell" userId="0f97f8d3-6dc3-4b1a-85db-904f062fea0b" providerId="ADAL" clId="{495EDC77-DCA0-4C62-A0CF-7861A1C9F625}" dt="2021-09-11T21:11:28.557" v="4276" actId="478"/>
          <ac:spMkLst>
            <pc:docMk/>
            <pc:sldMk cId="3295012713" sldId="280"/>
            <ac:spMk id="251" creationId="{3CBC6C9E-08E8-4DA6-8671-E9A0CD0A9486}"/>
          </ac:spMkLst>
        </pc:spChg>
        <pc:spChg chg="add del mod">
          <ac:chgData name="Lynne Elizabeth Helen Russell" userId="0f97f8d3-6dc3-4b1a-85db-904f062fea0b" providerId="ADAL" clId="{495EDC77-DCA0-4C62-A0CF-7861A1C9F625}" dt="2021-09-11T21:11:28.557" v="4276" actId="478"/>
          <ac:spMkLst>
            <pc:docMk/>
            <pc:sldMk cId="3295012713" sldId="280"/>
            <ac:spMk id="252" creationId="{569D0376-2F14-468A-92C5-FE3B6271E60C}"/>
          </ac:spMkLst>
        </pc:spChg>
        <pc:spChg chg="add del mod">
          <ac:chgData name="Lynne Elizabeth Helen Russell" userId="0f97f8d3-6dc3-4b1a-85db-904f062fea0b" providerId="ADAL" clId="{495EDC77-DCA0-4C62-A0CF-7861A1C9F625}" dt="2021-09-11T21:11:28.557" v="4276" actId="478"/>
          <ac:spMkLst>
            <pc:docMk/>
            <pc:sldMk cId="3295012713" sldId="280"/>
            <ac:spMk id="253" creationId="{BFA7C255-44D8-4A9F-AC71-A3737901857C}"/>
          </ac:spMkLst>
        </pc:spChg>
        <pc:spChg chg="add del mod">
          <ac:chgData name="Lynne Elizabeth Helen Russell" userId="0f97f8d3-6dc3-4b1a-85db-904f062fea0b" providerId="ADAL" clId="{495EDC77-DCA0-4C62-A0CF-7861A1C9F625}" dt="2021-09-11T21:11:28.557" v="4276" actId="478"/>
          <ac:spMkLst>
            <pc:docMk/>
            <pc:sldMk cId="3295012713" sldId="280"/>
            <ac:spMk id="254" creationId="{EE61FC2E-0177-4B33-9795-4D02707F1CC7}"/>
          </ac:spMkLst>
        </pc:spChg>
        <pc:spChg chg="add del mod">
          <ac:chgData name="Lynne Elizabeth Helen Russell" userId="0f97f8d3-6dc3-4b1a-85db-904f062fea0b" providerId="ADAL" clId="{495EDC77-DCA0-4C62-A0CF-7861A1C9F625}" dt="2021-09-11T21:11:28.557" v="4276" actId="478"/>
          <ac:spMkLst>
            <pc:docMk/>
            <pc:sldMk cId="3295012713" sldId="280"/>
            <ac:spMk id="255" creationId="{D1D2A928-1615-4DAD-A347-BAE7F9064A95}"/>
          </ac:spMkLst>
        </pc:spChg>
        <pc:spChg chg="add del mod">
          <ac:chgData name="Lynne Elizabeth Helen Russell" userId="0f97f8d3-6dc3-4b1a-85db-904f062fea0b" providerId="ADAL" clId="{495EDC77-DCA0-4C62-A0CF-7861A1C9F625}" dt="2021-09-11T21:11:28.557" v="4276" actId="478"/>
          <ac:spMkLst>
            <pc:docMk/>
            <pc:sldMk cId="3295012713" sldId="280"/>
            <ac:spMk id="256" creationId="{530242B7-884C-4A43-ADC1-EA16D9389FB7}"/>
          </ac:spMkLst>
        </pc:spChg>
        <pc:spChg chg="add del mod">
          <ac:chgData name="Lynne Elizabeth Helen Russell" userId="0f97f8d3-6dc3-4b1a-85db-904f062fea0b" providerId="ADAL" clId="{495EDC77-DCA0-4C62-A0CF-7861A1C9F625}" dt="2021-09-11T21:11:28.557" v="4276" actId="478"/>
          <ac:spMkLst>
            <pc:docMk/>
            <pc:sldMk cId="3295012713" sldId="280"/>
            <ac:spMk id="257" creationId="{EF6280FE-782A-442E-91E1-4F031A83783A}"/>
          </ac:spMkLst>
        </pc:spChg>
        <pc:spChg chg="add del mod">
          <ac:chgData name="Lynne Elizabeth Helen Russell" userId="0f97f8d3-6dc3-4b1a-85db-904f062fea0b" providerId="ADAL" clId="{495EDC77-DCA0-4C62-A0CF-7861A1C9F625}" dt="2021-09-11T21:11:28.557" v="4276" actId="478"/>
          <ac:spMkLst>
            <pc:docMk/>
            <pc:sldMk cId="3295012713" sldId="280"/>
            <ac:spMk id="258" creationId="{8E6D2258-B702-43B8-BD76-52903FAE4A5A}"/>
          </ac:spMkLst>
        </pc:spChg>
        <pc:spChg chg="add del mod">
          <ac:chgData name="Lynne Elizabeth Helen Russell" userId="0f97f8d3-6dc3-4b1a-85db-904f062fea0b" providerId="ADAL" clId="{495EDC77-DCA0-4C62-A0CF-7861A1C9F625}" dt="2021-09-11T21:11:28.557" v="4276" actId="478"/>
          <ac:spMkLst>
            <pc:docMk/>
            <pc:sldMk cId="3295012713" sldId="280"/>
            <ac:spMk id="259" creationId="{C3D1F9C1-2050-46BE-A352-5476CED5E40B}"/>
          </ac:spMkLst>
        </pc:spChg>
        <pc:spChg chg="add del mod">
          <ac:chgData name="Lynne Elizabeth Helen Russell" userId="0f97f8d3-6dc3-4b1a-85db-904f062fea0b" providerId="ADAL" clId="{495EDC77-DCA0-4C62-A0CF-7861A1C9F625}" dt="2021-09-11T21:11:28.557" v="4276" actId="478"/>
          <ac:spMkLst>
            <pc:docMk/>
            <pc:sldMk cId="3295012713" sldId="280"/>
            <ac:spMk id="260" creationId="{0205222F-27A1-4218-BD4F-F02B49075AA0}"/>
          </ac:spMkLst>
        </pc:spChg>
        <pc:spChg chg="add del mod">
          <ac:chgData name="Lynne Elizabeth Helen Russell" userId="0f97f8d3-6dc3-4b1a-85db-904f062fea0b" providerId="ADAL" clId="{495EDC77-DCA0-4C62-A0CF-7861A1C9F625}" dt="2021-09-11T21:11:28.557" v="4276" actId="478"/>
          <ac:spMkLst>
            <pc:docMk/>
            <pc:sldMk cId="3295012713" sldId="280"/>
            <ac:spMk id="261" creationId="{8E80E63C-AA77-4CEA-B7F1-E4A435A1CEFA}"/>
          </ac:spMkLst>
        </pc:spChg>
        <pc:spChg chg="add del mod">
          <ac:chgData name="Lynne Elizabeth Helen Russell" userId="0f97f8d3-6dc3-4b1a-85db-904f062fea0b" providerId="ADAL" clId="{495EDC77-DCA0-4C62-A0CF-7861A1C9F625}" dt="2021-09-11T21:11:28.557" v="4276" actId="478"/>
          <ac:spMkLst>
            <pc:docMk/>
            <pc:sldMk cId="3295012713" sldId="280"/>
            <ac:spMk id="262" creationId="{647FE617-15AE-457D-85DB-126FE79F0050}"/>
          </ac:spMkLst>
        </pc:spChg>
        <pc:spChg chg="add del mod">
          <ac:chgData name="Lynne Elizabeth Helen Russell" userId="0f97f8d3-6dc3-4b1a-85db-904f062fea0b" providerId="ADAL" clId="{495EDC77-DCA0-4C62-A0CF-7861A1C9F625}" dt="2021-09-11T21:11:28.557" v="4276" actId="478"/>
          <ac:spMkLst>
            <pc:docMk/>
            <pc:sldMk cId="3295012713" sldId="280"/>
            <ac:spMk id="263" creationId="{4DDD6B98-FDE1-4079-A1C9-B83F324A30F0}"/>
          </ac:spMkLst>
        </pc:spChg>
        <pc:spChg chg="add del mod">
          <ac:chgData name="Lynne Elizabeth Helen Russell" userId="0f97f8d3-6dc3-4b1a-85db-904f062fea0b" providerId="ADAL" clId="{495EDC77-DCA0-4C62-A0CF-7861A1C9F625}" dt="2021-09-11T21:11:28.557" v="4276" actId="478"/>
          <ac:spMkLst>
            <pc:docMk/>
            <pc:sldMk cId="3295012713" sldId="280"/>
            <ac:spMk id="264" creationId="{9F95E961-81D8-4F01-8A9E-1FF4F4170D1E}"/>
          </ac:spMkLst>
        </pc:spChg>
        <pc:spChg chg="add del mod">
          <ac:chgData name="Lynne Elizabeth Helen Russell" userId="0f97f8d3-6dc3-4b1a-85db-904f062fea0b" providerId="ADAL" clId="{495EDC77-DCA0-4C62-A0CF-7861A1C9F625}" dt="2021-09-11T21:11:28.557" v="4276" actId="478"/>
          <ac:spMkLst>
            <pc:docMk/>
            <pc:sldMk cId="3295012713" sldId="280"/>
            <ac:spMk id="265" creationId="{BA930092-8112-41EF-809E-EAE0E4C610D1}"/>
          </ac:spMkLst>
        </pc:spChg>
        <pc:spChg chg="add del mod">
          <ac:chgData name="Lynne Elizabeth Helen Russell" userId="0f97f8d3-6dc3-4b1a-85db-904f062fea0b" providerId="ADAL" clId="{495EDC77-DCA0-4C62-A0CF-7861A1C9F625}" dt="2021-09-11T21:11:28.557" v="4276" actId="478"/>
          <ac:spMkLst>
            <pc:docMk/>
            <pc:sldMk cId="3295012713" sldId="280"/>
            <ac:spMk id="266" creationId="{07C8EB1D-787B-4151-A8C0-6464BCE5768F}"/>
          </ac:spMkLst>
        </pc:spChg>
        <pc:spChg chg="add del mod">
          <ac:chgData name="Lynne Elizabeth Helen Russell" userId="0f97f8d3-6dc3-4b1a-85db-904f062fea0b" providerId="ADAL" clId="{495EDC77-DCA0-4C62-A0CF-7861A1C9F625}" dt="2021-09-11T21:11:28.557" v="4276" actId="478"/>
          <ac:spMkLst>
            <pc:docMk/>
            <pc:sldMk cId="3295012713" sldId="280"/>
            <ac:spMk id="267" creationId="{08547A95-A831-481B-AFCF-78D86BF8EB0C}"/>
          </ac:spMkLst>
        </pc:spChg>
        <pc:spChg chg="add del mod">
          <ac:chgData name="Lynne Elizabeth Helen Russell" userId="0f97f8d3-6dc3-4b1a-85db-904f062fea0b" providerId="ADAL" clId="{495EDC77-DCA0-4C62-A0CF-7861A1C9F625}" dt="2021-09-11T21:11:28.557" v="4276" actId="478"/>
          <ac:spMkLst>
            <pc:docMk/>
            <pc:sldMk cId="3295012713" sldId="280"/>
            <ac:spMk id="268" creationId="{A2214A5C-9536-4B0E-A2F7-D63E68782BA9}"/>
          </ac:spMkLst>
        </pc:spChg>
        <pc:spChg chg="add del mod">
          <ac:chgData name="Lynne Elizabeth Helen Russell" userId="0f97f8d3-6dc3-4b1a-85db-904f062fea0b" providerId="ADAL" clId="{495EDC77-DCA0-4C62-A0CF-7861A1C9F625}" dt="2021-09-11T21:11:28.557" v="4276" actId="478"/>
          <ac:spMkLst>
            <pc:docMk/>
            <pc:sldMk cId="3295012713" sldId="280"/>
            <ac:spMk id="269" creationId="{C77D5CB3-FB78-4CA5-8192-35973E82167D}"/>
          </ac:spMkLst>
        </pc:spChg>
        <pc:spChg chg="add del mod">
          <ac:chgData name="Lynne Elizabeth Helen Russell" userId="0f97f8d3-6dc3-4b1a-85db-904f062fea0b" providerId="ADAL" clId="{495EDC77-DCA0-4C62-A0CF-7861A1C9F625}" dt="2021-09-11T21:11:28.557" v="4276" actId="478"/>
          <ac:spMkLst>
            <pc:docMk/>
            <pc:sldMk cId="3295012713" sldId="280"/>
            <ac:spMk id="270" creationId="{37F2EC56-6F5E-4B00-9494-5C6D4516DD64}"/>
          </ac:spMkLst>
        </pc:spChg>
        <pc:spChg chg="add del mod">
          <ac:chgData name="Lynne Elizabeth Helen Russell" userId="0f97f8d3-6dc3-4b1a-85db-904f062fea0b" providerId="ADAL" clId="{495EDC77-DCA0-4C62-A0CF-7861A1C9F625}" dt="2021-09-11T21:11:28.557" v="4276" actId="478"/>
          <ac:spMkLst>
            <pc:docMk/>
            <pc:sldMk cId="3295012713" sldId="280"/>
            <ac:spMk id="271" creationId="{7B91DFEC-80E7-42C3-87DF-915D505E765A}"/>
          </ac:spMkLst>
        </pc:spChg>
        <pc:spChg chg="add del mod">
          <ac:chgData name="Lynne Elizabeth Helen Russell" userId="0f97f8d3-6dc3-4b1a-85db-904f062fea0b" providerId="ADAL" clId="{495EDC77-DCA0-4C62-A0CF-7861A1C9F625}" dt="2021-09-11T21:11:28.557" v="4276" actId="478"/>
          <ac:spMkLst>
            <pc:docMk/>
            <pc:sldMk cId="3295012713" sldId="280"/>
            <ac:spMk id="272" creationId="{F7584D80-0B9C-499C-BD8E-EEEF75D9E2A5}"/>
          </ac:spMkLst>
        </pc:spChg>
        <pc:spChg chg="add del mod">
          <ac:chgData name="Lynne Elizabeth Helen Russell" userId="0f97f8d3-6dc3-4b1a-85db-904f062fea0b" providerId="ADAL" clId="{495EDC77-DCA0-4C62-A0CF-7861A1C9F625}" dt="2021-09-11T21:11:28.557" v="4276" actId="478"/>
          <ac:spMkLst>
            <pc:docMk/>
            <pc:sldMk cId="3295012713" sldId="280"/>
            <ac:spMk id="273" creationId="{A17C4001-65CA-411B-A75B-B7EC7931DE57}"/>
          </ac:spMkLst>
        </pc:spChg>
        <pc:spChg chg="add del mod">
          <ac:chgData name="Lynne Elizabeth Helen Russell" userId="0f97f8d3-6dc3-4b1a-85db-904f062fea0b" providerId="ADAL" clId="{495EDC77-DCA0-4C62-A0CF-7861A1C9F625}" dt="2021-09-11T21:11:28.557" v="4276" actId="478"/>
          <ac:spMkLst>
            <pc:docMk/>
            <pc:sldMk cId="3295012713" sldId="280"/>
            <ac:spMk id="274" creationId="{9EDB6C1C-D7BC-4049-B5BE-D3D8FD7D7FC7}"/>
          </ac:spMkLst>
        </pc:spChg>
        <pc:spChg chg="add del mod">
          <ac:chgData name="Lynne Elizabeth Helen Russell" userId="0f97f8d3-6dc3-4b1a-85db-904f062fea0b" providerId="ADAL" clId="{495EDC77-DCA0-4C62-A0CF-7861A1C9F625}" dt="2021-09-11T21:11:28.557" v="4276" actId="478"/>
          <ac:spMkLst>
            <pc:docMk/>
            <pc:sldMk cId="3295012713" sldId="280"/>
            <ac:spMk id="275" creationId="{3901690A-6C02-4B39-A33C-5064266F20E0}"/>
          </ac:spMkLst>
        </pc:spChg>
        <pc:spChg chg="add del mod">
          <ac:chgData name="Lynne Elizabeth Helen Russell" userId="0f97f8d3-6dc3-4b1a-85db-904f062fea0b" providerId="ADAL" clId="{495EDC77-DCA0-4C62-A0CF-7861A1C9F625}" dt="2021-09-11T21:11:28.557" v="4276" actId="478"/>
          <ac:spMkLst>
            <pc:docMk/>
            <pc:sldMk cId="3295012713" sldId="280"/>
            <ac:spMk id="276" creationId="{F5F3A5EE-4B49-416F-BE90-44C4C72739F6}"/>
          </ac:spMkLst>
        </pc:spChg>
        <pc:spChg chg="add del mod">
          <ac:chgData name="Lynne Elizabeth Helen Russell" userId="0f97f8d3-6dc3-4b1a-85db-904f062fea0b" providerId="ADAL" clId="{495EDC77-DCA0-4C62-A0CF-7861A1C9F625}" dt="2021-09-11T21:11:28.557" v="4276" actId="478"/>
          <ac:spMkLst>
            <pc:docMk/>
            <pc:sldMk cId="3295012713" sldId="280"/>
            <ac:spMk id="277" creationId="{1A1DC6FD-22C3-4DE5-AF55-01F37EB91DB3}"/>
          </ac:spMkLst>
        </pc:spChg>
        <pc:spChg chg="add del mod">
          <ac:chgData name="Lynne Elizabeth Helen Russell" userId="0f97f8d3-6dc3-4b1a-85db-904f062fea0b" providerId="ADAL" clId="{495EDC77-DCA0-4C62-A0CF-7861A1C9F625}" dt="2021-09-11T21:11:28.557" v="4276" actId="478"/>
          <ac:spMkLst>
            <pc:docMk/>
            <pc:sldMk cId="3295012713" sldId="280"/>
            <ac:spMk id="278" creationId="{059645EA-9036-42E4-9FEC-BBF32B8C1580}"/>
          </ac:spMkLst>
        </pc:spChg>
        <pc:spChg chg="add del mod">
          <ac:chgData name="Lynne Elizabeth Helen Russell" userId="0f97f8d3-6dc3-4b1a-85db-904f062fea0b" providerId="ADAL" clId="{495EDC77-DCA0-4C62-A0CF-7861A1C9F625}" dt="2021-09-11T21:11:28.557" v="4276" actId="478"/>
          <ac:spMkLst>
            <pc:docMk/>
            <pc:sldMk cId="3295012713" sldId="280"/>
            <ac:spMk id="279" creationId="{993E11C4-847A-4275-8E12-CFB09AC39916}"/>
          </ac:spMkLst>
        </pc:spChg>
        <pc:spChg chg="add del mod">
          <ac:chgData name="Lynne Elizabeth Helen Russell" userId="0f97f8d3-6dc3-4b1a-85db-904f062fea0b" providerId="ADAL" clId="{495EDC77-DCA0-4C62-A0CF-7861A1C9F625}" dt="2021-09-11T21:11:28.557" v="4276" actId="478"/>
          <ac:spMkLst>
            <pc:docMk/>
            <pc:sldMk cId="3295012713" sldId="280"/>
            <ac:spMk id="280" creationId="{C40BBBC3-F06E-4D06-8B53-486549E6F8FE}"/>
          </ac:spMkLst>
        </pc:spChg>
        <pc:spChg chg="add del mod">
          <ac:chgData name="Lynne Elizabeth Helen Russell" userId="0f97f8d3-6dc3-4b1a-85db-904f062fea0b" providerId="ADAL" clId="{495EDC77-DCA0-4C62-A0CF-7861A1C9F625}" dt="2021-09-11T20:53:36.053" v="4249" actId="478"/>
          <ac:spMkLst>
            <pc:docMk/>
            <pc:sldMk cId="3295012713" sldId="280"/>
            <ac:spMk id="282" creationId="{EF9A9245-E7CB-4547-A2E2-3ED4B1C802AC}"/>
          </ac:spMkLst>
        </pc:spChg>
        <pc:spChg chg="add del mod">
          <ac:chgData name="Lynne Elizabeth Helen Russell" userId="0f97f8d3-6dc3-4b1a-85db-904f062fea0b" providerId="ADAL" clId="{495EDC77-DCA0-4C62-A0CF-7861A1C9F625}" dt="2021-09-11T20:53:41.117" v="4252" actId="478"/>
          <ac:spMkLst>
            <pc:docMk/>
            <pc:sldMk cId="3295012713" sldId="280"/>
            <ac:spMk id="283" creationId="{36F81A64-EEF6-462C-BD62-D0D7F69DDDAE}"/>
          </ac:spMkLst>
        </pc:spChg>
        <pc:spChg chg="add mod">
          <ac:chgData name="Lynne Elizabeth Helen Russell" userId="0f97f8d3-6dc3-4b1a-85db-904f062fea0b" providerId="ADAL" clId="{495EDC77-DCA0-4C62-A0CF-7861A1C9F625}" dt="2021-09-11T21:11:45.925" v="4277" actId="1076"/>
          <ac:spMkLst>
            <pc:docMk/>
            <pc:sldMk cId="3295012713" sldId="280"/>
            <ac:spMk id="285" creationId="{69379998-F4BA-478A-BBE7-F8E739A3F181}"/>
          </ac:spMkLst>
        </pc:spChg>
        <pc:spChg chg="add mod">
          <ac:chgData name="Lynne Elizabeth Helen Russell" userId="0f97f8d3-6dc3-4b1a-85db-904f062fea0b" providerId="ADAL" clId="{495EDC77-DCA0-4C62-A0CF-7861A1C9F625}" dt="2021-09-11T21:11:45.925" v="4277" actId="1076"/>
          <ac:spMkLst>
            <pc:docMk/>
            <pc:sldMk cId="3295012713" sldId="280"/>
            <ac:spMk id="286" creationId="{E81559E8-64F8-454F-9B21-FAE128EBE223}"/>
          </ac:spMkLst>
        </pc:spChg>
        <pc:spChg chg="add mod">
          <ac:chgData name="Lynne Elizabeth Helen Russell" userId="0f97f8d3-6dc3-4b1a-85db-904f062fea0b" providerId="ADAL" clId="{495EDC77-DCA0-4C62-A0CF-7861A1C9F625}" dt="2021-09-11T21:11:45.925" v="4277" actId="1076"/>
          <ac:spMkLst>
            <pc:docMk/>
            <pc:sldMk cId="3295012713" sldId="280"/>
            <ac:spMk id="287" creationId="{6E9220B8-6A0A-49D0-B748-BB709AE8866B}"/>
          </ac:spMkLst>
        </pc:spChg>
        <pc:spChg chg="add mod">
          <ac:chgData name="Lynne Elizabeth Helen Russell" userId="0f97f8d3-6dc3-4b1a-85db-904f062fea0b" providerId="ADAL" clId="{495EDC77-DCA0-4C62-A0CF-7861A1C9F625}" dt="2021-09-11T21:11:45.925" v="4277" actId="1076"/>
          <ac:spMkLst>
            <pc:docMk/>
            <pc:sldMk cId="3295012713" sldId="280"/>
            <ac:spMk id="289" creationId="{89BC413A-71E5-4FA4-BB63-A33B62F91305}"/>
          </ac:spMkLst>
        </pc:spChg>
        <pc:spChg chg="add mod">
          <ac:chgData name="Lynne Elizabeth Helen Russell" userId="0f97f8d3-6dc3-4b1a-85db-904f062fea0b" providerId="ADAL" clId="{495EDC77-DCA0-4C62-A0CF-7861A1C9F625}" dt="2021-09-11T21:11:45.925" v="4277" actId="1076"/>
          <ac:spMkLst>
            <pc:docMk/>
            <pc:sldMk cId="3295012713" sldId="280"/>
            <ac:spMk id="290" creationId="{DF3C16CF-6E1F-456A-9778-6CDA40676289}"/>
          </ac:spMkLst>
        </pc:spChg>
        <pc:spChg chg="add mod">
          <ac:chgData name="Lynne Elizabeth Helen Russell" userId="0f97f8d3-6dc3-4b1a-85db-904f062fea0b" providerId="ADAL" clId="{495EDC77-DCA0-4C62-A0CF-7861A1C9F625}" dt="2021-09-11T21:11:45.925" v="4277" actId="1076"/>
          <ac:spMkLst>
            <pc:docMk/>
            <pc:sldMk cId="3295012713" sldId="280"/>
            <ac:spMk id="291" creationId="{6D181942-69AB-4A54-B93C-76616C23DE42}"/>
          </ac:spMkLst>
        </pc:spChg>
        <pc:spChg chg="add mod">
          <ac:chgData name="Lynne Elizabeth Helen Russell" userId="0f97f8d3-6dc3-4b1a-85db-904f062fea0b" providerId="ADAL" clId="{495EDC77-DCA0-4C62-A0CF-7861A1C9F625}" dt="2021-09-11T21:11:45.925" v="4277" actId="1076"/>
          <ac:spMkLst>
            <pc:docMk/>
            <pc:sldMk cId="3295012713" sldId="280"/>
            <ac:spMk id="293" creationId="{9B130736-462A-4D39-A5F0-56BDF84E6A60}"/>
          </ac:spMkLst>
        </pc:spChg>
        <pc:spChg chg="add mod">
          <ac:chgData name="Lynne Elizabeth Helen Russell" userId="0f97f8d3-6dc3-4b1a-85db-904f062fea0b" providerId="ADAL" clId="{495EDC77-DCA0-4C62-A0CF-7861A1C9F625}" dt="2021-09-11T21:11:45.925" v="4277" actId="1076"/>
          <ac:spMkLst>
            <pc:docMk/>
            <pc:sldMk cId="3295012713" sldId="280"/>
            <ac:spMk id="294" creationId="{4D5A6ED0-7454-4B1F-9CF8-BB514B58A4C6}"/>
          </ac:spMkLst>
        </pc:spChg>
        <pc:spChg chg="add mod">
          <ac:chgData name="Lynne Elizabeth Helen Russell" userId="0f97f8d3-6dc3-4b1a-85db-904f062fea0b" providerId="ADAL" clId="{495EDC77-DCA0-4C62-A0CF-7861A1C9F625}" dt="2021-09-11T21:11:45.925" v="4277" actId="1076"/>
          <ac:spMkLst>
            <pc:docMk/>
            <pc:sldMk cId="3295012713" sldId="280"/>
            <ac:spMk id="295" creationId="{7255125E-6A60-4C70-BA38-E384A2300387}"/>
          </ac:spMkLst>
        </pc:spChg>
        <pc:spChg chg="add mod">
          <ac:chgData name="Lynne Elizabeth Helen Russell" userId="0f97f8d3-6dc3-4b1a-85db-904f062fea0b" providerId="ADAL" clId="{495EDC77-DCA0-4C62-A0CF-7861A1C9F625}" dt="2021-09-11T21:11:45.925" v="4277" actId="1076"/>
          <ac:spMkLst>
            <pc:docMk/>
            <pc:sldMk cId="3295012713" sldId="280"/>
            <ac:spMk id="297" creationId="{3C7B1C58-F893-487B-A08F-A8FDBCD53293}"/>
          </ac:spMkLst>
        </pc:spChg>
        <pc:spChg chg="add mod">
          <ac:chgData name="Lynne Elizabeth Helen Russell" userId="0f97f8d3-6dc3-4b1a-85db-904f062fea0b" providerId="ADAL" clId="{495EDC77-DCA0-4C62-A0CF-7861A1C9F625}" dt="2021-09-11T21:11:45.925" v="4277" actId="1076"/>
          <ac:spMkLst>
            <pc:docMk/>
            <pc:sldMk cId="3295012713" sldId="280"/>
            <ac:spMk id="298" creationId="{61E6C4C3-20D9-4059-8DB5-6B4AA2756A63}"/>
          </ac:spMkLst>
        </pc:spChg>
        <pc:spChg chg="add mod">
          <ac:chgData name="Lynne Elizabeth Helen Russell" userId="0f97f8d3-6dc3-4b1a-85db-904f062fea0b" providerId="ADAL" clId="{495EDC77-DCA0-4C62-A0CF-7861A1C9F625}" dt="2021-09-11T21:11:45.925" v="4277" actId="1076"/>
          <ac:spMkLst>
            <pc:docMk/>
            <pc:sldMk cId="3295012713" sldId="280"/>
            <ac:spMk id="299" creationId="{B04920DF-681F-4AB2-BB70-B049D9E52C04}"/>
          </ac:spMkLst>
        </pc:spChg>
        <pc:spChg chg="add mod">
          <ac:chgData name="Lynne Elizabeth Helen Russell" userId="0f97f8d3-6dc3-4b1a-85db-904f062fea0b" providerId="ADAL" clId="{495EDC77-DCA0-4C62-A0CF-7861A1C9F625}" dt="2021-09-11T21:11:45.925" v="4277" actId="1076"/>
          <ac:spMkLst>
            <pc:docMk/>
            <pc:sldMk cId="3295012713" sldId="280"/>
            <ac:spMk id="301" creationId="{9ACE062E-47D7-402F-9B7C-85F8857A8549}"/>
          </ac:spMkLst>
        </pc:spChg>
        <pc:spChg chg="add mod">
          <ac:chgData name="Lynne Elizabeth Helen Russell" userId="0f97f8d3-6dc3-4b1a-85db-904f062fea0b" providerId="ADAL" clId="{495EDC77-DCA0-4C62-A0CF-7861A1C9F625}" dt="2021-09-11T21:11:45.925" v="4277" actId="1076"/>
          <ac:spMkLst>
            <pc:docMk/>
            <pc:sldMk cId="3295012713" sldId="280"/>
            <ac:spMk id="302" creationId="{2AD4DFDC-D916-4CC9-9FE1-C8086D00C9FD}"/>
          </ac:spMkLst>
        </pc:spChg>
        <pc:spChg chg="add mod">
          <ac:chgData name="Lynne Elizabeth Helen Russell" userId="0f97f8d3-6dc3-4b1a-85db-904f062fea0b" providerId="ADAL" clId="{495EDC77-DCA0-4C62-A0CF-7861A1C9F625}" dt="2021-09-11T21:11:45.925" v="4277" actId="1076"/>
          <ac:spMkLst>
            <pc:docMk/>
            <pc:sldMk cId="3295012713" sldId="280"/>
            <ac:spMk id="303" creationId="{FD7A8BD1-60E7-4A8E-825E-2BF1838AA7A8}"/>
          </ac:spMkLst>
        </pc:spChg>
        <pc:spChg chg="add mod">
          <ac:chgData name="Lynne Elizabeth Helen Russell" userId="0f97f8d3-6dc3-4b1a-85db-904f062fea0b" providerId="ADAL" clId="{495EDC77-DCA0-4C62-A0CF-7861A1C9F625}" dt="2021-09-11T21:12:28.107" v="4281" actId="1076"/>
          <ac:spMkLst>
            <pc:docMk/>
            <pc:sldMk cId="3295012713" sldId="280"/>
            <ac:spMk id="305" creationId="{93ACFC4D-2F80-4A8A-B98C-CD3EE1F203EB}"/>
          </ac:spMkLst>
        </pc:spChg>
        <pc:spChg chg="add mod">
          <ac:chgData name="Lynne Elizabeth Helen Russell" userId="0f97f8d3-6dc3-4b1a-85db-904f062fea0b" providerId="ADAL" clId="{495EDC77-DCA0-4C62-A0CF-7861A1C9F625}" dt="2021-09-11T21:12:28.107" v="4281" actId="1076"/>
          <ac:spMkLst>
            <pc:docMk/>
            <pc:sldMk cId="3295012713" sldId="280"/>
            <ac:spMk id="306" creationId="{7394C8AE-3B9D-4C0E-A9C5-ACD708701588}"/>
          </ac:spMkLst>
        </pc:spChg>
        <pc:spChg chg="add mod">
          <ac:chgData name="Lynne Elizabeth Helen Russell" userId="0f97f8d3-6dc3-4b1a-85db-904f062fea0b" providerId="ADAL" clId="{495EDC77-DCA0-4C62-A0CF-7861A1C9F625}" dt="2021-09-11T21:12:28.107" v="4281" actId="1076"/>
          <ac:spMkLst>
            <pc:docMk/>
            <pc:sldMk cId="3295012713" sldId="280"/>
            <ac:spMk id="307" creationId="{1FAEB04A-5345-4DED-90C8-547E8847484D}"/>
          </ac:spMkLst>
        </pc:spChg>
        <pc:spChg chg="add mod">
          <ac:chgData name="Lynne Elizabeth Helen Russell" userId="0f97f8d3-6dc3-4b1a-85db-904f062fea0b" providerId="ADAL" clId="{495EDC77-DCA0-4C62-A0CF-7861A1C9F625}" dt="2021-09-11T21:12:19.851" v="4280" actId="1076"/>
          <ac:spMkLst>
            <pc:docMk/>
            <pc:sldMk cId="3295012713" sldId="280"/>
            <ac:spMk id="309" creationId="{84703BFD-6031-417B-B2A2-A294ADF4E521}"/>
          </ac:spMkLst>
        </pc:spChg>
        <pc:spChg chg="add mod">
          <ac:chgData name="Lynne Elizabeth Helen Russell" userId="0f97f8d3-6dc3-4b1a-85db-904f062fea0b" providerId="ADAL" clId="{495EDC77-DCA0-4C62-A0CF-7861A1C9F625}" dt="2021-09-11T21:12:19.851" v="4280" actId="1076"/>
          <ac:spMkLst>
            <pc:docMk/>
            <pc:sldMk cId="3295012713" sldId="280"/>
            <ac:spMk id="310" creationId="{AED56209-88C8-4103-A2D2-E138EEB28256}"/>
          </ac:spMkLst>
        </pc:spChg>
        <pc:spChg chg="add mod">
          <ac:chgData name="Lynne Elizabeth Helen Russell" userId="0f97f8d3-6dc3-4b1a-85db-904f062fea0b" providerId="ADAL" clId="{495EDC77-DCA0-4C62-A0CF-7861A1C9F625}" dt="2021-09-11T21:12:19.851" v="4280" actId="1076"/>
          <ac:spMkLst>
            <pc:docMk/>
            <pc:sldMk cId="3295012713" sldId="280"/>
            <ac:spMk id="311" creationId="{CA918A23-5F0B-4520-96C4-F39F9C0E427C}"/>
          </ac:spMkLst>
        </pc:spChg>
        <pc:spChg chg="add mod">
          <ac:chgData name="Lynne Elizabeth Helen Russell" userId="0f97f8d3-6dc3-4b1a-85db-904f062fea0b" providerId="ADAL" clId="{495EDC77-DCA0-4C62-A0CF-7861A1C9F625}" dt="2021-09-11T21:12:11.527" v="4279" actId="1076"/>
          <ac:spMkLst>
            <pc:docMk/>
            <pc:sldMk cId="3295012713" sldId="280"/>
            <ac:spMk id="313" creationId="{B5ACC626-D661-452C-AC91-F274B713CB5B}"/>
          </ac:spMkLst>
        </pc:spChg>
        <pc:spChg chg="add mod">
          <ac:chgData name="Lynne Elizabeth Helen Russell" userId="0f97f8d3-6dc3-4b1a-85db-904f062fea0b" providerId="ADAL" clId="{495EDC77-DCA0-4C62-A0CF-7861A1C9F625}" dt="2021-09-11T21:12:11.527" v="4279" actId="1076"/>
          <ac:spMkLst>
            <pc:docMk/>
            <pc:sldMk cId="3295012713" sldId="280"/>
            <ac:spMk id="314" creationId="{6AEC7ACD-5F83-40C5-868A-9765F0DAD206}"/>
          </ac:spMkLst>
        </pc:spChg>
        <pc:spChg chg="add mod">
          <ac:chgData name="Lynne Elizabeth Helen Russell" userId="0f97f8d3-6dc3-4b1a-85db-904f062fea0b" providerId="ADAL" clId="{495EDC77-DCA0-4C62-A0CF-7861A1C9F625}" dt="2021-09-11T21:12:11.527" v="4279" actId="1076"/>
          <ac:spMkLst>
            <pc:docMk/>
            <pc:sldMk cId="3295012713" sldId="280"/>
            <ac:spMk id="315" creationId="{5F9E3C8D-27EB-4642-80B9-E93849120E07}"/>
          </ac:spMkLst>
        </pc:spChg>
        <pc:picChg chg="add del mod">
          <ac:chgData name="Lynne Elizabeth Helen Russell" userId="0f97f8d3-6dc3-4b1a-85db-904f062fea0b" providerId="ADAL" clId="{495EDC77-DCA0-4C62-A0CF-7861A1C9F625}" dt="2021-09-11T21:11:28.557" v="4276" actId="478"/>
          <ac:picMkLst>
            <pc:docMk/>
            <pc:sldMk cId="3295012713" sldId="280"/>
            <ac:picMk id="2" creationId="{5D571587-6A38-41CF-AA46-A0B46F7C4FA0}"/>
          </ac:picMkLst>
        </pc:picChg>
        <pc:picChg chg="add del mod">
          <ac:chgData name="Lynne Elizabeth Helen Russell" userId="0f97f8d3-6dc3-4b1a-85db-904f062fea0b" providerId="ADAL" clId="{495EDC77-DCA0-4C62-A0CF-7861A1C9F625}" dt="2021-09-11T21:11:28.557" v="4276" actId="478"/>
          <ac:picMkLst>
            <pc:docMk/>
            <pc:sldMk cId="3295012713" sldId="280"/>
            <ac:picMk id="3" creationId="{18BB5A2C-CEFF-45DA-AE66-B742C3579DD9}"/>
          </ac:picMkLst>
        </pc:picChg>
        <pc:picChg chg="add del mod">
          <ac:chgData name="Lynne Elizabeth Helen Russell" userId="0f97f8d3-6dc3-4b1a-85db-904f062fea0b" providerId="ADAL" clId="{495EDC77-DCA0-4C62-A0CF-7861A1C9F625}" dt="2021-09-11T21:11:28.557" v="4276" actId="478"/>
          <ac:picMkLst>
            <pc:docMk/>
            <pc:sldMk cId="3295012713" sldId="280"/>
            <ac:picMk id="4" creationId="{58E0D78D-DF1A-4CC2-B84F-84D845AEEAC1}"/>
          </ac:picMkLst>
        </pc:picChg>
        <pc:picChg chg="add del mod">
          <ac:chgData name="Lynne Elizabeth Helen Russell" userId="0f97f8d3-6dc3-4b1a-85db-904f062fea0b" providerId="ADAL" clId="{495EDC77-DCA0-4C62-A0CF-7861A1C9F625}" dt="2021-09-11T20:53:38.479" v="4251" actId="478"/>
          <ac:picMkLst>
            <pc:docMk/>
            <pc:sldMk cId="3295012713" sldId="280"/>
            <ac:picMk id="281" creationId="{61E1FAB8-4F5D-46FA-AB09-E207BE1E9A36}"/>
          </ac:picMkLst>
        </pc:picChg>
        <pc:picChg chg="add mod">
          <ac:chgData name="Lynne Elizabeth Helen Russell" userId="0f97f8d3-6dc3-4b1a-85db-904f062fea0b" providerId="ADAL" clId="{495EDC77-DCA0-4C62-A0CF-7861A1C9F625}" dt="2021-09-11T21:11:45.925" v="4277" actId="1076"/>
          <ac:picMkLst>
            <pc:docMk/>
            <pc:sldMk cId="3295012713" sldId="280"/>
            <ac:picMk id="284" creationId="{7689A13F-906C-423D-AC82-D2EC84DE115A}"/>
          </ac:picMkLst>
        </pc:picChg>
        <pc:picChg chg="add mod">
          <ac:chgData name="Lynne Elizabeth Helen Russell" userId="0f97f8d3-6dc3-4b1a-85db-904f062fea0b" providerId="ADAL" clId="{495EDC77-DCA0-4C62-A0CF-7861A1C9F625}" dt="2021-09-11T21:11:45.925" v="4277" actId="1076"/>
          <ac:picMkLst>
            <pc:docMk/>
            <pc:sldMk cId="3295012713" sldId="280"/>
            <ac:picMk id="288" creationId="{788DABBE-EAA8-455F-B5BE-FDF78EC3EB01}"/>
          </ac:picMkLst>
        </pc:picChg>
        <pc:picChg chg="add mod">
          <ac:chgData name="Lynne Elizabeth Helen Russell" userId="0f97f8d3-6dc3-4b1a-85db-904f062fea0b" providerId="ADAL" clId="{495EDC77-DCA0-4C62-A0CF-7861A1C9F625}" dt="2021-09-11T21:11:45.925" v="4277" actId="1076"/>
          <ac:picMkLst>
            <pc:docMk/>
            <pc:sldMk cId="3295012713" sldId="280"/>
            <ac:picMk id="292" creationId="{B339375F-42E3-41EF-A4F7-DC5D912CD55A}"/>
          </ac:picMkLst>
        </pc:picChg>
        <pc:picChg chg="add mod">
          <ac:chgData name="Lynne Elizabeth Helen Russell" userId="0f97f8d3-6dc3-4b1a-85db-904f062fea0b" providerId="ADAL" clId="{495EDC77-DCA0-4C62-A0CF-7861A1C9F625}" dt="2021-09-11T21:11:45.925" v="4277" actId="1076"/>
          <ac:picMkLst>
            <pc:docMk/>
            <pc:sldMk cId="3295012713" sldId="280"/>
            <ac:picMk id="296" creationId="{D8A00990-8677-4EF8-888C-55E57485AED5}"/>
          </ac:picMkLst>
        </pc:picChg>
        <pc:picChg chg="add mod">
          <ac:chgData name="Lynne Elizabeth Helen Russell" userId="0f97f8d3-6dc3-4b1a-85db-904f062fea0b" providerId="ADAL" clId="{495EDC77-DCA0-4C62-A0CF-7861A1C9F625}" dt="2021-09-11T21:11:45.925" v="4277" actId="1076"/>
          <ac:picMkLst>
            <pc:docMk/>
            <pc:sldMk cId="3295012713" sldId="280"/>
            <ac:picMk id="300" creationId="{65BA9985-4AA7-4481-B82E-87018280B933}"/>
          </ac:picMkLst>
        </pc:picChg>
        <pc:picChg chg="add mod">
          <ac:chgData name="Lynne Elizabeth Helen Russell" userId="0f97f8d3-6dc3-4b1a-85db-904f062fea0b" providerId="ADAL" clId="{495EDC77-DCA0-4C62-A0CF-7861A1C9F625}" dt="2021-09-11T21:12:28.107" v="4281" actId="1076"/>
          <ac:picMkLst>
            <pc:docMk/>
            <pc:sldMk cId="3295012713" sldId="280"/>
            <ac:picMk id="304" creationId="{53F46436-7B26-422F-BD18-E5B12F356148}"/>
          </ac:picMkLst>
        </pc:picChg>
        <pc:picChg chg="add mod">
          <ac:chgData name="Lynne Elizabeth Helen Russell" userId="0f97f8d3-6dc3-4b1a-85db-904f062fea0b" providerId="ADAL" clId="{495EDC77-DCA0-4C62-A0CF-7861A1C9F625}" dt="2021-09-11T21:12:19.851" v="4280" actId="1076"/>
          <ac:picMkLst>
            <pc:docMk/>
            <pc:sldMk cId="3295012713" sldId="280"/>
            <ac:picMk id="308" creationId="{DE3BC9EC-F0BD-4AAB-AA8F-84A8324C9E9F}"/>
          </ac:picMkLst>
        </pc:picChg>
        <pc:picChg chg="add mod">
          <ac:chgData name="Lynne Elizabeth Helen Russell" userId="0f97f8d3-6dc3-4b1a-85db-904f062fea0b" providerId="ADAL" clId="{495EDC77-DCA0-4C62-A0CF-7861A1C9F625}" dt="2021-09-11T21:12:11.527" v="4279" actId="1076"/>
          <ac:picMkLst>
            <pc:docMk/>
            <pc:sldMk cId="3295012713" sldId="280"/>
            <ac:picMk id="312" creationId="{5E8B44D2-BC42-4875-8609-B7FE9957AFB3}"/>
          </ac:picMkLst>
        </pc:picChg>
      </pc:sldChg>
      <pc:sldChg chg="addSp modSp new mod modAnim">
        <pc:chgData name="Lynne Elizabeth Helen Russell" userId="0f97f8d3-6dc3-4b1a-85db-904f062fea0b" providerId="ADAL" clId="{495EDC77-DCA0-4C62-A0CF-7861A1C9F625}" dt="2021-09-12T08:56:59.416" v="8086" actId="1076"/>
        <pc:sldMkLst>
          <pc:docMk/>
          <pc:sldMk cId="2510588260" sldId="281"/>
        </pc:sldMkLst>
        <pc:spChg chg="add mod">
          <ac:chgData name="Lynne Elizabeth Helen Russell" userId="0f97f8d3-6dc3-4b1a-85db-904f062fea0b" providerId="ADAL" clId="{495EDC77-DCA0-4C62-A0CF-7861A1C9F625}" dt="2021-09-11T21:11:15.542" v="4275" actId="1076"/>
          <ac:spMkLst>
            <pc:docMk/>
            <pc:sldMk cId="2510588260" sldId="281"/>
            <ac:spMk id="5" creationId="{D5FC23A1-D825-485A-A15F-5E2D9E5A5DDF}"/>
          </ac:spMkLst>
        </pc:spChg>
        <pc:spChg chg="add mod">
          <ac:chgData name="Lynne Elizabeth Helen Russell" userId="0f97f8d3-6dc3-4b1a-85db-904f062fea0b" providerId="ADAL" clId="{495EDC77-DCA0-4C62-A0CF-7861A1C9F625}" dt="2021-09-11T21:11:15.542" v="4275" actId="1076"/>
          <ac:spMkLst>
            <pc:docMk/>
            <pc:sldMk cId="2510588260" sldId="281"/>
            <ac:spMk id="6" creationId="{33064C0B-24FC-4CA1-828B-ABA907E6002F}"/>
          </ac:spMkLst>
        </pc:spChg>
        <pc:spChg chg="add mod">
          <ac:chgData name="Lynne Elizabeth Helen Russell" userId="0f97f8d3-6dc3-4b1a-85db-904f062fea0b" providerId="ADAL" clId="{495EDC77-DCA0-4C62-A0CF-7861A1C9F625}" dt="2021-09-11T21:11:15.542" v="4275" actId="1076"/>
          <ac:spMkLst>
            <pc:docMk/>
            <pc:sldMk cId="2510588260" sldId="281"/>
            <ac:spMk id="7" creationId="{3249C777-ADA9-449D-B09B-6F46AED09149}"/>
          </ac:spMkLst>
        </pc:spChg>
        <pc:spChg chg="add mod">
          <ac:chgData name="Lynne Elizabeth Helen Russell" userId="0f97f8d3-6dc3-4b1a-85db-904f062fea0b" providerId="ADAL" clId="{495EDC77-DCA0-4C62-A0CF-7861A1C9F625}" dt="2021-09-11T21:11:15.542" v="4275" actId="1076"/>
          <ac:spMkLst>
            <pc:docMk/>
            <pc:sldMk cId="2510588260" sldId="281"/>
            <ac:spMk id="8" creationId="{DFEF5022-9C1F-45B8-8175-F87B0A4FE233}"/>
          </ac:spMkLst>
        </pc:spChg>
        <pc:spChg chg="add mod">
          <ac:chgData name="Lynne Elizabeth Helen Russell" userId="0f97f8d3-6dc3-4b1a-85db-904f062fea0b" providerId="ADAL" clId="{495EDC77-DCA0-4C62-A0CF-7861A1C9F625}" dt="2021-09-11T21:11:15.542" v="4275" actId="1076"/>
          <ac:spMkLst>
            <pc:docMk/>
            <pc:sldMk cId="2510588260" sldId="281"/>
            <ac:spMk id="9" creationId="{05652879-645A-4A9B-A271-6A6588CB594B}"/>
          </ac:spMkLst>
        </pc:spChg>
        <pc:spChg chg="add mod">
          <ac:chgData name="Lynne Elizabeth Helen Russell" userId="0f97f8d3-6dc3-4b1a-85db-904f062fea0b" providerId="ADAL" clId="{495EDC77-DCA0-4C62-A0CF-7861A1C9F625}" dt="2021-09-11T21:11:15.542" v="4275" actId="1076"/>
          <ac:spMkLst>
            <pc:docMk/>
            <pc:sldMk cId="2510588260" sldId="281"/>
            <ac:spMk id="10" creationId="{A9C4869E-2515-4A12-B9F4-56A503A15FF9}"/>
          </ac:spMkLst>
        </pc:spChg>
        <pc:spChg chg="add mod">
          <ac:chgData name="Lynne Elizabeth Helen Russell" userId="0f97f8d3-6dc3-4b1a-85db-904f062fea0b" providerId="ADAL" clId="{495EDC77-DCA0-4C62-A0CF-7861A1C9F625}" dt="2021-09-11T21:11:15.542" v="4275" actId="1076"/>
          <ac:spMkLst>
            <pc:docMk/>
            <pc:sldMk cId="2510588260" sldId="281"/>
            <ac:spMk id="11" creationId="{247916AF-8679-4F08-B11F-FC1B3A6A2C39}"/>
          </ac:spMkLst>
        </pc:spChg>
        <pc:spChg chg="add mod">
          <ac:chgData name="Lynne Elizabeth Helen Russell" userId="0f97f8d3-6dc3-4b1a-85db-904f062fea0b" providerId="ADAL" clId="{495EDC77-DCA0-4C62-A0CF-7861A1C9F625}" dt="2021-09-11T21:11:15.542" v="4275" actId="1076"/>
          <ac:spMkLst>
            <pc:docMk/>
            <pc:sldMk cId="2510588260" sldId="281"/>
            <ac:spMk id="12" creationId="{3CA6062A-5CA0-440E-83D5-BBB3F94876DB}"/>
          </ac:spMkLst>
        </pc:spChg>
        <pc:spChg chg="add mod">
          <ac:chgData name="Lynne Elizabeth Helen Russell" userId="0f97f8d3-6dc3-4b1a-85db-904f062fea0b" providerId="ADAL" clId="{495EDC77-DCA0-4C62-A0CF-7861A1C9F625}" dt="2021-09-11T21:11:15.542" v="4275" actId="1076"/>
          <ac:spMkLst>
            <pc:docMk/>
            <pc:sldMk cId="2510588260" sldId="281"/>
            <ac:spMk id="13" creationId="{CA6FECEE-6E11-4908-B14F-0641B1344F16}"/>
          </ac:spMkLst>
        </pc:spChg>
        <pc:spChg chg="add mod">
          <ac:chgData name="Lynne Elizabeth Helen Russell" userId="0f97f8d3-6dc3-4b1a-85db-904f062fea0b" providerId="ADAL" clId="{495EDC77-DCA0-4C62-A0CF-7861A1C9F625}" dt="2021-09-11T21:11:15.542" v="4275" actId="1076"/>
          <ac:spMkLst>
            <pc:docMk/>
            <pc:sldMk cId="2510588260" sldId="281"/>
            <ac:spMk id="14" creationId="{FF39FF94-2BB2-455A-B0A8-29FC82CC75B4}"/>
          </ac:spMkLst>
        </pc:spChg>
        <pc:spChg chg="add mod">
          <ac:chgData name="Lynne Elizabeth Helen Russell" userId="0f97f8d3-6dc3-4b1a-85db-904f062fea0b" providerId="ADAL" clId="{495EDC77-DCA0-4C62-A0CF-7861A1C9F625}" dt="2021-09-11T21:11:15.542" v="4275" actId="1076"/>
          <ac:spMkLst>
            <pc:docMk/>
            <pc:sldMk cId="2510588260" sldId="281"/>
            <ac:spMk id="15" creationId="{F312AF8E-EAB5-420E-A68F-BBA4B0F5DD73}"/>
          </ac:spMkLst>
        </pc:spChg>
        <pc:spChg chg="add mod">
          <ac:chgData name="Lynne Elizabeth Helen Russell" userId="0f97f8d3-6dc3-4b1a-85db-904f062fea0b" providerId="ADAL" clId="{495EDC77-DCA0-4C62-A0CF-7861A1C9F625}" dt="2021-09-11T21:11:15.542" v="4275" actId="1076"/>
          <ac:spMkLst>
            <pc:docMk/>
            <pc:sldMk cId="2510588260" sldId="281"/>
            <ac:spMk id="16" creationId="{60A877BA-9655-4C81-ABF6-D7B57E741A0D}"/>
          </ac:spMkLst>
        </pc:spChg>
        <pc:spChg chg="add mod">
          <ac:chgData name="Lynne Elizabeth Helen Russell" userId="0f97f8d3-6dc3-4b1a-85db-904f062fea0b" providerId="ADAL" clId="{495EDC77-DCA0-4C62-A0CF-7861A1C9F625}" dt="2021-09-11T21:11:15.542" v="4275" actId="1076"/>
          <ac:spMkLst>
            <pc:docMk/>
            <pc:sldMk cId="2510588260" sldId="281"/>
            <ac:spMk id="17" creationId="{2445A986-D52B-4EF0-8A0E-18BDAFFC4BFE}"/>
          </ac:spMkLst>
        </pc:spChg>
        <pc:spChg chg="add mod">
          <ac:chgData name="Lynne Elizabeth Helen Russell" userId="0f97f8d3-6dc3-4b1a-85db-904f062fea0b" providerId="ADAL" clId="{495EDC77-DCA0-4C62-A0CF-7861A1C9F625}" dt="2021-09-11T21:11:15.542" v="4275" actId="1076"/>
          <ac:spMkLst>
            <pc:docMk/>
            <pc:sldMk cId="2510588260" sldId="281"/>
            <ac:spMk id="18" creationId="{552F1752-03AB-4F28-95C1-E589A32447B2}"/>
          </ac:spMkLst>
        </pc:spChg>
        <pc:spChg chg="add mod">
          <ac:chgData name="Lynne Elizabeth Helen Russell" userId="0f97f8d3-6dc3-4b1a-85db-904f062fea0b" providerId="ADAL" clId="{495EDC77-DCA0-4C62-A0CF-7861A1C9F625}" dt="2021-09-11T21:11:15.542" v="4275" actId="1076"/>
          <ac:spMkLst>
            <pc:docMk/>
            <pc:sldMk cId="2510588260" sldId="281"/>
            <ac:spMk id="19" creationId="{67430789-27F8-4890-A47A-FF655F218B72}"/>
          </ac:spMkLst>
        </pc:spChg>
        <pc:spChg chg="add mod">
          <ac:chgData name="Lynne Elizabeth Helen Russell" userId="0f97f8d3-6dc3-4b1a-85db-904f062fea0b" providerId="ADAL" clId="{495EDC77-DCA0-4C62-A0CF-7861A1C9F625}" dt="2021-09-11T21:11:15.542" v="4275" actId="1076"/>
          <ac:spMkLst>
            <pc:docMk/>
            <pc:sldMk cId="2510588260" sldId="281"/>
            <ac:spMk id="20" creationId="{F1ACEED4-2EB2-4210-AFE5-A8653D12667D}"/>
          </ac:spMkLst>
        </pc:spChg>
        <pc:spChg chg="add mod">
          <ac:chgData name="Lynne Elizabeth Helen Russell" userId="0f97f8d3-6dc3-4b1a-85db-904f062fea0b" providerId="ADAL" clId="{495EDC77-DCA0-4C62-A0CF-7861A1C9F625}" dt="2021-09-11T21:11:15.542" v="4275" actId="1076"/>
          <ac:spMkLst>
            <pc:docMk/>
            <pc:sldMk cId="2510588260" sldId="281"/>
            <ac:spMk id="21" creationId="{03858846-C1FC-4A33-AFDE-C0A71B3FEB2B}"/>
          </ac:spMkLst>
        </pc:spChg>
        <pc:spChg chg="add mod">
          <ac:chgData name="Lynne Elizabeth Helen Russell" userId="0f97f8d3-6dc3-4b1a-85db-904f062fea0b" providerId="ADAL" clId="{495EDC77-DCA0-4C62-A0CF-7861A1C9F625}" dt="2021-09-11T21:11:15.542" v="4275" actId="1076"/>
          <ac:spMkLst>
            <pc:docMk/>
            <pc:sldMk cId="2510588260" sldId="281"/>
            <ac:spMk id="22" creationId="{5F31B68B-E57F-455D-8083-42044BE52AA1}"/>
          </ac:spMkLst>
        </pc:spChg>
        <pc:spChg chg="add mod">
          <ac:chgData name="Lynne Elizabeth Helen Russell" userId="0f97f8d3-6dc3-4b1a-85db-904f062fea0b" providerId="ADAL" clId="{495EDC77-DCA0-4C62-A0CF-7861A1C9F625}" dt="2021-09-11T21:11:15.542" v="4275" actId="1076"/>
          <ac:spMkLst>
            <pc:docMk/>
            <pc:sldMk cId="2510588260" sldId="281"/>
            <ac:spMk id="23" creationId="{FDF14E58-7791-4320-A192-638471A280E7}"/>
          </ac:spMkLst>
        </pc:spChg>
        <pc:spChg chg="add mod">
          <ac:chgData name="Lynne Elizabeth Helen Russell" userId="0f97f8d3-6dc3-4b1a-85db-904f062fea0b" providerId="ADAL" clId="{495EDC77-DCA0-4C62-A0CF-7861A1C9F625}" dt="2021-09-11T21:11:15.542" v="4275" actId="1076"/>
          <ac:spMkLst>
            <pc:docMk/>
            <pc:sldMk cId="2510588260" sldId="281"/>
            <ac:spMk id="24" creationId="{28B36609-C551-429B-9B89-99C77CED35BE}"/>
          </ac:spMkLst>
        </pc:spChg>
        <pc:spChg chg="add mod">
          <ac:chgData name="Lynne Elizabeth Helen Russell" userId="0f97f8d3-6dc3-4b1a-85db-904f062fea0b" providerId="ADAL" clId="{495EDC77-DCA0-4C62-A0CF-7861A1C9F625}" dt="2021-09-11T21:11:15.542" v="4275" actId="1076"/>
          <ac:spMkLst>
            <pc:docMk/>
            <pc:sldMk cId="2510588260" sldId="281"/>
            <ac:spMk id="25" creationId="{FBD01A2D-C5E1-4E8D-9D4F-1A55DB04C22C}"/>
          </ac:spMkLst>
        </pc:spChg>
        <pc:spChg chg="add mod">
          <ac:chgData name="Lynne Elizabeth Helen Russell" userId="0f97f8d3-6dc3-4b1a-85db-904f062fea0b" providerId="ADAL" clId="{495EDC77-DCA0-4C62-A0CF-7861A1C9F625}" dt="2021-09-11T21:11:15.542" v="4275" actId="1076"/>
          <ac:spMkLst>
            <pc:docMk/>
            <pc:sldMk cId="2510588260" sldId="281"/>
            <ac:spMk id="26" creationId="{A3FD1DC8-8F9F-44F4-807B-4740F0E4D2DF}"/>
          </ac:spMkLst>
        </pc:spChg>
        <pc:spChg chg="add mod">
          <ac:chgData name="Lynne Elizabeth Helen Russell" userId="0f97f8d3-6dc3-4b1a-85db-904f062fea0b" providerId="ADAL" clId="{495EDC77-DCA0-4C62-A0CF-7861A1C9F625}" dt="2021-09-11T21:11:15.542" v="4275" actId="1076"/>
          <ac:spMkLst>
            <pc:docMk/>
            <pc:sldMk cId="2510588260" sldId="281"/>
            <ac:spMk id="27" creationId="{3A9BA2B4-D1EA-4421-BF29-5D5050131150}"/>
          </ac:spMkLst>
        </pc:spChg>
        <pc:spChg chg="add mod">
          <ac:chgData name="Lynne Elizabeth Helen Russell" userId="0f97f8d3-6dc3-4b1a-85db-904f062fea0b" providerId="ADAL" clId="{495EDC77-DCA0-4C62-A0CF-7861A1C9F625}" dt="2021-09-11T21:11:15.542" v="4275" actId="1076"/>
          <ac:spMkLst>
            <pc:docMk/>
            <pc:sldMk cId="2510588260" sldId="281"/>
            <ac:spMk id="28" creationId="{8651AACC-0DC9-4220-83E4-062A4B9C884C}"/>
          </ac:spMkLst>
        </pc:spChg>
        <pc:spChg chg="add mod">
          <ac:chgData name="Lynne Elizabeth Helen Russell" userId="0f97f8d3-6dc3-4b1a-85db-904f062fea0b" providerId="ADAL" clId="{495EDC77-DCA0-4C62-A0CF-7861A1C9F625}" dt="2021-09-11T21:11:15.542" v="4275" actId="1076"/>
          <ac:spMkLst>
            <pc:docMk/>
            <pc:sldMk cId="2510588260" sldId="281"/>
            <ac:spMk id="29" creationId="{8CA8FFB7-EDC9-4DC6-99CF-25C3652EFFA5}"/>
          </ac:spMkLst>
        </pc:spChg>
        <pc:spChg chg="add mod">
          <ac:chgData name="Lynne Elizabeth Helen Russell" userId="0f97f8d3-6dc3-4b1a-85db-904f062fea0b" providerId="ADAL" clId="{495EDC77-DCA0-4C62-A0CF-7861A1C9F625}" dt="2021-09-11T21:11:15.542" v="4275" actId="1076"/>
          <ac:spMkLst>
            <pc:docMk/>
            <pc:sldMk cId="2510588260" sldId="281"/>
            <ac:spMk id="30" creationId="{E3C7C080-F97D-485C-BAE0-74C37955B104}"/>
          </ac:spMkLst>
        </pc:spChg>
        <pc:spChg chg="add mod">
          <ac:chgData name="Lynne Elizabeth Helen Russell" userId="0f97f8d3-6dc3-4b1a-85db-904f062fea0b" providerId="ADAL" clId="{495EDC77-DCA0-4C62-A0CF-7861A1C9F625}" dt="2021-09-11T21:11:15.542" v="4275" actId="1076"/>
          <ac:spMkLst>
            <pc:docMk/>
            <pc:sldMk cId="2510588260" sldId="281"/>
            <ac:spMk id="31" creationId="{04960917-A804-4701-BB4B-4A5462D915CF}"/>
          </ac:spMkLst>
        </pc:spChg>
        <pc:spChg chg="add mod">
          <ac:chgData name="Lynne Elizabeth Helen Russell" userId="0f97f8d3-6dc3-4b1a-85db-904f062fea0b" providerId="ADAL" clId="{495EDC77-DCA0-4C62-A0CF-7861A1C9F625}" dt="2021-09-11T21:11:15.542" v="4275" actId="1076"/>
          <ac:spMkLst>
            <pc:docMk/>
            <pc:sldMk cId="2510588260" sldId="281"/>
            <ac:spMk id="32" creationId="{AC49918A-6B10-47A4-996A-EBF19402CFD8}"/>
          </ac:spMkLst>
        </pc:spChg>
        <pc:spChg chg="add mod">
          <ac:chgData name="Lynne Elizabeth Helen Russell" userId="0f97f8d3-6dc3-4b1a-85db-904f062fea0b" providerId="ADAL" clId="{495EDC77-DCA0-4C62-A0CF-7861A1C9F625}" dt="2021-09-11T21:11:15.542" v="4275" actId="1076"/>
          <ac:spMkLst>
            <pc:docMk/>
            <pc:sldMk cId="2510588260" sldId="281"/>
            <ac:spMk id="33" creationId="{457902CE-029E-4CE8-8F94-D8584CBE7F58}"/>
          </ac:spMkLst>
        </pc:spChg>
        <pc:spChg chg="add mod">
          <ac:chgData name="Lynne Elizabeth Helen Russell" userId="0f97f8d3-6dc3-4b1a-85db-904f062fea0b" providerId="ADAL" clId="{495EDC77-DCA0-4C62-A0CF-7861A1C9F625}" dt="2021-09-11T21:11:15.542" v="4275" actId="1076"/>
          <ac:spMkLst>
            <pc:docMk/>
            <pc:sldMk cId="2510588260" sldId="281"/>
            <ac:spMk id="34" creationId="{57EFC207-93A6-4167-9EDE-70BFEE0CAB10}"/>
          </ac:spMkLst>
        </pc:spChg>
        <pc:spChg chg="add mod">
          <ac:chgData name="Lynne Elizabeth Helen Russell" userId="0f97f8d3-6dc3-4b1a-85db-904f062fea0b" providerId="ADAL" clId="{495EDC77-DCA0-4C62-A0CF-7861A1C9F625}" dt="2021-09-11T21:11:15.542" v="4275" actId="1076"/>
          <ac:spMkLst>
            <pc:docMk/>
            <pc:sldMk cId="2510588260" sldId="281"/>
            <ac:spMk id="35" creationId="{670288BC-00D0-4EEB-830B-5A793B8F7E3E}"/>
          </ac:spMkLst>
        </pc:spChg>
        <pc:spChg chg="add mod">
          <ac:chgData name="Lynne Elizabeth Helen Russell" userId="0f97f8d3-6dc3-4b1a-85db-904f062fea0b" providerId="ADAL" clId="{495EDC77-DCA0-4C62-A0CF-7861A1C9F625}" dt="2021-09-11T21:11:15.542" v="4275" actId="1076"/>
          <ac:spMkLst>
            <pc:docMk/>
            <pc:sldMk cId="2510588260" sldId="281"/>
            <ac:spMk id="36" creationId="{CEB17E1C-A45C-4E00-8742-83AD56336D54}"/>
          </ac:spMkLst>
        </pc:spChg>
        <pc:spChg chg="add mod">
          <ac:chgData name="Lynne Elizabeth Helen Russell" userId="0f97f8d3-6dc3-4b1a-85db-904f062fea0b" providerId="ADAL" clId="{495EDC77-DCA0-4C62-A0CF-7861A1C9F625}" dt="2021-09-11T21:11:15.542" v="4275" actId="1076"/>
          <ac:spMkLst>
            <pc:docMk/>
            <pc:sldMk cId="2510588260" sldId="281"/>
            <ac:spMk id="37" creationId="{E92E0293-7C62-4725-A736-721CC6264253}"/>
          </ac:spMkLst>
        </pc:spChg>
        <pc:spChg chg="add mod">
          <ac:chgData name="Lynne Elizabeth Helen Russell" userId="0f97f8d3-6dc3-4b1a-85db-904f062fea0b" providerId="ADAL" clId="{495EDC77-DCA0-4C62-A0CF-7861A1C9F625}" dt="2021-09-11T21:11:15.542" v="4275" actId="1076"/>
          <ac:spMkLst>
            <pc:docMk/>
            <pc:sldMk cId="2510588260" sldId="281"/>
            <ac:spMk id="38" creationId="{552FA600-C05B-4522-8AFC-C2F98759B080}"/>
          </ac:spMkLst>
        </pc:spChg>
        <pc:spChg chg="add mod">
          <ac:chgData name="Lynne Elizabeth Helen Russell" userId="0f97f8d3-6dc3-4b1a-85db-904f062fea0b" providerId="ADAL" clId="{495EDC77-DCA0-4C62-A0CF-7861A1C9F625}" dt="2021-09-11T21:11:15.542" v="4275" actId="1076"/>
          <ac:spMkLst>
            <pc:docMk/>
            <pc:sldMk cId="2510588260" sldId="281"/>
            <ac:spMk id="39" creationId="{1E9D0F4B-098E-41B8-974E-9C75C6DD457A}"/>
          </ac:spMkLst>
        </pc:spChg>
        <pc:spChg chg="add mod">
          <ac:chgData name="Lynne Elizabeth Helen Russell" userId="0f97f8d3-6dc3-4b1a-85db-904f062fea0b" providerId="ADAL" clId="{495EDC77-DCA0-4C62-A0CF-7861A1C9F625}" dt="2021-09-11T21:11:15.542" v="4275" actId="1076"/>
          <ac:spMkLst>
            <pc:docMk/>
            <pc:sldMk cId="2510588260" sldId="281"/>
            <ac:spMk id="40" creationId="{29C5EAF7-643B-4B67-A235-5C9E27A909EA}"/>
          </ac:spMkLst>
        </pc:spChg>
        <pc:spChg chg="add mod">
          <ac:chgData name="Lynne Elizabeth Helen Russell" userId="0f97f8d3-6dc3-4b1a-85db-904f062fea0b" providerId="ADAL" clId="{495EDC77-DCA0-4C62-A0CF-7861A1C9F625}" dt="2021-09-11T21:11:15.542" v="4275" actId="1076"/>
          <ac:spMkLst>
            <pc:docMk/>
            <pc:sldMk cId="2510588260" sldId="281"/>
            <ac:spMk id="41" creationId="{BF8D608D-4FB0-48AE-876E-DB0560EF92CA}"/>
          </ac:spMkLst>
        </pc:spChg>
        <pc:spChg chg="add mod">
          <ac:chgData name="Lynne Elizabeth Helen Russell" userId="0f97f8d3-6dc3-4b1a-85db-904f062fea0b" providerId="ADAL" clId="{495EDC77-DCA0-4C62-A0CF-7861A1C9F625}" dt="2021-09-11T21:11:15.542" v="4275" actId="1076"/>
          <ac:spMkLst>
            <pc:docMk/>
            <pc:sldMk cId="2510588260" sldId="281"/>
            <ac:spMk id="42" creationId="{31EDBEDF-B2A4-4168-894D-13A2BE8A8B9E}"/>
          </ac:spMkLst>
        </pc:spChg>
        <pc:spChg chg="add mod">
          <ac:chgData name="Lynne Elizabeth Helen Russell" userId="0f97f8d3-6dc3-4b1a-85db-904f062fea0b" providerId="ADAL" clId="{495EDC77-DCA0-4C62-A0CF-7861A1C9F625}" dt="2021-09-11T21:11:15.542" v="4275" actId="1076"/>
          <ac:spMkLst>
            <pc:docMk/>
            <pc:sldMk cId="2510588260" sldId="281"/>
            <ac:spMk id="43" creationId="{7B99C72F-9C26-450F-93E0-99C346FC15AA}"/>
          </ac:spMkLst>
        </pc:spChg>
        <pc:spChg chg="add mod">
          <ac:chgData name="Lynne Elizabeth Helen Russell" userId="0f97f8d3-6dc3-4b1a-85db-904f062fea0b" providerId="ADAL" clId="{495EDC77-DCA0-4C62-A0CF-7861A1C9F625}" dt="2021-09-11T21:11:15.542" v="4275" actId="1076"/>
          <ac:spMkLst>
            <pc:docMk/>
            <pc:sldMk cId="2510588260" sldId="281"/>
            <ac:spMk id="44" creationId="{880A048F-668F-4039-B2AF-0FD39AD64EE4}"/>
          </ac:spMkLst>
        </pc:spChg>
        <pc:spChg chg="add mod">
          <ac:chgData name="Lynne Elizabeth Helen Russell" userId="0f97f8d3-6dc3-4b1a-85db-904f062fea0b" providerId="ADAL" clId="{495EDC77-DCA0-4C62-A0CF-7861A1C9F625}" dt="2021-09-11T21:11:15.542" v="4275" actId="1076"/>
          <ac:spMkLst>
            <pc:docMk/>
            <pc:sldMk cId="2510588260" sldId="281"/>
            <ac:spMk id="45" creationId="{259DB88A-5112-414E-A259-FB7A45B14E42}"/>
          </ac:spMkLst>
        </pc:spChg>
        <pc:spChg chg="add mod">
          <ac:chgData name="Lynne Elizabeth Helen Russell" userId="0f97f8d3-6dc3-4b1a-85db-904f062fea0b" providerId="ADAL" clId="{495EDC77-DCA0-4C62-A0CF-7861A1C9F625}" dt="2021-09-11T21:11:15.542" v="4275" actId="1076"/>
          <ac:spMkLst>
            <pc:docMk/>
            <pc:sldMk cId="2510588260" sldId="281"/>
            <ac:spMk id="46" creationId="{4966BCB8-7FFA-419B-BA2D-B70A1E58F343}"/>
          </ac:spMkLst>
        </pc:spChg>
        <pc:spChg chg="add mod">
          <ac:chgData name="Lynne Elizabeth Helen Russell" userId="0f97f8d3-6dc3-4b1a-85db-904f062fea0b" providerId="ADAL" clId="{495EDC77-DCA0-4C62-A0CF-7861A1C9F625}" dt="2021-09-11T21:11:15.542" v="4275" actId="1076"/>
          <ac:spMkLst>
            <pc:docMk/>
            <pc:sldMk cId="2510588260" sldId="281"/>
            <ac:spMk id="47" creationId="{182C5E20-A731-4CCD-B8F9-6EDF24D2CF67}"/>
          </ac:spMkLst>
        </pc:spChg>
        <pc:spChg chg="add mod">
          <ac:chgData name="Lynne Elizabeth Helen Russell" userId="0f97f8d3-6dc3-4b1a-85db-904f062fea0b" providerId="ADAL" clId="{495EDC77-DCA0-4C62-A0CF-7861A1C9F625}" dt="2021-09-11T21:11:15.542" v="4275" actId="1076"/>
          <ac:spMkLst>
            <pc:docMk/>
            <pc:sldMk cId="2510588260" sldId="281"/>
            <ac:spMk id="48" creationId="{687FB3AB-71E0-40EF-A64A-AE7CE74AD421}"/>
          </ac:spMkLst>
        </pc:spChg>
        <pc:spChg chg="add mod">
          <ac:chgData name="Lynne Elizabeth Helen Russell" userId="0f97f8d3-6dc3-4b1a-85db-904f062fea0b" providerId="ADAL" clId="{495EDC77-DCA0-4C62-A0CF-7861A1C9F625}" dt="2021-09-11T21:11:15.542" v="4275" actId="1076"/>
          <ac:spMkLst>
            <pc:docMk/>
            <pc:sldMk cId="2510588260" sldId="281"/>
            <ac:spMk id="49" creationId="{4460792E-A48C-4D5D-BB0B-2F533047AEDC}"/>
          </ac:spMkLst>
        </pc:spChg>
        <pc:spChg chg="add mod">
          <ac:chgData name="Lynne Elizabeth Helen Russell" userId="0f97f8d3-6dc3-4b1a-85db-904f062fea0b" providerId="ADAL" clId="{495EDC77-DCA0-4C62-A0CF-7861A1C9F625}" dt="2021-09-11T21:11:15.542" v="4275" actId="1076"/>
          <ac:spMkLst>
            <pc:docMk/>
            <pc:sldMk cId="2510588260" sldId="281"/>
            <ac:spMk id="50" creationId="{28FEFB62-7337-4C0A-8B78-94CA4A08C47E}"/>
          </ac:spMkLst>
        </pc:spChg>
        <pc:spChg chg="add mod">
          <ac:chgData name="Lynne Elizabeth Helen Russell" userId="0f97f8d3-6dc3-4b1a-85db-904f062fea0b" providerId="ADAL" clId="{495EDC77-DCA0-4C62-A0CF-7861A1C9F625}" dt="2021-09-11T21:11:15.542" v="4275" actId="1076"/>
          <ac:spMkLst>
            <pc:docMk/>
            <pc:sldMk cId="2510588260" sldId="281"/>
            <ac:spMk id="51" creationId="{4092CE53-0AA6-41DE-8791-960526F815BC}"/>
          </ac:spMkLst>
        </pc:spChg>
        <pc:spChg chg="add mod">
          <ac:chgData name="Lynne Elizabeth Helen Russell" userId="0f97f8d3-6dc3-4b1a-85db-904f062fea0b" providerId="ADAL" clId="{495EDC77-DCA0-4C62-A0CF-7861A1C9F625}" dt="2021-09-11T21:11:15.542" v="4275" actId="1076"/>
          <ac:spMkLst>
            <pc:docMk/>
            <pc:sldMk cId="2510588260" sldId="281"/>
            <ac:spMk id="52" creationId="{2C57BB87-D79E-456E-B4FD-A067566EE53E}"/>
          </ac:spMkLst>
        </pc:spChg>
        <pc:spChg chg="add mod">
          <ac:chgData name="Lynne Elizabeth Helen Russell" userId="0f97f8d3-6dc3-4b1a-85db-904f062fea0b" providerId="ADAL" clId="{495EDC77-DCA0-4C62-A0CF-7861A1C9F625}" dt="2021-09-11T21:11:15.542" v="4275" actId="1076"/>
          <ac:spMkLst>
            <pc:docMk/>
            <pc:sldMk cId="2510588260" sldId="281"/>
            <ac:spMk id="53" creationId="{6E4D8227-8381-409A-8BCD-95D93087F72B}"/>
          </ac:spMkLst>
        </pc:spChg>
        <pc:spChg chg="add mod">
          <ac:chgData name="Lynne Elizabeth Helen Russell" userId="0f97f8d3-6dc3-4b1a-85db-904f062fea0b" providerId="ADAL" clId="{495EDC77-DCA0-4C62-A0CF-7861A1C9F625}" dt="2021-09-11T21:11:15.542" v="4275" actId="1076"/>
          <ac:spMkLst>
            <pc:docMk/>
            <pc:sldMk cId="2510588260" sldId="281"/>
            <ac:spMk id="54" creationId="{FD36D809-422A-4917-84E0-161FD1179B09}"/>
          </ac:spMkLst>
        </pc:spChg>
        <pc:spChg chg="add mod">
          <ac:chgData name="Lynne Elizabeth Helen Russell" userId="0f97f8d3-6dc3-4b1a-85db-904f062fea0b" providerId="ADAL" clId="{495EDC77-DCA0-4C62-A0CF-7861A1C9F625}" dt="2021-09-11T21:11:15.542" v="4275" actId="1076"/>
          <ac:spMkLst>
            <pc:docMk/>
            <pc:sldMk cId="2510588260" sldId="281"/>
            <ac:spMk id="55" creationId="{664DA595-D155-4CDD-8B38-8E14A6940DD1}"/>
          </ac:spMkLst>
        </pc:spChg>
        <pc:spChg chg="add mod">
          <ac:chgData name="Lynne Elizabeth Helen Russell" userId="0f97f8d3-6dc3-4b1a-85db-904f062fea0b" providerId="ADAL" clId="{495EDC77-DCA0-4C62-A0CF-7861A1C9F625}" dt="2021-09-11T21:11:15.542" v="4275" actId="1076"/>
          <ac:spMkLst>
            <pc:docMk/>
            <pc:sldMk cId="2510588260" sldId="281"/>
            <ac:spMk id="56" creationId="{53848569-B38A-498A-BB57-9C2E7C8E3098}"/>
          </ac:spMkLst>
        </pc:spChg>
        <pc:spChg chg="add mod">
          <ac:chgData name="Lynne Elizabeth Helen Russell" userId="0f97f8d3-6dc3-4b1a-85db-904f062fea0b" providerId="ADAL" clId="{495EDC77-DCA0-4C62-A0CF-7861A1C9F625}" dt="2021-09-11T21:11:15.542" v="4275" actId="1076"/>
          <ac:spMkLst>
            <pc:docMk/>
            <pc:sldMk cId="2510588260" sldId="281"/>
            <ac:spMk id="57" creationId="{80DE05DB-34C9-4AB7-9485-BBF1AB8CE9D6}"/>
          </ac:spMkLst>
        </pc:spChg>
        <pc:spChg chg="add mod">
          <ac:chgData name="Lynne Elizabeth Helen Russell" userId="0f97f8d3-6dc3-4b1a-85db-904f062fea0b" providerId="ADAL" clId="{495EDC77-DCA0-4C62-A0CF-7861A1C9F625}" dt="2021-09-11T21:11:15.542" v="4275" actId="1076"/>
          <ac:spMkLst>
            <pc:docMk/>
            <pc:sldMk cId="2510588260" sldId="281"/>
            <ac:spMk id="58" creationId="{E79FCC9D-59A9-43FC-8A1A-8C8963693D22}"/>
          </ac:spMkLst>
        </pc:spChg>
        <pc:spChg chg="add mod">
          <ac:chgData name="Lynne Elizabeth Helen Russell" userId="0f97f8d3-6dc3-4b1a-85db-904f062fea0b" providerId="ADAL" clId="{495EDC77-DCA0-4C62-A0CF-7861A1C9F625}" dt="2021-09-11T21:11:15.542" v="4275" actId="1076"/>
          <ac:spMkLst>
            <pc:docMk/>
            <pc:sldMk cId="2510588260" sldId="281"/>
            <ac:spMk id="59" creationId="{9577123B-30C5-4DC3-8621-C9540C2C0D97}"/>
          </ac:spMkLst>
        </pc:spChg>
        <pc:spChg chg="add mod">
          <ac:chgData name="Lynne Elizabeth Helen Russell" userId="0f97f8d3-6dc3-4b1a-85db-904f062fea0b" providerId="ADAL" clId="{495EDC77-DCA0-4C62-A0CF-7861A1C9F625}" dt="2021-09-11T21:11:15.542" v="4275" actId="1076"/>
          <ac:spMkLst>
            <pc:docMk/>
            <pc:sldMk cId="2510588260" sldId="281"/>
            <ac:spMk id="60" creationId="{9AB4F105-E4AF-49F2-A2EE-B23A124365AE}"/>
          </ac:spMkLst>
        </pc:spChg>
        <pc:spChg chg="add mod">
          <ac:chgData name="Lynne Elizabeth Helen Russell" userId="0f97f8d3-6dc3-4b1a-85db-904f062fea0b" providerId="ADAL" clId="{495EDC77-DCA0-4C62-A0CF-7861A1C9F625}" dt="2021-09-11T21:11:15.542" v="4275" actId="1076"/>
          <ac:spMkLst>
            <pc:docMk/>
            <pc:sldMk cId="2510588260" sldId="281"/>
            <ac:spMk id="61" creationId="{184175B2-8137-4184-B4DC-615BB8CD0557}"/>
          </ac:spMkLst>
        </pc:spChg>
        <pc:spChg chg="add mod">
          <ac:chgData name="Lynne Elizabeth Helen Russell" userId="0f97f8d3-6dc3-4b1a-85db-904f062fea0b" providerId="ADAL" clId="{495EDC77-DCA0-4C62-A0CF-7861A1C9F625}" dt="2021-09-11T21:11:15.542" v="4275" actId="1076"/>
          <ac:spMkLst>
            <pc:docMk/>
            <pc:sldMk cId="2510588260" sldId="281"/>
            <ac:spMk id="62" creationId="{D65483E5-687B-400F-AAD9-FDB265EAE173}"/>
          </ac:spMkLst>
        </pc:spChg>
        <pc:spChg chg="add mod">
          <ac:chgData name="Lynne Elizabeth Helen Russell" userId="0f97f8d3-6dc3-4b1a-85db-904f062fea0b" providerId="ADAL" clId="{495EDC77-DCA0-4C62-A0CF-7861A1C9F625}" dt="2021-09-11T21:11:15.542" v="4275" actId="1076"/>
          <ac:spMkLst>
            <pc:docMk/>
            <pc:sldMk cId="2510588260" sldId="281"/>
            <ac:spMk id="63" creationId="{C1FE5354-575E-4880-9281-3EB9EA25FAA5}"/>
          </ac:spMkLst>
        </pc:spChg>
        <pc:spChg chg="add mod">
          <ac:chgData name="Lynne Elizabeth Helen Russell" userId="0f97f8d3-6dc3-4b1a-85db-904f062fea0b" providerId="ADAL" clId="{495EDC77-DCA0-4C62-A0CF-7861A1C9F625}" dt="2021-09-11T21:11:15.542" v="4275" actId="1076"/>
          <ac:spMkLst>
            <pc:docMk/>
            <pc:sldMk cId="2510588260" sldId="281"/>
            <ac:spMk id="64" creationId="{11C1D61E-BD38-4EAC-966C-7A288C914895}"/>
          </ac:spMkLst>
        </pc:spChg>
        <pc:spChg chg="add mod">
          <ac:chgData name="Lynne Elizabeth Helen Russell" userId="0f97f8d3-6dc3-4b1a-85db-904f062fea0b" providerId="ADAL" clId="{495EDC77-DCA0-4C62-A0CF-7861A1C9F625}" dt="2021-09-11T21:11:15.542" v="4275" actId="1076"/>
          <ac:spMkLst>
            <pc:docMk/>
            <pc:sldMk cId="2510588260" sldId="281"/>
            <ac:spMk id="65" creationId="{5DA49276-3BF0-483F-9C27-0B8CDE8ECF56}"/>
          </ac:spMkLst>
        </pc:spChg>
        <pc:spChg chg="add mod">
          <ac:chgData name="Lynne Elizabeth Helen Russell" userId="0f97f8d3-6dc3-4b1a-85db-904f062fea0b" providerId="ADAL" clId="{495EDC77-DCA0-4C62-A0CF-7861A1C9F625}" dt="2021-09-11T21:11:15.542" v="4275" actId="1076"/>
          <ac:spMkLst>
            <pc:docMk/>
            <pc:sldMk cId="2510588260" sldId="281"/>
            <ac:spMk id="66" creationId="{FFED0614-5B00-43E8-9F12-8A645C1CB366}"/>
          </ac:spMkLst>
        </pc:spChg>
        <pc:spChg chg="add mod">
          <ac:chgData name="Lynne Elizabeth Helen Russell" userId="0f97f8d3-6dc3-4b1a-85db-904f062fea0b" providerId="ADAL" clId="{495EDC77-DCA0-4C62-A0CF-7861A1C9F625}" dt="2021-09-11T21:11:15.542" v="4275" actId="1076"/>
          <ac:spMkLst>
            <pc:docMk/>
            <pc:sldMk cId="2510588260" sldId="281"/>
            <ac:spMk id="67" creationId="{A3A9226C-D023-47E8-93D1-ED29E49B2059}"/>
          </ac:spMkLst>
        </pc:spChg>
        <pc:spChg chg="add mod">
          <ac:chgData name="Lynne Elizabeth Helen Russell" userId="0f97f8d3-6dc3-4b1a-85db-904f062fea0b" providerId="ADAL" clId="{495EDC77-DCA0-4C62-A0CF-7861A1C9F625}" dt="2021-09-11T21:11:15.542" v="4275" actId="1076"/>
          <ac:spMkLst>
            <pc:docMk/>
            <pc:sldMk cId="2510588260" sldId="281"/>
            <ac:spMk id="68" creationId="{50FD0D0D-06F8-4A97-9F43-D8EE7AA66369}"/>
          </ac:spMkLst>
        </pc:spChg>
        <pc:spChg chg="add mod">
          <ac:chgData name="Lynne Elizabeth Helen Russell" userId="0f97f8d3-6dc3-4b1a-85db-904f062fea0b" providerId="ADAL" clId="{495EDC77-DCA0-4C62-A0CF-7861A1C9F625}" dt="2021-09-11T21:11:15.542" v="4275" actId="1076"/>
          <ac:spMkLst>
            <pc:docMk/>
            <pc:sldMk cId="2510588260" sldId="281"/>
            <ac:spMk id="69" creationId="{BE180E99-66CE-42C9-AD36-D2B5AF9F147F}"/>
          </ac:spMkLst>
        </pc:spChg>
        <pc:spChg chg="add mod">
          <ac:chgData name="Lynne Elizabeth Helen Russell" userId="0f97f8d3-6dc3-4b1a-85db-904f062fea0b" providerId="ADAL" clId="{495EDC77-DCA0-4C62-A0CF-7861A1C9F625}" dt="2021-09-11T21:11:15.542" v="4275" actId="1076"/>
          <ac:spMkLst>
            <pc:docMk/>
            <pc:sldMk cId="2510588260" sldId="281"/>
            <ac:spMk id="70" creationId="{736B16AC-EA5F-425B-8CDB-CBBDCC5A3F07}"/>
          </ac:spMkLst>
        </pc:spChg>
        <pc:spChg chg="add mod">
          <ac:chgData name="Lynne Elizabeth Helen Russell" userId="0f97f8d3-6dc3-4b1a-85db-904f062fea0b" providerId="ADAL" clId="{495EDC77-DCA0-4C62-A0CF-7861A1C9F625}" dt="2021-09-11T21:11:15.542" v="4275" actId="1076"/>
          <ac:spMkLst>
            <pc:docMk/>
            <pc:sldMk cId="2510588260" sldId="281"/>
            <ac:spMk id="71" creationId="{A9B2292C-DB90-4EA6-A465-FA5ADC5D03BB}"/>
          </ac:spMkLst>
        </pc:spChg>
        <pc:spChg chg="add mod">
          <ac:chgData name="Lynne Elizabeth Helen Russell" userId="0f97f8d3-6dc3-4b1a-85db-904f062fea0b" providerId="ADAL" clId="{495EDC77-DCA0-4C62-A0CF-7861A1C9F625}" dt="2021-09-11T21:11:15.542" v="4275" actId="1076"/>
          <ac:spMkLst>
            <pc:docMk/>
            <pc:sldMk cId="2510588260" sldId="281"/>
            <ac:spMk id="72" creationId="{EBB77632-EC2C-4B6F-A2A2-498B2B188939}"/>
          </ac:spMkLst>
        </pc:spChg>
        <pc:spChg chg="add mod">
          <ac:chgData name="Lynne Elizabeth Helen Russell" userId="0f97f8d3-6dc3-4b1a-85db-904f062fea0b" providerId="ADAL" clId="{495EDC77-DCA0-4C62-A0CF-7861A1C9F625}" dt="2021-09-11T21:11:15.542" v="4275" actId="1076"/>
          <ac:spMkLst>
            <pc:docMk/>
            <pc:sldMk cId="2510588260" sldId="281"/>
            <ac:spMk id="73" creationId="{09F2A79A-9AB0-42CF-A153-DEB97236A397}"/>
          </ac:spMkLst>
        </pc:spChg>
        <pc:spChg chg="add mod">
          <ac:chgData name="Lynne Elizabeth Helen Russell" userId="0f97f8d3-6dc3-4b1a-85db-904f062fea0b" providerId="ADAL" clId="{495EDC77-DCA0-4C62-A0CF-7861A1C9F625}" dt="2021-09-11T21:11:15.542" v="4275" actId="1076"/>
          <ac:spMkLst>
            <pc:docMk/>
            <pc:sldMk cId="2510588260" sldId="281"/>
            <ac:spMk id="74" creationId="{68EDEA83-2B50-4CA2-BD73-9CD5B1463B54}"/>
          </ac:spMkLst>
        </pc:spChg>
        <pc:spChg chg="add mod">
          <ac:chgData name="Lynne Elizabeth Helen Russell" userId="0f97f8d3-6dc3-4b1a-85db-904f062fea0b" providerId="ADAL" clId="{495EDC77-DCA0-4C62-A0CF-7861A1C9F625}" dt="2021-09-11T21:11:15.542" v="4275" actId="1076"/>
          <ac:spMkLst>
            <pc:docMk/>
            <pc:sldMk cId="2510588260" sldId="281"/>
            <ac:spMk id="75" creationId="{C36885AD-BA9A-4F07-82E8-543464DF1B02}"/>
          </ac:spMkLst>
        </pc:spChg>
        <pc:spChg chg="add mod">
          <ac:chgData name="Lynne Elizabeth Helen Russell" userId="0f97f8d3-6dc3-4b1a-85db-904f062fea0b" providerId="ADAL" clId="{495EDC77-DCA0-4C62-A0CF-7861A1C9F625}" dt="2021-09-11T21:11:15.542" v="4275" actId="1076"/>
          <ac:spMkLst>
            <pc:docMk/>
            <pc:sldMk cId="2510588260" sldId="281"/>
            <ac:spMk id="76" creationId="{3D7BB945-6C92-4CA9-B488-5C4397BDC69B}"/>
          </ac:spMkLst>
        </pc:spChg>
        <pc:spChg chg="add mod">
          <ac:chgData name="Lynne Elizabeth Helen Russell" userId="0f97f8d3-6dc3-4b1a-85db-904f062fea0b" providerId="ADAL" clId="{495EDC77-DCA0-4C62-A0CF-7861A1C9F625}" dt="2021-09-11T21:11:15.542" v="4275" actId="1076"/>
          <ac:spMkLst>
            <pc:docMk/>
            <pc:sldMk cId="2510588260" sldId="281"/>
            <ac:spMk id="77" creationId="{63D16CC7-9A7F-4064-8A37-4756DBF42C67}"/>
          </ac:spMkLst>
        </pc:spChg>
        <pc:spChg chg="add mod">
          <ac:chgData name="Lynne Elizabeth Helen Russell" userId="0f97f8d3-6dc3-4b1a-85db-904f062fea0b" providerId="ADAL" clId="{495EDC77-DCA0-4C62-A0CF-7861A1C9F625}" dt="2021-09-11T21:11:15.542" v="4275" actId="1076"/>
          <ac:spMkLst>
            <pc:docMk/>
            <pc:sldMk cId="2510588260" sldId="281"/>
            <ac:spMk id="78" creationId="{2016023A-5485-41F4-858C-69E1F89CF4E7}"/>
          </ac:spMkLst>
        </pc:spChg>
        <pc:spChg chg="add mod">
          <ac:chgData name="Lynne Elizabeth Helen Russell" userId="0f97f8d3-6dc3-4b1a-85db-904f062fea0b" providerId="ADAL" clId="{495EDC77-DCA0-4C62-A0CF-7861A1C9F625}" dt="2021-09-11T21:11:15.542" v="4275" actId="1076"/>
          <ac:spMkLst>
            <pc:docMk/>
            <pc:sldMk cId="2510588260" sldId="281"/>
            <ac:spMk id="79" creationId="{C20988FB-55E1-455F-A96D-B78CCB6CF8F6}"/>
          </ac:spMkLst>
        </pc:spChg>
        <pc:spChg chg="add mod">
          <ac:chgData name="Lynne Elizabeth Helen Russell" userId="0f97f8d3-6dc3-4b1a-85db-904f062fea0b" providerId="ADAL" clId="{495EDC77-DCA0-4C62-A0CF-7861A1C9F625}" dt="2021-09-11T21:11:15.542" v="4275" actId="1076"/>
          <ac:spMkLst>
            <pc:docMk/>
            <pc:sldMk cId="2510588260" sldId="281"/>
            <ac:spMk id="80" creationId="{828B3893-82A4-4CB5-B49B-1C7E5EF67350}"/>
          </ac:spMkLst>
        </pc:spChg>
        <pc:spChg chg="add mod">
          <ac:chgData name="Lynne Elizabeth Helen Russell" userId="0f97f8d3-6dc3-4b1a-85db-904f062fea0b" providerId="ADAL" clId="{495EDC77-DCA0-4C62-A0CF-7861A1C9F625}" dt="2021-09-11T21:11:15.542" v="4275" actId="1076"/>
          <ac:spMkLst>
            <pc:docMk/>
            <pc:sldMk cId="2510588260" sldId="281"/>
            <ac:spMk id="81" creationId="{25AB9162-6715-44E1-8D07-CDA81CD95027}"/>
          </ac:spMkLst>
        </pc:spChg>
        <pc:spChg chg="add mod">
          <ac:chgData name="Lynne Elizabeth Helen Russell" userId="0f97f8d3-6dc3-4b1a-85db-904f062fea0b" providerId="ADAL" clId="{495EDC77-DCA0-4C62-A0CF-7861A1C9F625}" dt="2021-09-11T21:11:15.542" v="4275" actId="1076"/>
          <ac:spMkLst>
            <pc:docMk/>
            <pc:sldMk cId="2510588260" sldId="281"/>
            <ac:spMk id="82" creationId="{3878C746-6DA0-4209-9871-539FEB22BD47}"/>
          </ac:spMkLst>
        </pc:spChg>
        <pc:spChg chg="add mod">
          <ac:chgData name="Lynne Elizabeth Helen Russell" userId="0f97f8d3-6dc3-4b1a-85db-904f062fea0b" providerId="ADAL" clId="{495EDC77-DCA0-4C62-A0CF-7861A1C9F625}" dt="2021-09-11T21:11:15.542" v="4275" actId="1076"/>
          <ac:spMkLst>
            <pc:docMk/>
            <pc:sldMk cId="2510588260" sldId="281"/>
            <ac:spMk id="83" creationId="{A8077B86-632A-42CC-ACCD-85AF7F86DB83}"/>
          </ac:spMkLst>
        </pc:spChg>
        <pc:spChg chg="add mod">
          <ac:chgData name="Lynne Elizabeth Helen Russell" userId="0f97f8d3-6dc3-4b1a-85db-904f062fea0b" providerId="ADAL" clId="{495EDC77-DCA0-4C62-A0CF-7861A1C9F625}" dt="2021-09-11T21:11:15.542" v="4275" actId="1076"/>
          <ac:spMkLst>
            <pc:docMk/>
            <pc:sldMk cId="2510588260" sldId="281"/>
            <ac:spMk id="84" creationId="{4022C4D7-7589-426A-8DFB-3D44E2F0DAF9}"/>
          </ac:spMkLst>
        </pc:spChg>
        <pc:spChg chg="add mod">
          <ac:chgData name="Lynne Elizabeth Helen Russell" userId="0f97f8d3-6dc3-4b1a-85db-904f062fea0b" providerId="ADAL" clId="{495EDC77-DCA0-4C62-A0CF-7861A1C9F625}" dt="2021-09-11T21:11:15.542" v="4275" actId="1076"/>
          <ac:spMkLst>
            <pc:docMk/>
            <pc:sldMk cId="2510588260" sldId="281"/>
            <ac:spMk id="85" creationId="{5BCC4146-CA8F-4D12-9FB4-F59CA8A0E79A}"/>
          </ac:spMkLst>
        </pc:spChg>
        <pc:spChg chg="add mod">
          <ac:chgData name="Lynne Elizabeth Helen Russell" userId="0f97f8d3-6dc3-4b1a-85db-904f062fea0b" providerId="ADAL" clId="{495EDC77-DCA0-4C62-A0CF-7861A1C9F625}" dt="2021-09-11T21:11:15.542" v="4275" actId="1076"/>
          <ac:spMkLst>
            <pc:docMk/>
            <pc:sldMk cId="2510588260" sldId="281"/>
            <ac:spMk id="86" creationId="{F0ED36C8-5C5D-4308-809B-2E700D36D10C}"/>
          </ac:spMkLst>
        </pc:spChg>
        <pc:spChg chg="add mod">
          <ac:chgData name="Lynne Elizabeth Helen Russell" userId="0f97f8d3-6dc3-4b1a-85db-904f062fea0b" providerId="ADAL" clId="{495EDC77-DCA0-4C62-A0CF-7861A1C9F625}" dt="2021-09-11T21:11:15.542" v="4275" actId="1076"/>
          <ac:spMkLst>
            <pc:docMk/>
            <pc:sldMk cId="2510588260" sldId="281"/>
            <ac:spMk id="87" creationId="{FEFFB616-ED0F-419F-8B11-07498776672E}"/>
          </ac:spMkLst>
        </pc:spChg>
        <pc:spChg chg="add mod">
          <ac:chgData name="Lynne Elizabeth Helen Russell" userId="0f97f8d3-6dc3-4b1a-85db-904f062fea0b" providerId="ADAL" clId="{495EDC77-DCA0-4C62-A0CF-7861A1C9F625}" dt="2021-09-11T21:11:15.542" v="4275" actId="1076"/>
          <ac:spMkLst>
            <pc:docMk/>
            <pc:sldMk cId="2510588260" sldId="281"/>
            <ac:spMk id="88" creationId="{61355644-3D6D-4BBF-8526-A0E857100CE2}"/>
          </ac:spMkLst>
        </pc:spChg>
        <pc:spChg chg="add mod">
          <ac:chgData name="Lynne Elizabeth Helen Russell" userId="0f97f8d3-6dc3-4b1a-85db-904f062fea0b" providerId="ADAL" clId="{495EDC77-DCA0-4C62-A0CF-7861A1C9F625}" dt="2021-09-11T21:11:15.542" v="4275" actId="1076"/>
          <ac:spMkLst>
            <pc:docMk/>
            <pc:sldMk cId="2510588260" sldId="281"/>
            <ac:spMk id="89" creationId="{394B1075-67E4-4C0F-BC2C-D4F6754CA685}"/>
          </ac:spMkLst>
        </pc:spChg>
        <pc:spChg chg="add mod">
          <ac:chgData name="Lynne Elizabeth Helen Russell" userId="0f97f8d3-6dc3-4b1a-85db-904f062fea0b" providerId="ADAL" clId="{495EDC77-DCA0-4C62-A0CF-7861A1C9F625}" dt="2021-09-11T21:11:15.542" v="4275" actId="1076"/>
          <ac:spMkLst>
            <pc:docMk/>
            <pc:sldMk cId="2510588260" sldId="281"/>
            <ac:spMk id="90" creationId="{2470B2C3-F7CC-41A7-AB03-EDB92DFD868F}"/>
          </ac:spMkLst>
        </pc:spChg>
        <pc:spChg chg="add mod">
          <ac:chgData name="Lynne Elizabeth Helen Russell" userId="0f97f8d3-6dc3-4b1a-85db-904f062fea0b" providerId="ADAL" clId="{495EDC77-DCA0-4C62-A0CF-7861A1C9F625}" dt="2021-09-11T21:11:15.542" v="4275" actId="1076"/>
          <ac:spMkLst>
            <pc:docMk/>
            <pc:sldMk cId="2510588260" sldId="281"/>
            <ac:spMk id="91" creationId="{DBB9BB69-06BF-4D25-84DD-C1FF5A42DEEB}"/>
          </ac:spMkLst>
        </pc:spChg>
        <pc:spChg chg="add mod">
          <ac:chgData name="Lynne Elizabeth Helen Russell" userId="0f97f8d3-6dc3-4b1a-85db-904f062fea0b" providerId="ADAL" clId="{495EDC77-DCA0-4C62-A0CF-7861A1C9F625}" dt="2021-09-11T21:11:15.542" v="4275" actId="1076"/>
          <ac:spMkLst>
            <pc:docMk/>
            <pc:sldMk cId="2510588260" sldId="281"/>
            <ac:spMk id="92" creationId="{2BBC7464-F9C8-4833-B0AB-3927DFD9F906}"/>
          </ac:spMkLst>
        </pc:spChg>
        <pc:spChg chg="add mod">
          <ac:chgData name="Lynne Elizabeth Helen Russell" userId="0f97f8d3-6dc3-4b1a-85db-904f062fea0b" providerId="ADAL" clId="{495EDC77-DCA0-4C62-A0CF-7861A1C9F625}" dt="2021-09-11T21:11:15.542" v="4275" actId="1076"/>
          <ac:spMkLst>
            <pc:docMk/>
            <pc:sldMk cId="2510588260" sldId="281"/>
            <ac:spMk id="93" creationId="{E903BD15-226E-4EE3-ADBE-34075207FB7A}"/>
          </ac:spMkLst>
        </pc:spChg>
        <pc:spChg chg="add mod">
          <ac:chgData name="Lynne Elizabeth Helen Russell" userId="0f97f8d3-6dc3-4b1a-85db-904f062fea0b" providerId="ADAL" clId="{495EDC77-DCA0-4C62-A0CF-7861A1C9F625}" dt="2021-09-11T21:11:15.542" v="4275" actId="1076"/>
          <ac:spMkLst>
            <pc:docMk/>
            <pc:sldMk cId="2510588260" sldId="281"/>
            <ac:spMk id="94" creationId="{01B5AA55-B98F-46A5-87CB-5C6387848A56}"/>
          </ac:spMkLst>
        </pc:spChg>
        <pc:spChg chg="add mod">
          <ac:chgData name="Lynne Elizabeth Helen Russell" userId="0f97f8d3-6dc3-4b1a-85db-904f062fea0b" providerId="ADAL" clId="{495EDC77-DCA0-4C62-A0CF-7861A1C9F625}" dt="2021-09-11T21:11:15.542" v="4275" actId="1076"/>
          <ac:spMkLst>
            <pc:docMk/>
            <pc:sldMk cId="2510588260" sldId="281"/>
            <ac:spMk id="95" creationId="{470F1D3A-11EC-4AF1-BEA8-5B268D6D6F27}"/>
          </ac:spMkLst>
        </pc:spChg>
        <pc:spChg chg="add mod">
          <ac:chgData name="Lynne Elizabeth Helen Russell" userId="0f97f8d3-6dc3-4b1a-85db-904f062fea0b" providerId="ADAL" clId="{495EDC77-DCA0-4C62-A0CF-7861A1C9F625}" dt="2021-09-11T21:11:15.542" v="4275" actId="1076"/>
          <ac:spMkLst>
            <pc:docMk/>
            <pc:sldMk cId="2510588260" sldId="281"/>
            <ac:spMk id="96" creationId="{859EFE47-6BF5-4E85-A171-382769F04BBF}"/>
          </ac:spMkLst>
        </pc:spChg>
        <pc:spChg chg="add mod">
          <ac:chgData name="Lynne Elizabeth Helen Russell" userId="0f97f8d3-6dc3-4b1a-85db-904f062fea0b" providerId="ADAL" clId="{495EDC77-DCA0-4C62-A0CF-7861A1C9F625}" dt="2021-09-11T21:11:15.542" v="4275" actId="1076"/>
          <ac:spMkLst>
            <pc:docMk/>
            <pc:sldMk cId="2510588260" sldId="281"/>
            <ac:spMk id="97" creationId="{E3D9AE47-5105-4A02-931B-F1A9323FCFAB}"/>
          </ac:spMkLst>
        </pc:spChg>
        <pc:spChg chg="add mod">
          <ac:chgData name="Lynne Elizabeth Helen Russell" userId="0f97f8d3-6dc3-4b1a-85db-904f062fea0b" providerId="ADAL" clId="{495EDC77-DCA0-4C62-A0CF-7861A1C9F625}" dt="2021-09-11T21:11:15.542" v="4275" actId="1076"/>
          <ac:spMkLst>
            <pc:docMk/>
            <pc:sldMk cId="2510588260" sldId="281"/>
            <ac:spMk id="98" creationId="{AA936848-8AAF-4214-BF57-F9A4F83704BC}"/>
          </ac:spMkLst>
        </pc:spChg>
        <pc:spChg chg="add mod">
          <ac:chgData name="Lynne Elizabeth Helen Russell" userId="0f97f8d3-6dc3-4b1a-85db-904f062fea0b" providerId="ADAL" clId="{495EDC77-DCA0-4C62-A0CF-7861A1C9F625}" dt="2021-09-11T21:11:15.542" v="4275" actId="1076"/>
          <ac:spMkLst>
            <pc:docMk/>
            <pc:sldMk cId="2510588260" sldId="281"/>
            <ac:spMk id="99" creationId="{7D9F8F23-2966-43FB-B9CA-AC1B6DEA0EE2}"/>
          </ac:spMkLst>
        </pc:spChg>
        <pc:spChg chg="add mod">
          <ac:chgData name="Lynne Elizabeth Helen Russell" userId="0f97f8d3-6dc3-4b1a-85db-904f062fea0b" providerId="ADAL" clId="{495EDC77-DCA0-4C62-A0CF-7861A1C9F625}" dt="2021-09-11T21:11:15.542" v="4275" actId="1076"/>
          <ac:spMkLst>
            <pc:docMk/>
            <pc:sldMk cId="2510588260" sldId="281"/>
            <ac:spMk id="100" creationId="{F84AFCFE-FA3C-430F-9E60-C8A84509CB6F}"/>
          </ac:spMkLst>
        </pc:spChg>
        <pc:spChg chg="add mod">
          <ac:chgData name="Lynne Elizabeth Helen Russell" userId="0f97f8d3-6dc3-4b1a-85db-904f062fea0b" providerId="ADAL" clId="{495EDC77-DCA0-4C62-A0CF-7861A1C9F625}" dt="2021-09-11T21:11:15.542" v="4275" actId="1076"/>
          <ac:spMkLst>
            <pc:docMk/>
            <pc:sldMk cId="2510588260" sldId="281"/>
            <ac:spMk id="101" creationId="{1F318270-2161-47DF-8437-FA81AAC34F04}"/>
          </ac:spMkLst>
        </pc:spChg>
        <pc:spChg chg="add mod">
          <ac:chgData name="Lynne Elizabeth Helen Russell" userId="0f97f8d3-6dc3-4b1a-85db-904f062fea0b" providerId="ADAL" clId="{495EDC77-DCA0-4C62-A0CF-7861A1C9F625}" dt="2021-09-11T21:11:15.542" v="4275" actId="1076"/>
          <ac:spMkLst>
            <pc:docMk/>
            <pc:sldMk cId="2510588260" sldId="281"/>
            <ac:spMk id="102" creationId="{05B48E0B-9139-4420-889B-459AA2886AD3}"/>
          </ac:spMkLst>
        </pc:spChg>
        <pc:spChg chg="add mod">
          <ac:chgData name="Lynne Elizabeth Helen Russell" userId="0f97f8d3-6dc3-4b1a-85db-904f062fea0b" providerId="ADAL" clId="{495EDC77-DCA0-4C62-A0CF-7861A1C9F625}" dt="2021-09-11T21:11:15.542" v="4275" actId="1076"/>
          <ac:spMkLst>
            <pc:docMk/>
            <pc:sldMk cId="2510588260" sldId="281"/>
            <ac:spMk id="103" creationId="{B1827B10-0E9D-4118-9373-B27175F1C3E8}"/>
          </ac:spMkLst>
        </pc:spChg>
        <pc:spChg chg="add mod">
          <ac:chgData name="Lynne Elizabeth Helen Russell" userId="0f97f8d3-6dc3-4b1a-85db-904f062fea0b" providerId="ADAL" clId="{495EDC77-DCA0-4C62-A0CF-7861A1C9F625}" dt="2021-09-11T21:11:15.542" v="4275" actId="1076"/>
          <ac:spMkLst>
            <pc:docMk/>
            <pc:sldMk cId="2510588260" sldId="281"/>
            <ac:spMk id="104" creationId="{9CB379D3-FCD4-473B-AEDE-FC0651A5381A}"/>
          </ac:spMkLst>
        </pc:spChg>
        <pc:spChg chg="add mod">
          <ac:chgData name="Lynne Elizabeth Helen Russell" userId="0f97f8d3-6dc3-4b1a-85db-904f062fea0b" providerId="ADAL" clId="{495EDC77-DCA0-4C62-A0CF-7861A1C9F625}" dt="2021-09-11T21:11:15.542" v="4275" actId="1076"/>
          <ac:spMkLst>
            <pc:docMk/>
            <pc:sldMk cId="2510588260" sldId="281"/>
            <ac:spMk id="105" creationId="{84CC993F-DC30-4226-BC99-321DB3DE2EB0}"/>
          </ac:spMkLst>
        </pc:spChg>
        <pc:spChg chg="add mod">
          <ac:chgData name="Lynne Elizabeth Helen Russell" userId="0f97f8d3-6dc3-4b1a-85db-904f062fea0b" providerId="ADAL" clId="{495EDC77-DCA0-4C62-A0CF-7861A1C9F625}" dt="2021-09-11T21:11:15.542" v="4275" actId="1076"/>
          <ac:spMkLst>
            <pc:docMk/>
            <pc:sldMk cId="2510588260" sldId="281"/>
            <ac:spMk id="106" creationId="{8E56B55F-6054-43C4-A117-F8CE4C2B2586}"/>
          </ac:spMkLst>
        </pc:spChg>
        <pc:spChg chg="add mod">
          <ac:chgData name="Lynne Elizabeth Helen Russell" userId="0f97f8d3-6dc3-4b1a-85db-904f062fea0b" providerId="ADAL" clId="{495EDC77-DCA0-4C62-A0CF-7861A1C9F625}" dt="2021-09-11T21:11:15.542" v="4275" actId="1076"/>
          <ac:spMkLst>
            <pc:docMk/>
            <pc:sldMk cId="2510588260" sldId="281"/>
            <ac:spMk id="107" creationId="{0AB81C00-8FF1-4F13-8D1F-E1CF33E2BE9B}"/>
          </ac:spMkLst>
        </pc:spChg>
        <pc:spChg chg="add mod">
          <ac:chgData name="Lynne Elizabeth Helen Russell" userId="0f97f8d3-6dc3-4b1a-85db-904f062fea0b" providerId="ADAL" clId="{495EDC77-DCA0-4C62-A0CF-7861A1C9F625}" dt="2021-09-11T21:11:15.542" v="4275" actId="1076"/>
          <ac:spMkLst>
            <pc:docMk/>
            <pc:sldMk cId="2510588260" sldId="281"/>
            <ac:spMk id="108" creationId="{552154FF-4595-4DA2-B2D3-89A9A3692520}"/>
          </ac:spMkLst>
        </pc:spChg>
        <pc:spChg chg="add mod">
          <ac:chgData name="Lynne Elizabeth Helen Russell" userId="0f97f8d3-6dc3-4b1a-85db-904f062fea0b" providerId="ADAL" clId="{495EDC77-DCA0-4C62-A0CF-7861A1C9F625}" dt="2021-09-11T21:11:15.542" v="4275" actId="1076"/>
          <ac:spMkLst>
            <pc:docMk/>
            <pc:sldMk cId="2510588260" sldId="281"/>
            <ac:spMk id="109" creationId="{FB3CB321-06A6-4C77-91EF-E56084234671}"/>
          </ac:spMkLst>
        </pc:spChg>
        <pc:spChg chg="add mod">
          <ac:chgData name="Lynne Elizabeth Helen Russell" userId="0f97f8d3-6dc3-4b1a-85db-904f062fea0b" providerId="ADAL" clId="{495EDC77-DCA0-4C62-A0CF-7861A1C9F625}" dt="2021-09-11T21:11:15.542" v="4275" actId="1076"/>
          <ac:spMkLst>
            <pc:docMk/>
            <pc:sldMk cId="2510588260" sldId="281"/>
            <ac:spMk id="110" creationId="{9683F783-DB83-491B-B4F3-387C897A7D78}"/>
          </ac:spMkLst>
        </pc:spChg>
        <pc:spChg chg="add mod">
          <ac:chgData name="Lynne Elizabeth Helen Russell" userId="0f97f8d3-6dc3-4b1a-85db-904f062fea0b" providerId="ADAL" clId="{495EDC77-DCA0-4C62-A0CF-7861A1C9F625}" dt="2021-09-11T21:11:15.542" v="4275" actId="1076"/>
          <ac:spMkLst>
            <pc:docMk/>
            <pc:sldMk cId="2510588260" sldId="281"/>
            <ac:spMk id="111" creationId="{8C51684A-9B0A-4AD3-9B54-12E8FD59E00B}"/>
          </ac:spMkLst>
        </pc:spChg>
        <pc:spChg chg="add mod">
          <ac:chgData name="Lynne Elizabeth Helen Russell" userId="0f97f8d3-6dc3-4b1a-85db-904f062fea0b" providerId="ADAL" clId="{495EDC77-DCA0-4C62-A0CF-7861A1C9F625}" dt="2021-09-11T21:11:15.542" v="4275" actId="1076"/>
          <ac:spMkLst>
            <pc:docMk/>
            <pc:sldMk cId="2510588260" sldId="281"/>
            <ac:spMk id="112" creationId="{E2449913-F273-4753-A3D3-16A63F19717E}"/>
          </ac:spMkLst>
        </pc:spChg>
        <pc:spChg chg="add mod">
          <ac:chgData name="Lynne Elizabeth Helen Russell" userId="0f97f8d3-6dc3-4b1a-85db-904f062fea0b" providerId="ADAL" clId="{495EDC77-DCA0-4C62-A0CF-7861A1C9F625}" dt="2021-09-11T21:11:15.542" v="4275" actId="1076"/>
          <ac:spMkLst>
            <pc:docMk/>
            <pc:sldMk cId="2510588260" sldId="281"/>
            <ac:spMk id="113" creationId="{758992A1-6519-4E5C-B377-800323695496}"/>
          </ac:spMkLst>
        </pc:spChg>
        <pc:spChg chg="add mod">
          <ac:chgData name="Lynne Elizabeth Helen Russell" userId="0f97f8d3-6dc3-4b1a-85db-904f062fea0b" providerId="ADAL" clId="{495EDC77-DCA0-4C62-A0CF-7861A1C9F625}" dt="2021-09-11T21:11:15.542" v="4275" actId="1076"/>
          <ac:spMkLst>
            <pc:docMk/>
            <pc:sldMk cId="2510588260" sldId="281"/>
            <ac:spMk id="114" creationId="{FE87F5BC-7686-40B5-AE62-9F50131DE811}"/>
          </ac:spMkLst>
        </pc:spChg>
        <pc:spChg chg="add mod">
          <ac:chgData name="Lynne Elizabeth Helen Russell" userId="0f97f8d3-6dc3-4b1a-85db-904f062fea0b" providerId="ADAL" clId="{495EDC77-DCA0-4C62-A0CF-7861A1C9F625}" dt="2021-09-11T21:11:15.542" v="4275" actId="1076"/>
          <ac:spMkLst>
            <pc:docMk/>
            <pc:sldMk cId="2510588260" sldId="281"/>
            <ac:spMk id="115" creationId="{FB1BDB04-6E48-4D5C-A125-C18812A63C2F}"/>
          </ac:spMkLst>
        </pc:spChg>
        <pc:spChg chg="add mod">
          <ac:chgData name="Lynne Elizabeth Helen Russell" userId="0f97f8d3-6dc3-4b1a-85db-904f062fea0b" providerId="ADAL" clId="{495EDC77-DCA0-4C62-A0CF-7861A1C9F625}" dt="2021-09-11T21:11:15.542" v="4275" actId="1076"/>
          <ac:spMkLst>
            <pc:docMk/>
            <pc:sldMk cId="2510588260" sldId="281"/>
            <ac:spMk id="116" creationId="{8B8CC036-3792-4A0E-A762-AC457FAEFEB0}"/>
          </ac:spMkLst>
        </pc:spChg>
        <pc:spChg chg="add mod">
          <ac:chgData name="Lynne Elizabeth Helen Russell" userId="0f97f8d3-6dc3-4b1a-85db-904f062fea0b" providerId="ADAL" clId="{495EDC77-DCA0-4C62-A0CF-7861A1C9F625}" dt="2021-09-11T21:11:15.542" v="4275" actId="1076"/>
          <ac:spMkLst>
            <pc:docMk/>
            <pc:sldMk cId="2510588260" sldId="281"/>
            <ac:spMk id="117" creationId="{E6591274-972A-461B-B3A4-4B6FB5B9CD9F}"/>
          </ac:spMkLst>
        </pc:spChg>
        <pc:spChg chg="add mod">
          <ac:chgData name="Lynne Elizabeth Helen Russell" userId="0f97f8d3-6dc3-4b1a-85db-904f062fea0b" providerId="ADAL" clId="{495EDC77-DCA0-4C62-A0CF-7861A1C9F625}" dt="2021-09-11T21:11:15.542" v="4275" actId="1076"/>
          <ac:spMkLst>
            <pc:docMk/>
            <pc:sldMk cId="2510588260" sldId="281"/>
            <ac:spMk id="118" creationId="{A5A5BC36-FA72-408E-83D3-6E52BC81EDF6}"/>
          </ac:spMkLst>
        </pc:spChg>
        <pc:spChg chg="add mod">
          <ac:chgData name="Lynne Elizabeth Helen Russell" userId="0f97f8d3-6dc3-4b1a-85db-904f062fea0b" providerId="ADAL" clId="{495EDC77-DCA0-4C62-A0CF-7861A1C9F625}" dt="2021-09-11T21:11:15.542" v="4275" actId="1076"/>
          <ac:spMkLst>
            <pc:docMk/>
            <pc:sldMk cId="2510588260" sldId="281"/>
            <ac:spMk id="119" creationId="{1494931A-0E44-43ED-B192-731550EDEC9A}"/>
          </ac:spMkLst>
        </pc:spChg>
        <pc:spChg chg="add mod">
          <ac:chgData name="Lynne Elizabeth Helen Russell" userId="0f97f8d3-6dc3-4b1a-85db-904f062fea0b" providerId="ADAL" clId="{495EDC77-DCA0-4C62-A0CF-7861A1C9F625}" dt="2021-09-11T21:11:15.542" v="4275" actId="1076"/>
          <ac:spMkLst>
            <pc:docMk/>
            <pc:sldMk cId="2510588260" sldId="281"/>
            <ac:spMk id="120" creationId="{7BF7BCCF-DB7D-4902-8AE9-944674A578BB}"/>
          </ac:spMkLst>
        </pc:spChg>
        <pc:spChg chg="add mod">
          <ac:chgData name="Lynne Elizabeth Helen Russell" userId="0f97f8d3-6dc3-4b1a-85db-904f062fea0b" providerId="ADAL" clId="{495EDC77-DCA0-4C62-A0CF-7861A1C9F625}" dt="2021-09-11T21:11:15.542" v="4275" actId="1076"/>
          <ac:spMkLst>
            <pc:docMk/>
            <pc:sldMk cId="2510588260" sldId="281"/>
            <ac:spMk id="121" creationId="{CA06ADDF-1119-4EF3-B197-44F2D8B214CE}"/>
          </ac:spMkLst>
        </pc:spChg>
        <pc:spChg chg="add mod">
          <ac:chgData name="Lynne Elizabeth Helen Russell" userId="0f97f8d3-6dc3-4b1a-85db-904f062fea0b" providerId="ADAL" clId="{495EDC77-DCA0-4C62-A0CF-7861A1C9F625}" dt="2021-09-11T21:11:15.542" v="4275" actId="1076"/>
          <ac:spMkLst>
            <pc:docMk/>
            <pc:sldMk cId="2510588260" sldId="281"/>
            <ac:spMk id="122" creationId="{C6523B43-2638-4E9C-8E27-31390730D046}"/>
          </ac:spMkLst>
        </pc:spChg>
        <pc:spChg chg="add mod">
          <ac:chgData name="Lynne Elizabeth Helen Russell" userId="0f97f8d3-6dc3-4b1a-85db-904f062fea0b" providerId="ADAL" clId="{495EDC77-DCA0-4C62-A0CF-7861A1C9F625}" dt="2021-09-11T21:11:15.542" v="4275" actId="1076"/>
          <ac:spMkLst>
            <pc:docMk/>
            <pc:sldMk cId="2510588260" sldId="281"/>
            <ac:spMk id="123" creationId="{87867A4B-94DA-4BA9-8D45-E53DA96742A0}"/>
          </ac:spMkLst>
        </pc:spChg>
        <pc:spChg chg="add mod">
          <ac:chgData name="Lynne Elizabeth Helen Russell" userId="0f97f8d3-6dc3-4b1a-85db-904f062fea0b" providerId="ADAL" clId="{495EDC77-DCA0-4C62-A0CF-7861A1C9F625}" dt="2021-09-11T21:11:15.542" v="4275" actId="1076"/>
          <ac:spMkLst>
            <pc:docMk/>
            <pc:sldMk cId="2510588260" sldId="281"/>
            <ac:spMk id="124" creationId="{A2EE2948-FF08-44D5-9E90-C610A9E5C1BA}"/>
          </ac:spMkLst>
        </pc:spChg>
        <pc:spChg chg="add mod">
          <ac:chgData name="Lynne Elizabeth Helen Russell" userId="0f97f8d3-6dc3-4b1a-85db-904f062fea0b" providerId="ADAL" clId="{495EDC77-DCA0-4C62-A0CF-7861A1C9F625}" dt="2021-09-11T21:11:15.542" v="4275" actId="1076"/>
          <ac:spMkLst>
            <pc:docMk/>
            <pc:sldMk cId="2510588260" sldId="281"/>
            <ac:spMk id="125" creationId="{367E826B-3C56-4B49-8030-332D118144CF}"/>
          </ac:spMkLst>
        </pc:spChg>
        <pc:spChg chg="add mod">
          <ac:chgData name="Lynne Elizabeth Helen Russell" userId="0f97f8d3-6dc3-4b1a-85db-904f062fea0b" providerId="ADAL" clId="{495EDC77-DCA0-4C62-A0CF-7861A1C9F625}" dt="2021-09-11T21:11:15.542" v="4275" actId="1076"/>
          <ac:spMkLst>
            <pc:docMk/>
            <pc:sldMk cId="2510588260" sldId="281"/>
            <ac:spMk id="126" creationId="{B6B653D5-535A-4A06-8547-AE526A15F5F7}"/>
          </ac:spMkLst>
        </pc:spChg>
        <pc:spChg chg="add mod">
          <ac:chgData name="Lynne Elizabeth Helen Russell" userId="0f97f8d3-6dc3-4b1a-85db-904f062fea0b" providerId="ADAL" clId="{495EDC77-DCA0-4C62-A0CF-7861A1C9F625}" dt="2021-09-11T21:11:15.542" v="4275" actId="1076"/>
          <ac:spMkLst>
            <pc:docMk/>
            <pc:sldMk cId="2510588260" sldId="281"/>
            <ac:spMk id="127" creationId="{65406A64-5C76-476B-8290-8BD7A3C34692}"/>
          </ac:spMkLst>
        </pc:spChg>
        <pc:spChg chg="add mod">
          <ac:chgData name="Lynne Elizabeth Helen Russell" userId="0f97f8d3-6dc3-4b1a-85db-904f062fea0b" providerId="ADAL" clId="{495EDC77-DCA0-4C62-A0CF-7861A1C9F625}" dt="2021-09-11T21:11:15.542" v="4275" actId="1076"/>
          <ac:spMkLst>
            <pc:docMk/>
            <pc:sldMk cId="2510588260" sldId="281"/>
            <ac:spMk id="128" creationId="{15F4D37E-8D54-432C-964A-8230D3398A7A}"/>
          </ac:spMkLst>
        </pc:spChg>
        <pc:spChg chg="add mod">
          <ac:chgData name="Lynne Elizabeth Helen Russell" userId="0f97f8d3-6dc3-4b1a-85db-904f062fea0b" providerId="ADAL" clId="{495EDC77-DCA0-4C62-A0CF-7861A1C9F625}" dt="2021-09-11T21:11:15.542" v="4275" actId="1076"/>
          <ac:spMkLst>
            <pc:docMk/>
            <pc:sldMk cId="2510588260" sldId="281"/>
            <ac:spMk id="129" creationId="{B5FB2DA5-06E2-4D6D-AE39-030C341BF1E2}"/>
          </ac:spMkLst>
        </pc:spChg>
        <pc:spChg chg="add mod">
          <ac:chgData name="Lynne Elizabeth Helen Russell" userId="0f97f8d3-6dc3-4b1a-85db-904f062fea0b" providerId="ADAL" clId="{495EDC77-DCA0-4C62-A0CF-7861A1C9F625}" dt="2021-09-11T21:11:15.542" v="4275" actId="1076"/>
          <ac:spMkLst>
            <pc:docMk/>
            <pc:sldMk cId="2510588260" sldId="281"/>
            <ac:spMk id="130" creationId="{834C0BD7-CDAF-45CE-BE70-2D8D250C0910}"/>
          </ac:spMkLst>
        </pc:spChg>
        <pc:spChg chg="add mod">
          <ac:chgData name="Lynne Elizabeth Helen Russell" userId="0f97f8d3-6dc3-4b1a-85db-904f062fea0b" providerId="ADAL" clId="{495EDC77-DCA0-4C62-A0CF-7861A1C9F625}" dt="2021-09-11T21:11:15.542" v="4275" actId="1076"/>
          <ac:spMkLst>
            <pc:docMk/>
            <pc:sldMk cId="2510588260" sldId="281"/>
            <ac:spMk id="131" creationId="{4D8047D6-E78F-4766-9EE8-B05E4AAECE3E}"/>
          </ac:spMkLst>
        </pc:spChg>
        <pc:spChg chg="add mod">
          <ac:chgData name="Lynne Elizabeth Helen Russell" userId="0f97f8d3-6dc3-4b1a-85db-904f062fea0b" providerId="ADAL" clId="{495EDC77-DCA0-4C62-A0CF-7861A1C9F625}" dt="2021-09-11T21:11:15.542" v="4275" actId="1076"/>
          <ac:spMkLst>
            <pc:docMk/>
            <pc:sldMk cId="2510588260" sldId="281"/>
            <ac:spMk id="132" creationId="{28261A8A-9461-48DD-943A-B07CE2E8339D}"/>
          </ac:spMkLst>
        </pc:spChg>
        <pc:spChg chg="add mod">
          <ac:chgData name="Lynne Elizabeth Helen Russell" userId="0f97f8d3-6dc3-4b1a-85db-904f062fea0b" providerId="ADAL" clId="{495EDC77-DCA0-4C62-A0CF-7861A1C9F625}" dt="2021-09-11T21:11:15.542" v="4275" actId="1076"/>
          <ac:spMkLst>
            <pc:docMk/>
            <pc:sldMk cId="2510588260" sldId="281"/>
            <ac:spMk id="133" creationId="{1A8CCE02-9E3F-405D-8DBD-4B2CB3804090}"/>
          </ac:spMkLst>
        </pc:spChg>
        <pc:spChg chg="add mod">
          <ac:chgData name="Lynne Elizabeth Helen Russell" userId="0f97f8d3-6dc3-4b1a-85db-904f062fea0b" providerId="ADAL" clId="{495EDC77-DCA0-4C62-A0CF-7861A1C9F625}" dt="2021-09-11T21:11:15.542" v="4275" actId="1076"/>
          <ac:spMkLst>
            <pc:docMk/>
            <pc:sldMk cId="2510588260" sldId="281"/>
            <ac:spMk id="134" creationId="{B10AA2BF-A077-4B89-8ECF-5C04EB1F6A22}"/>
          </ac:spMkLst>
        </pc:spChg>
        <pc:spChg chg="add mod">
          <ac:chgData name="Lynne Elizabeth Helen Russell" userId="0f97f8d3-6dc3-4b1a-85db-904f062fea0b" providerId="ADAL" clId="{495EDC77-DCA0-4C62-A0CF-7861A1C9F625}" dt="2021-09-11T21:11:15.542" v="4275" actId="1076"/>
          <ac:spMkLst>
            <pc:docMk/>
            <pc:sldMk cId="2510588260" sldId="281"/>
            <ac:spMk id="135" creationId="{E025BAB6-13B1-4B45-985A-8548FB08D171}"/>
          </ac:spMkLst>
        </pc:spChg>
        <pc:spChg chg="add mod">
          <ac:chgData name="Lynne Elizabeth Helen Russell" userId="0f97f8d3-6dc3-4b1a-85db-904f062fea0b" providerId="ADAL" clId="{495EDC77-DCA0-4C62-A0CF-7861A1C9F625}" dt="2021-09-11T21:11:15.542" v="4275" actId="1076"/>
          <ac:spMkLst>
            <pc:docMk/>
            <pc:sldMk cId="2510588260" sldId="281"/>
            <ac:spMk id="136" creationId="{38B70EEB-8B6C-42B2-AA43-F2CC430D1D5D}"/>
          </ac:spMkLst>
        </pc:spChg>
        <pc:spChg chg="add mod">
          <ac:chgData name="Lynne Elizabeth Helen Russell" userId="0f97f8d3-6dc3-4b1a-85db-904f062fea0b" providerId="ADAL" clId="{495EDC77-DCA0-4C62-A0CF-7861A1C9F625}" dt="2021-09-11T21:11:15.542" v="4275" actId="1076"/>
          <ac:spMkLst>
            <pc:docMk/>
            <pc:sldMk cId="2510588260" sldId="281"/>
            <ac:spMk id="137" creationId="{FAA264BB-6AED-4F9A-A5E9-E6AB37C3AAF5}"/>
          </ac:spMkLst>
        </pc:spChg>
        <pc:spChg chg="add mod">
          <ac:chgData name="Lynne Elizabeth Helen Russell" userId="0f97f8d3-6dc3-4b1a-85db-904f062fea0b" providerId="ADAL" clId="{495EDC77-DCA0-4C62-A0CF-7861A1C9F625}" dt="2021-09-11T21:11:15.542" v="4275" actId="1076"/>
          <ac:spMkLst>
            <pc:docMk/>
            <pc:sldMk cId="2510588260" sldId="281"/>
            <ac:spMk id="138" creationId="{3977A95D-D466-41A0-9D65-8682488D1A48}"/>
          </ac:spMkLst>
        </pc:spChg>
        <pc:spChg chg="add mod">
          <ac:chgData name="Lynne Elizabeth Helen Russell" userId="0f97f8d3-6dc3-4b1a-85db-904f062fea0b" providerId="ADAL" clId="{495EDC77-DCA0-4C62-A0CF-7861A1C9F625}" dt="2021-09-11T21:11:15.542" v="4275" actId="1076"/>
          <ac:spMkLst>
            <pc:docMk/>
            <pc:sldMk cId="2510588260" sldId="281"/>
            <ac:spMk id="139" creationId="{D0850373-E606-4336-AC22-1AD2C581D682}"/>
          </ac:spMkLst>
        </pc:spChg>
        <pc:spChg chg="add mod">
          <ac:chgData name="Lynne Elizabeth Helen Russell" userId="0f97f8d3-6dc3-4b1a-85db-904f062fea0b" providerId="ADAL" clId="{495EDC77-DCA0-4C62-A0CF-7861A1C9F625}" dt="2021-09-11T21:11:15.542" v="4275" actId="1076"/>
          <ac:spMkLst>
            <pc:docMk/>
            <pc:sldMk cId="2510588260" sldId="281"/>
            <ac:spMk id="140" creationId="{0A2BF0A3-103D-4AFD-8156-CBC218804F8A}"/>
          </ac:spMkLst>
        </pc:spChg>
        <pc:spChg chg="add mod">
          <ac:chgData name="Lynne Elizabeth Helen Russell" userId="0f97f8d3-6dc3-4b1a-85db-904f062fea0b" providerId="ADAL" clId="{495EDC77-DCA0-4C62-A0CF-7861A1C9F625}" dt="2021-09-11T21:11:15.542" v="4275" actId="1076"/>
          <ac:spMkLst>
            <pc:docMk/>
            <pc:sldMk cId="2510588260" sldId="281"/>
            <ac:spMk id="141" creationId="{0E02BD81-156C-4241-99A5-255CEB6CA3B1}"/>
          </ac:spMkLst>
        </pc:spChg>
        <pc:spChg chg="add mod">
          <ac:chgData name="Lynne Elizabeth Helen Russell" userId="0f97f8d3-6dc3-4b1a-85db-904f062fea0b" providerId="ADAL" clId="{495EDC77-DCA0-4C62-A0CF-7861A1C9F625}" dt="2021-09-11T21:11:15.542" v="4275" actId="1076"/>
          <ac:spMkLst>
            <pc:docMk/>
            <pc:sldMk cId="2510588260" sldId="281"/>
            <ac:spMk id="142" creationId="{3D4EF615-49B5-47B6-ADC3-057C742D45B8}"/>
          </ac:spMkLst>
        </pc:spChg>
        <pc:spChg chg="add mod">
          <ac:chgData name="Lynne Elizabeth Helen Russell" userId="0f97f8d3-6dc3-4b1a-85db-904f062fea0b" providerId="ADAL" clId="{495EDC77-DCA0-4C62-A0CF-7861A1C9F625}" dt="2021-09-11T21:11:15.542" v="4275" actId="1076"/>
          <ac:spMkLst>
            <pc:docMk/>
            <pc:sldMk cId="2510588260" sldId="281"/>
            <ac:spMk id="143" creationId="{4D4AA2CD-C67B-457F-93AB-259FF8068AD4}"/>
          </ac:spMkLst>
        </pc:spChg>
        <pc:spChg chg="add mod">
          <ac:chgData name="Lynne Elizabeth Helen Russell" userId="0f97f8d3-6dc3-4b1a-85db-904f062fea0b" providerId="ADAL" clId="{495EDC77-DCA0-4C62-A0CF-7861A1C9F625}" dt="2021-09-11T21:11:15.542" v="4275" actId="1076"/>
          <ac:spMkLst>
            <pc:docMk/>
            <pc:sldMk cId="2510588260" sldId="281"/>
            <ac:spMk id="144" creationId="{197E7A12-0E9E-4A8C-A536-A914C4731AFD}"/>
          </ac:spMkLst>
        </pc:spChg>
        <pc:spChg chg="add mod">
          <ac:chgData name="Lynne Elizabeth Helen Russell" userId="0f97f8d3-6dc3-4b1a-85db-904f062fea0b" providerId="ADAL" clId="{495EDC77-DCA0-4C62-A0CF-7861A1C9F625}" dt="2021-09-11T21:11:15.542" v="4275" actId="1076"/>
          <ac:spMkLst>
            <pc:docMk/>
            <pc:sldMk cId="2510588260" sldId="281"/>
            <ac:spMk id="145" creationId="{9C4BDAC2-758A-4B5A-B54A-2290D0493960}"/>
          </ac:spMkLst>
        </pc:spChg>
        <pc:spChg chg="add mod">
          <ac:chgData name="Lynne Elizabeth Helen Russell" userId="0f97f8d3-6dc3-4b1a-85db-904f062fea0b" providerId="ADAL" clId="{495EDC77-DCA0-4C62-A0CF-7861A1C9F625}" dt="2021-09-11T21:11:15.542" v="4275" actId="1076"/>
          <ac:spMkLst>
            <pc:docMk/>
            <pc:sldMk cId="2510588260" sldId="281"/>
            <ac:spMk id="146" creationId="{B3A15B20-FE58-4B7F-B718-C548E20768E4}"/>
          </ac:spMkLst>
        </pc:spChg>
        <pc:spChg chg="add mod">
          <ac:chgData name="Lynne Elizabeth Helen Russell" userId="0f97f8d3-6dc3-4b1a-85db-904f062fea0b" providerId="ADAL" clId="{495EDC77-DCA0-4C62-A0CF-7861A1C9F625}" dt="2021-09-11T21:11:15.542" v="4275" actId="1076"/>
          <ac:spMkLst>
            <pc:docMk/>
            <pc:sldMk cId="2510588260" sldId="281"/>
            <ac:spMk id="147" creationId="{4AF10ECE-154D-415E-855D-9A8B89D40C96}"/>
          </ac:spMkLst>
        </pc:spChg>
        <pc:spChg chg="add mod">
          <ac:chgData name="Lynne Elizabeth Helen Russell" userId="0f97f8d3-6dc3-4b1a-85db-904f062fea0b" providerId="ADAL" clId="{495EDC77-DCA0-4C62-A0CF-7861A1C9F625}" dt="2021-09-11T21:11:15.542" v="4275" actId="1076"/>
          <ac:spMkLst>
            <pc:docMk/>
            <pc:sldMk cId="2510588260" sldId="281"/>
            <ac:spMk id="148" creationId="{5B919772-D22E-4297-BAB3-DF94C6818FC0}"/>
          </ac:spMkLst>
        </pc:spChg>
        <pc:spChg chg="add mod">
          <ac:chgData name="Lynne Elizabeth Helen Russell" userId="0f97f8d3-6dc3-4b1a-85db-904f062fea0b" providerId="ADAL" clId="{495EDC77-DCA0-4C62-A0CF-7861A1C9F625}" dt="2021-09-11T21:11:15.542" v="4275" actId="1076"/>
          <ac:spMkLst>
            <pc:docMk/>
            <pc:sldMk cId="2510588260" sldId="281"/>
            <ac:spMk id="149" creationId="{82D1B6D2-1C63-4AE1-B30B-5FCC8E32548B}"/>
          </ac:spMkLst>
        </pc:spChg>
        <pc:spChg chg="add mod">
          <ac:chgData name="Lynne Elizabeth Helen Russell" userId="0f97f8d3-6dc3-4b1a-85db-904f062fea0b" providerId="ADAL" clId="{495EDC77-DCA0-4C62-A0CF-7861A1C9F625}" dt="2021-09-11T21:11:15.542" v="4275" actId="1076"/>
          <ac:spMkLst>
            <pc:docMk/>
            <pc:sldMk cId="2510588260" sldId="281"/>
            <ac:spMk id="150" creationId="{45867403-304C-484C-AAD6-B5024B03AA66}"/>
          </ac:spMkLst>
        </pc:spChg>
        <pc:spChg chg="add mod">
          <ac:chgData name="Lynne Elizabeth Helen Russell" userId="0f97f8d3-6dc3-4b1a-85db-904f062fea0b" providerId="ADAL" clId="{495EDC77-DCA0-4C62-A0CF-7861A1C9F625}" dt="2021-09-11T21:11:15.542" v="4275" actId="1076"/>
          <ac:spMkLst>
            <pc:docMk/>
            <pc:sldMk cId="2510588260" sldId="281"/>
            <ac:spMk id="151" creationId="{530FDBB0-5B4C-44CA-B924-F2BEA822ECE8}"/>
          </ac:spMkLst>
        </pc:spChg>
        <pc:spChg chg="add mod">
          <ac:chgData name="Lynne Elizabeth Helen Russell" userId="0f97f8d3-6dc3-4b1a-85db-904f062fea0b" providerId="ADAL" clId="{495EDC77-DCA0-4C62-A0CF-7861A1C9F625}" dt="2021-09-11T21:11:15.542" v="4275" actId="1076"/>
          <ac:spMkLst>
            <pc:docMk/>
            <pc:sldMk cId="2510588260" sldId="281"/>
            <ac:spMk id="152" creationId="{BA5B310D-EF4B-4CBC-BBF5-6A7A45E2274C}"/>
          </ac:spMkLst>
        </pc:spChg>
        <pc:spChg chg="add mod">
          <ac:chgData name="Lynne Elizabeth Helen Russell" userId="0f97f8d3-6dc3-4b1a-85db-904f062fea0b" providerId="ADAL" clId="{495EDC77-DCA0-4C62-A0CF-7861A1C9F625}" dt="2021-09-11T21:11:15.542" v="4275" actId="1076"/>
          <ac:spMkLst>
            <pc:docMk/>
            <pc:sldMk cId="2510588260" sldId="281"/>
            <ac:spMk id="153" creationId="{BD7D806C-CF7A-4CCA-99A4-1F70C5BBF9CC}"/>
          </ac:spMkLst>
        </pc:spChg>
        <pc:spChg chg="add mod">
          <ac:chgData name="Lynne Elizabeth Helen Russell" userId="0f97f8d3-6dc3-4b1a-85db-904f062fea0b" providerId="ADAL" clId="{495EDC77-DCA0-4C62-A0CF-7861A1C9F625}" dt="2021-09-11T21:11:15.542" v="4275" actId="1076"/>
          <ac:spMkLst>
            <pc:docMk/>
            <pc:sldMk cId="2510588260" sldId="281"/>
            <ac:spMk id="154" creationId="{51126998-FDF5-4124-86D2-9BABC9349E22}"/>
          </ac:spMkLst>
        </pc:spChg>
        <pc:spChg chg="add mod">
          <ac:chgData name="Lynne Elizabeth Helen Russell" userId="0f97f8d3-6dc3-4b1a-85db-904f062fea0b" providerId="ADAL" clId="{495EDC77-DCA0-4C62-A0CF-7861A1C9F625}" dt="2021-09-11T21:11:15.542" v="4275" actId="1076"/>
          <ac:spMkLst>
            <pc:docMk/>
            <pc:sldMk cId="2510588260" sldId="281"/>
            <ac:spMk id="155" creationId="{8748FF01-AAB9-48BB-B122-B03A45D248F1}"/>
          </ac:spMkLst>
        </pc:spChg>
        <pc:spChg chg="add mod">
          <ac:chgData name="Lynne Elizabeth Helen Russell" userId="0f97f8d3-6dc3-4b1a-85db-904f062fea0b" providerId="ADAL" clId="{495EDC77-DCA0-4C62-A0CF-7861A1C9F625}" dt="2021-09-11T21:11:15.542" v="4275" actId="1076"/>
          <ac:spMkLst>
            <pc:docMk/>
            <pc:sldMk cId="2510588260" sldId="281"/>
            <ac:spMk id="156" creationId="{554DA11D-FC3D-4DE6-8D14-C7941ACC96B2}"/>
          </ac:spMkLst>
        </pc:spChg>
        <pc:spChg chg="add mod">
          <ac:chgData name="Lynne Elizabeth Helen Russell" userId="0f97f8d3-6dc3-4b1a-85db-904f062fea0b" providerId="ADAL" clId="{495EDC77-DCA0-4C62-A0CF-7861A1C9F625}" dt="2021-09-11T21:11:15.542" v="4275" actId="1076"/>
          <ac:spMkLst>
            <pc:docMk/>
            <pc:sldMk cId="2510588260" sldId="281"/>
            <ac:spMk id="157" creationId="{FB27DA6E-F24C-40E9-ABA1-60AAA4B9D99B}"/>
          </ac:spMkLst>
        </pc:spChg>
        <pc:spChg chg="add mod">
          <ac:chgData name="Lynne Elizabeth Helen Russell" userId="0f97f8d3-6dc3-4b1a-85db-904f062fea0b" providerId="ADAL" clId="{495EDC77-DCA0-4C62-A0CF-7861A1C9F625}" dt="2021-09-11T21:11:15.542" v="4275" actId="1076"/>
          <ac:spMkLst>
            <pc:docMk/>
            <pc:sldMk cId="2510588260" sldId="281"/>
            <ac:spMk id="158" creationId="{70654B52-8BCB-4BE1-B0A6-96974B61CBD3}"/>
          </ac:spMkLst>
        </pc:spChg>
        <pc:spChg chg="add mod">
          <ac:chgData name="Lynne Elizabeth Helen Russell" userId="0f97f8d3-6dc3-4b1a-85db-904f062fea0b" providerId="ADAL" clId="{495EDC77-DCA0-4C62-A0CF-7861A1C9F625}" dt="2021-09-11T21:11:15.542" v="4275" actId="1076"/>
          <ac:spMkLst>
            <pc:docMk/>
            <pc:sldMk cId="2510588260" sldId="281"/>
            <ac:spMk id="159" creationId="{6A2019C4-5FD0-4240-AA31-DEE676FFFBB8}"/>
          </ac:spMkLst>
        </pc:spChg>
        <pc:spChg chg="add mod">
          <ac:chgData name="Lynne Elizabeth Helen Russell" userId="0f97f8d3-6dc3-4b1a-85db-904f062fea0b" providerId="ADAL" clId="{495EDC77-DCA0-4C62-A0CF-7861A1C9F625}" dt="2021-09-11T21:11:15.542" v="4275" actId="1076"/>
          <ac:spMkLst>
            <pc:docMk/>
            <pc:sldMk cId="2510588260" sldId="281"/>
            <ac:spMk id="160" creationId="{B9AAAD45-414F-48E3-A07A-F7941FBC11C7}"/>
          </ac:spMkLst>
        </pc:spChg>
        <pc:spChg chg="add mod">
          <ac:chgData name="Lynne Elizabeth Helen Russell" userId="0f97f8d3-6dc3-4b1a-85db-904f062fea0b" providerId="ADAL" clId="{495EDC77-DCA0-4C62-A0CF-7861A1C9F625}" dt="2021-09-11T21:11:15.542" v="4275" actId="1076"/>
          <ac:spMkLst>
            <pc:docMk/>
            <pc:sldMk cId="2510588260" sldId="281"/>
            <ac:spMk id="161" creationId="{312FEC00-0F10-449A-9EBC-F2143ECA7B46}"/>
          </ac:spMkLst>
        </pc:spChg>
        <pc:spChg chg="add mod">
          <ac:chgData name="Lynne Elizabeth Helen Russell" userId="0f97f8d3-6dc3-4b1a-85db-904f062fea0b" providerId="ADAL" clId="{495EDC77-DCA0-4C62-A0CF-7861A1C9F625}" dt="2021-09-11T21:11:15.542" v="4275" actId="1076"/>
          <ac:spMkLst>
            <pc:docMk/>
            <pc:sldMk cId="2510588260" sldId="281"/>
            <ac:spMk id="162" creationId="{A9D4CB67-69C8-4FF0-A30F-58D15B30E7DD}"/>
          </ac:spMkLst>
        </pc:spChg>
        <pc:spChg chg="add mod">
          <ac:chgData name="Lynne Elizabeth Helen Russell" userId="0f97f8d3-6dc3-4b1a-85db-904f062fea0b" providerId="ADAL" clId="{495EDC77-DCA0-4C62-A0CF-7861A1C9F625}" dt="2021-09-11T21:11:15.542" v="4275" actId="1076"/>
          <ac:spMkLst>
            <pc:docMk/>
            <pc:sldMk cId="2510588260" sldId="281"/>
            <ac:spMk id="163" creationId="{D88BE44C-5716-4C75-9B0E-2AC8871325E6}"/>
          </ac:spMkLst>
        </pc:spChg>
        <pc:spChg chg="add mod">
          <ac:chgData name="Lynne Elizabeth Helen Russell" userId="0f97f8d3-6dc3-4b1a-85db-904f062fea0b" providerId="ADAL" clId="{495EDC77-DCA0-4C62-A0CF-7861A1C9F625}" dt="2021-09-11T21:11:15.542" v="4275" actId="1076"/>
          <ac:spMkLst>
            <pc:docMk/>
            <pc:sldMk cId="2510588260" sldId="281"/>
            <ac:spMk id="164" creationId="{88255287-1E02-4F59-AA47-640F091638AD}"/>
          </ac:spMkLst>
        </pc:spChg>
        <pc:spChg chg="add mod">
          <ac:chgData name="Lynne Elizabeth Helen Russell" userId="0f97f8d3-6dc3-4b1a-85db-904f062fea0b" providerId="ADAL" clId="{495EDC77-DCA0-4C62-A0CF-7861A1C9F625}" dt="2021-09-11T21:11:15.542" v="4275" actId="1076"/>
          <ac:spMkLst>
            <pc:docMk/>
            <pc:sldMk cId="2510588260" sldId="281"/>
            <ac:spMk id="165" creationId="{A83D959C-3C86-401E-BE6A-E48656634E8C}"/>
          </ac:spMkLst>
        </pc:spChg>
        <pc:spChg chg="add mod">
          <ac:chgData name="Lynne Elizabeth Helen Russell" userId="0f97f8d3-6dc3-4b1a-85db-904f062fea0b" providerId="ADAL" clId="{495EDC77-DCA0-4C62-A0CF-7861A1C9F625}" dt="2021-09-11T21:11:15.542" v="4275" actId="1076"/>
          <ac:spMkLst>
            <pc:docMk/>
            <pc:sldMk cId="2510588260" sldId="281"/>
            <ac:spMk id="166" creationId="{1EFBF2A1-870D-4743-BE76-CF92E4D9132F}"/>
          </ac:spMkLst>
        </pc:spChg>
        <pc:spChg chg="add mod">
          <ac:chgData name="Lynne Elizabeth Helen Russell" userId="0f97f8d3-6dc3-4b1a-85db-904f062fea0b" providerId="ADAL" clId="{495EDC77-DCA0-4C62-A0CF-7861A1C9F625}" dt="2021-09-11T21:11:15.542" v="4275" actId="1076"/>
          <ac:spMkLst>
            <pc:docMk/>
            <pc:sldMk cId="2510588260" sldId="281"/>
            <ac:spMk id="167" creationId="{CAA1E2CC-9FC8-40AB-9497-5C0F5BC22D5D}"/>
          </ac:spMkLst>
        </pc:spChg>
        <pc:spChg chg="add mod">
          <ac:chgData name="Lynne Elizabeth Helen Russell" userId="0f97f8d3-6dc3-4b1a-85db-904f062fea0b" providerId="ADAL" clId="{495EDC77-DCA0-4C62-A0CF-7861A1C9F625}" dt="2021-09-11T21:11:15.542" v="4275" actId="1076"/>
          <ac:spMkLst>
            <pc:docMk/>
            <pc:sldMk cId="2510588260" sldId="281"/>
            <ac:spMk id="168" creationId="{D3EA21C7-1600-4B41-8DEB-F69C2134487D}"/>
          </ac:spMkLst>
        </pc:spChg>
        <pc:spChg chg="add mod">
          <ac:chgData name="Lynne Elizabeth Helen Russell" userId="0f97f8d3-6dc3-4b1a-85db-904f062fea0b" providerId="ADAL" clId="{495EDC77-DCA0-4C62-A0CF-7861A1C9F625}" dt="2021-09-11T21:11:15.542" v="4275" actId="1076"/>
          <ac:spMkLst>
            <pc:docMk/>
            <pc:sldMk cId="2510588260" sldId="281"/>
            <ac:spMk id="169" creationId="{D012B449-7761-403A-8593-65FDB5C81971}"/>
          </ac:spMkLst>
        </pc:spChg>
        <pc:spChg chg="add mod">
          <ac:chgData name="Lynne Elizabeth Helen Russell" userId="0f97f8d3-6dc3-4b1a-85db-904f062fea0b" providerId="ADAL" clId="{495EDC77-DCA0-4C62-A0CF-7861A1C9F625}" dt="2021-09-11T21:11:15.542" v="4275" actId="1076"/>
          <ac:spMkLst>
            <pc:docMk/>
            <pc:sldMk cId="2510588260" sldId="281"/>
            <ac:spMk id="170" creationId="{1BAB0AA0-A8DD-48F3-A8F5-444194B833E5}"/>
          </ac:spMkLst>
        </pc:spChg>
        <pc:spChg chg="add mod">
          <ac:chgData name="Lynne Elizabeth Helen Russell" userId="0f97f8d3-6dc3-4b1a-85db-904f062fea0b" providerId="ADAL" clId="{495EDC77-DCA0-4C62-A0CF-7861A1C9F625}" dt="2021-09-11T21:11:15.542" v="4275" actId="1076"/>
          <ac:spMkLst>
            <pc:docMk/>
            <pc:sldMk cId="2510588260" sldId="281"/>
            <ac:spMk id="171" creationId="{1CA7123A-F637-4ED6-97BA-48424CF674F6}"/>
          </ac:spMkLst>
        </pc:spChg>
        <pc:spChg chg="add mod">
          <ac:chgData name="Lynne Elizabeth Helen Russell" userId="0f97f8d3-6dc3-4b1a-85db-904f062fea0b" providerId="ADAL" clId="{495EDC77-DCA0-4C62-A0CF-7861A1C9F625}" dt="2021-09-11T21:11:15.542" v="4275" actId="1076"/>
          <ac:spMkLst>
            <pc:docMk/>
            <pc:sldMk cId="2510588260" sldId="281"/>
            <ac:spMk id="172" creationId="{EC798085-21F9-4067-ADE5-A74822BADD6A}"/>
          </ac:spMkLst>
        </pc:spChg>
        <pc:spChg chg="add mod">
          <ac:chgData name="Lynne Elizabeth Helen Russell" userId="0f97f8d3-6dc3-4b1a-85db-904f062fea0b" providerId="ADAL" clId="{495EDC77-DCA0-4C62-A0CF-7861A1C9F625}" dt="2021-09-11T21:11:15.542" v="4275" actId="1076"/>
          <ac:spMkLst>
            <pc:docMk/>
            <pc:sldMk cId="2510588260" sldId="281"/>
            <ac:spMk id="173" creationId="{C4C30E01-D285-4734-96B2-FDABCCCCC1A2}"/>
          </ac:spMkLst>
        </pc:spChg>
        <pc:spChg chg="add mod">
          <ac:chgData name="Lynne Elizabeth Helen Russell" userId="0f97f8d3-6dc3-4b1a-85db-904f062fea0b" providerId="ADAL" clId="{495EDC77-DCA0-4C62-A0CF-7861A1C9F625}" dt="2021-09-11T21:11:15.542" v="4275" actId="1076"/>
          <ac:spMkLst>
            <pc:docMk/>
            <pc:sldMk cId="2510588260" sldId="281"/>
            <ac:spMk id="174" creationId="{AEA1A098-E3E9-48AF-B46D-3EDFC163388F}"/>
          </ac:spMkLst>
        </pc:spChg>
        <pc:spChg chg="add mod">
          <ac:chgData name="Lynne Elizabeth Helen Russell" userId="0f97f8d3-6dc3-4b1a-85db-904f062fea0b" providerId="ADAL" clId="{495EDC77-DCA0-4C62-A0CF-7861A1C9F625}" dt="2021-09-11T21:11:15.542" v="4275" actId="1076"/>
          <ac:spMkLst>
            <pc:docMk/>
            <pc:sldMk cId="2510588260" sldId="281"/>
            <ac:spMk id="175" creationId="{F1393ACE-CE5C-44F0-990D-22F85B5B5999}"/>
          </ac:spMkLst>
        </pc:spChg>
        <pc:spChg chg="add mod">
          <ac:chgData name="Lynne Elizabeth Helen Russell" userId="0f97f8d3-6dc3-4b1a-85db-904f062fea0b" providerId="ADAL" clId="{495EDC77-DCA0-4C62-A0CF-7861A1C9F625}" dt="2021-09-11T21:11:15.542" v="4275" actId="1076"/>
          <ac:spMkLst>
            <pc:docMk/>
            <pc:sldMk cId="2510588260" sldId="281"/>
            <ac:spMk id="176" creationId="{57A27483-DEB6-45CC-BEB0-DE2A5D9423C0}"/>
          </ac:spMkLst>
        </pc:spChg>
        <pc:spChg chg="add mod">
          <ac:chgData name="Lynne Elizabeth Helen Russell" userId="0f97f8d3-6dc3-4b1a-85db-904f062fea0b" providerId="ADAL" clId="{495EDC77-DCA0-4C62-A0CF-7861A1C9F625}" dt="2021-09-11T21:11:15.542" v="4275" actId="1076"/>
          <ac:spMkLst>
            <pc:docMk/>
            <pc:sldMk cId="2510588260" sldId="281"/>
            <ac:spMk id="177" creationId="{E2893485-FE1B-4862-83C6-316F33BB5145}"/>
          </ac:spMkLst>
        </pc:spChg>
        <pc:spChg chg="add mod">
          <ac:chgData name="Lynne Elizabeth Helen Russell" userId="0f97f8d3-6dc3-4b1a-85db-904f062fea0b" providerId="ADAL" clId="{495EDC77-DCA0-4C62-A0CF-7861A1C9F625}" dt="2021-09-11T21:11:15.542" v="4275" actId="1076"/>
          <ac:spMkLst>
            <pc:docMk/>
            <pc:sldMk cId="2510588260" sldId="281"/>
            <ac:spMk id="178" creationId="{088AD59F-3B9A-4B2C-86E9-4AA933C0E6D6}"/>
          </ac:spMkLst>
        </pc:spChg>
        <pc:spChg chg="add mod">
          <ac:chgData name="Lynne Elizabeth Helen Russell" userId="0f97f8d3-6dc3-4b1a-85db-904f062fea0b" providerId="ADAL" clId="{495EDC77-DCA0-4C62-A0CF-7861A1C9F625}" dt="2021-09-11T21:11:15.542" v="4275" actId="1076"/>
          <ac:spMkLst>
            <pc:docMk/>
            <pc:sldMk cId="2510588260" sldId="281"/>
            <ac:spMk id="179" creationId="{A3CEE873-BCF0-4363-A530-33A334991213}"/>
          </ac:spMkLst>
        </pc:spChg>
        <pc:spChg chg="add mod">
          <ac:chgData name="Lynne Elizabeth Helen Russell" userId="0f97f8d3-6dc3-4b1a-85db-904f062fea0b" providerId="ADAL" clId="{495EDC77-DCA0-4C62-A0CF-7861A1C9F625}" dt="2021-09-11T21:11:15.542" v="4275" actId="1076"/>
          <ac:spMkLst>
            <pc:docMk/>
            <pc:sldMk cId="2510588260" sldId="281"/>
            <ac:spMk id="180" creationId="{A6CE72A8-F20A-4095-93E9-4D68EB007E42}"/>
          </ac:spMkLst>
        </pc:spChg>
        <pc:spChg chg="add mod">
          <ac:chgData name="Lynne Elizabeth Helen Russell" userId="0f97f8d3-6dc3-4b1a-85db-904f062fea0b" providerId="ADAL" clId="{495EDC77-DCA0-4C62-A0CF-7861A1C9F625}" dt="2021-09-11T21:11:15.542" v="4275" actId="1076"/>
          <ac:spMkLst>
            <pc:docMk/>
            <pc:sldMk cId="2510588260" sldId="281"/>
            <ac:spMk id="181" creationId="{579E6C55-9FB7-40A1-9687-93D33AF79877}"/>
          </ac:spMkLst>
        </pc:spChg>
        <pc:spChg chg="add mod">
          <ac:chgData name="Lynne Elizabeth Helen Russell" userId="0f97f8d3-6dc3-4b1a-85db-904f062fea0b" providerId="ADAL" clId="{495EDC77-DCA0-4C62-A0CF-7861A1C9F625}" dt="2021-09-11T21:11:15.542" v="4275" actId="1076"/>
          <ac:spMkLst>
            <pc:docMk/>
            <pc:sldMk cId="2510588260" sldId="281"/>
            <ac:spMk id="182" creationId="{A3142B10-F6E3-4223-9845-B6517E7B1E0A}"/>
          </ac:spMkLst>
        </pc:spChg>
        <pc:spChg chg="add mod">
          <ac:chgData name="Lynne Elizabeth Helen Russell" userId="0f97f8d3-6dc3-4b1a-85db-904f062fea0b" providerId="ADAL" clId="{495EDC77-DCA0-4C62-A0CF-7861A1C9F625}" dt="2021-09-11T21:11:15.542" v="4275" actId="1076"/>
          <ac:spMkLst>
            <pc:docMk/>
            <pc:sldMk cId="2510588260" sldId="281"/>
            <ac:spMk id="183" creationId="{B56CD086-9D5E-49C4-9F6D-573B9F6B50A3}"/>
          </ac:spMkLst>
        </pc:spChg>
        <pc:spChg chg="add mod">
          <ac:chgData name="Lynne Elizabeth Helen Russell" userId="0f97f8d3-6dc3-4b1a-85db-904f062fea0b" providerId="ADAL" clId="{495EDC77-DCA0-4C62-A0CF-7861A1C9F625}" dt="2021-09-11T21:11:15.542" v="4275" actId="1076"/>
          <ac:spMkLst>
            <pc:docMk/>
            <pc:sldMk cId="2510588260" sldId="281"/>
            <ac:spMk id="184" creationId="{F4914D5D-5479-4E4B-A056-5E001E5FA7E1}"/>
          </ac:spMkLst>
        </pc:spChg>
        <pc:spChg chg="add mod">
          <ac:chgData name="Lynne Elizabeth Helen Russell" userId="0f97f8d3-6dc3-4b1a-85db-904f062fea0b" providerId="ADAL" clId="{495EDC77-DCA0-4C62-A0CF-7861A1C9F625}" dt="2021-09-11T21:11:15.542" v="4275" actId="1076"/>
          <ac:spMkLst>
            <pc:docMk/>
            <pc:sldMk cId="2510588260" sldId="281"/>
            <ac:spMk id="185" creationId="{39B986BC-F8BA-4971-B3C6-1D12E41FA88C}"/>
          </ac:spMkLst>
        </pc:spChg>
        <pc:spChg chg="add mod">
          <ac:chgData name="Lynne Elizabeth Helen Russell" userId="0f97f8d3-6dc3-4b1a-85db-904f062fea0b" providerId="ADAL" clId="{495EDC77-DCA0-4C62-A0CF-7861A1C9F625}" dt="2021-09-11T21:11:15.542" v="4275" actId="1076"/>
          <ac:spMkLst>
            <pc:docMk/>
            <pc:sldMk cId="2510588260" sldId="281"/>
            <ac:spMk id="186" creationId="{68485EE4-7BD0-4765-9C6E-BE3397361BEF}"/>
          </ac:spMkLst>
        </pc:spChg>
        <pc:spChg chg="add mod">
          <ac:chgData name="Lynne Elizabeth Helen Russell" userId="0f97f8d3-6dc3-4b1a-85db-904f062fea0b" providerId="ADAL" clId="{495EDC77-DCA0-4C62-A0CF-7861A1C9F625}" dt="2021-09-11T21:11:15.542" v="4275" actId="1076"/>
          <ac:spMkLst>
            <pc:docMk/>
            <pc:sldMk cId="2510588260" sldId="281"/>
            <ac:spMk id="187" creationId="{22361026-503A-4190-A4BB-624E788E565C}"/>
          </ac:spMkLst>
        </pc:spChg>
        <pc:spChg chg="add mod">
          <ac:chgData name="Lynne Elizabeth Helen Russell" userId="0f97f8d3-6dc3-4b1a-85db-904f062fea0b" providerId="ADAL" clId="{495EDC77-DCA0-4C62-A0CF-7861A1C9F625}" dt="2021-09-11T21:11:15.542" v="4275" actId="1076"/>
          <ac:spMkLst>
            <pc:docMk/>
            <pc:sldMk cId="2510588260" sldId="281"/>
            <ac:spMk id="188" creationId="{912E13C6-4EFA-4542-9408-DD171C020779}"/>
          </ac:spMkLst>
        </pc:spChg>
        <pc:spChg chg="add mod">
          <ac:chgData name="Lynne Elizabeth Helen Russell" userId="0f97f8d3-6dc3-4b1a-85db-904f062fea0b" providerId="ADAL" clId="{495EDC77-DCA0-4C62-A0CF-7861A1C9F625}" dt="2021-09-11T21:11:15.542" v="4275" actId="1076"/>
          <ac:spMkLst>
            <pc:docMk/>
            <pc:sldMk cId="2510588260" sldId="281"/>
            <ac:spMk id="189" creationId="{C68DDB31-49D7-4365-A34B-FA29070CAB38}"/>
          </ac:spMkLst>
        </pc:spChg>
        <pc:spChg chg="add mod">
          <ac:chgData name="Lynne Elizabeth Helen Russell" userId="0f97f8d3-6dc3-4b1a-85db-904f062fea0b" providerId="ADAL" clId="{495EDC77-DCA0-4C62-A0CF-7861A1C9F625}" dt="2021-09-11T21:11:15.542" v="4275" actId="1076"/>
          <ac:spMkLst>
            <pc:docMk/>
            <pc:sldMk cId="2510588260" sldId="281"/>
            <ac:spMk id="190" creationId="{FD96CE69-95E6-47F0-9413-B519D135D050}"/>
          </ac:spMkLst>
        </pc:spChg>
        <pc:spChg chg="add mod">
          <ac:chgData name="Lynne Elizabeth Helen Russell" userId="0f97f8d3-6dc3-4b1a-85db-904f062fea0b" providerId="ADAL" clId="{495EDC77-DCA0-4C62-A0CF-7861A1C9F625}" dt="2021-09-11T21:11:15.542" v="4275" actId="1076"/>
          <ac:spMkLst>
            <pc:docMk/>
            <pc:sldMk cId="2510588260" sldId="281"/>
            <ac:spMk id="191" creationId="{A567A323-AA18-40F4-94E3-F239F2850909}"/>
          </ac:spMkLst>
        </pc:spChg>
        <pc:spChg chg="add mod">
          <ac:chgData name="Lynne Elizabeth Helen Russell" userId="0f97f8d3-6dc3-4b1a-85db-904f062fea0b" providerId="ADAL" clId="{495EDC77-DCA0-4C62-A0CF-7861A1C9F625}" dt="2021-09-11T21:11:15.542" v="4275" actId="1076"/>
          <ac:spMkLst>
            <pc:docMk/>
            <pc:sldMk cId="2510588260" sldId="281"/>
            <ac:spMk id="192" creationId="{F617FE0A-CE4C-46F8-9196-42F8DE4245D4}"/>
          </ac:spMkLst>
        </pc:spChg>
        <pc:spChg chg="add mod">
          <ac:chgData name="Lynne Elizabeth Helen Russell" userId="0f97f8d3-6dc3-4b1a-85db-904f062fea0b" providerId="ADAL" clId="{495EDC77-DCA0-4C62-A0CF-7861A1C9F625}" dt="2021-09-11T21:11:15.542" v="4275" actId="1076"/>
          <ac:spMkLst>
            <pc:docMk/>
            <pc:sldMk cId="2510588260" sldId="281"/>
            <ac:spMk id="193" creationId="{9DA4C5FC-7F67-4D0F-AB9A-E2911AD95A79}"/>
          </ac:spMkLst>
        </pc:spChg>
        <pc:spChg chg="add mod">
          <ac:chgData name="Lynne Elizabeth Helen Russell" userId="0f97f8d3-6dc3-4b1a-85db-904f062fea0b" providerId="ADAL" clId="{495EDC77-DCA0-4C62-A0CF-7861A1C9F625}" dt="2021-09-11T21:11:15.542" v="4275" actId="1076"/>
          <ac:spMkLst>
            <pc:docMk/>
            <pc:sldMk cId="2510588260" sldId="281"/>
            <ac:spMk id="194" creationId="{E324D2B0-AEC4-48DD-9060-A0831196FB5C}"/>
          </ac:spMkLst>
        </pc:spChg>
        <pc:spChg chg="add mod">
          <ac:chgData name="Lynne Elizabeth Helen Russell" userId="0f97f8d3-6dc3-4b1a-85db-904f062fea0b" providerId="ADAL" clId="{495EDC77-DCA0-4C62-A0CF-7861A1C9F625}" dt="2021-09-11T21:11:15.542" v="4275" actId="1076"/>
          <ac:spMkLst>
            <pc:docMk/>
            <pc:sldMk cId="2510588260" sldId="281"/>
            <ac:spMk id="195" creationId="{C4553867-35C4-4826-9283-59277CD17567}"/>
          </ac:spMkLst>
        </pc:spChg>
        <pc:spChg chg="add mod">
          <ac:chgData name="Lynne Elizabeth Helen Russell" userId="0f97f8d3-6dc3-4b1a-85db-904f062fea0b" providerId="ADAL" clId="{495EDC77-DCA0-4C62-A0CF-7861A1C9F625}" dt="2021-09-11T21:11:15.542" v="4275" actId="1076"/>
          <ac:spMkLst>
            <pc:docMk/>
            <pc:sldMk cId="2510588260" sldId="281"/>
            <ac:spMk id="196" creationId="{8938EEC1-5B90-4227-AAA3-3601454C7437}"/>
          </ac:spMkLst>
        </pc:spChg>
        <pc:spChg chg="add mod">
          <ac:chgData name="Lynne Elizabeth Helen Russell" userId="0f97f8d3-6dc3-4b1a-85db-904f062fea0b" providerId="ADAL" clId="{495EDC77-DCA0-4C62-A0CF-7861A1C9F625}" dt="2021-09-11T21:11:15.542" v="4275" actId="1076"/>
          <ac:spMkLst>
            <pc:docMk/>
            <pc:sldMk cId="2510588260" sldId="281"/>
            <ac:spMk id="197" creationId="{5E5720B7-8240-4ED5-9BED-7EE186967372}"/>
          </ac:spMkLst>
        </pc:spChg>
        <pc:spChg chg="add mod">
          <ac:chgData name="Lynne Elizabeth Helen Russell" userId="0f97f8d3-6dc3-4b1a-85db-904f062fea0b" providerId="ADAL" clId="{495EDC77-DCA0-4C62-A0CF-7861A1C9F625}" dt="2021-09-11T21:11:15.542" v="4275" actId="1076"/>
          <ac:spMkLst>
            <pc:docMk/>
            <pc:sldMk cId="2510588260" sldId="281"/>
            <ac:spMk id="198" creationId="{F5E6D61E-4750-4A08-9209-D5D128928819}"/>
          </ac:spMkLst>
        </pc:spChg>
        <pc:spChg chg="add mod">
          <ac:chgData name="Lynne Elizabeth Helen Russell" userId="0f97f8d3-6dc3-4b1a-85db-904f062fea0b" providerId="ADAL" clId="{495EDC77-DCA0-4C62-A0CF-7861A1C9F625}" dt="2021-09-11T21:11:15.542" v="4275" actId="1076"/>
          <ac:spMkLst>
            <pc:docMk/>
            <pc:sldMk cId="2510588260" sldId="281"/>
            <ac:spMk id="199" creationId="{768EF926-12BE-479B-B87C-DEBD11C6444F}"/>
          </ac:spMkLst>
        </pc:spChg>
        <pc:spChg chg="add mod">
          <ac:chgData name="Lynne Elizabeth Helen Russell" userId="0f97f8d3-6dc3-4b1a-85db-904f062fea0b" providerId="ADAL" clId="{495EDC77-DCA0-4C62-A0CF-7861A1C9F625}" dt="2021-09-11T21:11:15.542" v="4275" actId="1076"/>
          <ac:spMkLst>
            <pc:docMk/>
            <pc:sldMk cId="2510588260" sldId="281"/>
            <ac:spMk id="200" creationId="{32AE2361-A876-4A32-B2EA-B5F8CB004D1E}"/>
          </ac:spMkLst>
        </pc:spChg>
        <pc:spChg chg="add mod">
          <ac:chgData name="Lynne Elizabeth Helen Russell" userId="0f97f8d3-6dc3-4b1a-85db-904f062fea0b" providerId="ADAL" clId="{495EDC77-DCA0-4C62-A0CF-7861A1C9F625}" dt="2021-09-11T21:11:15.542" v="4275" actId="1076"/>
          <ac:spMkLst>
            <pc:docMk/>
            <pc:sldMk cId="2510588260" sldId="281"/>
            <ac:spMk id="201" creationId="{D5B19E05-E7FA-443B-96D6-7855522A36BB}"/>
          </ac:spMkLst>
        </pc:spChg>
        <pc:spChg chg="add mod">
          <ac:chgData name="Lynne Elizabeth Helen Russell" userId="0f97f8d3-6dc3-4b1a-85db-904f062fea0b" providerId="ADAL" clId="{495EDC77-DCA0-4C62-A0CF-7861A1C9F625}" dt="2021-09-11T21:11:15.542" v="4275" actId="1076"/>
          <ac:spMkLst>
            <pc:docMk/>
            <pc:sldMk cId="2510588260" sldId="281"/>
            <ac:spMk id="202" creationId="{DA820F07-D013-4CF6-923D-CFEFFCA6A42C}"/>
          </ac:spMkLst>
        </pc:spChg>
        <pc:spChg chg="add mod">
          <ac:chgData name="Lynne Elizabeth Helen Russell" userId="0f97f8d3-6dc3-4b1a-85db-904f062fea0b" providerId="ADAL" clId="{495EDC77-DCA0-4C62-A0CF-7861A1C9F625}" dt="2021-09-11T21:11:15.542" v="4275" actId="1076"/>
          <ac:spMkLst>
            <pc:docMk/>
            <pc:sldMk cId="2510588260" sldId="281"/>
            <ac:spMk id="203" creationId="{F5DC2737-E973-46AF-8CA8-ABA09A7F2BEC}"/>
          </ac:spMkLst>
        </pc:spChg>
        <pc:spChg chg="add mod">
          <ac:chgData name="Lynne Elizabeth Helen Russell" userId="0f97f8d3-6dc3-4b1a-85db-904f062fea0b" providerId="ADAL" clId="{495EDC77-DCA0-4C62-A0CF-7861A1C9F625}" dt="2021-09-11T21:11:15.542" v="4275" actId="1076"/>
          <ac:spMkLst>
            <pc:docMk/>
            <pc:sldMk cId="2510588260" sldId="281"/>
            <ac:spMk id="204" creationId="{C2484574-383C-4497-A483-30C44A97E74C}"/>
          </ac:spMkLst>
        </pc:spChg>
        <pc:spChg chg="add mod">
          <ac:chgData name="Lynne Elizabeth Helen Russell" userId="0f97f8d3-6dc3-4b1a-85db-904f062fea0b" providerId="ADAL" clId="{495EDC77-DCA0-4C62-A0CF-7861A1C9F625}" dt="2021-09-11T21:11:15.542" v="4275" actId="1076"/>
          <ac:spMkLst>
            <pc:docMk/>
            <pc:sldMk cId="2510588260" sldId="281"/>
            <ac:spMk id="205" creationId="{92F00D84-32A8-4A3F-A56F-A52E6006C033}"/>
          </ac:spMkLst>
        </pc:spChg>
        <pc:spChg chg="add mod">
          <ac:chgData name="Lynne Elizabeth Helen Russell" userId="0f97f8d3-6dc3-4b1a-85db-904f062fea0b" providerId="ADAL" clId="{495EDC77-DCA0-4C62-A0CF-7861A1C9F625}" dt="2021-09-11T21:11:15.542" v="4275" actId="1076"/>
          <ac:spMkLst>
            <pc:docMk/>
            <pc:sldMk cId="2510588260" sldId="281"/>
            <ac:spMk id="206" creationId="{19DB8829-F306-4C68-99BA-2CE23F4F9841}"/>
          </ac:spMkLst>
        </pc:spChg>
        <pc:spChg chg="add mod">
          <ac:chgData name="Lynne Elizabeth Helen Russell" userId="0f97f8d3-6dc3-4b1a-85db-904f062fea0b" providerId="ADAL" clId="{495EDC77-DCA0-4C62-A0CF-7861A1C9F625}" dt="2021-09-11T21:11:15.542" v="4275" actId="1076"/>
          <ac:spMkLst>
            <pc:docMk/>
            <pc:sldMk cId="2510588260" sldId="281"/>
            <ac:spMk id="207" creationId="{83A29027-FBA3-4439-9CD2-9FDEBCCE9E39}"/>
          </ac:spMkLst>
        </pc:spChg>
        <pc:spChg chg="add mod">
          <ac:chgData name="Lynne Elizabeth Helen Russell" userId="0f97f8d3-6dc3-4b1a-85db-904f062fea0b" providerId="ADAL" clId="{495EDC77-DCA0-4C62-A0CF-7861A1C9F625}" dt="2021-09-11T21:11:15.542" v="4275" actId="1076"/>
          <ac:spMkLst>
            <pc:docMk/>
            <pc:sldMk cId="2510588260" sldId="281"/>
            <ac:spMk id="208" creationId="{45D4617B-5272-4F8E-8B5F-F4FBE94E53EB}"/>
          </ac:spMkLst>
        </pc:spChg>
        <pc:spChg chg="add mod">
          <ac:chgData name="Lynne Elizabeth Helen Russell" userId="0f97f8d3-6dc3-4b1a-85db-904f062fea0b" providerId="ADAL" clId="{495EDC77-DCA0-4C62-A0CF-7861A1C9F625}" dt="2021-09-11T21:11:15.542" v="4275" actId="1076"/>
          <ac:spMkLst>
            <pc:docMk/>
            <pc:sldMk cId="2510588260" sldId="281"/>
            <ac:spMk id="209" creationId="{AECEF282-DD00-4E1E-9EBF-6C46A4C9A9D3}"/>
          </ac:spMkLst>
        </pc:spChg>
        <pc:spChg chg="add mod">
          <ac:chgData name="Lynne Elizabeth Helen Russell" userId="0f97f8d3-6dc3-4b1a-85db-904f062fea0b" providerId="ADAL" clId="{495EDC77-DCA0-4C62-A0CF-7861A1C9F625}" dt="2021-09-11T21:11:15.542" v="4275" actId="1076"/>
          <ac:spMkLst>
            <pc:docMk/>
            <pc:sldMk cId="2510588260" sldId="281"/>
            <ac:spMk id="210" creationId="{E932B9C7-44FE-42CA-8186-0FDC29FD52E2}"/>
          </ac:spMkLst>
        </pc:spChg>
        <pc:spChg chg="add mod">
          <ac:chgData name="Lynne Elizabeth Helen Russell" userId="0f97f8d3-6dc3-4b1a-85db-904f062fea0b" providerId="ADAL" clId="{495EDC77-DCA0-4C62-A0CF-7861A1C9F625}" dt="2021-09-11T21:11:15.542" v="4275" actId="1076"/>
          <ac:spMkLst>
            <pc:docMk/>
            <pc:sldMk cId="2510588260" sldId="281"/>
            <ac:spMk id="211" creationId="{E0CD8E08-6831-4A5A-81C0-4B1316CF412A}"/>
          </ac:spMkLst>
        </pc:spChg>
        <pc:spChg chg="add mod">
          <ac:chgData name="Lynne Elizabeth Helen Russell" userId="0f97f8d3-6dc3-4b1a-85db-904f062fea0b" providerId="ADAL" clId="{495EDC77-DCA0-4C62-A0CF-7861A1C9F625}" dt="2021-09-11T21:11:15.542" v="4275" actId="1076"/>
          <ac:spMkLst>
            <pc:docMk/>
            <pc:sldMk cId="2510588260" sldId="281"/>
            <ac:spMk id="212" creationId="{76EBE78A-883A-4DEC-BF65-A899D8516CB6}"/>
          </ac:spMkLst>
        </pc:spChg>
        <pc:spChg chg="add mod">
          <ac:chgData name="Lynne Elizabeth Helen Russell" userId="0f97f8d3-6dc3-4b1a-85db-904f062fea0b" providerId="ADAL" clId="{495EDC77-DCA0-4C62-A0CF-7861A1C9F625}" dt="2021-09-11T21:11:15.542" v="4275" actId="1076"/>
          <ac:spMkLst>
            <pc:docMk/>
            <pc:sldMk cId="2510588260" sldId="281"/>
            <ac:spMk id="213" creationId="{0EB1422E-60A4-43F1-98D9-9BF31426A81E}"/>
          </ac:spMkLst>
        </pc:spChg>
        <pc:spChg chg="add mod">
          <ac:chgData name="Lynne Elizabeth Helen Russell" userId="0f97f8d3-6dc3-4b1a-85db-904f062fea0b" providerId="ADAL" clId="{495EDC77-DCA0-4C62-A0CF-7861A1C9F625}" dt="2021-09-11T21:11:15.542" v="4275" actId="1076"/>
          <ac:spMkLst>
            <pc:docMk/>
            <pc:sldMk cId="2510588260" sldId="281"/>
            <ac:spMk id="214" creationId="{A2C9E7E6-CA27-44BA-BA13-6FC4C8712081}"/>
          </ac:spMkLst>
        </pc:spChg>
        <pc:spChg chg="add mod">
          <ac:chgData name="Lynne Elizabeth Helen Russell" userId="0f97f8d3-6dc3-4b1a-85db-904f062fea0b" providerId="ADAL" clId="{495EDC77-DCA0-4C62-A0CF-7861A1C9F625}" dt="2021-09-11T21:11:15.542" v="4275" actId="1076"/>
          <ac:spMkLst>
            <pc:docMk/>
            <pc:sldMk cId="2510588260" sldId="281"/>
            <ac:spMk id="215" creationId="{F37B75FD-39DB-4B4D-A0BF-DBE48318194E}"/>
          </ac:spMkLst>
        </pc:spChg>
        <pc:spChg chg="add mod">
          <ac:chgData name="Lynne Elizabeth Helen Russell" userId="0f97f8d3-6dc3-4b1a-85db-904f062fea0b" providerId="ADAL" clId="{495EDC77-DCA0-4C62-A0CF-7861A1C9F625}" dt="2021-09-11T21:11:15.542" v="4275" actId="1076"/>
          <ac:spMkLst>
            <pc:docMk/>
            <pc:sldMk cId="2510588260" sldId="281"/>
            <ac:spMk id="216" creationId="{AA4E21BE-F5A9-4CFA-AC4A-FC9ED73A3CDC}"/>
          </ac:spMkLst>
        </pc:spChg>
        <pc:spChg chg="add mod">
          <ac:chgData name="Lynne Elizabeth Helen Russell" userId="0f97f8d3-6dc3-4b1a-85db-904f062fea0b" providerId="ADAL" clId="{495EDC77-DCA0-4C62-A0CF-7861A1C9F625}" dt="2021-09-11T21:11:15.542" v="4275" actId="1076"/>
          <ac:spMkLst>
            <pc:docMk/>
            <pc:sldMk cId="2510588260" sldId="281"/>
            <ac:spMk id="217" creationId="{7350F205-7BFE-41EC-A537-EA4042066A03}"/>
          </ac:spMkLst>
        </pc:spChg>
        <pc:spChg chg="add mod">
          <ac:chgData name="Lynne Elizabeth Helen Russell" userId="0f97f8d3-6dc3-4b1a-85db-904f062fea0b" providerId="ADAL" clId="{495EDC77-DCA0-4C62-A0CF-7861A1C9F625}" dt="2021-09-11T21:11:15.542" v="4275" actId="1076"/>
          <ac:spMkLst>
            <pc:docMk/>
            <pc:sldMk cId="2510588260" sldId="281"/>
            <ac:spMk id="218" creationId="{2AEC2FDE-62E0-439A-8123-0A230B909FF7}"/>
          </ac:spMkLst>
        </pc:spChg>
        <pc:spChg chg="add mod">
          <ac:chgData name="Lynne Elizabeth Helen Russell" userId="0f97f8d3-6dc3-4b1a-85db-904f062fea0b" providerId="ADAL" clId="{495EDC77-DCA0-4C62-A0CF-7861A1C9F625}" dt="2021-09-11T21:11:15.542" v="4275" actId="1076"/>
          <ac:spMkLst>
            <pc:docMk/>
            <pc:sldMk cId="2510588260" sldId="281"/>
            <ac:spMk id="219" creationId="{C6757E92-6CF1-4239-A389-602726538C5C}"/>
          </ac:spMkLst>
        </pc:spChg>
        <pc:spChg chg="add mod">
          <ac:chgData name="Lynne Elizabeth Helen Russell" userId="0f97f8d3-6dc3-4b1a-85db-904f062fea0b" providerId="ADAL" clId="{495EDC77-DCA0-4C62-A0CF-7861A1C9F625}" dt="2021-09-11T21:11:15.542" v="4275" actId="1076"/>
          <ac:spMkLst>
            <pc:docMk/>
            <pc:sldMk cId="2510588260" sldId="281"/>
            <ac:spMk id="220" creationId="{DFCAF3B9-0693-476E-BCF4-32AA3FB87E12}"/>
          </ac:spMkLst>
        </pc:spChg>
        <pc:spChg chg="add mod">
          <ac:chgData name="Lynne Elizabeth Helen Russell" userId="0f97f8d3-6dc3-4b1a-85db-904f062fea0b" providerId="ADAL" clId="{495EDC77-DCA0-4C62-A0CF-7861A1C9F625}" dt="2021-09-11T21:11:15.542" v="4275" actId="1076"/>
          <ac:spMkLst>
            <pc:docMk/>
            <pc:sldMk cId="2510588260" sldId="281"/>
            <ac:spMk id="221" creationId="{E0A78EAB-6DB4-4F26-95CE-3DED8521B2A0}"/>
          </ac:spMkLst>
        </pc:spChg>
        <pc:spChg chg="add mod">
          <ac:chgData name="Lynne Elizabeth Helen Russell" userId="0f97f8d3-6dc3-4b1a-85db-904f062fea0b" providerId="ADAL" clId="{495EDC77-DCA0-4C62-A0CF-7861A1C9F625}" dt="2021-09-11T21:11:15.542" v="4275" actId="1076"/>
          <ac:spMkLst>
            <pc:docMk/>
            <pc:sldMk cId="2510588260" sldId="281"/>
            <ac:spMk id="222" creationId="{C33B4E09-B97C-449A-9A3F-4F4B035E0431}"/>
          </ac:spMkLst>
        </pc:spChg>
        <pc:spChg chg="add mod">
          <ac:chgData name="Lynne Elizabeth Helen Russell" userId="0f97f8d3-6dc3-4b1a-85db-904f062fea0b" providerId="ADAL" clId="{495EDC77-DCA0-4C62-A0CF-7861A1C9F625}" dt="2021-09-11T21:11:15.542" v="4275" actId="1076"/>
          <ac:spMkLst>
            <pc:docMk/>
            <pc:sldMk cId="2510588260" sldId="281"/>
            <ac:spMk id="223" creationId="{14A3AB37-E14C-4965-A3D8-63CA1B2084C7}"/>
          </ac:spMkLst>
        </pc:spChg>
        <pc:spChg chg="add mod">
          <ac:chgData name="Lynne Elizabeth Helen Russell" userId="0f97f8d3-6dc3-4b1a-85db-904f062fea0b" providerId="ADAL" clId="{495EDC77-DCA0-4C62-A0CF-7861A1C9F625}" dt="2021-09-11T21:11:15.542" v="4275" actId="1076"/>
          <ac:spMkLst>
            <pc:docMk/>
            <pc:sldMk cId="2510588260" sldId="281"/>
            <ac:spMk id="224" creationId="{2BB40D8F-39AF-48A3-935C-D5B1F12B2876}"/>
          </ac:spMkLst>
        </pc:spChg>
        <pc:spChg chg="add mod">
          <ac:chgData name="Lynne Elizabeth Helen Russell" userId="0f97f8d3-6dc3-4b1a-85db-904f062fea0b" providerId="ADAL" clId="{495EDC77-DCA0-4C62-A0CF-7861A1C9F625}" dt="2021-09-11T21:11:15.542" v="4275" actId="1076"/>
          <ac:spMkLst>
            <pc:docMk/>
            <pc:sldMk cId="2510588260" sldId="281"/>
            <ac:spMk id="225" creationId="{75B7DE55-F8EF-422A-8527-0EB358EDD28B}"/>
          </ac:spMkLst>
        </pc:spChg>
        <pc:spChg chg="add mod">
          <ac:chgData name="Lynne Elizabeth Helen Russell" userId="0f97f8d3-6dc3-4b1a-85db-904f062fea0b" providerId="ADAL" clId="{495EDC77-DCA0-4C62-A0CF-7861A1C9F625}" dt="2021-09-11T21:11:15.542" v="4275" actId="1076"/>
          <ac:spMkLst>
            <pc:docMk/>
            <pc:sldMk cId="2510588260" sldId="281"/>
            <ac:spMk id="226" creationId="{29A332DC-0DCB-493E-B4A3-ADFE751792BF}"/>
          </ac:spMkLst>
        </pc:spChg>
        <pc:spChg chg="add mod">
          <ac:chgData name="Lynne Elizabeth Helen Russell" userId="0f97f8d3-6dc3-4b1a-85db-904f062fea0b" providerId="ADAL" clId="{495EDC77-DCA0-4C62-A0CF-7861A1C9F625}" dt="2021-09-11T21:11:15.542" v="4275" actId="1076"/>
          <ac:spMkLst>
            <pc:docMk/>
            <pc:sldMk cId="2510588260" sldId="281"/>
            <ac:spMk id="227" creationId="{35E347ED-C871-4EE6-B7A8-BDCB58844F46}"/>
          </ac:spMkLst>
        </pc:spChg>
        <pc:spChg chg="add mod">
          <ac:chgData name="Lynne Elizabeth Helen Russell" userId="0f97f8d3-6dc3-4b1a-85db-904f062fea0b" providerId="ADAL" clId="{495EDC77-DCA0-4C62-A0CF-7861A1C9F625}" dt="2021-09-11T21:11:15.542" v="4275" actId="1076"/>
          <ac:spMkLst>
            <pc:docMk/>
            <pc:sldMk cId="2510588260" sldId="281"/>
            <ac:spMk id="228" creationId="{1937C760-6E61-4E7A-82A6-78BE4DC0E84E}"/>
          </ac:spMkLst>
        </pc:spChg>
        <pc:spChg chg="add mod">
          <ac:chgData name="Lynne Elizabeth Helen Russell" userId="0f97f8d3-6dc3-4b1a-85db-904f062fea0b" providerId="ADAL" clId="{495EDC77-DCA0-4C62-A0CF-7861A1C9F625}" dt="2021-09-11T21:11:15.542" v="4275" actId="1076"/>
          <ac:spMkLst>
            <pc:docMk/>
            <pc:sldMk cId="2510588260" sldId="281"/>
            <ac:spMk id="229" creationId="{4A308FF4-53AD-42CD-87DC-5ADDAD72B1F2}"/>
          </ac:spMkLst>
        </pc:spChg>
        <pc:spChg chg="add mod">
          <ac:chgData name="Lynne Elizabeth Helen Russell" userId="0f97f8d3-6dc3-4b1a-85db-904f062fea0b" providerId="ADAL" clId="{495EDC77-DCA0-4C62-A0CF-7861A1C9F625}" dt="2021-09-11T21:11:15.542" v="4275" actId="1076"/>
          <ac:spMkLst>
            <pc:docMk/>
            <pc:sldMk cId="2510588260" sldId="281"/>
            <ac:spMk id="230" creationId="{94F68C2E-4650-43A6-A8D5-48C8B2F0BF95}"/>
          </ac:spMkLst>
        </pc:spChg>
        <pc:spChg chg="add mod">
          <ac:chgData name="Lynne Elizabeth Helen Russell" userId="0f97f8d3-6dc3-4b1a-85db-904f062fea0b" providerId="ADAL" clId="{495EDC77-DCA0-4C62-A0CF-7861A1C9F625}" dt="2021-09-11T21:11:15.542" v="4275" actId="1076"/>
          <ac:spMkLst>
            <pc:docMk/>
            <pc:sldMk cId="2510588260" sldId="281"/>
            <ac:spMk id="231" creationId="{C299828F-E590-49C6-8694-981BD9E977EA}"/>
          </ac:spMkLst>
        </pc:spChg>
        <pc:spChg chg="add mod">
          <ac:chgData name="Lynne Elizabeth Helen Russell" userId="0f97f8d3-6dc3-4b1a-85db-904f062fea0b" providerId="ADAL" clId="{495EDC77-DCA0-4C62-A0CF-7861A1C9F625}" dt="2021-09-11T21:11:15.542" v="4275" actId="1076"/>
          <ac:spMkLst>
            <pc:docMk/>
            <pc:sldMk cId="2510588260" sldId="281"/>
            <ac:spMk id="232" creationId="{9A94984C-C71A-49DF-A45B-79CE3F3A7CD7}"/>
          </ac:spMkLst>
        </pc:spChg>
        <pc:spChg chg="add mod">
          <ac:chgData name="Lynne Elizabeth Helen Russell" userId="0f97f8d3-6dc3-4b1a-85db-904f062fea0b" providerId="ADAL" clId="{495EDC77-DCA0-4C62-A0CF-7861A1C9F625}" dt="2021-09-11T21:11:15.542" v="4275" actId="1076"/>
          <ac:spMkLst>
            <pc:docMk/>
            <pc:sldMk cId="2510588260" sldId="281"/>
            <ac:spMk id="233" creationId="{CD9606D9-70B5-445C-B8B0-E14D5CFCE39D}"/>
          </ac:spMkLst>
        </pc:spChg>
        <pc:spChg chg="add mod">
          <ac:chgData name="Lynne Elizabeth Helen Russell" userId="0f97f8d3-6dc3-4b1a-85db-904f062fea0b" providerId="ADAL" clId="{495EDC77-DCA0-4C62-A0CF-7861A1C9F625}" dt="2021-09-11T21:11:15.542" v="4275" actId="1076"/>
          <ac:spMkLst>
            <pc:docMk/>
            <pc:sldMk cId="2510588260" sldId="281"/>
            <ac:spMk id="234" creationId="{F2092B33-B728-423D-A777-C795D2FFC986}"/>
          </ac:spMkLst>
        </pc:spChg>
        <pc:spChg chg="add mod">
          <ac:chgData name="Lynne Elizabeth Helen Russell" userId="0f97f8d3-6dc3-4b1a-85db-904f062fea0b" providerId="ADAL" clId="{495EDC77-DCA0-4C62-A0CF-7861A1C9F625}" dt="2021-09-11T21:11:15.542" v="4275" actId="1076"/>
          <ac:spMkLst>
            <pc:docMk/>
            <pc:sldMk cId="2510588260" sldId="281"/>
            <ac:spMk id="235" creationId="{A473F10B-D979-4CDB-B9D9-E2C0B510AF94}"/>
          </ac:spMkLst>
        </pc:spChg>
        <pc:spChg chg="add mod">
          <ac:chgData name="Lynne Elizabeth Helen Russell" userId="0f97f8d3-6dc3-4b1a-85db-904f062fea0b" providerId="ADAL" clId="{495EDC77-DCA0-4C62-A0CF-7861A1C9F625}" dt="2021-09-11T21:11:15.542" v="4275" actId="1076"/>
          <ac:spMkLst>
            <pc:docMk/>
            <pc:sldMk cId="2510588260" sldId="281"/>
            <ac:spMk id="236" creationId="{992CB710-6AA5-417A-BC11-602308A8EDD6}"/>
          </ac:spMkLst>
        </pc:spChg>
        <pc:spChg chg="add mod">
          <ac:chgData name="Lynne Elizabeth Helen Russell" userId="0f97f8d3-6dc3-4b1a-85db-904f062fea0b" providerId="ADAL" clId="{495EDC77-DCA0-4C62-A0CF-7861A1C9F625}" dt="2021-09-11T21:11:15.542" v="4275" actId="1076"/>
          <ac:spMkLst>
            <pc:docMk/>
            <pc:sldMk cId="2510588260" sldId="281"/>
            <ac:spMk id="237" creationId="{9B1CC173-3217-4D52-A057-486FDA4EAB1E}"/>
          </ac:spMkLst>
        </pc:spChg>
        <pc:spChg chg="add mod">
          <ac:chgData name="Lynne Elizabeth Helen Russell" userId="0f97f8d3-6dc3-4b1a-85db-904f062fea0b" providerId="ADAL" clId="{495EDC77-DCA0-4C62-A0CF-7861A1C9F625}" dt="2021-09-11T21:11:15.542" v="4275" actId="1076"/>
          <ac:spMkLst>
            <pc:docMk/>
            <pc:sldMk cId="2510588260" sldId="281"/>
            <ac:spMk id="238" creationId="{32F8C06C-0556-444B-9A95-41B67C7FBB9E}"/>
          </ac:spMkLst>
        </pc:spChg>
        <pc:spChg chg="add mod">
          <ac:chgData name="Lynne Elizabeth Helen Russell" userId="0f97f8d3-6dc3-4b1a-85db-904f062fea0b" providerId="ADAL" clId="{495EDC77-DCA0-4C62-A0CF-7861A1C9F625}" dt="2021-09-11T21:11:15.542" v="4275" actId="1076"/>
          <ac:spMkLst>
            <pc:docMk/>
            <pc:sldMk cId="2510588260" sldId="281"/>
            <ac:spMk id="239" creationId="{D1B962C6-F49F-4E0F-8D4E-258D07F6AF28}"/>
          </ac:spMkLst>
        </pc:spChg>
        <pc:spChg chg="add mod">
          <ac:chgData name="Lynne Elizabeth Helen Russell" userId="0f97f8d3-6dc3-4b1a-85db-904f062fea0b" providerId="ADAL" clId="{495EDC77-DCA0-4C62-A0CF-7861A1C9F625}" dt="2021-09-11T21:11:15.542" v="4275" actId="1076"/>
          <ac:spMkLst>
            <pc:docMk/>
            <pc:sldMk cId="2510588260" sldId="281"/>
            <ac:spMk id="240" creationId="{9AF3839D-7009-4E80-BDF0-1E2A732CA3F9}"/>
          </ac:spMkLst>
        </pc:spChg>
        <pc:spChg chg="add mod">
          <ac:chgData name="Lynne Elizabeth Helen Russell" userId="0f97f8d3-6dc3-4b1a-85db-904f062fea0b" providerId="ADAL" clId="{495EDC77-DCA0-4C62-A0CF-7861A1C9F625}" dt="2021-09-11T21:11:15.542" v="4275" actId="1076"/>
          <ac:spMkLst>
            <pc:docMk/>
            <pc:sldMk cId="2510588260" sldId="281"/>
            <ac:spMk id="241" creationId="{80F79D94-5F16-452C-B771-55FB98A2CEC7}"/>
          </ac:spMkLst>
        </pc:spChg>
        <pc:spChg chg="add mod">
          <ac:chgData name="Lynne Elizabeth Helen Russell" userId="0f97f8d3-6dc3-4b1a-85db-904f062fea0b" providerId="ADAL" clId="{495EDC77-DCA0-4C62-A0CF-7861A1C9F625}" dt="2021-09-11T21:11:15.542" v="4275" actId="1076"/>
          <ac:spMkLst>
            <pc:docMk/>
            <pc:sldMk cId="2510588260" sldId="281"/>
            <ac:spMk id="242" creationId="{2036EA2C-AEE1-4304-B5AB-45EA7C9E9FD3}"/>
          </ac:spMkLst>
        </pc:spChg>
        <pc:spChg chg="add mod">
          <ac:chgData name="Lynne Elizabeth Helen Russell" userId="0f97f8d3-6dc3-4b1a-85db-904f062fea0b" providerId="ADAL" clId="{495EDC77-DCA0-4C62-A0CF-7861A1C9F625}" dt="2021-09-11T21:11:15.542" v="4275" actId="1076"/>
          <ac:spMkLst>
            <pc:docMk/>
            <pc:sldMk cId="2510588260" sldId="281"/>
            <ac:spMk id="243" creationId="{1A47339B-E369-4E22-A19F-548A5F72F6A5}"/>
          </ac:spMkLst>
        </pc:spChg>
        <pc:spChg chg="add mod">
          <ac:chgData name="Lynne Elizabeth Helen Russell" userId="0f97f8d3-6dc3-4b1a-85db-904f062fea0b" providerId="ADAL" clId="{495EDC77-DCA0-4C62-A0CF-7861A1C9F625}" dt="2021-09-11T21:11:15.542" v="4275" actId="1076"/>
          <ac:spMkLst>
            <pc:docMk/>
            <pc:sldMk cId="2510588260" sldId="281"/>
            <ac:spMk id="244" creationId="{CB934BF5-91E7-4328-AE12-D2F72D5CEB0B}"/>
          </ac:spMkLst>
        </pc:spChg>
        <pc:spChg chg="add mod">
          <ac:chgData name="Lynne Elizabeth Helen Russell" userId="0f97f8d3-6dc3-4b1a-85db-904f062fea0b" providerId="ADAL" clId="{495EDC77-DCA0-4C62-A0CF-7861A1C9F625}" dt="2021-09-11T21:11:15.542" v="4275" actId="1076"/>
          <ac:spMkLst>
            <pc:docMk/>
            <pc:sldMk cId="2510588260" sldId="281"/>
            <ac:spMk id="245" creationId="{20D544EB-7ABF-4C98-B60A-301ADC10B2C9}"/>
          </ac:spMkLst>
        </pc:spChg>
        <pc:spChg chg="add mod">
          <ac:chgData name="Lynne Elizabeth Helen Russell" userId="0f97f8d3-6dc3-4b1a-85db-904f062fea0b" providerId="ADAL" clId="{495EDC77-DCA0-4C62-A0CF-7861A1C9F625}" dt="2021-09-11T21:11:15.542" v="4275" actId="1076"/>
          <ac:spMkLst>
            <pc:docMk/>
            <pc:sldMk cId="2510588260" sldId="281"/>
            <ac:spMk id="246" creationId="{6E581DE3-5F37-4EC7-A081-C024B312E459}"/>
          </ac:spMkLst>
        </pc:spChg>
        <pc:spChg chg="add mod">
          <ac:chgData name="Lynne Elizabeth Helen Russell" userId="0f97f8d3-6dc3-4b1a-85db-904f062fea0b" providerId="ADAL" clId="{495EDC77-DCA0-4C62-A0CF-7861A1C9F625}" dt="2021-09-11T21:11:15.542" v="4275" actId="1076"/>
          <ac:spMkLst>
            <pc:docMk/>
            <pc:sldMk cId="2510588260" sldId="281"/>
            <ac:spMk id="247" creationId="{21A5100C-83B2-484D-AD22-1AFD11064BD8}"/>
          </ac:spMkLst>
        </pc:spChg>
        <pc:spChg chg="add mod">
          <ac:chgData name="Lynne Elizabeth Helen Russell" userId="0f97f8d3-6dc3-4b1a-85db-904f062fea0b" providerId="ADAL" clId="{495EDC77-DCA0-4C62-A0CF-7861A1C9F625}" dt="2021-09-11T21:11:15.542" v="4275" actId="1076"/>
          <ac:spMkLst>
            <pc:docMk/>
            <pc:sldMk cId="2510588260" sldId="281"/>
            <ac:spMk id="248" creationId="{4E00BE21-0935-466E-9BD9-CCADD271A2FB}"/>
          </ac:spMkLst>
        </pc:spChg>
        <pc:spChg chg="add mod">
          <ac:chgData name="Lynne Elizabeth Helen Russell" userId="0f97f8d3-6dc3-4b1a-85db-904f062fea0b" providerId="ADAL" clId="{495EDC77-DCA0-4C62-A0CF-7861A1C9F625}" dt="2021-09-11T21:11:15.542" v="4275" actId="1076"/>
          <ac:spMkLst>
            <pc:docMk/>
            <pc:sldMk cId="2510588260" sldId="281"/>
            <ac:spMk id="249" creationId="{260C8DBC-DBD5-4480-9302-76A17D6A2247}"/>
          </ac:spMkLst>
        </pc:spChg>
        <pc:spChg chg="add mod">
          <ac:chgData name="Lynne Elizabeth Helen Russell" userId="0f97f8d3-6dc3-4b1a-85db-904f062fea0b" providerId="ADAL" clId="{495EDC77-DCA0-4C62-A0CF-7861A1C9F625}" dt="2021-09-11T21:11:15.542" v="4275" actId="1076"/>
          <ac:spMkLst>
            <pc:docMk/>
            <pc:sldMk cId="2510588260" sldId="281"/>
            <ac:spMk id="250" creationId="{466DD0F7-3002-417D-BF64-5FB5B03F5E6A}"/>
          </ac:spMkLst>
        </pc:spChg>
        <pc:spChg chg="add mod">
          <ac:chgData name="Lynne Elizabeth Helen Russell" userId="0f97f8d3-6dc3-4b1a-85db-904f062fea0b" providerId="ADAL" clId="{495EDC77-DCA0-4C62-A0CF-7861A1C9F625}" dt="2021-09-11T21:11:15.542" v="4275" actId="1076"/>
          <ac:spMkLst>
            <pc:docMk/>
            <pc:sldMk cId="2510588260" sldId="281"/>
            <ac:spMk id="251" creationId="{AB74B18C-F56F-4809-8B18-E49E4F673CE1}"/>
          </ac:spMkLst>
        </pc:spChg>
        <pc:spChg chg="add mod">
          <ac:chgData name="Lynne Elizabeth Helen Russell" userId="0f97f8d3-6dc3-4b1a-85db-904f062fea0b" providerId="ADAL" clId="{495EDC77-DCA0-4C62-A0CF-7861A1C9F625}" dt="2021-09-11T21:11:15.542" v="4275" actId="1076"/>
          <ac:spMkLst>
            <pc:docMk/>
            <pc:sldMk cId="2510588260" sldId="281"/>
            <ac:spMk id="252" creationId="{E66F7D82-D3F5-44EA-A5EE-DA5A7096AD46}"/>
          </ac:spMkLst>
        </pc:spChg>
        <pc:spChg chg="add mod">
          <ac:chgData name="Lynne Elizabeth Helen Russell" userId="0f97f8d3-6dc3-4b1a-85db-904f062fea0b" providerId="ADAL" clId="{495EDC77-DCA0-4C62-A0CF-7861A1C9F625}" dt="2021-09-11T21:11:15.542" v="4275" actId="1076"/>
          <ac:spMkLst>
            <pc:docMk/>
            <pc:sldMk cId="2510588260" sldId="281"/>
            <ac:spMk id="253" creationId="{5B348520-0EAD-4C00-940A-CB5BC7630B17}"/>
          </ac:spMkLst>
        </pc:spChg>
        <pc:spChg chg="add mod">
          <ac:chgData name="Lynne Elizabeth Helen Russell" userId="0f97f8d3-6dc3-4b1a-85db-904f062fea0b" providerId="ADAL" clId="{495EDC77-DCA0-4C62-A0CF-7861A1C9F625}" dt="2021-09-11T21:11:15.542" v="4275" actId="1076"/>
          <ac:spMkLst>
            <pc:docMk/>
            <pc:sldMk cId="2510588260" sldId="281"/>
            <ac:spMk id="254" creationId="{4C71FDCC-B9A9-481B-A924-4CAC1043EB26}"/>
          </ac:spMkLst>
        </pc:spChg>
        <pc:spChg chg="add mod">
          <ac:chgData name="Lynne Elizabeth Helen Russell" userId="0f97f8d3-6dc3-4b1a-85db-904f062fea0b" providerId="ADAL" clId="{495EDC77-DCA0-4C62-A0CF-7861A1C9F625}" dt="2021-09-11T21:11:15.542" v="4275" actId="1076"/>
          <ac:spMkLst>
            <pc:docMk/>
            <pc:sldMk cId="2510588260" sldId="281"/>
            <ac:spMk id="255" creationId="{E80D315A-88ED-4514-AED9-7047F48C2DF5}"/>
          </ac:spMkLst>
        </pc:spChg>
        <pc:spChg chg="add mod">
          <ac:chgData name="Lynne Elizabeth Helen Russell" userId="0f97f8d3-6dc3-4b1a-85db-904f062fea0b" providerId="ADAL" clId="{495EDC77-DCA0-4C62-A0CF-7861A1C9F625}" dt="2021-09-11T21:11:15.542" v="4275" actId="1076"/>
          <ac:spMkLst>
            <pc:docMk/>
            <pc:sldMk cId="2510588260" sldId="281"/>
            <ac:spMk id="256" creationId="{E7283692-1EB2-4301-972B-26755678AA29}"/>
          </ac:spMkLst>
        </pc:spChg>
        <pc:spChg chg="add mod">
          <ac:chgData name="Lynne Elizabeth Helen Russell" userId="0f97f8d3-6dc3-4b1a-85db-904f062fea0b" providerId="ADAL" clId="{495EDC77-DCA0-4C62-A0CF-7861A1C9F625}" dt="2021-09-11T21:11:15.542" v="4275" actId="1076"/>
          <ac:spMkLst>
            <pc:docMk/>
            <pc:sldMk cId="2510588260" sldId="281"/>
            <ac:spMk id="257" creationId="{FECDDF64-A8BE-40F8-B1BD-A8010CE07CCB}"/>
          </ac:spMkLst>
        </pc:spChg>
        <pc:spChg chg="add mod">
          <ac:chgData name="Lynne Elizabeth Helen Russell" userId="0f97f8d3-6dc3-4b1a-85db-904f062fea0b" providerId="ADAL" clId="{495EDC77-DCA0-4C62-A0CF-7861A1C9F625}" dt="2021-09-11T21:11:15.542" v="4275" actId="1076"/>
          <ac:spMkLst>
            <pc:docMk/>
            <pc:sldMk cId="2510588260" sldId="281"/>
            <ac:spMk id="258" creationId="{7B3B51FF-94F4-4007-8F0A-BD1108A49A92}"/>
          </ac:spMkLst>
        </pc:spChg>
        <pc:spChg chg="add mod">
          <ac:chgData name="Lynne Elizabeth Helen Russell" userId="0f97f8d3-6dc3-4b1a-85db-904f062fea0b" providerId="ADAL" clId="{495EDC77-DCA0-4C62-A0CF-7861A1C9F625}" dt="2021-09-11T21:11:15.542" v="4275" actId="1076"/>
          <ac:spMkLst>
            <pc:docMk/>
            <pc:sldMk cId="2510588260" sldId="281"/>
            <ac:spMk id="259" creationId="{0DE7335F-75BD-4E67-944D-A3F0FB3CBEB6}"/>
          </ac:spMkLst>
        </pc:spChg>
        <pc:spChg chg="add mod">
          <ac:chgData name="Lynne Elizabeth Helen Russell" userId="0f97f8d3-6dc3-4b1a-85db-904f062fea0b" providerId="ADAL" clId="{495EDC77-DCA0-4C62-A0CF-7861A1C9F625}" dt="2021-09-11T21:11:15.542" v="4275" actId="1076"/>
          <ac:spMkLst>
            <pc:docMk/>
            <pc:sldMk cId="2510588260" sldId="281"/>
            <ac:spMk id="260" creationId="{E58754F0-D59A-4D43-91B2-6568E426A778}"/>
          </ac:spMkLst>
        </pc:spChg>
        <pc:spChg chg="add mod">
          <ac:chgData name="Lynne Elizabeth Helen Russell" userId="0f97f8d3-6dc3-4b1a-85db-904f062fea0b" providerId="ADAL" clId="{495EDC77-DCA0-4C62-A0CF-7861A1C9F625}" dt="2021-09-11T21:11:15.542" v="4275" actId="1076"/>
          <ac:spMkLst>
            <pc:docMk/>
            <pc:sldMk cId="2510588260" sldId="281"/>
            <ac:spMk id="261" creationId="{2759A599-D1C3-4CBF-9290-3035B0954D2F}"/>
          </ac:spMkLst>
        </pc:spChg>
        <pc:spChg chg="add mod">
          <ac:chgData name="Lynne Elizabeth Helen Russell" userId="0f97f8d3-6dc3-4b1a-85db-904f062fea0b" providerId="ADAL" clId="{495EDC77-DCA0-4C62-A0CF-7861A1C9F625}" dt="2021-09-11T21:11:15.542" v="4275" actId="1076"/>
          <ac:spMkLst>
            <pc:docMk/>
            <pc:sldMk cId="2510588260" sldId="281"/>
            <ac:spMk id="262" creationId="{6AD95772-1DFF-4C5C-82E8-AF1D0A7C5EFE}"/>
          </ac:spMkLst>
        </pc:spChg>
        <pc:spChg chg="add mod">
          <ac:chgData name="Lynne Elizabeth Helen Russell" userId="0f97f8d3-6dc3-4b1a-85db-904f062fea0b" providerId="ADAL" clId="{495EDC77-DCA0-4C62-A0CF-7861A1C9F625}" dt="2021-09-11T21:11:15.542" v="4275" actId="1076"/>
          <ac:spMkLst>
            <pc:docMk/>
            <pc:sldMk cId="2510588260" sldId="281"/>
            <ac:spMk id="263" creationId="{69C9C0F7-71C4-4873-9227-9E9CCC751933}"/>
          </ac:spMkLst>
        </pc:spChg>
        <pc:spChg chg="add mod">
          <ac:chgData name="Lynne Elizabeth Helen Russell" userId="0f97f8d3-6dc3-4b1a-85db-904f062fea0b" providerId="ADAL" clId="{495EDC77-DCA0-4C62-A0CF-7861A1C9F625}" dt="2021-09-11T21:11:15.542" v="4275" actId="1076"/>
          <ac:spMkLst>
            <pc:docMk/>
            <pc:sldMk cId="2510588260" sldId="281"/>
            <ac:spMk id="264" creationId="{4CF674AC-EC69-41B8-B522-ADDE4DFBBE01}"/>
          </ac:spMkLst>
        </pc:spChg>
        <pc:spChg chg="add mod">
          <ac:chgData name="Lynne Elizabeth Helen Russell" userId="0f97f8d3-6dc3-4b1a-85db-904f062fea0b" providerId="ADAL" clId="{495EDC77-DCA0-4C62-A0CF-7861A1C9F625}" dt="2021-09-11T21:11:15.542" v="4275" actId="1076"/>
          <ac:spMkLst>
            <pc:docMk/>
            <pc:sldMk cId="2510588260" sldId="281"/>
            <ac:spMk id="265" creationId="{326206DD-AB45-45B6-B93B-18D7303BB140}"/>
          </ac:spMkLst>
        </pc:spChg>
        <pc:spChg chg="add mod">
          <ac:chgData name="Lynne Elizabeth Helen Russell" userId="0f97f8d3-6dc3-4b1a-85db-904f062fea0b" providerId="ADAL" clId="{495EDC77-DCA0-4C62-A0CF-7861A1C9F625}" dt="2021-09-11T21:11:15.542" v="4275" actId="1076"/>
          <ac:spMkLst>
            <pc:docMk/>
            <pc:sldMk cId="2510588260" sldId="281"/>
            <ac:spMk id="266" creationId="{A73A4490-2F80-4AAC-958E-D24303713915}"/>
          </ac:spMkLst>
        </pc:spChg>
        <pc:spChg chg="add mod">
          <ac:chgData name="Lynne Elizabeth Helen Russell" userId="0f97f8d3-6dc3-4b1a-85db-904f062fea0b" providerId="ADAL" clId="{495EDC77-DCA0-4C62-A0CF-7861A1C9F625}" dt="2021-09-11T21:11:15.542" v="4275" actId="1076"/>
          <ac:spMkLst>
            <pc:docMk/>
            <pc:sldMk cId="2510588260" sldId="281"/>
            <ac:spMk id="267" creationId="{61AD0FFD-304E-40EA-B394-CF6B458E3B35}"/>
          </ac:spMkLst>
        </pc:spChg>
        <pc:spChg chg="add mod">
          <ac:chgData name="Lynne Elizabeth Helen Russell" userId="0f97f8d3-6dc3-4b1a-85db-904f062fea0b" providerId="ADAL" clId="{495EDC77-DCA0-4C62-A0CF-7861A1C9F625}" dt="2021-09-11T21:11:15.542" v="4275" actId="1076"/>
          <ac:spMkLst>
            <pc:docMk/>
            <pc:sldMk cId="2510588260" sldId="281"/>
            <ac:spMk id="268" creationId="{998A4DA0-23E7-44C0-AADA-F78210CCD7EE}"/>
          </ac:spMkLst>
        </pc:spChg>
        <pc:spChg chg="add mod">
          <ac:chgData name="Lynne Elizabeth Helen Russell" userId="0f97f8d3-6dc3-4b1a-85db-904f062fea0b" providerId="ADAL" clId="{495EDC77-DCA0-4C62-A0CF-7861A1C9F625}" dt="2021-09-11T21:11:15.542" v="4275" actId="1076"/>
          <ac:spMkLst>
            <pc:docMk/>
            <pc:sldMk cId="2510588260" sldId="281"/>
            <ac:spMk id="269" creationId="{8CBAA5C2-F649-4BD5-9163-E602EE4C39C4}"/>
          </ac:spMkLst>
        </pc:spChg>
        <pc:spChg chg="add mod">
          <ac:chgData name="Lynne Elizabeth Helen Russell" userId="0f97f8d3-6dc3-4b1a-85db-904f062fea0b" providerId="ADAL" clId="{495EDC77-DCA0-4C62-A0CF-7861A1C9F625}" dt="2021-09-11T21:11:15.542" v="4275" actId="1076"/>
          <ac:spMkLst>
            <pc:docMk/>
            <pc:sldMk cId="2510588260" sldId="281"/>
            <ac:spMk id="270" creationId="{58F6477F-8ADD-4A3E-9E44-BD94C8899D95}"/>
          </ac:spMkLst>
        </pc:spChg>
        <pc:spChg chg="add mod">
          <ac:chgData name="Lynne Elizabeth Helen Russell" userId="0f97f8d3-6dc3-4b1a-85db-904f062fea0b" providerId="ADAL" clId="{495EDC77-DCA0-4C62-A0CF-7861A1C9F625}" dt="2021-09-11T21:11:15.542" v="4275" actId="1076"/>
          <ac:spMkLst>
            <pc:docMk/>
            <pc:sldMk cId="2510588260" sldId="281"/>
            <ac:spMk id="271" creationId="{9F4E95FD-BC86-4885-A561-9EF8A64D75CA}"/>
          </ac:spMkLst>
        </pc:spChg>
        <pc:spChg chg="add mod">
          <ac:chgData name="Lynne Elizabeth Helen Russell" userId="0f97f8d3-6dc3-4b1a-85db-904f062fea0b" providerId="ADAL" clId="{495EDC77-DCA0-4C62-A0CF-7861A1C9F625}" dt="2021-09-11T21:11:15.542" v="4275" actId="1076"/>
          <ac:spMkLst>
            <pc:docMk/>
            <pc:sldMk cId="2510588260" sldId="281"/>
            <ac:spMk id="272" creationId="{DF4BBC48-6B29-4F6B-AE2B-ACE09AAF6458}"/>
          </ac:spMkLst>
        </pc:spChg>
        <pc:spChg chg="add mod">
          <ac:chgData name="Lynne Elizabeth Helen Russell" userId="0f97f8d3-6dc3-4b1a-85db-904f062fea0b" providerId="ADAL" clId="{495EDC77-DCA0-4C62-A0CF-7861A1C9F625}" dt="2021-09-11T21:11:15.542" v="4275" actId="1076"/>
          <ac:spMkLst>
            <pc:docMk/>
            <pc:sldMk cId="2510588260" sldId="281"/>
            <ac:spMk id="273" creationId="{063797CA-0B42-4F30-A4E8-640F66F541EC}"/>
          </ac:spMkLst>
        </pc:spChg>
        <pc:spChg chg="add mod">
          <ac:chgData name="Lynne Elizabeth Helen Russell" userId="0f97f8d3-6dc3-4b1a-85db-904f062fea0b" providerId="ADAL" clId="{495EDC77-DCA0-4C62-A0CF-7861A1C9F625}" dt="2021-09-11T21:11:15.542" v="4275" actId="1076"/>
          <ac:spMkLst>
            <pc:docMk/>
            <pc:sldMk cId="2510588260" sldId="281"/>
            <ac:spMk id="274" creationId="{7E8ED095-487E-4F59-A34C-7F06898D5D95}"/>
          </ac:spMkLst>
        </pc:spChg>
        <pc:spChg chg="add mod">
          <ac:chgData name="Lynne Elizabeth Helen Russell" userId="0f97f8d3-6dc3-4b1a-85db-904f062fea0b" providerId="ADAL" clId="{495EDC77-DCA0-4C62-A0CF-7861A1C9F625}" dt="2021-09-11T21:11:15.542" v="4275" actId="1076"/>
          <ac:spMkLst>
            <pc:docMk/>
            <pc:sldMk cId="2510588260" sldId="281"/>
            <ac:spMk id="275" creationId="{50AD8C3A-9049-49E8-98C2-629018D29FB3}"/>
          </ac:spMkLst>
        </pc:spChg>
        <pc:spChg chg="add mod">
          <ac:chgData name="Lynne Elizabeth Helen Russell" userId="0f97f8d3-6dc3-4b1a-85db-904f062fea0b" providerId="ADAL" clId="{495EDC77-DCA0-4C62-A0CF-7861A1C9F625}" dt="2021-09-11T21:11:15.542" v="4275" actId="1076"/>
          <ac:spMkLst>
            <pc:docMk/>
            <pc:sldMk cId="2510588260" sldId="281"/>
            <ac:spMk id="276" creationId="{26321472-586D-42C7-926B-0C1DB91642AF}"/>
          </ac:spMkLst>
        </pc:spChg>
        <pc:spChg chg="add mod">
          <ac:chgData name="Lynne Elizabeth Helen Russell" userId="0f97f8d3-6dc3-4b1a-85db-904f062fea0b" providerId="ADAL" clId="{495EDC77-DCA0-4C62-A0CF-7861A1C9F625}" dt="2021-09-11T21:11:15.542" v="4275" actId="1076"/>
          <ac:spMkLst>
            <pc:docMk/>
            <pc:sldMk cId="2510588260" sldId="281"/>
            <ac:spMk id="277" creationId="{13EFD5A6-47FD-4B24-BD2D-E8156707A3BD}"/>
          </ac:spMkLst>
        </pc:spChg>
        <pc:spChg chg="add mod">
          <ac:chgData name="Lynne Elizabeth Helen Russell" userId="0f97f8d3-6dc3-4b1a-85db-904f062fea0b" providerId="ADAL" clId="{495EDC77-DCA0-4C62-A0CF-7861A1C9F625}" dt="2021-09-11T21:11:15.542" v="4275" actId="1076"/>
          <ac:spMkLst>
            <pc:docMk/>
            <pc:sldMk cId="2510588260" sldId="281"/>
            <ac:spMk id="278" creationId="{185CA3BB-0BFB-4AD3-94B9-1CB09515EDCC}"/>
          </ac:spMkLst>
        </pc:spChg>
        <pc:spChg chg="add mod">
          <ac:chgData name="Lynne Elizabeth Helen Russell" userId="0f97f8d3-6dc3-4b1a-85db-904f062fea0b" providerId="ADAL" clId="{495EDC77-DCA0-4C62-A0CF-7861A1C9F625}" dt="2021-09-11T21:11:15.542" v="4275" actId="1076"/>
          <ac:spMkLst>
            <pc:docMk/>
            <pc:sldMk cId="2510588260" sldId="281"/>
            <ac:spMk id="279" creationId="{D2B08F91-C317-41BC-8418-0A3B2B17A474}"/>
          </ac:spMkLst>
        </pc:spChg>
        <pc:spChg chg="add mod">
          <ac:chgData name="Lynne Elizabeth Helen Russell" userId="0f97f8d3-6dc3-4b1a-85db-904f062fea0b" providerId="ADAL" clId="{495EDC77-DCA0-4C62-A0CF-7861A1C9F625}" dt="2021-09-11T21:11:15.542" v="4275" actId="1076"/>
          <ac:spMkLst>
            <pc:docMk/>
            <pc:sldMk cId="2510588260" sldId="281"/>
            <ac:spMk id="280" creationId="{4A0E92CB-78A9-478B-9FEE-B262A5131C8E}"/>
          </ac:spMkLst>
        </pc:spChg>
        <pc:spChg chg="add mod">
          <ac:chgData name="Lynne Elizabeth Helen Russell" userId="0f97f8d3-6dc3-4b1a-85db-904f062fea0b" providerId="ADAL" clId="{495EDC77-DCA0-4C62-A0CF-7861A1C9F625}" dt="2021-09-12T08:56:59.416" v="8086" actId="1076"/>
          <ac:spMkLst>
            <pc:docMk/>
            <pc:sldMk cId="2510588260" sldId="281"/>
            <ac:spMk id="281" creationId="{95605D2D-1643-4CBF-94A6-A2F3DC20F341}"/>
          </ac:spMkLst>
        </pc:spChg>
        <pc:picChg chg="add mod">
          <ac:chgData name="Lynne Elizabeth Helen Russell" userId="0f97f8d3-6dc3-4b1a-85db-904f062fea0b" providerId="ADAL" clId="{495EDC77-DCA0-4C62-A0CF-7861A1C9F625}" dt="2021-09-11T21:11:15.542" v="4275" actId="1076"/>
          <ac:picMkLst>
            <pc:docMk/>
            <pc:sldMk cId="2510588260" sldId="281"/>
            <ac:picMk id="2" creationId="{FC3EB72D-F25E-4DF7-BFED-4F1B88FEFDB2}"/>
          </ac:picMkLst>
        </pc:picChg>
        <pc:picChg chg="add mod">
          <ac:chgData name="Lynne Elizabeth Helen Russell" userId="0f97f8d3-6dc3-4b1a-85db-904f062fea0b" providerId="ADAL" clId="{495EDC77-DCA0-4C62-A0CF-7861A1C9F625}" dt="2021-09-11T21:11:15.542" v="4275" actId="1076"/>
          <ac:picMkLst>
            <pc:docMk/>
            <pc:sldMk cId="2510588260" sldId="281"/>
            <ac:picMk id="3" creationId="{666B8165-9050-4B9E-BEC2-FC22CA429F06}"/>
          </ac:picMkLst>
        </pc:picChg>
        <pc:picChg chg="add mod">
          <ac:chgData name="Lynne Elizabeth Helen Russell" userId="0f97f8d3-6dc3-4b1a-85db-904f062fea0b" providerId="ADAL" clId="{495EDC77-DCA0-4C62-A0CF-7861A1C9F625}" dt="2021-09-11T21:11:15.542" v="4275" actId="1076"/>
          <ac:picMkLst>
            <pc:docMk/>
            <pc:sldMk cId="2510588260" sldId="281"/>
            <ac:picMk id="4" creationId="{1A0093BD-3CB2-4B36-8222-F484E7CD31F9}"/>
          </ac:picMkLst>
        </pc:picChg>
      </pc:sldChg>
      <pc:sldChg chg="addSp delSp modSp add mod">
        <pc:chgData name="Lynne Elizabeth Helen Russell" userId="0f97f8d3-6dc3-4b1a-85db-904f062fea0b" providerId="ADAL" clId="{495EDC77-DCA0-4C62-A0CF-7861A1C9F625}" dt="2021-09-12T08:37:02.710" v="7806" actId="113"/>
        <pc:sldMkLst>
          <pc:docMk/>
          <pc:sldMk cId="3655096453" sldId="282"/>
        </pc:sldMkLst>
        <pc:spChg chg="mod">
          <ac:chgData name="Lynne Elizabeth Helen Russell" userId="0f97f8d3-6dc3-4b1a-85db-904f062fea0b" providerId="ADAL" clId="{495EDC77-DCA0-4C62-A0CF-7861A1C9F625}" dt="2021-09-12T08:37:02.710" v="7806" actId="113"/>
          <ac:spMkLst>
            <pc:docMk/>
            <pc:sldMk cId="3655096453" sldId="282"/>
            <ac:spMk id="2" creationId="{5EDAF23D-10CC-1C4D-A9EE-CB6061E33A02}"/>
          </ac:spMkLst>
        </pc:spChg>
        <pc:spChg chg="add del mod">
          <ac:chgData name="Lynne Elizabeth Helen Russell" userId="0f97f8d3-6dc3-4b1a-85db-904f062fea0b" providerId="ADAL" clId="{495EDC77-DCA0-4C62-A0CF-7861A1C9F625}" dt="2021-09-12T08:25:22.662" v="7392"/>
          <ac:spMkLst>
            <pc:docMk/>
            <pc:sldMk cId="3655096453" sldId="282"/>
            <ac:spMk id="3" creationId="{147020C9-F53A-4C4B-8D75-2BD0B79183C9}"/>
          </ac:spMkLst>
        </pc:spChg>
        <pc:spChg chg="add mod">
          <ac:chgData name="Lynne Elizabeth Helen Russell" userId="0f97f8d3-6dc3-4b1a-85db-904f062fea0b" providerId="ADAL" clId="{495EDC77-DCA0-4C62-A0CF-7861A1C9F625}" dt="2021-09-12T08:31:55.555" v="7752" actId="20577"/>
          <ac:spMkLst>
            <pc:docMk/>
            <pc:sldMk cId="3655096453" sldId="282"/>
            <ac:spMk id="5" creationId="{B52F6E6C-AADF-4D3F-976B-E7FF2BD9DFF6}"/>
          </ac:spMkLst>
        </pc:spChg>
        <pc:spChg chg="add del">
          <ac:chgData name="Lynne Elizabeth Helen Russell" userId="0f97f8d3-6dc3-4b1a-85db-904f062fea0b" providerId="ADAL" clId="{495EDC77-DCA0-4C62-A0CF-7861A1C9F625}" dt="2021-09-12T08:35:56.885" v="7791" actId="22"/>
          <ac:spMkLst>
            <pc:docMk/>
            <pc:sldMk cId="3655096453" sldId="282"/>
            <ac:spMk id="10" creationId="{4F886460-CC2E-4F1F-BA05-BCC731BBCFAB}"/>
          </ac:spMkLst>
        </pc:spChg>
        <pc:spChg chg="add mod">
          <ac:chgData name="Lynne Elizabeth Helen Russell" userId="0f97f8d3-6dc3-4b1a-85db-904f062fea0b" providerId="ADAL" clId="{495EDC77-DCA0-4C62-A0CF-7861A1C9F625}" dt="2021-09-12T08:36:56.608" v="7804" actId="1076"/>
          <ac:spMkLst>
            <pc:docMk/>
            <pc:sldMk cId="3655096453" sldId="282"/>
            <ac:spMk id="11" creationId="{84D86666-3F63-4851-A8D7-E70D22A1E82C}"/>
          </ac:spMkLst>
        </pc:spChg>
        <pc:graphicFrameChg chg="mod modGraphic">
          <ac:chgData name="Lynne Elizabeth Helen Russell" userId="0f97f8d3-6dc3-4b1a-85db-904f062fea0b" providerId="ADAL" clId="{495EDC77-DCA0-4C62-A0CF-7861A1C9F625}" dt="2021-09-12T08:34:29.603" v="7764"/>
          <ac:graphicFrameMkLst>
            <pc:docMk/>
            <pc:sldMk cId="3655096453" sldId="282"/>
            <ac:graphicFrameMk id="4" creationId="{3BC62818-513E-2744-BFCA-298EE02B7EC3}"/>
          </ac:graphicFrameMkLst>
        </pc:graphicFrameChg>
        <pc:picChg chg="mod">
          <ac:chgData name="Lynne Elizabeth Helen Russell" userId="0f97f8d3-6dc3-4b1a-85db-904f062fea0b" providerId="ADAL" clId="{495EDC77-DCA0-4C62-A0CF-7861A1C9F625}" dt="2021-09-12T08:25:33.962" v="7393" actId="1076"/>
          <ac:picMkLst>
            <pc:docMk/>
            <pc:sldMk cId="3655096453" sldId="282"/>
            <ac:picMk id="7" creationId="{A9CA8BC6-23C5-9F4E-8C49-2124EAC11569}"/>
          </ac:picMkLst>
        </pc:picChg>
        <pc:picChg chg="mod">
          <ac:chgData name="Lynne Elizabeth Helen Russell" userId="0f97f8d3-6dc3-4b1a-85db-904f062fea0b" providerId="ADAL" clId="{495EDC77-DCA0-4C62-A0CF-7861A1C9F625}" dt="2021-09-12T08:25:33.962" v="7393" actId="1076"/>
          <ac:picMkLst>
            <pc:docMk/>
            <pc:sldMk cId="3655096453" sldId="282"/>
            <ac:picMk id="9" creationId="{168B42F6-BD50-284A-BEE8-69B46A333FC7}"/>
          </ac:picMkLst>
        </pc:picChg>
      </pc:sldChg>
      <pc:sldChg chg="add del">
        <pc:chgData name="Lynne Elizabeth Helen Russell" userId="0f97f8d3-6dc3-4b1a-85db-904f062fea0b" providerId="ADAL" clId="{495EDC77-DCA0-4C62-A0CF-7861A1C9F625}" dt="2021-09-12T08:36:20.368" v="7797" actId="47"/>
        <pc:sldMkLst>
          <pc:docMk/>
          <pc:sldMk cId="898462358" sldId="283"/>
        </pc:sldMkLst>
      </pc:sldChg>
      <pc:sldChg chg="add del">
        <pc:chgData name="Lynne Elizabeth Helen Russell" userId="0f97f8d3-6dc3-4b1a-85db-904f062fea0b" providerId="ADAL" clId="{495EDC77-DCA0-4C62-A0CF-7861A1C9F625}" dt="2021-09-12T08:36:33.446" v="7800"/>
        <pc:sldMkLst>
          <pc:docMk/>
          <pc:sldMk cId="977544495" sldId="283"/>
        </pc:sldMkLst>
      </pc:sldChg>
      <pc:sldChg chg="add del">
        <pc:chgData name="Lynne Elizabeth Helen Russell" userId="0f97f8d3-6dc3-4b1a-85db-904f062fea0b" providerId="ADAL" clId="{495EDC77-DCA0-4C62-A0CF-7861A1C9F625}" dt="2021-09-12T08:36:10.645" v="7794"/>
        <pc:sldMkLst>
          <pc:docMk/>
          <pc:sldMk cId="2460624105" sldId="283"/>
        </pc:sldMkLst>
      </pc:sldChg>
      <pc:sldChg chg="addSp modSp add mod setBg">
        <pc:chgData name="Lynne Elizabeth Helen Russell" userId="0f97f8d3-6dc3-4b1a-85db-904f062fea0b" providerId="ADAL" clId="{495EDC77-DCA0-4C62-A0CF-7861A1C9F625}" dt="2021-09-12T08:48:36.843" v="7987" actId="1076"/>
        <pc:sldMkLst>
          <pc:docMk/>
          <pc:sldMk cId="3172353043" sldId="283"/>
        </pc:sldMkLst>
        <pc:spChg chg="mod">
          <ac:chgData name="Lynne Elizabeth Helen Russell" userId="0f97f8d3-6dc3-4b1a-85db-904f062fea0b" providerId="ADAL" clId="{495EDC77-DCA0-4C62-A0CF-7861A1C9F625}" dt="2021-09-12T08:48:17.228" v="7983" actId="208"/>
          <ac:spMkLst>
            <pc:docMk/>
            <pc:sldMk cId="3172353043" sldId="283"/>
            <ac:spMk id="2" creationId="{42EE1BBB-2955-4047-AD48-2790273A02E8}"/>
          </ac:spMkLst>
        </pc:spChg>
        <pc:spChg chg="mod">
          <ac:chgData name="Lynne Elizabeth Helen Russell" userId="0f97f8d3-6dc3-4b1a-85db-904f062fea0b" providerId="ADAL" clId="{495EDC77-DCA0-4C62-A0CF-7861A1C9F625}" dt="2021-09-12T08:48:10.560" v="7981" actId="208"/>
          <ac:spMkLst>
            <pc:docMk/>
            <pc:sldMk cId="3172353043" sldId="283"/>
            <ac:spMk id="3" creationId="{C8C81683-7D12-144F-B542-BDFB6BCAC6F0}"/>
          </ac:spMkLst>
        </pc:spChg>
        <pc:spChg chg="add mod">
          <ac:chgData name="Lynne Elizabeth Helen Russell" userId="0f97f8d3-6dc3-4b1a-85db-904f062fea0b" providerId="ADAL" clId="{495EDC77-DCA0-4C62-A0CF-7861A1C9F625}" dt="2021-09-12T08:48:36.843" v="7987" actId="1076"/>
          <ac:spMkLst>
            <pc:docMk/>
            <pc:sldMk cId="3172353043" sldId="283"/>
            <ac:spMk id="4" creationId="{65C05EC1-AF0E-43EE-B9B7-2B7B48F980EF}"/>
          </ac:spMkLst>
        </pc:spChg>
      </pc:sldChg>
      <pc:sldChg chg="add del">
        <pc:chgData name="Lynne Elizabeth Helen Russell" userId="0f97f8d3-6dc3-4b1a-85db-904f062fea0b" providerId="ADAL" clId="{495EDC77-DCA0-4C62-A0CF-7861A1C9F625}" dt="2021-09-12T08:48:23.655" v="7985"/>
        <pc:sldMkLst>
          <pc:docMk/>
          <pc:sldMk cId="3995129014" sldId="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64266-2FA8-424B-BF7A-80DF2FA2ACB4}"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en-GB"/>
        </a:p>
      </dgm:t>
    </dgm:pt>
    <dgm:pt modelId="{DADDDA0E-C3DC-4063-B418-82C980727615}" type="pres">
      <dgm:prSet presAssocID="{B1A64266-2FA8-424B-BF7A-80DF2FA2ACB4}" presName="Name0" presStyleCnt="0">
        <dgm:presLayoutVars>
          <dgm:chMax val="2"/>
          <dgm:chPref val="2"/>
          <dgm:dir/>
          <dgm:animOne/>
          <dgm:resizeHandles val="exact"/>
        </dgm:presLayoutVars>
      </dgm:prSet>
      <dgm:spPr/>
    </dgm:pt>
    <dgm:pt modelId="{DA34043F-C7E9-4B57-B353-C237AA4E7FFE}" type="pres">
      <dgm:prSet presAssocID="{B1A64266-2FA8-424B-BF7A-80DF2FA2ACB4}" presName="Background" presStyleLbl="bgImgPlace1" presStyleIdx="0" presStyleCnt="1" custLinFactNeighborY="2859"/>
      <dgm:spPr>
        <a:ln>
          <a:solidFill>
            <a:srgbClr val="002060"/>
          </a:solidFill>
        </a:ln>
      </dgm:spPr>
    </dgm:pt>
    <dgm:pt modelId="{36E2EF97-70EE-4ECA-8DA0-995EEFEAE88D}" type="pres">
      <dgm:prSet presAssocID="{B1A64266-2FA8-424B-BF7A-80DF2FA2ACB4}" presName="ParentText1" presStyleLbl="revTx" presStyleIdx="0" presStyleCnt="2">
        <dgm:presLayoutVars>
          <dgm:chMax val="0"/>
          <dgm:chPref val="0"/>
          <dgm:bulletEnabled val="1"/>
        </dgm:presLayoutVars>
      </dgm:prSet>
      <dgm:spPr/>
    </dgm:pt>
    <dgm:pt modelId="{DCE0971D-F6FC-40F1-872F-D2A7203D648E}" type="pres">
      <dgm:prSet presAssocID="{B1A64266-2FA8-424B-BF7A-80DF2FA2ACB4}" presName="ParentText2" presStyleLbl="revTx" presStyleIdx="1" presStyleCnt="2">
        <dgm:presLayoutVars>
          <dgm:chMax val="0"/>
          <dgm:chPref val="0"/>
          <dgm:bulletEnabled val="1"/>
        </dgm:presLayoutVars>
      </dgm:prSet>
      <dgm:spPr/>
    </dgm:pt>
    <dgm:pt modelId="{70D703FA-06D2-417C-A2FF-6C96BF923A23}" type="pres">
      <dgm:prSet presAssocID="{B1A64266-2FA8-424B-BF7A-80DF2FA2ACB4}" presName="Plus" presStyleLbl="alignNode1" presStyleIdx="0" presStyleCnt="2"/>
      <dgm:spPr/>
    </dgm:pt>
    <dgm:pt modelId="{9D0B5840-0AA0-4D72-AD10-B445EC91D9B2}" type="pres">
      <dgm:prSet presAssocID="{B1A64266-2FA8-424B-BF7A-80DF2FA2ACB4}" presName="Minus" presStyleLbl="alignNode1" presStyleIdx="1" presStyleCnt="2"/>
      <dgm:spPr/>
    </dgm:pt>
    <dgm:pt modelId="{D8E16D72-F5D5-49AF-982B-7EAA4F6A8F62}" type="pres">
      <dgm:prSet presAssocID="{B1A64266-2FA8-424B-BF7A-80DF2FA2ACB4}" presName="Divider" presStyleLbl="parChTrans1D1" presStyleIdx="0" presStyleCnt="1" custLinFactX="-2600000" custLinFactNeighborX="-2653948" custLinFactNeighborY="-2379"/>
      <dgm:spPr>
        <a:ln>
          <a:solidFill>
            <a:srgbClr val="002060"/>
          </a:solidFill>
        </a:ln>
      </dgm:spPr>
    </dgm:pt>
  </dgm:ptLst>
  <dgm:cxnLst>
    <dgm:cxn modelId="{B5C9C6D0-558C-41BA-9C49-64887BC27E6D}" type="presOf" srcId="{B1A64266-2FA8-424B-BF7A-80DF2FA2ACB4}" destId="{DADDDA0E-C3DC-4063-B418-82C980727615}" srcOrd="0" destOrd="0" presId="urn:microsoft.com/office/officeart/2009/3/layout/PlusandMinus"/>
    <dgm:cxn modelId="{AC7591EA-D6CE-4CFF-B477-DDA18FA83781}" type="presParOf" srcId="{DADDDA0E-C3DC-4063-B418-82C980727615}" destId="{DA34043F-C7E9-4B57-B353-C237AA4E7FFE}" srcOrd="0" destOrd="0" presId="urn:microsoft.com/office/officeart/2009/3/layout/PlusandMinus"/>
    <dgm:cxn modelId="{D936DD2B-0C04-49CD-96FF-F1A78C607B20}" type="presParOf" srcId="{DADDDA0E-C3DC-4063-B418-82C980727615}" destId="{36E2EF97-70EE-4ECA-8DA0-995EEFEAE88D}" srcOrd="1" destOrd="0" presId="urn:microsoft.com/office/officeart/2009/3/layout/PlusandMinus"/>
    <dgm:cxn modelId="{E8974212-D821-420B-81DA-E4BAFE5A9E1A}" type="presParOf" srcId="{DADDDA0E-C3DC-4063-B418-82C980727615}" destId="{DCE0971D-F6FC-40F1-872F-D2A7203D648E}" srcOrd="2" destOrd="0" presId="urn:microsoft.com/office/officeart/2009/3/layout/PlusandMinus"/>
    <dgm:cxn modelId="{2B9CEFB6-249B-4314-AF7D-C1B62F2EE997}" type="presParOf" srcId="{DADDDA0E-C3DC-4063-B418-82C980727615}" destId="{70D703FA-06D2-417C-A2FF-6C96BF923A23}" srcOrd="3" destOrd="0" presId="urn:microsoft.com/office/officeart/2009/3/layout/PlusandMinus"/>
    <dgm:cxn modelId="{345A035C-2C52-4CAB-B426-8D9D88B59938}" type="presParOf" srcId="{DADDDA0E-C3DC-4063-B418-82C980727615}" destId="{9D0B5840-0AA0-4D72-AD10-B445EC91D9B2}" srcOrd="4" destOrd="0" presId="urn:microsoft.com/office/officeart/2009/3/layout/PlusandMinus"/>
    <dgm:cxn modelId="{8952BF8D-2C93-444A-803D-7AA9A2FAF2A6}" type="presParOf" srcId="{DADDDA0E-C3DC-4063-B418-82C980727615}" destId="{D8E16D72-F5D5-49AF-982B-7EAA4F6A8F62}"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70829-1485-41BE-AA4B-00BFB6B0355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4609772A-5578-4337-89D5-6A8FDFAFC816}">
      <dgm:prSet phldrT="[Text]" custT="1"/>
      <dgm:spPr/>
      <dgm:t>
        <a:bodyPr/>
        <a:lstStyle/>
        <a:p>
          <a:r>
            <a:rPr lang="en-GB" sz="2800" i="1">
              <a:solidFill>
                <a:srgbClr val="0070C0"/>
              </a:solidFill>
            </a:rPr>
            <a:t>Introduction</a:t>
          </a:r>
        </a:p>
      </dgm:t>
    </dgm:pt>
    <dgm:pt modelId="{57ED9A57-9371-499F-9E30-1147BC7946EB}" type="parTrans" cxnId="{7E7A1EF2-8C60-4F98-8BCA-22F749AC7F64}">
      <dgm:prSet/>
      <dgm:spPr/>
      <dgm:t>
        <a:bodyPr/>
        <a:lstStyle/>
        <a:p>
          <a:endParaRPr lang="en-GB" sz="1100" i="1">
            <a:solidFill>
              <a:srgbClr val="0070C0"/>
            </a:solidFill>
          </a:endParaRPr>
        </a:p>
      </dgm:t>
    </dgm:pt>
    <dgm:pt modelId="{C4487136-EF77-4733-B875-DAACB7905F0F}" type="sibTrans" cxnId="{7E7A1EF2-8C60-4F98-8BCA-22F749AC7F64}">
      <dgm:prSet/>
      <dgm:spPr/>
      <dgm:t>
        <a:bodyPr/>
        <a:lstStyle/>
        <a:p>
          <a:endParaRPr lang="en-GB" sz="1100" i="1">
            <a:solidFill>
              <a:srgbClr val="0070C0"/>
            </a:solidFill>
          </a:endParaRPr>
        </a:p>
      </dgm:t>
    </dgm:pt>
    <dgm:pt modelId="{D06039EA-A003-4EC6-8E9C-ED64A2C2FF2B}">
      <dgm:prSet phldrT="[Text]" custT="1"/>
      <dgm:spPr/>
      <dgm:t>
        <a:bodyPr/>
        <a:lstStyle/>
        <a:p>
          <a:r>
            <a:rPr lang="en-GB" sz="1100" i="1">
              <a:solidFill>
                <a:srgbClr val="0070C0"/>
              </a:solidFill>
            </a:rPr>
            <a:t>- Context 1</a:t>
          </a:r>
        </a:p>
      </dgm:t>
    </dgm:pt>
    <dgm:pt modelId="{B37F8DA8-9F89-4BFA-817F-FDC42EDA193E}" type="parTrans" cxnId="{5E043D57-E672-409D-AC3A-B5D81B31176B}">
      <dgm:prSet/>
      <dgm:spPr/>
      <dgm:t>
        <a:bodyPr/>
        <a:lstStyle/>
        <a:p>
          <a:endParaRPr lang="en-GB" sz="1100" i="1">
            <a:solidFill>
              <a:srgbClr val="0070C0"/>
            </a:solidFill>
          </a:endParaRPr>
        </a:p>
      </dgm:t>
    </dgm:pt>
    <dgm:pt modelId="{04EB1F24-7FBC-45BC-B624-50926347F901}" type="sibTrans" cxnId="{5E043D57-E672-409D-AC3A-B5D81B31176B}">
      <dgm:prSet/>
      <dgm:spPr/>
      <dgm:t>
        <a:bodyPr/>
        <a:lstStyle/>
        <a:p>
          <a:endParaRPr lang="en-GB" sz="1100" i="1">
            <a:solidFill>
              <a:srgbClr val="0070C0"/>
            </a:solidFill>
          </a:endParaRPr>
        </a:p>
      </dgm:t>
    </dgm:pt>
    <dgm:pt modelId="{6FF1A5DB-B468-4E81-B725-ED9A70D941F1}">
      <dgm:prSet phldrT="[Text]" custT="1"/>
      <dgm:spPr/>
      <dgm:t>
        <a:bodyPr anchor="t"/>
        <a:lstStyle/>
        <a:p>
          <a:pPr algn="l"/>
          <a:r>
            <a:rPr lang="en-GB" sz="2000" i="1">
              <a:solidFill>
                <a:srgbClr val="0070C0"/>
              </a:solidFill>
            </a:rPr>
            <a:t>Factor 2 =</a:t>
          </a:r>
        </a:p>
      </dgm:t>
    </dgm:pt>
    <dgm:pt modelId="{5696EBF5-EC73-4DDE-ACFC-DD93FE741D5E}" type="parTrans" cxnId="{C6D96243-12ED-45C4-AD5E-3603C76B4CF3}">
      <dgm:prSet/>
      <dgm:spPr/>
      <dgm:t>
        <a:bodyPr/>
        <a:lstStyle/>
        <a:p>
          <a:endParaRPr lang="en-GB" sz="1100" i="1">
            <a:solidFill>
              <a:srgbClr val="0070C0"/>
            </a:solidFill>
          </a:endParaRPr>
        </a:p>
      </dgm:t>
    </dgm:pt>
    <dgm:pt modelId="{D6DC5218-2745-4043-BBDA-1D9A1F5E5166}" type="sibTrans" cxnId="{C6D96243-12ED-45C4-AD5E-3603C76B4CF3}">
      <dgm:prSet/>
      <dgm:spPr/>
      <dgm:t>
        <a:bodyPr/>
        <a:lstStyle/>
        <a:p>
          <a:endParaRPr lang="en-GB" sz="1100" i="1">
            <a:solidFill>
              <a:srgbClr val="0070C0"/>
            </a:solidFill>
          </a:endParaRPr>
        </a:p>
      </dgm:t>
    </dgm:pt>
    <dgm:pt modelId="{8924167C-CE6B-4C1B-827E-F9AD8CF4C28C}">
      <dgm:prSet phldrT="[Text]" custT="1"/>
      <dgm:spPr/>
      <dgm:t>
        <a:bodyPr anchor="t"/>
        <a:lstStyle/>
        <a:p>
          <a:pPr algn="l"/>
          <a:r>
            <a:rPr lang="en-GB" sz="2000" i="1">
              <a:solidFill>
                <a:srgbClr val="0070C0"/>
              </a:solidFill>
            </a:rPr>
            <a:t>Factor 3 =</a:t>
          </a:r>
        </a:p>
      </dgm:t>
    </dgm:pt>
    <dgm:pt modelId="{AA54B732-558F-4380-AC7A-587021CE7933}" type="parTrans" cxnId="{1F21C2EB-0EA3-49CB-9A34-9F5EECAE1382}">
      <dgm:prSet/>
      <dgm:spPr/>
      <dgm:t>
        <a:bodyPr/>
        <a:lstStyle/>
        <a:p>
          <a:endParaRPr lang="en-GB" sz="1100" i="1">
            <a:solidFill>
              <a:srgbClr val="0070C0"/>
            </a:solidFill>
          </a:endParaRPr>
        </a:p>
      </dgm:t>
    </dgm:pt>
    <dgm:pt modelId="{7D8041CB-383D-4E60-83FE-0E529334BF9A}" type="sibTrans" cxnId="{1F21C2EB-0EA3-49CB-9A34-9F5EECAE1382}">
      <dgm:prSet/>
      <dgm:spPr/>
      <dgm:t>
        <a:bodyPr/>
        <a:lstStyle/>
        <a:p>
          <a:endParaRPr lang="en-GB" sz="1100" i="1">
            <a:solidFill>
              <a:srgbClr val="0070C0"/>
            </a:solidFill>
          </a:endParaRPr>
        </a:p>
      </dgm:t>
    </dgm:pt>
    <dgm:pt modelId="{3B3D2620-7CAD-4030-90BD-5D9CB4D4F07C}">
      <dgm:prSet phldrT="[Text]" custT="1"/>
      <dgm:spPr/>
      <dgm:t>
        <a:bodyPr/>
        <a:lstStyle/>
        <a:p>
          <a:r>
            <a:rPr lang="en-GB" sz="1100" i="1">
              <a:solidFill>
                <a:srgbClr val="0070C0"/>
              </a:solidFill>
            </a:rPr>
            <a:t>- Knowledge 1</a:t>
          </a:r>
        </a:p>
      </dgm:t>
    </dgm:pt>
    <dgm:pt modelId="{46FC45F3-B8B8-44C7-B38F-137481BAD660}" type="parTrans" cxnId="{38B69471-9356-42D6-9EC6-12406E50BA90}">
      <dgm:prSet/>
      <dgm:spPr/>
      <dgm:t>
        <a:bodyPr/>
        <a:lstStyle/>
        <a:p>
          <a:endParaRPr lang="en-GB" sz="1100" i="1">
            <a:solidFill>
              <a:srgbClr val="0070C0"/>
            </a:solidFill>
          </a:endParaRPr>
        </a:p>
      </dgm:t>
    </dgm:pt>
    <dgm:pt modelId="{173D373F-6C3F-49F0-B7FA-8FB532ABF0F4}" type="sibTrans" cxnId="{38B69471-9356-42D6-9EC6-12406E50BA90}">
      <dgm:prSet/>
      <dgm:spPr/>
      <dgm:t>
        <a:bodyPr/>
        <a:lstStyle/>
        <a:p>
          <a:endParaRPr lang="en-GB" sz="1100" i="1">
            <a:solidFill>
              <a:srgbClr val="0070C0"/>
            </a:solidFill>
          </a:endParaRPr>
        </a:p>
      </dgm:t>
    </dgm:pt>
    <dgm:pt modelId="{FB41CFE8-8010-4A62-9F61-0AC926451D84}">
      <dgm:prSet phldrT="[Text]" custT="1"/>
      <dgm:spPr/>
      <dgm:t>
        <a:bodyPr anchor="t"/>
        <a:lstStyle/>
        <a:p>
          <a:pPr algn="l"/>
          <a:r>
            <a:rPr lang="en-GB" sz="2000" i="1">
              <a:solidFill>
                <a:srgbClr val="0070C0"/>
              </a:solidFill>
            </a:rPr>
            <a:t>Factor 4 =</a:t>
          </a:r>
        </a:p>
      </dgm:t>
    </dgm:pt>
    <dgm:pt modelId="{F8362CC3-8B55-4811-9E8A-5D3106BA5473}" type="parTrans" cxnId="{213C7679-61C1-47BD-BC27-077AF8E3BBD1}">
      <dgm:prSet/>
      <dgm:spPr/>
      <dgm:t>
        <a:bodyPr/>
        <a:lstStyle/>
        <a:p>
          <a:endParaRPr lang="en-GB" sz="1100" i="1">
            <a:solidFill>
              <a:srgbClr val="0070C0"/>
            </a:solidFill>
          </a:endParaRPr>
        </a:p>
      </dgm:t>
    </dgm:pt>
    <dgm:pt modelId="{4E625EDB-9330-454C-BE51-57D52B82DD36}" type="sibTrans" cxnId="{213C7679-61C1-47BD-BC27-077AF8E3BBD1}">
      <dgm:prSet/>
      <dgm:spPr/>
      <dgm:t>
        <a:bodyPr/>
        <a:lstStyle/>
        <a:p>
          <a:endParaRPr lang="en-GB" sz="1100" i="1">
            <a:solidFill>
              <a:srgbClr val="0070C0"/>
            </a:solidFill>
          </a:endParaRPr>
        </a:p>
      </dgm:t>
    </dgm:pt>
    <dgm:pt modelId="{E7BB01DA-A51A-4771-98FE-B6B3FC0EDBBB}">
      <dgm:prSet phldrT="[Text]" custT="1"/>
      <dgm:spPr/>
      <dgm:t>
        <a:bodyPr/>
        <a:lstStyle/>
        <a:p>
          <a:r>
            <a:rPr lang="en-GB" sz="1100" i="1">
              <a:solidFill>
                <a:srgbClr val="0070C0"/>
              </a:solidFill>
            </a:rPr>
            <a:t>Summary of arguments</a:t>
          </a:r>
        </a:p>
      </dgm:t>
    </dgm:pt>
    <dgm:pt modelId="{069A0C14-FA48-4A60-8E98-D8F6468BB548}" type="parTrans" cxnId="{2A8DD056-1115-4BF4-B8B8-454AAEF87D11}">
      <dgm:prSet/>
      <dgm:spPr/>
      <dgm:t>
        <a:bodyPr/>
        <a:lstStyle/>
        <a:p>
          <a:endParaRPr lang="en-GB" sz="1100" i="1">
            <a:solidFill>
              <a:srgbClr val="0070C0"/>
            </a:solidFill>
          </a:endParaRPr>
        </a:p>
      </dgm:t>
    </dgm:pt>
    <dgm:pt modelId="{EE8BE7BA-536D-4ABF-8B15-892EE57290E2}" type="sibTrans" cxnId="{2A8DD056-1115-4BF4-B8B8-454AAEF87D11}">
      <dgm:prSet/>
      <dgm:spPr/>
      <dgm:t>
        <a:bodyPr/>
        <a:lstStyle/>
        <a:p>
          <a:endParaRPr lang="en-GB" sz="1100" i="1">
            <a:solidFill>
              <a:srgbClr val="0070C0"/>
            </a:solidFill>
          </a:endParaRPr>
        </a:p>
      </dgm:t>
    </dgm:pt>
    <dgm:pt modelId="{785236A6-4C7E-4B26-B7DE-2E811438387D}">
      <dgm:prSet phldrT="[Text]" custT="1"/>
      <dgm:spPr/>
      <dgm:t>
        <a:bodyPr/>
        <a:lstStyle/>
        <a:p>
          <a:r>
            <a:rPr lang="en-GB" sz="1100" i="1">
              <a:solidFill>
                <a:srgbClr val="0070C0"/>
              </a:solidFill>
            </a:rPr>
            <a:t>Relative judgement</a:t>
          </a:r>
        </a:p>
      </dgm:t>
    </dgm:pt>
    <dgm:pt modelId="{C73B40EE-4933-419C-9681-BF89D2D15B36}" type="parTrans" cxnId="{7F7F3595-5C4F-4F34-8360-83D58EF9EEA8}">
      <dgm:prSet/>
      <dgm:spPr/>
      <dgm:t>
        <a:bodyPr/>
        <a:lstStyle/>
        <a:p>
          <a:endParaRPr lang="en-GB" sz="1100" i="1">
            <a:solidFill>
              <a:srgbClr val="0070C0"/>
            </a:solidFill>
          </a:endParaRPr>
        </a:p>
      </dgm:t>
    </dgm:pt>
    <dgm:pt modelId="{1F98D2F8-137C-4784-BEA4-B2FF385AEC25}" type="sibTrans" cxnId="{7F7F3595-5C4F-4F34-8360-83D58EF9EEA8}">
      <dgm:prSet/>
      <dgm:spPr/>
      <dgm:t>
        <a:bodyPr/>
        <a:lstStyle/>
        <a:p>
          <a:endParaRPr lang="en-GB" sz="1100" i="1">
            <a:solidFill>
              <a:srgbClr val="0070C0"/>
            </a:solidFill>
          </a:endParaRPr>
        </a:p>
      </dgm:t>
    </dgm:pt>
    <dgm:pt modelId="{42FFF342-2A16-4111-9F87-755C24460C24}">
      <dgm:prSet phldrT="[Text]" custT="1"/>
      <dgm:spPr/>
      <dgm:t>
        <a:bodyPr/>
        <a:lstStyle/>
        <a:p>
          <a:r>
            <a:rPr lang="en-GB" sz="1100" i="1">
              <a:solidFill>
                <a:srgbClr val="0070C0"/>
              </a:solidFill>
            </a:rPr>
            <a:t>- Context 2</a:t>
          </a:r>
        </a:p>
      </dgm:t>
    </dgm:pt>
    <dgm:pt modelId="{463DCDA8-9B22-4797-8415-F7BC4B83B000}" type="parTrans" cxnId="{00514747-B7A1-4F66-AF83-503CE11EA1BB}">
      <dgm:prSet/>
      <dgm:spPr/>
      <dgm:t>
        <a:bodyPr/>
        <a:lstStyle/>
        <a:p>
          <a:endParaRPr lang="en-GB" sz="1100" i="1">
            <a:solidFill>
              <a:srgbClr val="0070C0"/>
            </a:solidFill>
          </a:endParaRPr>
        </a:p>
      </dgm:t>
    </dgm:pt>
    <dgm:pt modelId="{44B7A058-C41E-45B4-A819-AC84B680E451}" type="sibTrans" cxnId="{00514747-B7A1-4F66-AF83-503CE11EA1BB}">
      <dgm:prSet/>
      <dgm:spPr/>
      <dgm:t>
        <a:bodyPr/>
        <a:lstStyle/>
        <a:p>
          <a:endParaRPr lang="en-GB" sz="1100" i="1">
            <a:solidFill>
              <a:srgbClr val="0070C0"/>
            </a:solidFill>
          </a:endParaRPr>
        </a:p>
      </dgm:t>
    </dgm:pt>
    <dgm:pt modelId="{765F52C0-5EDA-4890-B0B4-862F8E0734D0}">
      <dgm:prSet phldrT="[Text]" custT="1"/>
      <dgm:spPr/>
      <dgm:t>
        <a:bodyPr/>
        <a:lstStyle/>
        <a:p>
          <a:r>
            <a:rPr lang="en-GB" sz="1100" i="1">
              <a:solidFill>
                <a:srgbClr val="0070C0"/>
              </a:solidFill>
            </a:rPr>
            <a:t>- Line of argument</a:t>
          </a:r>
        </a:p>
      </dgm:t>
    </dgm:pt>
    <dgm:pt modelId="{B2ECED3D-C265-417D-830E-44076991DD47}" type="parTrans" cxnId="{8B363A94-A3E4-4D60-87A4-74E34951F68C}">
      <dgm:prSet/>
      <dgm:spPr/>
      <dgm:t>
        <a:bodyPr/>
        <a:lstStyle/>
        <a:p>
          <a:endParaRPr lang="en-GB" sz="1100" i="1">
            <a:solidFill>
              <a:srgbClr val="0070C0"/>
            </a:solidFill>
          </a:endParaRPr>
        </a:p>
      </dgm:t>
    </dgm:pt>
    <dgm:pt modelId="{AEE1397F-5912-4851-9E22-9DA7087F33CA}" type="sibTrans" cxnId="{8B363A94-A3E4-4D60-87A4-74E34951F68C}">
      <dgm:prSet/>
      <dgm:spPr/>
      <dgm:t>
        <a:bodyPr/>
        <a:lstStyle/>
        <a:p>
          <a:endParaRPr lang="en-GB" sz="1100" i="1">
            <a:solidFill>
              <a:srgbClr val="0070C0"/>
            </a:solidFill>
          </a:endParaRPr>
        </a:p>
      </dgm:t>
    </dgm:pt>
    <dgm:pt modelId="{D356B017-B992-439B-BE61-F461618ECC77}">
      <dgm:prSet phldrT="[Text]" custT="1"/>
      <dgm:spPr/>
      <dgm:t>
        <a:bodyPr anchor="t"/>
        <a:lstStyle/>
        <a:p>
          <a:pPr algn="l"/>
          <a:r>
            <a:rPr lang="en-GB" sz="2000" i="1">
              <a:solidFill>
                <a:srgbClr val="0070C0"/>
              </a:solidFill>
            </a:rPr>
            <a:t>Factor 1 = </a:t>
          </a:r>
        </a:p>
      </dgm:t>
    </dgm:pt>
    <dgm:pt modelId="{583AEBB9-3F63-44C3-8771-331733C93B36}" type="parTrans" cxnId="{6E785F9E-5FD5-4283-A1CE-11986CE83649}">
      <dgm:prSet/>
      <dgm:spPr/>
      <dgm:t>
        <a:bodyPr/>
        <a:lstStyle/>
        <a:p>
          <a:endParaRPr lang="en-GB" sz="1100" i="1">
            <a:solidFill>
              <a:srgbClr val="0070C0"/>
            </a:solidFill>
          </a:endParaRPr>
        </a:p>
      </dgm:t>
    </dgm:pt>
    <dgm:pt modelId="{E002942B-AC63-4D35-92D5-7689DEAE4197}" type="sibTrans" cxnId="{6E785F9E-5FD5-4283-A1CE-11986CE83649}">
      <dgm:prSet/>
      <dgm:spPr/>
      <dgm:t>
        <a:bodyPr/>
        <a:lstStyle/>
        <a:p>
          <a:endParaRPr lang="en-GB" sz="1100" i="1">
            <a:solidFill>
              <a:srgbClr val="0070C0"/>
            </a:solidFill>
          </a:endParaRPr>
        </a:p>
      </dgm:t>
    </dgm:pt>
    <dgm:pt modelId="{CA66DB27-12C4-46AB-8449-6AE291116E73}">
      <dgm:prSet phldrT="[Text]" custT="1"/>
      <dgm:spPr/>
      <dgm:t>
        <a:bodyPr/>
        <a:lstStyle/>
        <a:p>
          <a:r>
            <a:rPr lang="en-GB" sz="1100" i="1">
              <a:solidFill>
                <a:srgbClr val="0070C0"/>
              </a:solidFill>
            </a:rPr>
            <a:t>- Knowledge 1</a:t>
          </a:r>
        </a:p>
      </dgm:t>
    </dgm:pt>
    <dgm:pt modelId="{789FCF90-9A73-4D70-A4E1-FEB5BBB04131}" type="parTrans" cxnId="{6B1B7A14-325B-45E6-8526-7D9E68EC3F2F}">
      <dgm:prSet/>
      <dgm:spPr/>
      <dgm:t>
        <a:bodyPr/>
        <a:lstStyle/>
        <a:p>
          <a:endParaRPr lang="en-GB" sz="1100" i="1">
            <a:solidFill>
              <a:srgbClr val="0070C0"/>
            </a:solidFill>
          </a:endParaRPr>
        </a:p>
      </dgm:t>
    </dgm:pt>
    <dgm:pt modelId="{B7162194-4C8C-4F74-A20E-3E390A7E110A}" type="sibTrans" cxnId="{6B1B7A14-325B-45E6-8526-7D9E68EC3F2F}">
      <dgm:prSet/>
      <dgm:spPr/>
      <dgm:t>
        <a:bodyPr/>
        <a:lstStyle/>
        <a:p>
          <a:endParaRPr lang="en-GB" sz="1100" i="1">
            <a:solidFill>
              <a:srgbClr val="0070C0"/>
            </a:solidFill>
          </a:endParaRPr>
        </a:p>
      </dgm:t>
    </dgm:pt>
    <dgm:pt modelId="{8642FDA5-7769-41F8-B651-6EA13C667A3D}">
      <dgm:prSet phldrT="[Text]" custT="1"/>
      <dgm:spPr/>
      <dgm:t>
        <a:bodyPr/>
        <a:lstStyle/>
        <a:p>
          <a:r>
            <a:rPr lang="en-GB" sz="1100" i="1">
              <a:solidFill>
                <a:srgbClr val="0070C0"/>
              </a:solidFill>
            </a:rPr>
            <a:t>- Knowledge 2</a:t>
          </a:r>
        </a:p>
      </dgm:t>
    </dgm:pt>
    <dgm:pt modelId="{0BDFB079-44E0-4964-90F8-03C44BA061E5}" type="parTrans" cxnId="{792BFA5D-8454-4D08-B577-7AABEA769AC1}">
      <dgm:prSet/>
      <dgm:spPr/>
      <dgm:t>
        <a:bodyPr/>
        <a:lstStyle/>
        <a:p>
          <a:endParaRPr lang="en-GB" sz="1100" i="1">
            <a:solidFill>
              <a:srgbClr val="0070C0"/>
            </a:solidFill>
          </a:endParaRPr>
        </a:p>
      </dgm:t>
    </dgm:pt>
    <dgm:pt modelId="{5079DBEC-478B-46DF-976E-BA9104014DD7}" type="sibTrans" cxnId="{792BFA5D-8454-4D08-B577-7AABEA769AC1}">
      <dgm:prSet/>
      <dgm:spPr/>
      <dgm:t>
        <a:bodyPr/>
        <a:lstStyle/>
        <a:p>
          <a:endParaRPr lang="en-GB" sz="1100" i="1">
            <a:solidFill>
              <a:srgbClr val="0070C0"/>
            </a:solidFill>
          </a:endParaRPr>
        </a:p>
      </dgm:t>
    </dgm:pt>
    <dgm:pt modelId="{E9EE7927-C92C-4916-8A0A-4D8C2E78BF15}">
      <dgm:prSet phldrT="[Text]" custT="1"/>
      <dgm:spPr/>
      <dgm:t>
        <a:bodyPr/>
        <a:lstStyle/>
        <a:p>
          <a:r>
            <a:rPr lang="en-GB" sz="1100" i="1">
              <a:solidFill>
                <a:srgbClr val="0070C0"/>
              </a:solidFill>
            </a:rPr>
            <a:t>- Analysis</a:t>
          </a:r>
        </a:p>
      </dgm:t>
    </dgm:pt>
    <dgm:pt modelId="{0595ADEC-70FA-4249-AFC8-CE4B79B09201}" type="parTrans" cxnId="{2F74DEB4-4E18-41BF-8083-78E9D691AB4A}">
      <dgm:prSet/>
      <dgm:spPr/>
      <dgm:t>
        <a:bodyPr/>
        <a:lstStyle/>
        <a:p>
          <a:endParaRPr lang="en-GB" sz="1100" i="1">
            <a:solidFill>
              <a:srgbClr val="0070C0"/>
            </a:solidFill>
          </a:endParaRPr>
        </a:p>
      </dgm:t>
    </dgm:pt>
    <dgm:pt modelId="{1B296ED9-596B-49E5-8117-1789A5597E35}" type="sibTrans" cxnId="{2F74DEB4-4E18-41BF-8083-78E9D691AB4A}">
      <dgm:prSet/>
      <dgm:spPr/>
      <dgm:t>
        <a:bodyPr/>
        <a:lstStyle/>
        <a:p>
          <a:endParaRPr lang="en-GB" sz="1100" i="1">
            <a:solidFill>
              <a:srgbClr val="0070C0"/>
            </a:solidFill>
          </a:endParaRPr>
        </a:p>
      </dgm:t>
    </dgm:pt>
    <dgm:pt modelId="{3D93DC9B-494A-432A-9115-CD8A881EAD58}">
      <dgm:prSet phldrT="[Text]" custT="1"/>
      <dgm:spPr/>
      <dgm:t>
        <a:bodyPr/>
        <a:lstStyle/>
        <a:p>
          <a:r>
            <a:rPr lang="en-GB" sz="1100" i="1">
              <a:solidFill>
                <a:srgbClr val="0070C0"/>
              </a:solidFill>
            </a:rPr>
            <a:t>- Analysis +</a:t>
          </a:r>
        </a:p>
      </dgm:t>
    </dgm:pt>
    <dgm:pt modelId="{DE210A6B-96B9-43C3-857A-1AD4979EFA61}" type="parTrans" cxnId="{B752DC0D-841B-4DED-9DA0-279AB56FA0D5}">
      <dgm:prSet/>
      <dgm:spPr/>
      <dgm:t>
        <a:bodyPr/>
        <a:lstStyle/>
        <a:p>
          <a:endParaRPr lang="en-GB" sz="1100" i="1">
            <a:solidFill>
              <a:srgbClr val="0070C0"/>
            </a:solidFill>
          </a:endParaRPr>
        </a:p>
      </dgm:t>
    </dgm:pt>
    <dgm:pt modelId="{D90DB06B-7678-460A-9A75-F815E13A774D}" type="sibTrans" cxnId="{B752DC0D-841B-4DED-9DA0-279AB56FA0D5}">
      <dgm:prSet/>
      <dgm:spPr/>
      <dgm:t>
        <a:bodyPr/>
        <a:lstStyle/>
        <a:p>
          <a:endParaRPr lang="en-GB" sz="1100" i="1">
            <a:solidFill>
              <a:srgbClr val="0070C0"/>
            </a:solidFill>
          </a:endParaRPr>
        </a:p>
      </dgm:t>
    </dgm:pt>
    <dgm:pt modelId="{279E645A-8FD1-440E-8E70-4A56D87C8E5F}">
      <dgm:prSet phldrT="[Text]" custT="1"/>
      <dgm:spPr/>
      <dgm:t>
        <a:bodyPr/>
        <a:lstStyle/>
        <a:p>
          <a:r>
            <a:rPr lang="en-GB" sz="1100" i="1">
              <a:solidFill>
                <a:srgbClr val="0070C0"/>
              </a:solidFill>
            </a:rPr>
            <a:t>- Evaluation</a:t>
          </a:r>
        </a:p>
      </dgm:t>
    </dgm:pt>
    <dgm:pt modelId="{2E0D44B0-E37C-4204-9A8E-34B34382AB44}" type="parTrans" cxnId="{5F32330C-5F08-49B6-B354-6D7FFD3FF657}">
      <dgm:prSet/>
      <dgm:spPr/>
      <dgm:t>
        <a:bodyPr/>
        <a:lstStyle/>
        <a:p>
          <a:endParaRPr lang="en-GB" sz="1100" i="1">
            <a:solidFill>
              <a:srgbClr val="0070C0"/>
            </a:solidFill>
          </a:endParaRPr>
        </a:p>
      </dgm:t>
    </dgm:pt>
    <dgm:pt modelId="{B89D47FD-6E4D-47DE-B00E-B0E23687F34A}" type="sibTrans" cxnId="{5F32330C-5F08-49B6-B354-6D7FFD3FF657}">
      <dgm:prSet/>
      <dgm:spPr/>
      <dgm:t>
        <a:bodyPr/>
        <a:lstStyle/>
        <a:p>
          <a:endParaRPr lang="en-GB" sz="1100" i="1">
            <a:solidFill>
              <a:srgbClr val="0070C0"/>
            </a:solidFill>
          </a:endParaRPr>
        </a:p>
      </dgm:t>
    </dgm:pt>
    <dgm:pt modelId="{660AAE6A-4A97-4456-9900-D49711B75250}">
      <dgm:prSet phldrT="[Text]" custT="1"/>
      <dgm:spPr/>
      <dgm:t>
        <a:bodyPr/>
        <a:lstStyle/>
        <a:p>
          <a:r>
            <a:rPr lang="en-GB" sz="1100" i="1">
              <a:solidFill>
                <a:srgbClr val="0070C0"/>
              </a:solidFill>
            </a:rPr>
            <a:t>- Knowledge 1</a:t>
          </a:r>
        </a:p>
      </dgm:t>
    </dgm:pt>
    <dgm:pt modelId="{47C2FDBF-8E64-4958-98E3-199C1E8ECE21}" type="parTrans" cxnId="{30FA8DDD-27BD-49D9-ACB4-8272DFF11DF6}">
      <dgm:prSet/>
      <dgm:spPr/>
      <dgm:t>
        <a:bodyPr/>
        <a:lstStyle/>
        <a:p>
          <a:endParaRPr lang="en-GB" sz="1100" i="1">
            <a:solidFill>
              <a:srgbClr val="0070C0"/>
            </a:solidFill>
          </a:endParaRPr>
        </a:p>
      </dgm:t>
    </dgm:pt>
    <dgm:pt modelId="{E70D68A5-EAD9-4986-B978-6493D970C536}" type="sibTrans" cxnId="{30FA8DDD-27BD-49D9-ACB4-8272DFF11DF6}">
      <dgm:prSet/>
      <dgm:spPr/>
      <dgm:t>
        <a:bodyPr/>
        <a:lstStyle/>
        <a:p>
          <a:endParaRPr lang="en-GB" sz="1100" i="1">
            <a:solidFill>
              <a:srgbClr val="0070C0"/>
            </a:solidFill>
          </a:endParaRPr>
        </a:p>
      </dgm:t>
    </dgm:pt>
    <dgm:pt modelId="{0BDC5421-F727-4AFB-AD9B-E111F1CEBAA3}">
      <dgm:prSet phldrT="[Text]" custT="1"/>
      <dgm:spPr/>
      <dgm:t>
        <a:bodyPr/>
        <a:lstStyle/>
        <a:p>
          <a:r>
            <a:rPr lang="en-GB" sz="1100" i="1">
              <a:solidFill>
                <a:srgbClr val="0070C0"/>
              </a:solidFill>
            </a:rPr>
            <a:t>- Knowledge 2</a:t>
          </a:r>
        </a:p>
      </dgm:t>
    </dgm:pt>
    <dgm:pt modelId="{41DFBCFE-993E-4E07-B0A4-D90C9987B412}" type="parTrans" cxnId="{C6B47DA2-6BC6-49AD-A44D-BF73FC6D8010}">
      <dgm:prSet/>
      <dgm:spPr/>
      <dgm:t>
        <a:bodyPr/>
        <a:lstStyle/>
        <a:p>
          <a:endParaRPr lang="en-GB" sz="1100" i="1">
            <a:solidFill>
              <a:srgbClr val="0070C0"/>
            </a:solidFill>
          </a:endParaRPr>
        </a:p>
      </dgm:t>
    </dgm:pt>
    <dgm:pt modelId="{FEFF50B8-77F3-4A74-810B-2EE026A30FB1}" type="sibTrans" cxnId="{C6B47DA2-6BC6-49AD-A44D-BF73FC6D8010}">
      <dgm:prSet/>
      <dgm:spPr/>
      <dgm:t>
        <a:bodyPr/>
        <a:lstStyle/>
        <a:p>
          <a:endParaRPr lang="en-GB" sz="1100" i="1">
            <a:solidFill>
              <a:srgbClr val="0070C0"/>
            </a:solidFill>
          </a:endParaRPr>
        </a:p>
      </dgm:t>
    </dgm:pt>
    <dgm:pt modelId="{D19CD8C8-D2E5-43B2-9BA9-055037CB5E66}">
      <dgm:prSet phldrT="[Text]" custT="1"/>
      <dgm:spPr/>
      <dgm:t>
        <a:bodyPr/>
        <a:lstStyle/>
        <a:p>
          <a:r>
            <a:rPr lang="en-GB" sz="1100" i="1">
              <a:solidFill>
                <a:srgbClr val="0070C0"/>
              </a:solidFill>
            </a:rPr>
            <a:t>- Analysis</a:t>
          </a:r>
        </a:p>
      </dgm:t>
    </dgm:pt>
    <dgm:pt modelId="{9EC8AA75-0962-48F9-BE88-C48BF48C3E7D}" type="parTrans" cxnId="{9F8279E0-8C93-4541-BCCE-959F35EBDE56}">
      <dgm:prSet/>
      <dgm:spPr/>
      <dgm:t>
        <a:bodyPr/>
        <a:lstStyle/>
        <a:p>
          <a:endParaRPr lang="en-GB" sz="1100" i="1">
            <a:solidFill>
              <a:srgbClr val="0070C0"/>
            </a:solidFill>
          </a:endParaRPr>
        </a:p>
      </dgm:t>
    </dgm:pt>
    <dgm:pt modelId="{B6DE86DA-92AB-4BA4-B44D-68D8B88C56C0}" type="sibTrans" cxnId="{9F8279E0-8C93-4541-BCCE-959F35EBDE56}">
      <dgm:prSet/>
      <dgm:spPr/>
      <dgm:t>
        <a:bodyPr/>
        <a:lstStyle/>
        <a:p>
          <a:endParaRPr lang="en-GB" sz="1100" i="1">
            <a:solidFill>
              <a:srgbClr val="0070C0"/>
            </a:solidFill>
          </a:endParaRPr>
        </a:p>
      </dgm:t>
    </dgm:pt>
    <dgm:pt modelId="{7E8A7256-B6D3-40F5-ABA6-7F2FA84167AB}">
      <dgm:prSet phldrT="[Text]" custT="1"/>
      <dgm:spPr/>
      <dgm:t>
        <a:bodyPr/>
        <a:lstStyle/>
        <a:p>
          <a:r>
            <a:rPr lang="en-GB" sz="1100" i="1">
              <a:solidFill>
                <a:srgbClr val="0070C0"/>
              </a:solidFill>
            </a:rPr>
            <a:t>- Analysis +</a:t>
          </a:r>
        </a:p>
      </dgm:t>
    </dgm:pt>
    <dgm:pt modelId="{D7D8D5FA-F7E5-491E-9234-373882651239}" type="parTrans" cxnId="{0F82A13E-620F-45D7-84AF-11B71F7CABC3}">
      <dgm:prSet/>
      <dgm:spPr/>
      <dgm:t>
        <a:bodyPr/>
        <a:lstStyle/>
        <a:p>
          <a:endParaRPr lang="en-GB" sz="1100" i="1">
            <a:solidFill>
              <a:srgbClr val="0070C0"/>
            </a:solidFill>
          </a:endParaRPr>
        </a:p>
      </dgm:t>
    </dgm:pt>
    <dgm:pt modelId="{407FC538-6F45-4EE3-9D14-0C2CA2E2F312}" type="sibTrans" cxnId="{0F82A13E-620F-45D7-84AF-11B71F7CABC3}">
      <dgm:prSet/>
      <dgm:spPr/>
      <dgm:t>
        <a:bodyPr/>
        <a:lstStyle/>
        <a:p>
          <a:endParaRPr lang="en-GB" sz="1100" i="1">
            <a:solidFill>
              <a:srgbClr val="0070C0"/>
            </a:solidFill>
          </a:endParaRPr>
        </a:p>
      </dgm:t>
    </dgm:pt>
    <dgm:pt modelId="{12A3FD65-F06B-47C1-9425-694F265AD8F7}">
      <dgm:prSet phldrT="[Text]" custT="1"/>
      <dgm:spPr/>
      <dgm:t>
        <a:bodyPr/>
        <a:lstStyle/>
        <a:p>
          <a:r>
            <a:rPr lang="en-GB" sz="1100" i="1">
              <a:solidFill>
                <a:srgbClr val="0070C0"/>
              </a:solidFill>
            </a:rPr>
            <a:t>- Evaluation</a:t>
          </a:r>
        </a:p>
      </dgm:t>
    </dgm:pt>
    <dgm:pt modelId="{3DC3E1E1-4222-4466-AE19-43C8ECDB0F26}" type="parTrans" cxnId="{0C04A257-75CF-4BD6-B126-9368B0D69993}">
      <dgm:prSet/>
      <dgm:spPr/>
      <dgm:t>
        <a:bodyPr/>
        <a:lstStyle/>
        <a:p>
          <a:endParaRPr lang="en-GB" sz="1100" i="1">
            <a:solidFill>
              <a:srgbClr val="0070C0"/>
            </a:solidFill>
          </a:endParaRPr>
        </a:p>
      </dgm:t>
    </dgm:pt>
    <dgm:pt modelId="{74428FF8-4FC1-45BF-AB5A-C4BE9A10A8E7}" type="sibTrans" cxnId="{0C04A257-75CF-4BD6-B126-9368B0D69993}">
      <dgm:prSet/>
      <dgm:spPr/>
      <dgm:t>
        <a:bodyPr/>
        <a:lstStyle/>
        <a:p>
          <a:endParaRPr lang="en-GB" sz="1100" i="1">
            <a:solidFill>
              <a:srgbClr val="0070C0"/>
            </a:solidFill>
          </a:endParaRPr>
        </a:p>
      </dgm:t>
    </dgm:pt>
    <dgm:pt modelId="{4DDBF940-59A8-4A2C-BE21-A07C8477C13E}">
      <dgm:prSet phldrT="[Text]" custT="1"/>
      <dgm:spPr/>
      <dgm:t>
        <a:bodyPr/>
        <a:lstStyle/>
        <a:p>
          <a:r>
            <a:rPr lang="en-GB" sz="1100" i="1">
              <a:solidFill>
                <a:srgbClr val="0070C0"/>
              </a:solidFill>
            </a:rPr>
            <a:t>- Factors</a:t>
          </a:r>
        </a:p>
      </dgm:t>
    </dgm:pt>
    <dgm:pt modelId="{DE60C17E-88F4-451D-8AEE-B79C6624A874}" type="parTrans" cxnId="{4F601C1D-FF2C-4DA8-8D63-52DDD8805C41}">
      <dgm:prSet/>
      <dgm:spPr/>
      <dgm:t>
        <a:bodyPr/>
        <a:lstStyle/>
        <a:p>
          <a:endParaRPr lang="en-GB" sz="1100" i="1">
            <a:solidFill>
              <a:srgbClr val="0070C0"/>
            </a:solidFill>
          </a:endParaRPr>
        </a:p>
      </dgm:t>
    </dgm:pt>
    <dgm:pt modelId="{076983A8-2C2B-47FE-8857-1BA138A23534}" type="sibTrans" cxnId="{4F601C1D-FF2C-4DA8-8D63-52DDD8805C41}">
      <dgm:prSet/>
      <dgm:spPr/>
      <dgm:t>
        <a:bodyPr/>
        <a:lstStyle/>
        <a:p>
          <a:endParaRPr lang="en-GB" sz="1100" i="1">
            <a:solidFill>
              <a:srgbClr val="0070C0"/>
            </a:solidFill>
          </a:endParaRPr>
        </a:p>
      </dgm:t>
    </dgm:pt>
    <dgm:pt modelId="{9499EAF1-3163-4FB3-97C1-09CCB0A1017D}">
      <dgm:prSet phldrT="[Text]" custT="1"/>
      <dgm:spPr/>
      <dgm:t>
        <a:bodyPr/>
        <a:lstStyle/>
        <a:p>
          <a:r>
            <a:rPr lang="en-GB" sz="1100" i="1">
              <a:solidFill>
                <a:srgbClr val="0070C0"/>
              </a:solidFill>
            </a:rPr>
            <a:t>- Knowledge 2</a:t>
          </a:r>
        </a:p>
      </dgm:t>
    </dgm:pt>
    <dgm:pt modelId="{CE564EB7-B1FA-467F-856E-28EAC9C48666}" type="parTrans" cxnId="{F79D8DD4-B18A-4D9A-A594-D2D1F820444E}">
      <dgm:prSet/>
      <dgm:spPr/>
      <dgm:t>
        <a:bodyPr/>
        <a:lstStyle/>
        <a:p>
          <a:endParaRPr lang="en-GB" sz="1100" i="1">
            <a:solidFill>
              <a:srgbClr val="0070C0"/>
            </a:solidFill>
          </a:endParaRPr>
        </a:p>
      </dgm:t>
    </dgm:pt>
    <dgm:pt modelId="{101598AE-0DBD-4CAC-AD72-C5BDAC479A9E}" type="sibTrans" cxnId="{F79D8DD4-B18A-4D9A-A594-D2D1F820444E}">
      <dgm:prSet/>
      <dgm:spPr/>
      <dgm:t>
        <a:bodyPr/>
        <a:lstStyle/>
        <a:p>
          <a:endParaRPr lang="en-GB" sz="1100" i="1">
            <a:solidFill>
              <a:srgbClr val="0070C0"/>
            </a:solidFill>
          </a:endParaRPr>
        </a:p>
      </dgm:t>
    </dgm:pt>
    <dgm:pt modelId="{36E423A1-6BDD-4E2F-A241-10F10175FE4C}">
      <dgm:prSet phldrT="[Text]" custT="1"/>
      <dgm:spPr/>
      <dgm:t>
        <a:bodyPr/>
        <a:lstStyle/>
        <a:p>
          <a:r>
            <a:rPr lang="en-GB" sz="1100" i="1">
              <a:solidFill>
                <a:srgbClr val="0070C0"/>
              </a:solidFill>
            </a:rPr>
            <a:t>- Analysis</a:t>
          </a:r>
        </a:p>
      </dgm:t>
    </dgm:pt>
    <dgm:pt modelId="{0B126329-F752-44D4-AB1A-92DB63677C01}" type="parTrans" cxnId="{F3EE0C37-8F8F-4F74-9BE4-4E9255A843C1}">
      <dgm:prSet/>
      <dgm:spPr/>
      <dgm:t>
        <a:bodyPr/>
        <a:lstStyle/>
        <a:p>
          <a:endParaRPr lang="en-GB" sz="1100" i="1">
            <a:solidFill>
              <a:srgbClr val="0070C0"/>
            </a:solidFill>
          </a:endParaRPr>
        </a:p>
      </dgm:t>
    </dgm:pt>
    <dgm:pt modelId="{11BEFCBD-1AA5-4443-81D3-F38E194EA9B7}" type="sibTrans" cxnId="{F3EE0C37-8F8F-4F74-9BE4-4E9255A843C1}">
      <dgm:prSet/>
      <dgm:spPr/>
      <dgm:t>
        <a:bodyPr/>
        <a:lstStyle/>
        <a:p>
          <a:endParaRPr lang="en-GB" sz="1100" i="1">
            <a:solidFill>
              <a:srgbClr val="0070C0"/>
            </a:solidFill>
          </a:endParaRPr>
        </a:p>
      </dgm:t>
    </dgm:pt>
    <dgm:pt modelId="{A68C6B17-4382-4B2D-9D54-25F6E22257F3}">
      <dgm:prSet phldrT="[Text]" custT="1"/>
      <dgm:spPr/>
      <dgm:t>
        <a:bodyPr/>
        <a:lstStyle/>
        <a:p>
          <a:r>
            <a:rPr lang="en-GB" sz="1100" i="1">
              <a:solidFill>
                <a:srgbClr val="0070C0"/>
              </a:solidFill>
            </a:rPr>
            <a:t>- Analysis +</a:t>
          </a:r>
        </a:p>
      </dgm:t>
    </dgm:pt>
    <dgm:pt modelId="{5F655DBB-A6D0-4505-8E5E-12D9C0091C93}" type="parTrans" cxnId="{4E5D8EA3-9486-4EE8-84B4-4A395D01504A}">
      <dgm:prSet/>
      <dgm:spPr/>
      <dgm:t>
        <a:bodyPr/>
        <a:lstStyle/>
        <a:p>
          <a:endParaRPr lang="en-GB" sz="1100" i="1">
            <a:solidFill>
              <a:srgbClr val="0070C0"/>
            </a:solidFill>
          </a:endParaRPr>
        </a:p>
      </dgm:t>
    </dgm:pt>
    <dgm:pt modelId="{480509CB-2CD6-4A14-AAD4-84295097DD6D}" type="sibTrans" cxnId="{4E5D8EA3-9486-4EE8-84B4-4A395D01504A}">
      <dgm:prSet/>
      <dgm:spPr/>
      <dgm:t>
        <a:bodyPr/>
        <a:lstStyle/>
        <a:p>
          <a:endParaRPr lang="en-GB" sz="1100" i="1">
            <a:solidFill>
              <a:srgbClr val="0070C0"/>
            </a:solidFill>
          </a:endParaRPr>
        </a:p>
      </dgm:t>
    </dgm:pt>
    <dgm:pt modelId="{D17BF66D-E3E6-46DD-B45D-3282C120CFE2}">
      <dgm:prSet phldrT="[Text]" custT="1"/>
      <dgm:spPr/>
      <dgm:t>
        <a:bodyPr/>
        <a:lstStyle/>
        <a:p>
          <a:r>
            <a:rPr lang="en-GB" sz="1100" i="1">
              <a:solidFill>
                <a:srgbClr val="0070C0"/>
              </a:solidFill>
            </a:rPr>
            <a:t>- Evaluation</a:t>
          </a:r>
        </a:p>
      </dgm:t>
    </dgm:pt>
    <dgm:pt modelId="{7B7E90FA-EC36-46C4-842E-769AEEAE7395}" type="parTrans" cxnId="{C2DC6B40-D187-495E-8289-C48319DCBD4D}">
      <dgm:prSet/>
      <dgm:spPr/>
      <dgm:t>
        <a:bodyPr/>
        <a:lstStyle/>
        <a:p>
          <a:endParaRPr lang="en-GB" sz="1100" i="1">
            <a:solidFill>
              <a:srgbClr val="0070C0"/>
            </a:solidFill>
          </a:endParaRPr>
        </a:p>
      </dgm:t>
    </dgm:pt>
    <dgm:pt modelId="{2D15B104-8B1C-461D-825F-08E104550030}" type="sibTrans" cxnId="{C2DC6B40-D187-495E-8289-C48319DCBD4D}">
      <dgm:prSet/>
      <dgm:spPr/>
      <dgm:t>
        <a:bodyPr/>
        <a:lstStyle/>
        <a:p>
          <a:endParaRPr lang="en-GB" sz="1100" i="1">
            <a:solidFill>
              <a:srgbClr val="0070C0"/>
            </a:solidFill>
          </a:endParaRPr>
        </a:p>
      </dgm:t>
    </dgm:pt>
    <dgm:pt modelId="{B2B2C49A-E7F7-4278-BA6F-C87CCD12C669}">
      <dgm:prSet phldrT="[Text]" custT="1"/>
      <dgm:spPr/>
      <dgm:t>
        <a:bodyPr/>
        <a:lstStyle/>
        <a:p>
          <a:r>
            <a:rPr lang="en-GB" sz="2800" i="1">
              <a:solidFill>
                <a:srgbClr val="0070C0"/>
              </a:solidFill>
            </a:rPr>
            <a:t>Conclusion</a:t>
          </a:r>
          <a:endParaRPr lang="en-GB" sz="1200" i="1">
            <a:solidFill>
              <a:srgbClr val="0070C0"/>
            </a:solidFill>
          </a:endParaRPr>
        </a:p>
      </dgm:t>
    </dgm:pt>
    <dgm:pt modelId="{3E6A0C44-C9FA-482C-A6CA-C3EEEFA551A6}" type="parTrans" cxnId="{4F5A6C45-342C-47EA-BE60-8DDBE7AE55D9}">
      <dgm:prSet/>
      <dgm:spPr/>
      <dgm:t>
        <a:bodyPr/>
        <a:lstStyle/>
        <a:p>
          <a:endParaRPr lang="en-GB" sz="1100" i="1">
            <a:solidFill>
              <a:srgbClr val="0070C0"/>
            </a:solidFill>
          </a:endParaRPr>
        </a:p>
      </dgm:t>
    </dgm:pt>
    <dgm:pt modelId="{4D598508-532C-469A-86FD-E2010885A3BD}" type="sibTrans" cxnId="{4F5A6C45-342C-47EA-BE60-8DDBE7AE55D9}">
      <dgm:prSet/>
      <dgm:spPr/>
      <dgm:t>
        <a:bodyPr/>
        <a:lstStyle/>
        <a:p>
          <a:endParaRPr lang="en-GB" sz="1100" i="1">
            <a:solidFill>
              <a:srgbClr val="0070C0"/>
            </a:solidFill>
          </a:endParaRPr>
        </a:p>
      </dgm:t>
    </dgm:pt>
    <dgm:pt modelId="{7037509C-2073-4589-A320-CE20318642D1}">
      <dgm:prSet phldrT="[Text]" custT="1"/>
      <dgm:spPr/>
      <dgm:t>
        <a:bodyPr/>
        <a:lstStyle/>
        <a:p>
          <a:r>
            <a:rPr lang="en-GB" sz="1100" i="1">
              <a:solidFill>
                <a:srgbClr val="0070C0"/>
              </a:solidFill>
            </a:rPr>
            <a:t>-Knowledge 1</a:t>
          </a:r>
        </a:p>
      </dgm:t>
    </dgm:pt>
    <dgm:pt modelId="{B7DF144C-E1F6-46F4-BF7C-F904DAEE9E55}" type="parTrans" cxnId="{232A365F-532D-4D4A-A873-A81792853F73}">
      <dgm:prSet/>
      <dgm:spPr/>
      <dgm:t>
        <a:bodyPr/>
        <a:lstStyle/>
        <a:p>
          <a:endParaRPr lang="en-GB" sz="1100" i="1">
            <a:solidFill>
              <a:srgbClr val="0070C0"/>
            </a:solidFill>
          </a:endParaRPr>
        </a:p>
      </dgm:t>
    </dgm:pt>
    <dgm:pt modelId="{EF82C5A5-8686-4168-9C4B-4DC11971B1D8}" type="sibTrans" cxnId="{232A365F-532D-4D4A-A873-A81792853F73}">
      <dgm:prSet/>
      <dgm:spPr/>
      <dgm:t>
        <a:bodyPr/>
        <a:lstStyle/>
        <a:p>
          <a:endParaRPr lang="en-GB" sz="1100" i="1">
            <a:solidFill>
              <a:srgbClr val="0070C0"/>
            </a:solidFill>
          </a:endParaRPr>
        </a:p>
      </dgm:t>
    </dgm:pt>
    <dgm:pt modelId="{78138AA5-2A93-4072-8311-CF3EF2BFAA96}">
      <dgm:prSet phldrT="[Text]" custT="1"/>
      <dgm:spPr/>
      <dgm:t>
        <a:bodyPr/>
        <a:lstStyle/>
        <a:p>
          <a:r>
            <a:rPr lang="en-GB" sz="1100" i="1">
              <a:solidFill>
                <a:srgbClr val="0070C0"/>
              </a:solidFill>
            </a:rPr>
            <a:t>- Knowledge 2</a:t>
          </a:r>
        </a:p>
      </dgm:t>
    </dgm:pt>
    <dgm:pt modelId="{6193952B-43C4-4D10-AC6D-B17059770AD4}" type="parTrans" cxnId="{87B664AC-3A6D-48D5-B99D-2085725CAFAA}">
      <dgm:prSet/>
      <dgm:spPr/>
      <dgm:t>
        <a:bodyPr/>
        <a:lstStyle/>
        <a:p>
          <a:endParaRPr lang="en-GB" sz="1100" i="1">
            <a:solidFill>
              <a:srgbClr val="0070C0"/>
            </a:solidFill>
          </a:endParaRPr>
        </a:p>
      </dgm:t>
    </dgm:pt>
    <dgm:pt modelId="{EFD9C22B-967D-45A2-AD76-8A2A6FA09696}" type="sibTrans" cxnId="{87B664AC-3A6D-48D5-B99D-2085725CAFAA}">
      <dgm:prSet/>
      <dgm:spPr/>
      <dgm:t>
        <a:bodyPr/>
        <a:lstStyle/>
        <a:p>
          <a:endParaRPr lang="en-GB" sz="1100" i="1">
            <a:solidFill>
              <a:srgbClr val="0070C0"/>
            </a:solidFill>
          </a:endParaRPr>
        </a:p>
      </dgm:t>
    </dgm:pt>
    <dgm:pt modelId="{B85F26BE-F752-4B7E-A840-7946E3632BE8}">
      <dgm:prSet phldrT="[Text]" custT="1"/>
      <dgm:spPr/>
      <dgm:t>
        <a:bodyPr/>
        <a:lstStyle/>
        <a:p>
          <a:r>
            <a:rPr lang="en-GB" sz="1100" i="1">
              <a:solidFill>
                <a:srgbClr val="0070C0"/>
              </a:solidFill>
            </a:rPr>
            <a:t>- Analysis</a:t>
          </a:r>
        </a:p>
      </dgm:t>
    </dgm:pt>
    <dgm:pt modelId="{F070C142-2E6A-4D62-8634-2908C5AF58EC}" type="parTrans" cxnId="{7D68C038-97F5-4B76-BD98-1981DB4F8B41}">
      <dgm:prSet/>
      <dgm:spPr/>
      <dgm:t>
        <a:bodyPr/>
        <a:lstStyle/>
        <a:p>
          <a:endParaRPr lang="en-GB" sz="1100" i="1">
            <a:solidFill>
              <a:srgbClr val="0070C0"/>
            </a:solidFill>
          </a:endParaRPr>
        </a:p>
      </dgm:t>
    </dgm:pt>
    <dgm:pt modelId="{639889D0-1B0F-4F05-B600-9007A35AC4E3}" type="sibTrans" cxnId="{7D68C038-97F5-4B76-BD98-1981DB4F8B41}">
      <dgm:prSet/>
      <dgm:spPr/>
      <dgm:t>
        <a:bodyPr/>
        <a:lstStyle/>
        <a:p>
          <a:endParaRPr lang="en-GB" sz="1100" i="1">
            <a:solidFill>
              <a:srgbClr val="0070C0"/>
            </a:solidFill>
          </a:endParaRPr>
        </a:p>
      </dgm:t>
    </dgm:pt>
    <dgm:pt modelId="{0CC6E6E2-7693-43CE-B228-E260D7F7F636}">
      <dgm:prSet phldrT="[Text]" custT="1"/>
      <dgm:spPr/>
      <dgm:t>
        <a:bodyPr/>
        <a:lstStyle/>
        <a:p>
          <a:r>
            <a:rPr lang="en-GB" sz="1100" i="1">
              <a:solidFill>
                <a:srgbClr val="0070C0"/>
              </a:solidFill>
            </a:rPr>
            <a:t>- Analysis +</a:t>
          </a:r>
        </a:p>
      </dgm:t>
    </dgm:pt>
    <dgm:pt modelId="{197F005E-FE17-46B0-8FF2-F07154C0709F}" type="parTrans" cxnId="{6E3B28B7-F655-41F2-B894-53EE29C9A461}">
      <dgm:prSet/>
      <dgm:spPr/>
      <dgm:t>
        <a:bodyPr/>
        <a:lstStyle/>
        <a:p>
          <a:endParaRPr lang="en-GB" sz="1100" i="1">
            <a:solidFill>
              <a:srgbClr val="0070C0"/>
            </a:solidFill>
          </a:endParaRPr>
        </a:p>
      </dgm:t>
    </dgm:pt>
    <dgm:pt modelId="{A6DFC9E3-F7F5-4B8C-B014-8C8C55EC3FD4}" type="sibTrans" cxnId="{6E3B28B7-F655-41F2-B894-53EE29C9A461}">
      <dgm:prSet/>
      <dgm:spPr/>
      <dgm:t>
        <a:bodyPr/>
        <a:lstStyle/>
        <a:p>
          <a:endParaRPr lang="en-GB" sz="1100" i="1">
            <a:solidFill>
              <a:srgbClr val="0070C0"/>
            </a:solidFill>
          </a:endParaRPr>
        </a:p>
      </dgm:t>
    </dgm:pt>
    <dgm:pt modelId="{68141258-08C8-48B6-82E9-21F67BC2EFB4}">
      <dgm:prSet phldrT="[Text]" custT="1"/>
      <dgm:spPr/>
      <dgm:t>
        <a:bodyPr/>
        <a:lstStyle/>
        <a:p>
          <a:r>
            <a:rPr lang="en-GB" sz="1100" i="1">
              <a:solidFill>
                <a:srgbClr val="0070C0"/>
              </a:solidFill>
            </a:rPr>
            <a:t>- Evaluation</a:t>
          </a:r>
        </a:p>
      </dgm:t>
    </dgm:pt>
    <dgm:pt modelId="{41ADACC3-69C0-4C9E-B407-EC9B23AA3404}" type="parTrans" cxnId="{B41EA35C-AEC0-4CFB-AB3C-D6020F738707}">
      <dgm:prSet/>
      <dgm:spPr/>
      <dgm:t>
        <a:bodyPr/>
        <a:lstStyle/>
        <a:p>
          <a:endParaRPr lang="en-GB" sz="1100" i="1">
            <a:solidFill>
              <a:srgbClr val="0070C0"/>
            </a:solidFill>
          </a:endParaRPr>
        </a:p>
      </dgm:t>
    </dgm:pt>
    <dgm:pt modelId="{84F1CD85-0693-4EBD-A556-648111F18CE6}" type="sibTrans" cxnId="{B41EA35C-AEC0-4CFB-AB3C-D6020F738707}">
      <dgm:prSet/>
      <dgm:spPr/>
      <dgm:t>
        <a:bodyPr/>
        <a:lstStyle/>
        <a:p>
          <a:endParaRPr lang="en-GB" sz="1100" i="1">
            <a:solidFill>
              <a:srgbClr val="0070C0"/>
            </a:solidFill>
          </a:endParaRPr>
        </a:p>
      </dgm:t>
    </dgm:pt>
    <dgm:pt modelId="{F3174F40-0CFA-4C62-B9A0-52BA811484DB}">
      <dgm:prSet phldrT="[Text]" custT="1"/>
      <dgm:spPr/>
      <dgm:t>
        <a:bodyPr/>
        <a:lstStyle/>
        <a:p>
          <a:r>
            <a:rPr lang="en-GB" sz="1100" i="1">
              <a:solidFill>
                <a:srgbClr val="0070C0"/>
              </a:solidFill>
            </a:rPr>
            <a:t>Supporting reasons</a:t>
          </a:r>
        </a:p>
      </dgm:t>
    </dgm:pt>
    <dgm:pt modelId="{D7B97E0B-E19B-49D0-B5FA-2F2EA7C70E95}" type="parTrans" cxnId="{B0F7F72E-D920-4DFC-9B13-95673AD8E28F}">
      <dgm:prSet/>
      <dgm:spPr/>
      <dgm:t>
        <a:bodyPr/>
        <a:lstStyle/>
        <a:p>
          <a:endParaRPr lang="en-GB" sz="1100" i="1">
            <a:solidFill>
              <a:srgbClr val="0070C0"/>
            </a:solidFill>
          </a:endParaRPr>
        </a:p>
      </dgm:t>
    </dgm:pt>
    <dgm:pt modelId="{5829ED89-9EFE-4EFD-A0B7-1715D0D0CF13}" type="sibTrans" cxnId="{B0F7F72E-D920-4DFC-9B13-95673AD8E28F}">
      <dgm:prSet/>
      <dgm:spPr/>
      <dgm:t>
        <a:bodyPr/>
        <a:lstStyle/>
        <a:p>
          <a:endParaRPr lang="en-GB" sz="1100" i="1">
            <a:solidFill>
              <a:srgbClr val="0070C0"/>
            </a:solidFill>
          </a:endParaRPr>
        </a:p>
      </dgm:t>
    </dgm:pt>
    <dgm:pt modelId="{9A983AC5-4054-4646-B4F2-F70BE884D6D9}" type="pres">
      <dgm:prSet presAssocID="{1BA70829-1485-41BE-AA4B-00BFB6B03557}" presName="Name0" presStyleCnt="0">
        <dgm:presLayoutVars>
          <dgm:dir/>
          <dgm:animLvl val="lvl"/>
          <dgm:resizeHandles val="exact"/>
        </dgm:presLayoutVars>
      </dgm:prSet>
      <dgm:spPr/>
    </dgm:pt>
    <dgm:pt modelId="{DF06B84B-9C78-47FF-A412-B47E71F7B99F}" type="pres">
      <dgm:prSet presAssocID="{4609772A-5578-4337-89D5-6A8FDFAFC816}" presName="linNode" presStyleCnt="0"/>
      <dgm:spPr/>
    </dgm:pt>
    <dgm:pt modelId="{DD4D95F7-1702-4FFC-BCD5-245EB4CE87F9}" type="pres">
      <dgm:prSet presAssocID="{4609772A-5578-4337-89D5-6A8FDFAFC816}" presName="parentText" presStyleLbl="node1" presStyleIdx="0" presStyleCnt="6" custLinFactNeighborY="-192">
        <dgm:presLayoutVars>
          <dgm:chMax val="1"/>
          <dgm:bulletEnabled val="1"/>
        </dgm:presLayoutVars>
      </dgm:prSet>
      <dgm:spPr/>
    </dgm:pt>
    <dgm:pt modelId="{F32307F4-EA9D-4C99-BBA8-206AAA4B7127}" type="pres">
      <dgm:prSet presAssocID="{4609772A-5578-4337-89D5-6A8FDFAFC816}" presName="descendantText" presStyleLbl="alignAccFollowNode1" presStyleIdx="0" presStyleCnt="6" custScaleY="109148" custLinFactNeighborX="4529" custLinFactNeighborY="3796">
        <dgm:presLayoutVars>
          <dgm:bulletEnabled val="1"/>
        </dgm:presLayoutVars>
      </dgm:prSet>
      <dgm:spPr/>
    </dgm:pt>
    <dgm:pt modelId="{3DC96021-D63C-444A-94D2-8843981E2A72}" type="pres">
      <dgm:prSet presAssocID="{C4487136-EF77-4733-B875-DAACB7905F0F}" presName="sp" presStyleCnt="0"/>
      <dgm:spPr/>
    </dgm:pt>
    <dgm:pt modelId="{D9BB67F6-A6D7-43B6-B64B-98F74B43671A}" type="pres">
      <dgm:prSet presAssocID="{D356B017-B992-439B-BE61-F461618ECC77}" presName="linNode" presStyleCnt="0"/>
      <dgm:spPr/>
    </dgm:pt>
    <dgm:pt modelId="{10CBE083-F67D-445B-8F2A-4D5BBAF41B96}" type="pres">
      <dgm:prSet presAssocID="{D356B017-B992-439B-BE61-F461618ECC77}" presName="parentText" presStyleLbl="node1" presStyleIdx="1" presStyleCnt="6">
        <dgm:presLayoutVars>
          <dgm:chMax val="1"/>
          <dgm:bulletEnabled val="1"/>
        </dgm:presLayoutVars>
      </dgm:prSet>
      <dgm:spPr/>
    </dgm:pt>
    <dgm:pt modelId="{7C42B031-D84A-458C-81FB-F869FBAA2719}" type="pres">
      <dgm:prSet presAssocID="{D356B017-B992-439B-BE61-F461618ECC77}" presName="descendantText" presStyleLbl="alignAccFollowNode1" presStyleIdx="1" presStyleCnt="6" custScaleY="129235">
        <dgm:presLayoutVars>
          <dgm:bulletEnabled val="1"/>
        </dgm:presLayoutVars>
      </dgm:prSet>
      <dgm:spPr/>
    </dgm:pt>
    <dgm:pt modelId="{91DD1E90-7A27-4E7F-B8A1-925B5C51A26C}" type="pres">
      <dgm:prSet presAssocID="{E002942B-AC63-4D35-92D5-7689DEAE4197}" presName="sp" presStyleCnt="0"/>
      <dgm:spPr/>
    </dgm:pt>
    <dgm:pt modelId="{40A0AC28-2280-4067-882C-FE3E6E5897FB}" type="pres">
      <dgm:prSet presAssocID="{6FF1A5DB-B468-4E81-B725-ED9A70D941F1}" presName="linNode" presStyleCnt="0"/>
      <dgm:spPr/>
    </dgm:pt>
    <dgm:pt modelId="{AEB87221-7657-42DD-843C-C715CBB674D1}" type="pres">
      <dgm:prSet presAssocID="{6FF1A5DB-B468-4E81-B725-ED9A70D941F1}" presName="parentText" presStyleLbl="node1" presStyleIdx="2" presStyleCnt="6">
        <dgm:presLayoutVars>
          <dgm:chMax val="1"/>
          <dgm:bulletEnabled val="1"/>
        </dgm:presLayoutVars>
      </dgm:prSet>
      <dgm:spPr/>
    </dgm:pt>
    <dgm:pt modelId="{A56B97E4-7161-4D6B-9A7B-7EB9B7D97406}" type="pres">
      <dgm:prSet presAssocID="{6FF1A5DB-B468-4E81-B725-ED9A70D941F1}" presName="descendantText" presStyleLbl="alignAccFollowNode1" presStyleIdx="2" presStyleCnt="6" custScaleY="129236" custLinFactNeighborY="0">
        <dgm:presLayoutVars>
          <dgm:bulletEnabled val="1"/>
        </dgm:presLayoutVars>
      </dgm:prSet>
      <dgm:spPr/>
    </dgm:pt>
    <dgm:pt modelId="{56853A68-1A7E-4BF8-A6FB-8004B7405323}" type="pres">
      <dgm:prSet presAssocID="{D6DC5218-2745-4043-BBDA-1D9A1F5E5166}" presName="sp" presStyleCnt="0"/>
      <dgm:spPr/>
    </dgm:pt>
    <dgm:pt modelId="{0A388DD5-BA34-4733-BB35-7DE0A3D6A355}" type="pres">
      <dgm:prSet presAssocID="{8924167C-CE6B-4C1B-827E-F9AD8CF4C28C}" presName="linNode" presStyleCnt="0"/>
      <dgm:spPr/>
    </dgm:pt>
    <dgm:pt modelId="{9EB3CDCA-8CC4-40E4-AAFC-3685B8C4D63E}" type="pres">
      <dgm:prSet presAssocID="{8924167C-CE6B-4C1B-827E-F9AD8CF4C28C}" presName="parentText" presStyleLbl="node1" presStyleIdx="3" presStyleCnt="6" custLinFactNeighborY="-540">
        <dgm:presLayoutVars>
          <dgm:chMax val="1"/>
          <dgm:bulletEnabled val="1"/>
        </dgm:presLayoutVars>
      </dgm:prSet>
      <dgm:spPr/>
    </dgm:pt>
    <dgm:pt modelId="{ADF53F2A-2790-45C6-B1CF-3292CAC3D301}" type="pres">
      <dgm:prSet presAssocID="{8924167C-CE6B-4C1B-827E-F9AD8CF4C28C}" presName="descendantText" presStyleLbl="alignAccFollowNode1" presStyleIdx="3" presStyleCnt="6" custScaleY="129377" custLinFactNeighborX="687">
        <dgm:presLayoutVars>
          <dgm:bulletEnabled val="1"/>
        </dgm:presLayoutVars>
      </dgm:prSet>
      <dgm:spPr/>
    </dgm:pt>
    <dgm:pt modelId="{CDAFA5E1-55A2-44B3-B81D-8BB665FDDD15}" type="pres">
      <dgm:prSet presAssocID="{7D8041CB-383D-4E60-83FE-0E529334BF9A}" presName="sp" presStyleCnt="0"/>
      <dgm:spPr/>
    </dgm:pt>
    <dgm:pt modelId="{77F01004-DE8D-42BE-AD8F-FAE643C69679}" type="pres">
      <dgm:prSet presAssocID="{FB41CFE8-8010-4A62-9F61-0AC926451D84}" presName="linNode" presStyleCnt="0"/>
      <dgm:spPr/>
    </dgm:pt>
    <dgm:pt modelId="{D53DE9CA-C990-4BAB-B54D-CC07FF783933}" type="pres">
      <dgm:prSet presAssocID="{FB41CFE8-8010-4A62-9F61-0AC926451D84}" presName="parentText" presStyleLbl="node1" presStyleIdx="4" presStyleCnt="6">
        <dgm:presLayoutVars>
          <dgm:chMax val="1"/>
          <dgm:bulletEnabled val="1"/>
        </dgm:presLayoutVars>
      </dgm:prSet>
      <dgm:spPr/>
    </dgm:pt>
    <dgm:pt modelId="{52332E0F-E29F-4604-B84D-B495514A3CEE}" type="pres">
      <dgm:prSet presAssocID="{FB41CFE8-8010-4A62-9F61-0AC926451D84}" presName="descendantText" presStyleLbl="alignAccFollowNode1" presStyleIdx="4" presStyleCnt="6" custScaleY="132929">
        <dgm:presLayoutVars>
          <dgm:bulletEnabled val="1"/>
        </dgm:presLayoutVars>
      </dgm:prSet>
      <dgm:spPr/>
    </dgm:pt>
    <dgm:pt modelId="{9E52D5FC-3A73-4177-B432-161F34095B60}" type="pres">
      <dgm:prSet presAssocID="{4E625EDB-9330-454C-BE51-57D52B82DD36}" presName="sp" presStyleCnt="0"/>
      <dgm:spPr/>
    </dgm:pt>
    <dgm:pt modelId="{FA23CC05-3AC7-4196-9BD0-C21D039BDE84}" type="pres">
      <dgm:prSet presAssocID="{B2B2C49A-E7F7-4278-BA6F-C87CCD12C669}" presName="linNode" presStyleCnt="0"/>
      <dgm:spPr/>
    </dgm:pt>
    <dgm:pt modelId="{72D6F2C2-9C40-4F19-9478-B134728D2C25}" type="pres">
      <dgm:prSet presAssocID="{B2B2C49A-E7F7-4278-BA6F-C87CCD12C669}" presName="parentText" presStyleLbl="node1" presStyleIdx="5" presStyleCnt="6">
        <dgm:presLayoutVars>
          <dgm:chMax val="1"/>
          <dgm:bulletEnabled val="1"/>
        </dgm:presLayoutVars>
      </dgm:prSet>
      <dgm:spPr/>
    </dgm:pt>
    <dgm:pt modelId="{F36E5E0B-2449-4767-BA3C-FED6418679AC}" type="pres">
      <dgm:prSet presAssocID="{B2B2C49A-E7F7-4278-BA6F-C87CCD12C669}" presName="descendantText" presStyleLbl="alignAccFollowNode1" presStyleIdx="5" presStyleCnt="6">
        <dgm:presLayoutVars>
          <dgm:bulletEnabled val="1"/>
        </dgm:presLayoutVars>
      </dgm:prSet>
      <dgm:spPr/>
    </dgm:pt>
  </dgm:ptLst>
  <dgm:cxnLst>
    <dgm:cxn modelId="{2134BB01-4651-45C1-B62E-2F35527EE73A}" type="presOf" srcId="{765F52C0-5EDA-4890-B0B4-862F8E0734D0}" destId="{F32307F4-EA9D-4C99-BBA8-206AAA4B7127}" srcOrd="0" destOrd="2" presId="urn:microsoft.com/office/officeart/2005/8/layout/vList5"/>
    <dgm:cxn modelId="{762BA503-63DA-4A7A-B466-E2A7888FDD4C}" type="presOf" srcId="{6FF1A5DB-B468-4E81-B725-ED9A70D941F1}" destId="{AEB87221-7657-42DD-843C-C715CBB674D1}" srcOrd="0" destOrd="0" presId="urn:microsoft.com/office/officeart/2005/8/layout/vList5"/>
    <dgm:cxn modelId="{5F32330C-5F08-49B6-B354-6D7FFD3FF657}" srcId="{D356B017-B992-439B-BE61-F461618ECC77}" destId="{279E645A-8FD1-440E-8E70-4A56D87C8E5F}" srcOrd="4" destOrd="0" parTransId="{2E0D44B0-E37C-4204-9A8E-34B34382AB44}" sibTransId="{B89D47FD-6E4D-47DE-B00E-B0E23687F34A}"/>
    <dgm:cxn modelId="{B752DC0D-841B-4DED-9DA0-279AB56FA0D5}" srcId="{D356B017-B992-439B-BE61-F461618ECC77}" destId="{3D93DC9B-494A-432A-9115-CD8A881EAD58}" srcOrd="3" destOrd="0" parTransId="{DE210A6B-96B9-43C3-857A-1AD4979EFA61}" sibTransId="{D90DB06B-7678-460A-9A75-F815E13A774D}"/>
    <dgm:cxn modelId="{37B7A60F-78CB-4210-981D-2D3DACF577A5}" type="presOf" srcId="{36E423A1-6BDD-4E2F-A241-10F10175FE4C}" destId="{ADF53F2A-2790-45C6-B1CF-3292CAC3D301}" srcOrd="0" destOrd="2" presId="urn:microsoft.com/office/officeart/2005/8/layout/vList5"/>
    <dgm:cxn modelId="{493D8210-78D2-43BA-AFC2-3D5709AD8231}" type="presOf" srcId="{B85F26BE-F752-4B7E-A840-7946E3632BE8}" destId="{52332E0F-E29F-4604-B84D-B495514A3CEE}" srcOrd="0" destOrd="2" presId="urn:microsoft.com/office/officeart/2005/8/layout/vList5"/>
    <dgm:cxn modelId="{6B1B7A14-325B-45E6-8526-7D9E68EC3F2F}" srcId="{D356B017-B992-439B-BE61-F461618ECC77}" destId="{CA66DB27-12C4-46AB-8449-6AE291116E73}" srcOrd="0" destOrd="0" parTransId="{789FCF90-9A73-4D70-A4E1-FEB5BBB04131}" sibTransId="{B7162194-4C8C-4F74-A20E-3E390A7E110A}"/>
    <dgm:cxn modelId="{BA104E19-5FC0-4E5E-B0F9-8DA587791AF6}" type="presOf" srcId="{1BA70829-1485-41BE-AA4B-00BFB6B03557}" destId="{9A983AC5-4054-4646-B4F2-F70BE884D6D9}" srcOrd="0" destOrd="0" presId="urn:microsoft.com/office/officeart/2005/8/layout/vList5"/>
    <dgm:cxn modelId="{4F601C1D-FF2C-4DA8-8D63-52DDD8805C41}" srcId="{4609772A-5578-4337-89D5-6A8FDFAFC816}" destId="{4DDBF940-59A8-4A2C-BE21-A07C8477C13E}" srcOrd="3" destOrd="0" parTransId="{DE60C17E-88F4-451D-8AEE-B79C6624A874}" sibTransId="{076983A8-2C2B-47FE-8857-1BA138A23534}"/>
    <dgm:cxn modelId="{BAEFB51F-20DB-425D-9E38-DC765ECAA4C5}" type="presOf" srcId="{42FFF342-2A16-4111-9F87-755C24460C24}" destId="{F32307F4-EA9D-4C99-BBA8-206AAA4B7127}" srcOrd="0" destOrd="1" presId="urn:microsoft.com/office/officeart/2005/8/layout/vList5"/>
    <dgm:cxn modelId="{E4485D20-DCC1-43C6-B13B-14656B73514B}" type="presOf" srcId="{B2B2C49A-E7F7-4278-BA6F-C87CCD12C669}" destId="{72D6F2C2-9C40-4F19-9478-B134728D2C25}" srcOrd="0" destOrd="0" presId="urn:microsoft.com/office/officeart/2005/8/layout/vList5"/>
    <dgm:cxn modelId="{B0F7F72E-D920-4DFC-9B13-95673AD8E28F}" srcId="{B2B2C49A-E7F7-4278-BA6F-C87CCD12C669}" destId="{F3174F40-0CFA-4C62-B9A0-52BA811484DB}" srcOrd="2" destOrd="0" parTransId="{D7B97E0B-E19B-49D0-B5FA-2F2EA7C70E95}" sibTransId="{5829ED89-9EFE-4EFD-A0B7-1715D0D0CF13}"/>
    <dgm:cxn modelId="{F3EE0C37-8F8F-4F74-9BE4-4E9255A843C1}" srcId="{8924167C-CE6B-4C1B-827E-F9AD8CF4C28C}" destId="{36E423A1-6BDD-4E2F-A241-10F10175FE4C}" srcOrd="2" destOrd="0" parTransId="{0B126329-F752-44D4-AB1A-92DB63677C01}" sibTransId="{11BEFCBD-1AA5-4443-81D3-F38E194EA9B7}"/>
    <dgm:cxn modelId="{7D68C038-97F5-4B76-BD98-1981DB4F8B41}" srcId="{FB41CFE8-8010-4A62-9F61-0AC926451D84}" destId="{B85F26BE-F752-4B7E-A840-7946E3632BE8}" srcOrd="2" destOrd="0" parTransId="{F070C142-2E6A-4D62-8634-2908C5AF58EC}" sibTransId="{639889D0-1B0F-4F05-B600-9007A35AC4E3}"/>
    <dgm:cxn modelId="{0F82A13E-620F-45D7-84AF-11B71F7CABC3}" srcId="{6FF1A5DB-B468-4E81-B725-ED9A70D941F1}" destId="{7E8A7256-B6D3-40F5-ABA6-7F2FA84167AB}" srcOrd="3" destOrd="0" parTransId="{D7D8D5FA-F7E5-491E-9234-373882651239}" sibTransId="{407FC538-6F45-4EE3-9D14-0C2CA2E2F312}"/>
    <dgm:cxn modelId="{C2DC6B40-D187-495E-8289-C48319DCBD4D}" srcId="{8924167C-CE6B-4C1B-827E-F9AD8CF4C28C}" destId="{D17BF66D-E3E6-46DD-B45D-3282C120CFE2}" srcOrd="4" destOrd="0" parTransId="{7B7E90FA-EC36-46C4-842E-769AEEAE7395}" sibTransId="{2D15B104-8B1C-461D-825F-08E104550030}"/>
    <dgm:cxn modelId="{BF478140-5EC3-4A81-A06F-224B5536F9B3}" type="presOf" srcId="{CA66DB27-12C4-46AB-8449-6AE291116E73}" destId="{7C42B031-D84A-458C-81FB-F869FBAA2719}" srcOrd="0" destOrd="0" presId="urn:microsoft.com/office/officeart/2005/8/layout/vList5"/>
    <dgm:cxn modelId="{41D1845B-1B1E-45F1-8024-4CA6883F7F64}" type="presOf" srcId="{D356B017-B992-439B-BE61-F461618ECC77}" destId="{10CBE083-F67D-445B-8F2A-4D5BBAF41B96}" srcOrd="0" destOrd="0" presId="urn:microsoft.com/office/officeart/2005/8/layout/vList5"/>
    <dgm:cxn modelId="{8EC3D95B-8E72-49D9-AAA6-8359A77FC86D}" type="presOf" srcId="{785236A6-4C7E-4B26-B7DE-2E811438387D}" destId="{F36E5E0B-2449-4767-BA3C-FED6418679AC}" srcOrd="0" destOrd="1" presId="urn:microsoft.com/office/officeart/2005/8/layout/vList5"/>
    <dgm:cxn modelId="{B41EA35C-AEC0-4CFB-AB3C-D6020F738707}" srcId="{FB41CFE8-8010-4A62-9F61-0AC926451D84}" destId="{68141258-08C8-48B6-82E9-21F67BC2EFB4}" srcOrd="4" destOrd="0" parTransId="{41ADACC3-69C0-4C9E-B407-EC9B23AA3404}" sibTransId="{84F1CD85-0693-4EBD-A556-648111F18CE6}"/>
    <dgm:cxn modelId="{792BFA5D-8454-4D08-B577-7AABEA769AC1}" srcId="{D356B017-B992-439B-BE61-F461618ECC77}" destId="{8642FDA5-7769-41F8-B651-6EA13C667A3D}" srcOrd="1" destOrd="0" parTransId="{0BDFB079-44E0-4964-90F8-03C44BA061E5}" sibTransId="{5079DBEC-478B-46DF-976E-BA9104014DD7}"/>
    <dgm:cxn modelId="{232A365F-532D-4D4A-A873-A81792853F73}" srcId="{FB41CFE8-8010-4A62-9F61-0AC926451D84}" destId="{7037509C-2073-4589-A320-CE20318642D1}" srcOrd="0" destOrd="0" parTransId="{B7DF144C-E1F6-46F4-BF7C-F904DAEE9E55}" sibTransId="{EF82C5A5-8686-4168-9C4B-4DC11971B1D8}"/>
    <dgm:cxn modelId="{5BE27862-CBDE-4F4E-9961-77ECE3F597DA}" type="presOf" srcId="{0BDC5421-F727-4AFB-AD9B-E111F1CEBAA3}" destId="{A56B97E4-7161-4D6B-9A7B-7EB9B7D97406}" srcOrd="0" destOrd="1" presId="urn:microsoft.com/office/officeart/2005/8/layout/vList5"/>
    <dgm:cxn modelId="{0F900243-3031-4128-A653-8004E79286A4}" type="presOf" srcId="{279E645A-8FD1-440E-8E70-4A56D87C8E5F}" destId="{7C42B031-D84A-458C-81FB-F869FBAA2719}" srcOrd="0" destOrd="4" presId="urn:microsoft.com/office/officeart/2005/8/layout/vList5"/>
    <dgm:cxn modelId="{C6D96243-12ED-45C4-AD5E-3603C76B4CF3}" srcId="{1BA70829-1485-41BE-AA4B-00BFB6B03557}" destId="{6FF1A5DB-B468-4E81-B725-ED9A70D941F1}" srcOrd="2" destOrd="0" parTransId="{5696EBF5-EC73-4DDE-ACFC-DD93FE741D5E}" sibTransId="{D6DC5218-2745-4043-BBDA-1D9A1F5E5166}"/>
    <dgm:cxn modelId="{62A44943-4CD7-4643-946B-552A76861FC6}" type="presOf" srcId="{7E8A7256-B6D3-40F5-ABA6-7F2FA84167AB}" destId="{A56B97E4-7161-4D6B-9A7B-7EB9B7D97406}" srcOrd="0" destOrd="3" presId="urn:microsoft.com/office/officeart/2005/8/layout/vList5"/>
    <dgm:cxn modelId="{8A1FD543-8113-4D45-8CBE-1D546AF37196}" type="presOf" srcId="{8642FDA5-7769-41F8-B651-6EA13C667A3D}" destId="{7C42B031-D84A-458C-81FB-F869FBAA2719}" srcOrd="0" destOrd="1" presId="urn:microsoft.com/office/officeart/2005/8/layout/vList5"/>
    <dgm:cxn modelId="{4F5A6C45-342C-47EA-BE60-8DDBE7AE55D9}" srcId="{1BA70829-1485-41BE-AA4B-00BFB6B03557}" destId="{B2B2C49A-E7F7-4278-BA6F-C87CCD12C669}" srcOrd="5" destOrd="0" parTransId="{3E6A0C44-C9FA-482C-A6CA-C3EEEFA551A6}" sibTransId="{4D598508-532C-469A-86FD-E2010885A3BD}"/>
    <dgm:cxn modelId="{00514747-B7A1-4F66-AF83-503CE11EA1BB}" srcId="{4609772A-5578-4337-89D5-6A8FDFAFC816}" destId="{42FFF342-2A16-4111-9F87-755C24460C24}" srcOrd="1" destOrd="0" parTransId="{463DCDA8-9B22-4797-8415-F7BC4B83B000}" sibTransId="{44B7A058-C41E-45B4-A819-AC84B680E451}"/>
    <dgm:cxn modelId="{74623D69-0068-4F4F-A982-48BAECA2C1B8}" type="presOf" srcId="{E9EE7927-C92C-4916-8A0A-4D8C2E78BF15}" destId="{7C42B031-D84A-458C-81FB-F869FBAA2719}" srcOrd="0" destOrd="2" presId="urn:microsoft.com/office/officeart/2005/8/layout/vList5"/>
    <dgm:cxn modelId="{AD3C9F6E-8FEC-4F4B-9F18-68D3CC856FA1}" type="presOf" srcId="{F3174F40-0CFA-4C62-B9A0-52BA811484DB}" destId="{F36E5E0B-2449-4767-BA3C-FED6418679AC}" srcOrd="0" destOrd="2" presId="urn:microsoft.com/office/officeart/2005/8/layout/vList5"/>
    <dgm:cxn modelId="{3CD56C6F-4E9F-464A-BDAA-28837620FCAB}" type="presOf" srcId="{A68C6B17-4382-4B2D-9D54-25F6E22257F3}" destId="{ADF53F2A-2790-45C6-B1CF-3292CAC3D301}" srcOrd="0" destOrd="3" presId="urn:microsoft.com/office/officeart/2005/8/layout/vList5"/>
    <dgm:cxn modelId="{38B69471-9356-42D6-9EC6-12406E50BA90}" srcId="{8924167C-CE6B-4C1B-827E-F9AD8CF4C28C}" destId="{3B3D2620-7CAD-4030-90BD-5D9CB4D4F07C}" srcOrd="0" destOrd="0" parTransId="{46FC45F3-B8B8-44C7-B38F-137481BAD660}" sibTransId="{173D373F-6C3F-49F0-B7FA-8FB532ABF0F4}"/>
    <dgm:cxn modelId="{531F6375-91F2-4BF9-AE11-C38216A9EEB3}" type="presOf" srcId="{3B3D2620-7CAD-4030-90BD-5D9CB4D4F07C}" destId="{ADF53F2A-2790-45C6-B1CF-3292CAC3D301}" srcOrd="0" destOrd="0" presId="urn:microsoft.com/office/officeart/2005/8/layout/vList5"/>
    <dgm:cxn modelId="{2A8DD056-1115-4BF4-B8B8-454AAEF87D11}" srcId="{B2B2C49A-E7F7-4278-BA6F-C87CCD12C669}" destId="{E7BB01DA-A51A-4771-98FE-B6B3FC0EDBBB}" srcOrd="0" destOrd="0" parTransId="{069A0C14-FA48-4A60-8E98-D8F6468BB548}" sibTransId="{EE8BE7BA-536D-4ABF-8B15-892EE57290E2}"/>
    <dgm:cxn modelId="{5E043D57-E672-409D-AC3A-B5D81B31176B}" srcId="{4609772A-5578-4337-89D5-6A8FDFAFC816}" destId="{D06039EA-A003-4EC6-8E9C-ED64A2C2FF2B}" srcOrd="0" destOrd="0" parTransId="{B37F8DA8-9F89-4BFA-817F-FDC42EDA193E}" sibTransId="{04EB1F24-7FBC-45BC-B624-50926347F901}"/>
    <dgm:cxn modelId="{7BFA7977-A180-419D-B518-0BB5898FF922}" type="presOf" srcId="{FB41CFE8-8010-4A62-9F61-0AC926451D84}" destId="{D53DE9CA-C990-4BAB-B54D-CC07FF783933}" srcOrd="0" destOrd="0" presId="urn:microsoft.com/office/officeart/2005/8/layout/vList5"/>
    <dgm:cxn modelId="{0C04A257-75CF-4BD6-B126-9368B0D69993}" srcId="{6FF1A5DB-B468-4E81-B725-ED9A70D941F1}" destId="{12A3FD65-F06B-47C1-9425-694F265AD8F7}" srcOrd="4" destOrd="0" parTransId="{3DC3E1E1-4222-4466-AE19-43C8ECDB0F26}" sibTransId="{74428FF8-4FC1-45BF-AB5A-C4BE9A10A8E7}"/>
    <dgm:cxn modelId="{213C7679-61C1-47BD-BC27-077AF8E3BBD1}" srcId="{1BA70829-1485-41BE-AA4B-00BFB6B03557}" destId="{FB41CFE8-8010-4A62-9F61-0AC926451D84}" srcOrd="4" destOrd="0" parTransId="{F8362CC3-8B55-4811-9E8A-5D3106BA5473}" sibTransId="{4E625EDB-9330-454C-BE51-57D52B82DD36}"/>
    <dgm:cxn modelId="{45FCC259-BAFE-44B8-BE91-189206E6F2F6}" type="presOf" srcId="{8924167C-CE6B-4C1B-827E-F9AD8CF4C28C}" destId="{9EB3CDCA-8CC4-40E4-AAFC-3685B8C4D63E}" srcOrd="0" destOrd="0" presId="urn:microsoft.com/office/officeart/2005/8/layout/vList5"/>
    <dgm:cxn modelId="{119D417A-A019-49B8-AB49-6C5FF85D9796}" type="presOf" srcId="{78138AA5-2A93-4072-8311-CF3EF2BFAA96}" destId="{52332E0F-E29F-4604-B84D-B495514A3CEE}" srcOrd="0" destOrd="1" presId="urn:microsoft.com/office/officeart/2005/8/layout/vList5"/>
    <dgm:cxn modelId="{F176D27A-2A0A-41BA-A588-3C439A2DC4B5}" type="presOf" srcId="{D06039EA-A003-4EC6-8E9C-ED64A2C2FF2B}" destId="{F32307F4-EA9D-4C99-BBA8-206AAA4B7127}" srcOrd="0" destOrd="0" presId="urn:microsoft.com/office/officeart/2005/8/layout/vList5"/>
    <dgm:cxn modelId="{145D7E81-E7B0-42F7-84D1-F16E065BF207}" type="presOf" srcId="{68141258-08C8-48B6-82E9-21F67BC2EFB4}" destId="{52332E0F-E29F-4604-B84D-B495514A3CEE}" srcOrd="0" destOrd="4" presId="urn:microsoft.com/office/officeart/2005/8/layout/vList5"/>
    <dgm:cxn modelId="{ABA6D88D-580B-4575-8E10-1023611C71A6}" type="presOf" srcId="{9499EAF1-3163-4FB3-97C1-09CCB0A1017D}" destId="{ADF53F2A-2790-45C6-B1CF-3292CAC3D301}" srcOrd="0" destOrd="1" presId="urn:microsoft.com/office/officeart/2005/8/layout/vList5"/>
    <dgm:cxn modelId="{8B363A94-A3E4-4D60-87A4-74E34951F68C}" srcId="{4609772A-5578-4337-89D5-6A8FDFAFC816}" destId="{765F52C0-5EDA-4890-B0B4-862F8E0734D0}" srcOrd="2" destOrd="0" parTransId="{B2ECED3D-C265-417D-830E-44076991DD47}" sibTransId="{AEE1397F-5912-4851-9E22-9DA7087F33CA}"/>
    <dgm:cxn modelId="{7F7F3595-5C4F-4F34-8360-83D58EF9EEA8}" srcId="{B2B2C49A-E7F7-4278-BA6F-C87CCD12C669}" destId="{785236A6-4C7E-4B26-B7DE-2E811438387D}" srcOrd="1" destOrd="0" parTransId="{C73B40EE-4933-419C-9681-BF89D2D15B36}" sibTransId="{1F98D2F8-137C-4784-BEA4-B2FF385AEC25}"/>
    <dgm:cxn modelId="{E4678197-A94E-4F59-9810-78174107E2A8}" type="presOf" srcId="{660AAE6A-4A97-4456-9900-D49711B75250}" destId="{A56B97E4-7161-4D6B-9A7B-7EB9B7D97406}" srcOrd="0" destOrd="0" presId="urn:microsoft.com/office/officeart/2005/8/layout/vList5"/>
    <dgm:cxn modelId="{6E785F9E-5FD5-4283-A1CE-11986CE83649}" srcId="{1BA70829-1485-41BE-AA4B-00BFB6B03557}" destId="{D356B017-B992-439B-BE61-F461618ECC77}" srcOrd="1" destOrd="0" parTransId="{583AEBB9-3F63-44C3-8771-331733C93B36}" sibTransId="{E002942B-AC63-4D35-92D5-7689DEAE4197}"/>
    <dgm:cxn modelId="{3EAF3FA2-177E-47A6-9D14-0ADA95AAA3F3}" type="presOf" srcId="{4609772A-5578-4337-89D5-6A8FDFAFC816}" destId="{DD4D95F7-1702-4FFC-BCD5-245EB4CE87F9}" srcOrd="0" destOrd="0" presId="urn:microsoft.com/office/officeart/2005/8/layout/vList5"/>
    <dgm:cxn modelId="{C6B47DA2-6BC6-49AD-A44D-BF73FC6D8010}" srcId="{6FF1A5DB-B468-4E81-B725-ED9A70D941F1}" destId="{0BDC5421-F727-4AFB-AD9B-E111F1CEBAA3}" srcOrd="1" destOrd="0" parTransId="{41DFBCFE-993E-4E07-B0A4-D90C9987B412}" sibTransId="{FEFF50B8-77F3-4A74-810B-2EE026A30FB1}"/>
    <dgm:cxn modelId="{4E5D8EA3-9486-4EE8-84B4-4A395D01504A}" srcId="{8924167C-CE6B-4C1B-827E-F9AD8CF4C28C}" destId="{A68C6B17-4382-4B2D-9D54-25F6E22257F3}" srcOrd="3" destOrd="0" parTransId="{5F655DBB-A6D0-4505-8E5E-12D9C0091C93}" sibTransId="{480509CB-2CD6-4A14-AAD4-84295097DD6D}"/>
    <dgm:cxn modelId="{F77864A5-C703-4021-872A-F2F99C2B4597}" type="presOf" srcId="{12A3FD65-F06B-47C1-9425-694F265AD8F7}" destId="{A56B97E4-7161-4D6B-9A7B-7EB9B7D97406}" srcOrd="0" destOrd="4" presId="urn:microsoft.com/office/officeart/2005/8/layout/vList5"/>
    <dgm:cxn modelId="{C67FEDA6-65BB-45C5-AEC3-B3A9B437A96C}" type="presOf" srcId="{D17BF66D-E3E6-46DD-B45D-3282C120CFE2}" destId="{ADF53F2A-2790-45C6-B1CF-3292CAC3D301}" srcOrd="0" destOrd="4" presId="urn:microsoft.com/office/officeart/2005/8/layout/vList5"/>
    <dgm:cxn modelId="{87B664AC-3A6D-48D5-B99D-2085725CAFAA}" srcId="{FB41CFE8-8010-4A62-9F61-0AC926451D84}" destId="{78138AA5-2A93-4072-8311-CF3EF2BFAA96}" srcOrd="1" destOrd="0" parTransId="{6193952B-43C4-4D10-AC6D-B17059770AD4}" sibTransId="{EFD9C22B-967D-45A2-AD76-8A2A6FA09696}"/>
    <dgm:cxn modelId="{9D9BFAAE-754F-4582-A7D9-BE86A3873887}" type="presOf" srcId="{0CC6E6E2-7693-43CE-B228-E260D7F7F636}" destId="{52332E0F-E29F-4604-B84D-B495514A3CEE}" srcOrd="0" destOrd="3" presId="urn:microsoft.com/office/officeart/2005/8/layout/vList5"/>
    <dgm:cxn modelId="{2F74DEB4-4E18-41BF-8083-78E9D691AB4A}" srcId="{D356B017-B992-439B-BE61-F461618ECC77}" destId="{E9EE7927-C92C-4916-8A0A-4D8C2E78BF15}" srcOrd="2" destOrd="0" parTransId="{0595ADEC-70FA-4249-AFC8-CE4B79B09201}" sibTransId="{1B296ED9-596B-49E5-8117-1789A5597E35}"/>
    <dgm:cxn modelId="{97A38EB6-26D9-4154-B2C8-E1A37213A513}" type="presOf" srcId="{D19CD8C8-D2E5-43B2-9BA9-055037CB5E66}" destId="{A56B97E4-7161-4D6B-9A7B-7EB9B7D97406}" srcOrd="0" destOrd="2" presId="urn:microsoft.com/office/officeart/2005/8/layout/vList5"/>
    <dgm:cxn modelId="{6E3B28B7-F655-41F2-B894-53EE29C9A461}" srcId="{FB41CFE8-8010-4A62-9F61-0AC926451D84}" destId="{0CC6E6E2-7693-43CE-B228-E260D7F7F636}" srcOrd="3" destOrd="0" parTransId="{197F005E-FE17-46B0-8FF2-F07154C0709F}" sibTransId="{A6DFC9E3-F7F5-4B8C-B014-8C8C55EC3FD4}"/>
    <dgm:cxn modelId="{8A0A3FCD-0503-4F94-8772-509D443E2B53}" type="presOf" srcId="{3D93DC9B-494A-432A-9115-CD8A881EAD58}" destId="{7C42B031-D84A-458C-81FB-F869FBAA2719}" srcOrd="0" destOrd="3" presId="urn:microsoft.com/office/officeart/2005/8/layout/vList5"/>
    <dgm:cxn modelId="{6D9384CE-6E0B-421A-9DC3-322C4B1CFFE2}" type="presOf" srcId="{4DDBF940-59A8-4A2C-BE21-A07C8477C13E}" destId="{F32307F4-EA9D-4C99-BBA8-206AAA4B7127}" srcOrd="0" destOrd="3" presId="urn:microsoft.com/office/officeart/2005/8/layout/vList5"/>
    <dgm:cxn modelId="{F79D8DD4-B18A-4D9A-A594-D2D1F820444E}" srcId="{8924167C-CE6B-4C1B-827E-F9AD8CF4C28C}" destId="{9499EAF1-3163-4FB3-97C1-09CCB0A1017D}" srcOrd="1" destOrd="0" parTransId="{CE564EB7-B1FA-467F-856E-28EAC9C48666}" sibTransId="{101598AE-0DBD-4CAC-AD72-C5BDAC479A9E}"/>
    <dgm:cxn modelId="{30FA8DDD-27BD-49D9-ACB4-8272DFF11DF6}" srcId="{6FF1A5DB-B468-4E81-B725-ED9A70D941F1}" destId="{660AAE6A-4A97-4456-9900-D49711B75250}" srcOrd="0" destOrd="0" parTransId="{47C2FDBF-8E64-4958-98E3-199C1E8ECE21}" sibTransId="{E70D68A5-EAD9-4986-B978-6493D970C536}"/>
    <dgm:cxn modelId="{04271DDF-FB67-4C7E-8286-465655A53216}" type="presOf" srcId="{7037509C-2073-4589-A320-CE20318642D1}" destId="{52332E0F-E29F-4604-B84D-B495514A3CEE}" srcOrd="0" destOrd="0" presId="urn:microsoft.com/office/officeart/2005/8/layout/vList5"/>
    <dgm:cxn modelId="{9F8279E0-8C93-4541-BCCE-959F35EBDE56}" srcId="{6FF1A5DB-B468-4E81-B725-ED9A70D941F1}" destId="{D19CD8C8-D2E5-43B2-9BA9-055037CB5E66}" srcOrd="2" destOrd="0" parTransId="{9EC8AA75-0962-48F9-BE88-C48BF48C3E7D}" sibTransId="{B6DE86DA-92AB-4BA4-B44D-68D8B88C56C0}"/>
    <dgm:cxn modelId="{1F21C2EB-0EA3-49CB-9A34-9F5EECAE1382}" srcId="{1BA70829-1485-41BE-AA4B-00BFB6B03557}" destId="{8924167C-CE6B-4C1B-827E-F9AD8CF4C28C}" srcOrd="3" destOrd="0" parTransId="{AA54B732-558F-4380-AC7A-587021CE7933}" sibTransId="{7D8041CB-383D-4E60-83FE-0E529334BF9A}"/>
    <dgm:cxn modelId="{7E7A1EF2-8C60-4F98-8BCA-22F749AC7F64}" srcId="{1BA70829-1485-41BE-AA4B-00BFB6B03557}" destId="{4609772A-5578-4337-89D5-6A8FDFAFC816}" srcOrd="0" destOrd="0" parTransId="{57ED9A57-9371-499F-9E30-1147BC7946EB}" sibTransId="{C4487136-EF77-4733-B875-DAACB7905F0F}"/>
    <dgm:cxn modelId="{56ED6FF7-EBC2-4689-A831-F1F8DC205C73}" type="presOf" srcId="{E7BB01DA-A51A-4771-98FE-B6B3FC0EDBBB}" destId="{F36E5E0B-2449-4767-BA3C-FED6418679AC}" srcOrd="0" destOrd="0" presId="urn:microsoft.com/office/officeart/2005/8/layout/vList5"/>
    <dgm:cxn modelId="{2D3DF332-E8CA-47D2-8E6D-9B7BA6C03D6F}" type="presParOf" srcId="{9A983AC5-4054-4646-B4F2-F70BE884D6D9}" destId="{DF06B84B-9C78-47FF-A412-B47E71F7B99F}" srcOrd="0" destOrd="0" presId="urn:microsoft.com/office/officeart/2005/8/layout/vList5"/>
    <dgm:cxn modelId="{2875DB42-8CF0-4947-9F81-71FAF6BA19DE}" type="presParOf" srcId="{DF06B84B-9C78-47FF-A412-B47E71F7B99F}" destId="{DD4D95F7-1702-4FFC-BCD5-245EB4CE87F9}" srcOrd="0" destOrd="0" presId="urn:microsoft.com/office/officeart/2005/8/layout/vList5"/>
    <dgm:cxn modelId="{CDA9D2AC-2CAD-48D8-965D-D1375C6FC2C1}" type="presParOf" srcId="{DF06B84B-9C78-47FF-A412-B47E71F7B99F}" destId="{F32307F4-EA9D-4C99-BBA8-206AAA4B7127}" srcOrd="1" destOrd="0" presId="urn:microsoft.com/office/officeart/2005/8/layout/vList5"/>
    <dgm:cxn modelId="{60B30772-EDC0-4361-82B6-729D30DAD5AE}" type="presParOf" srcId="{9A983AC5-4054-4646-B4F2-F70BE884D6D9}" destId="{3DC96021-D63C-444A-94D2-8843981E2A72}" srcOrd="1" destOrd="0" presId="urn:microsoft.com/office/officeart/2005/8/layout/vList5"/>
    <dgm:cxn modelId="{D8ED1202-3785-42B3-9F05-E9F55D2F0486}" type="presParOf" srcId="{9A983AC5-4054-4646-B4F2-F70BE884D6D9}" destId="{D9BB67F6-A6D7-43B6-B64B-98F74B43671A}" srcOrd="2" destOrd="0" presId="urn:microsoft.com/office/officeart/2005/8/layout/vList5"/>
    <dgm:cxn modelId="{85D87696-0BFC-4F8D-9BB9-7859DA6F5A1B}" type="presParOf" srcId="{D9BB67F6-A6D7-43B6-B64B-98F74B43671A}" destId="{10CBE083-F67D-445B-8F2A-4D5BBAF41B96}" srcOrd="0" destOrd="0" presId="urn:microsoft.com/office/officeart/2005/8/layout/vList5"/>
    <dgm:cxn modelId="{A23E2E08-5FA9-45A7-85B8-1847D7886147}" type="presParOf" srcId="{D9BB67F6-A6D7-43B6-B64B-98F74B43671A}" destId="{7C42B031-D84A-458C-81FB-F869FBAA2719}" srcOrd="1" destOrd="0" presId="urn:microsoft.com/office/officeart/2005/8/layout/vList5"/>
    <dgm:cxn modelId="{8E23B370-49FD-48D7-8348-918BE0296C1D}" type="presParOf" srcId="{9A983AC5-4054-4646-B4F2-F70BE884D6D9}" destId="{91DD1E90-7A27-4E7F-B8A1-925B5C51A26C}" srcOrd="3" destOrd="0" presId="urn:microsoft.com/office/officeart/2005/8/layout/vList5"/>
    <dgm:cxn modelId="{025498AD-CAF3-42B4-8484-E4FB495D3C31}" type="presParOf" srcId="{9A983AC5-4054-4646-B4F2-F70BE884D6D9}" destId="{40A0AC28-2280-4067-882C-FE3E6E5897FB}" srcOrd="4" destOrd="0" presId="urn:microsoft.com/office/officeart/2005/8/layout/vList5"/>
    <dgm:cxn modelId="{EA4FE33D-D02E-41E1-9BBB-867C41AFD396}" type="presParOf" srcId="{40A0AC28-2280-4067-882C-FE3E6E5897FB}" destId="{AEB87221-7657-42DD-843C-C715CBB674D1}" srcOrd="0" destOrd="0" presId="urn:microsoft.com/office/officeart/2005/8/layout/vList5"/>
    <dgm:cxn modelId="{45EADBC3-068C-4394-A2D3-779499F49DE1}" type="presParOf" srcId="{40A0AC28-2280-4067-882C-FE3E6E5897FB}" destId="{A56B97E4-7161-4D6B-9A7B-7EB9B7D97406}" srcOrd="1" destOrd="0" presId="urn:microsoft.com/office/officeart/2005/8/layout/vList5"/>
    <dgm:cxn modelId="{486B0196-1411-4AE8-99E4-1681CFE67BD7}" type="presParOf" srcId="{9A983AC5-4054-4646-B4F2-F70BE884D6D9}" destId="{56853A68-1A7E-4BF8-A6FB-8004B7405323}" srcOrd="5" destOrd="0" presId="urn:microsoft.com/office/officeart/2005/8/layout/vList5"/>
    <dgm:cxn modelId="{862797D6-BFAA-4AFA-A495-7E6A64002F62}" type="presParOf" srcId="{9A983AC5-4054-4646-B4F2-F70BE884D6D9}" destId="{0A388DD5-BA34-4733-BB35-7DE0A3D6A355}" srcOrd="6" destOrd="0" presId="urn:microsoft.com/office/officeart/2005/8/layout/vList5"/>
    <dgm:cxn modelId="{47E0C668-42BC-4A3A-A186-6F1B6E1C1DF8}" type="presParOf" srcId="{0A388DD5-BA34-4733-BB35-7DE0A3D6A355}" destId="{9EB3CDCA-8CC4-40E4-AAFC-3685B8C4D63E}" srcOrd="0" destOrd="0" presId="urn:microsoft.com/office/officeart/2005/8/layout/vList5"/>
    <dgm:cxn modelId="{C0A70E34-3C95-4A61-A789-837415806EBD}" type="presParOf" srcId="{0A388DD5-BA34-4733-BB35-7DE0A3D6A355}" destId="{ADF53F2A-2790-45C6-B1CF-3292CAC3D301}" srcOrd="1" destOrd="0" presId="urn:microsoft.com/office/officeart/2005/8/layout/vList5"/>
    <dgm:cxn modelId="{BE4159F7-89A7-460C-8075-A344A5B3AE75}" type="presParOf" srcId="{9A983AC5-4054-4646-B4F2-F70BE884D6D9}" destId="{CDAFA5E1-55A2-44B3-B81D-8BB665FDDD15}" srcOrd="7" destOrd="0" presId="urn:microsoft.com/office/officeart/2005/8/layout/vList5"/>
    <dgm:cxn modelId="{7F5AFB95-33BB-49A1-90AD-DB4D5FF4FA85}" type="presParOf" srcId="{9A983AC5-4054-4646-B4F2-F70BE884D6D9}" destId="{77F01004-DE8D-42BE-AD8F-FAE643C69679}" srcOrd="8" destOrd="0" presId="urn:microsoft.com/office/officeart/2005/8/layout/vList5"/>
    <dgm:cxn modelId="{68928469-2ABD-4AB9-B886-0F5A2DE702D9}" type="presParOf" srcId="{77F01004-DE8D-42BE-AD8F-FAE643C69679}" destId="{D53DE9CA-C990-4BAB-B54D-CC07FF783933}" srcOrd="0" destOrd="0" presId="urn:microsoft.com/office/officeart/2005/8/layout/vList5"/>
    <dgm:cxn modelId="{DB9C6838-4841-4F21-9A49-0127BDAFABD4}" type="presParOf" srcId="{77F01004-DE8D-42BE-AD8F-FAE643C69679}" destId="{52332E0F-E29F-4604-B84D-B495514A3CEE}" srcOrd="1" destOrd="0" presId="urn:microsoft.com/office/officeart/2005/8/layout/vList5"/>
    <dgm:cxn modelId="{C43F0282-8D1E-40F6-8B0B-75A97D3848F3}" type="presParOf" srcId="{9A983AC5-4054-4646-B4F2-F70BE884D6D9}" destId="{9E52D5FC-3A73-4177-B432-161F34095B60}" srcOrd="9" destOrd="0" presId="urn:microsoft.com/office/officeart/2005/8/layout/vList5"/>
    <dgm:cxn modelId="{054B2293-31EE-422A-AE93-3011A6AB8A37}" type="presParOf" srcId="{9A983AC5-4054-4646-B4F2-F70BE884D6D9}" destId="{FA23CC05-3AC7-4196-9BD0-C21D039BDE84}" srcOrd="10" destOrd="0" presId="urn:microsoft.com/office/officeart/2005/8/layout/vList5"/>
    <dgm:cxn modelId="{55EF40B7-4F09-4BD2-AD38-DFF9B1872F66}" type="presParOf" srcId="{FA23CC05-3AC7-4196-9BD0-C21D039BDE84}" destId="{72D6F2C2-9C40-4F19-9478-B134728D2C25}" srcOrd="0" destOrd="0" presId="urn:microsoft.com/office/officeart/2005/8/layout/vList5"/>
    <dgm:cxn modelId="{C795F622-9124-437C-B8F8-D7F3DA764DC0}" type="presParOf" srcId="{FA23CC05-3AC7-4196-9BD0-C21D039BDE84}" destId="{F36E5E0B-2449-4767-BA3C-FED6418679A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F099B-F7E7-4AEE-91EE-5739FE40F2A7}"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GB"/>
        </a:p>
      </dgm:t>
    </dgm:pt>
    <dgm:pt modelId="{64F33731-1971-44C6-B492-96471EF09FE5}">
      <dgm:prSet phldrT="[Text]"/>
      <dgm:spPr/>
      <dgm:t>
        <a:bodyPr/>
        <a:lstStyle/>
        <a:p>
          <a:r>
            <a:rPr lang="en-GB"/>
            <a:t>Answer 1</a:t>
          </a:r>
        </a:p>
      </dgm:t>
    </dgm:pt>
    <dgm:pt modelId="{94E22EFD-4890-4C40-8938-4D39BE816793}" type="parTrans" cxnId="{DF079A95-B668-4DFD-A462-37BD08717B2F}">
      <dgm:prSet/>
      <dgm:spPr/>
      <dgm:t>
        <a:bodyPr/>
        <a:lstStyle/>
        <a:p>
          <a:endParaRPr lang="en-GB"/>
        </a:p>
      </dgm:t>
    </dgm:pt>
    <dgm:pt modelId="{4678EFD8-0F42-4DF6-974C-86695EBF58BB}" type="sibTrans" cxnId="{DF079A95-B668-4DFD-A462-37BD08717B2F}">
      <dgm:prSet/>
      <dgm:spPr/>
      <dgm:t>
        <a:bodyPr/>
        <a:lstStyle/>
        <a:p>
          <a:endParaRPr lang="en-GB"/>
        </a:p>
      </dgm:t>
    </dgm:pt>
    <dgm:pt modelId="{F2BD6A81-0067-4F3B-A44E-370628532B12}">
      <dgm:prSet phldrT="[Text]"/>
      <dgm:spPr/>
      <dgm:t>
        <a:bodyPr/>
        <a:lstStyle/>
        <a:p>
          <a:endParaRPr lang="en-GB"/>
        </a:p>
      </dgm:t>
    </dgm:pt>
    <dgm:pt modelId="{65B2E869-3C51-408E-8515-65830BC8BF7C}" type="parTrans" cxnId="{E6E7F391-B71D-4CA1-9740-059122B8332B}">
      <dgm:prSet/>
      <dgm:spPr/>
      <dgm:t>
        <a:bodyPr/>
        <a:lstStyle/>
        <a:p>
          <a:endParaRPr lang="en-GB"/>
        </a:p>
      </dgm:t>
    </dgm:pt>
    <dgm:pt modelId="{C1E73EAE-7294-475A-A056-3264BFC9FBE0}" type="sibTrans" cxnId="{E6E7F391-B71D-4CA1-9740-059122B8332B}">
      <dgm:prSet/>
      <dgm:spPr/>
      <dgm:t>
        <a:bodyPr/>
        <a:lstStyle/>
        <a:p>
          <a:endParaRPr lang="en-GB"/>
        </a:p>
      </dgm:t>
    </dgm:pt>
    <dgm:pt modelId="{908849CB-6FC2-445A-81F0-43E58C83A2E3}">
      <dgm:prSet phldrT="[Text]"/>
      <dgm:spPr/>
      <dgm:t>
        <a:bodyPr/>
        <a:lstStyle/>
        <a:p>
          <a:r>
            <a:rPr lang="en-GB"/>
            <a:t>Corrections</a:t>
          </a:r>
        </a:p>
      </dgm:t>
    </dgm:pt>
    <dgm:pt modelId="{E5401037-9F92-4916-BCC8-EF6E809F6FA5}" type="parTrans" cxnId="{9B8650FC-9EE5-4749-86C7-0F4315A503E6}">
      <dgm:prSet/>
      <dgm:spPr/>
      <dgm:t>
        <a:bodyPr/>
        <a:lstStyle/>
        <a:p>
          <a:endParaRPr lang="en-GB"/>
        </a:p>
      </dgm:t>
    </dgm:pt>
    <dgm:pt modelId="{FEE3675E-6CD5-4DE0-8751-3CA92B13FF16}" type="sibTrans" cxnId="{9B8650FC-9EE5-4749-86C7-0F4315A503E6}">
      <dgm:prSet/>
      <dgm:spPr/>
      <dgm:t>
        <a:bodyPr/>
        <a:lstStyle/>
        <a:p>
          <a:endParaRPr lang="en-GB"/>
        </a:p>
      </dgm:t>
    </dgm:pt>
    <dgm:pt modelId="{BC376051-03B6-440B-ADEB-9CFC492097F6}">
      <dgm:prSet phldrT="[Text]"/>
      <dgm:spPr/>
      <dgm:t>
        <a:bodyPr/>
        <a:lstStyle/>
        <a:p>
          <a:endParaRPr lang="en-GB"/>
        </a:p>
      </dgm:t>
    </dgm:pt>
    <dgm:pt modelId="{CB447125-FE09-4A31-A3E2-C36D10F792E2}" type="parTrans" cxnId="{E412E3EE-9B71-4766-8018-982C0AB0D7A5}">
      <dgm:prSet/>
      <dgm:spPr/>
      <dgm:t>
        <a:bodyPr/>
        <a:lstStyle/>
        <a:p>
          <a:endParaRPr lang="en-GB"/>
        </a:p>
      </dgm:t>
    </dgm:pt>
    <dgm:pt modelId="{18C995EF-8F85-4C4E-AB1C-49E19E75768C}" type="sibTrans" cxnId="{E412E3EE-9B71-4766-8018-982C0AB0D7A5}">
      <dgm:prSet/>
      <dgm:spPr/>
      <dgm:t>
        <a:bodyPr/>
        <a:lstStyle/>
        <a:p>
          <a:endParaRPr lang="en-GB"/>
        </a:p>
      </dgm:t>
    </dgm:pt>
    <dgm:pt modelId="{3852137D-6B59-42D4-99F3-0D0898DEC373}">
      <dgm:prSet phldrT="[Text]"/>
      <dgm:spPr/>
      <dgm:t>
        <a:bodyPr/>
        <a:lstStyle/>
        <a:p>
          <a:r>
            <a:rPr lang="en-GB"/>
            <a:t>Feedback</a:t>
          </a:r>
        </a:p>
      </dgm:t>
    </dgm:pt>
    <dgm:pt modelId="{0E6F3D4E-389D-4933-BB4A-31442F8013C1}" type="parTrans" cxnId="{20FACC06-1593-409F-B543-1EE9E1AE5188}">
      <dgm:prSet/>
      <dgm:spPr/>
      <dgm:t>
        <a:bodyPr/>
        <a:lstStyle/>
        <a:p>
          <a:endParaRPr lang="en-GB"/>
        </a:p>
      </dgm:t>
    </dgm:pt>
    <dgm:pt modelId="{1427DA79-3130-486F-87D7-2BA4859373F9}" type="sibTrans" cxnId="{20FACC06-1593-409F-B543-1EE9E1AE5188}">
      <dgm:prSet/>
      <dgm:spPr/>
      <dgm:t>
        <a:bodyPr/>
        <a:lstStyle/>
        <a:p>
          <a:endParaRPr lang="en-GB"/>
        </a:p>
      </dgm:t>
    </dgm:pt>
    <dgm:pt modelId="{8C53C64C-B239-4D73-AAD5-8E21F9A0B612}">
      <dgm:prSet phldrT="[Text]"/>
      <dgm:spPr/>
      <dgm:t>
        <a:bodyPr/>
        <a:lstStyle/>
        <a:p>
          <a:endParaRPr lang="en-GB"/>
        </a:p>
      </dgm:t>
    </dgm:pt>
    <dgm:pt modelId="{5AE5C2AC-92F5-42E2-99C3-ADC6AC01AD7C}" type="parTrans" cxnId="{9DD30BD1-505F-49BD-8991-EE60A445A8D8}">
      <dgm:prSet/>
      <dgm:spPr/>
      <dgm:t>
        <a:bodyPr/>
        <a:lstStyle/>
        <a:p>
          <a:endParaRPr lang="en-GB"/>
        </a:p>
      </dgm:t>
    </dgm:pt>
    <dgm:pt modelId="{2EC1AA1D-B108-4244-A67E-1F7C5C62C53A}" type="sibTrans" cxnId="{9DD30BD1-505F-49BD-8991-EE60A445A8D8}">
      <dgm:prSet/>
      <dgm:spPr/>
      <dgm:t>
        <a:bodyPr/>
        <a:lstStyle/>
        <a:p>
          <a:endParaRPr lang="en-GB"/>
        </a:p>
      </dgm:t>
    </dgm:pt>
    <dgm:pt modelId="{973E7F2E-9008-441B-80B0-CD02D610EB1C}" type="pres">
      <dgm:prSet presAssocID="{507F099B-F7E7-4AEE-91EE-5739FE40F2A7}" presName="Name0" presStyleCnt="0">
        <dgm:presLayoutVars>
          <dgm:dir/>
          <dgm:animLvl val="lvl"/>
          <dgm:resizeHandles val="exact"/>
        </dgm:presLayoutVars>
      </dgm:prSet>
      <dgm:spPr/>
    </dgm:pt>
    <dgm:pt modelId="{13C524C4-83C8-4467-B9D3-4943DD381BF3}" type="pres">
      <dgm:prSet presAssocID="{64F33731-1971-44C6-B492-96471EF09FE5}" presName="compositeNode" presStyleCnt="0">
        <dgm:presLayoutVars>
          <dgm:bulletEnabled val="1"/>
        </dgm:presLayoutVars>
      </dgm:prSet>
      <dgm:spPr/>
    </dgm:pt>
    <dgm:pt modelId="{0D979BBA-F234-4FD1-B0AB-C10773120B1D}" type="pres">
      <dgm:prSet presAssocID="{64F33731-1971-44C6-B492-96471EF09FE5}" presName="bgRect" presStyleLbl="node1" presStyleIdx="0" presStyleCnt="3" custScaleY="191069" custLinFactNeighborX="-23" custLinFactNeighborY="-621"/>
      <dgm:spPr/>
    </dgm:pt>
    <dgm:pt modelId="{761B8EA5-EC93-4594-8A2A-FF0E21A9C652}" type="pres">
      <dgm:prSet presAssocID="{64F33731-1971-44C6-B492-96471EF09FE5}" presName="parentNode" presStyleLbl="node1" presStyleIdx="0" presStyleCnt="3">
        <dgm:presLayoutVars>
          <dgm:chMax val="0"/>
          <dgm:bulletEnabled val="1"/>
        </dgm:presLayoutVars>
      </dgm:prSet>
      <dgm:spPr/>
    </dgm:pt>
    <dgm:pt modelId="{239FDE6B-2EAA-43F8-8D77-74C3C4DB4FEF}" type="pres">
      <dgm:prSet presAssocID="{64F33731-1971-44C6-B492-96471EF09FE5}" presName="childNode" presStyleLbl="node1" presStyleIdx="0" presStyleCnt="3">
        <dgm:presLayoutVars>
          <dgm:bulletEnabled val="1"/>
        </dgm:presLayoutVars>
      </dgm:prSet>
      <dgm:spPr/>
    </dgm:pt>
    <dgm:pt modelId="{B0DD7DD6-7A74-4B9E-8F78-85FBD12DACED}" type="pres">
      <dgm:prSet presAssocID="{4678EFD8-0F42-4DF6-974C-86695EBF58BB}" presName="hSp" presStyleCnt="0"/>
      <dgm:spPr/>
    </dgm:pt>
    <dgm:pt modelId="{52AF582C-40F5-47D0-94D6-322BF7DA4FCD}" type="pres">
      <dgm:prSet presAssocID="{4678EFD8-0F42-4DF6-974C-86695EBF58BB}" presName="vProcSp" presStyleCnt="0"/>
      <dgm:spPr/>
    </dgm:pt>
    <dgm:pt modelId="{0A807066-79C3-4F66-8D35-AB49D7574E62}" type="pres">
      <dgm:prSet presAssocID="{4678EFD8-0F42-4DF6-974C-86695EBF58BB}" presName="vSp1" presStyleCnt="0"/>
      <dgm:spPr/>
    </dgm:pt>
    <dgm:pt modelId="{E8EA6534-B500-4B1D-8C11-C4114DD435FC}" type="pres">
      <dgm:prSet presAssocID="{4678EFD8-0F42-4DF6-974C-86695EBF58BB}" presName="simulatedConn" presStyleLbl="solidFgAcc1" presStyleIdx="0" presStyleCnt="2"/>
      <dgm:spPr/>
    </dgm:pt>
    <dgm:pt modelId="{AB6FEFE4-9E20-4946-9589-50263FCCFF87}" type="pres">
      <dgm:prSet presAssocID="{4678EFD8-0F42-4DF6-974C-86695EBF58BB}" presName="vSp2" presStyleCnt="0"/>
      <dgm:spPr/>
    </dgm:pt>
    <dgm:pt modelId="{19ABF074-C383-4FBE-B260-5A1DD42BBA7C}" type="pres">
      <dgm:prSet presAssocID="{4678EFD8-0F42-4DF6-974C-86695EBF58BB}" presName="sibTrans" presStyleCnt="0"/>
      <dgm:spPr/>
    </dgm:pt>
    <dgm:pt modelId="{16DCFA41-3032-4A36-AE73-C9215FBA4B42}" type="pres">
      <dgm:prSet presAssocID="{908849CB-6FC2-445A-81F0-43E58C83A2E3}" presName="compositeNode" presStyleCnt="0">
        <dgm:presLayoutVars>
          <dgm:bulletEnabled val="1"/>
        </dgm:presLayoutVars>
      </dgm:prSet>
      <dgm:spPr/>
    </dgm:pt>
    <dgm:pt modelId="{B0EE4D7A-3EDC-45E8-8937-403D1806064A}" type="pres">
      <dgm:prSet presAssocID="{908849CB-6FC2-445A-81F0-43E58C83A2E3}" presName="bgRect" presStyleLbl="node1" presStyleIdx="1" presStyleCnt="3" custScaleY="193235" custLinFactNeighborY="-1704"/>
      <dgm:spPr/>
    </dgm:pt>
    <dgm:pt modelId="{BCBCAF60-2FB2-4FAE-A7B4-397656033C7A}" type="pres">
      <dgm:prSet presAssocID="{908849CB-6FC2-445A-81F0-43E58C83A2E3}" presName="parentNode" presStyleLbl="node1" presStyleIdx="1" presStyleCnt="3">
        <dgm:presLayoutVars>
          <dgm:chMax val="0"/>
          <dgm:bulletEnabled val="1"/>
        </dgm:presLayoutVars>
      </dgm:prSet>
      <dgm:spPr/>
    </dgm:pt>
    <dgm:pt modelId="{1810C5F4-7F89-45BC-9CD6-41D248D6CC27}" type="pres">
      <dgm:prSet presAssocID="{908849CB-6FC2-445A-81F0-43E58C83A2E3}" presName="childNode" presStyleLbl="node1" presStyleIdx="1" presStyleCnt="3">
        <dgm:presLayoutVars>
          <dgm:bulletEnabled val="1"/>
        </dgm:presLayoutVars>
      </dgm:prSet>
      <dgm:spPr/>
    </dgm:pt>
    <dgm:pt modelId="{1E22111D-E360-4CAA-B6F4-1C10E42C2CC2}" type="pres">
      <dgm:prSet presAssocID="{FEE3675E-6CD5-4DE0-8751-3CA92B13FF16}" presName="hSp" presStyleCnt="0"/>
      <dgm:spPr/>
    </dgm:pt>
    <dgm:pt modelId="{27750B17-10EC-495F-9BFB-DA8FA83D2737}" type="pres">
      <dgm:prSet presAssocID="{FEE3675E-6CD5-4DE0-8751-3CA92B13FF16}" presName="vProcSp" presStyleCnt="0"/>
      <dgm:spPr/>
    </dgm:pt>
    <dgm:pt modelId="{4D5364E0-A32E-4A20-B77E-3018F088920B}" type="pres">
      <dgm:prSet presAssocID="{FEE3675E-6CD5-4DE0-8751-3CA92B13FF16}" presName="vSp1" presStyleCnt="0"/>
      <dgm:spPr/>
    </dgm:pt>
    <dgm:pt modelId="{2CAC76BD-0A2D-4CB9-A182-EB8DAA696ED1}" type="pres">
      <dgm:prSet presAssocID="{FEE3675E-6CD5-4DE0-8751-3CA92B13FF16}" presName="simulatedConn" presStyleLbl="solidFgAcc1" presStyleIdx="1" presStyleCnt="2"/>
      <dgm:spPr/>
    </dgm:pt>
    <dgm:pt modelId="{CE662C9E-58B2-4793-88F9-78E3D3C6B513}" type="pres">
      <dgm:prSet presAssocID="{FEE3675E-6CD5-4DE0-8751-3CA92B13FF16}" presName="vSp2" presStyleCnt="0"/>
      <dgm:spPr/>
    </dgm:pt>
    <dgm:pt modelId="{9AC418EF-4BE9-4B72-930D-26333BC1E427}" type="pres">
      <dgm:prSet presAssocID="{FEE3675E-6CD5-4DE0-8751-3CA92B13FF16}" presName="sibTrans" presStyleCnt="0"/>
      <dgm:spPr/>
    </dgm:pt>
    <dgm:pt modelId="{59D34486-7485-486E-9283-016D4FAF69AC}" type="pres">
      <dgm:prSet presAssocID="{3852137D-6B59-42D4-99F3-0D0898DEC373}" presName="compositeNode" presStyleCnt="0">
        <dgm:presLayoutVars>
          <dgm:bulletEnabled val="1"/>
        </dgm:presLayoutVars>
      </dgm:prSet>
      <dgm:spPr/>
    </dgm:pt>
    <dgm:pt modelId="{EBD37524-4483-418F-807C-62EDC6FFC19B}" type="pres">
      <dgm:prSet presAssocID="{3852137D-6B59-42D4-99F3-0D0898DEC373}" presName="bgRect" presStyleLbl="node1" presStyleIdx="2" presStyleCnt="3" custScaleY="189847" custLinFactNeighborX="2584" custLinFactNeighborY="-621"/>
      <dgm:spPr/>
    </dgm:pt>
    <dgm:pt modelId="{91DAF35A-D09D-42DB-BBE8-C0DD4E843AC6}" type="pres">
      <dgm:prSet presAssocID="{3852137D-6B59-42D4-99F3-0D0898DEC373}" presName="parentNode" presStyleLbl="node1" presStyleIdx="2" presStyleCnt="3">
        <dgm:presLayoutVars>
          <dgm:chMax val="0"/>
          <dgm:bulletEnabled val="1"/>
        </dgm:presLayoutVars>
      </dgm:prSet>
      <dgm:spPr/>
    </dgm:pt>
    <dgm:pt modelId="{D7117F2D-3EAA-42EF-9475-AC3D79206F9D}" type="pres">
      <dgm:prSet presAssocID="{3852137D-6B59-42D4-99F3-0D0898DEC373}" presName="childNode" presStyleLbl="node1" presStyleIdx="2" presStyleCnt="3">
        <dgm:presLayoutVars>
          <dgm:bulletEnabled val="1"/>
        </dgm:presLayoutVars>
      </dgm:prSet>
      <dgm:spPr/>
    </dgm:pt>
  </dgm:ptLst>
  <dgm:cxnLst>
    <dgm:cxn modelId="{20FACC06-1593-409F-B543-1EE9E1AE5188}" srcId="{507F099B-F7E7-4AEE-91EE-5739FE40F2A7}" destId="{3852137D-6B59-42D4-99F3-0D0898DEC373}" srcOrd="2" destOrd="0" parTransId="{0E6F3D4E-389D-4933-BB4A-31442F8013C1}" sibTransId="{1427DA79-3130-486F-87D7-2BA4859373F9}"/>
    <dgm:cxn modelId="{16911B0A-0442-4373-9097-E539D5D02641}" type="presOf" srcId="{64F33731-1971-44C6-B492-96471EF09FE5}" destId="{761B8EA5-EC93-4594-8A2A-FF0E21A9C652}" srcOrd="1" destOrd="0" presId="urn:microsoft.com/office/officeart/2005/8/layout/hProcess7"/>
    <dgm:cxn modelId="{97014120-24C1-4738-BFE9-C4603E191564}" type="presOf" srcId="{507F099B-F7E7-4AEE-91EE-5739FE40F2A7}" destId="{973E7F2E-9008-441B-80B0-CD02D610EB1C}" srcOrd="0" destOrd="0" presId="urn:microsoft.com/office/officeart/2005/8/layout/hProcess7"/>
    <dgm:cxn modelId="{C4F66E2E-5E3B-4C2C-A255-51A03DE6F876}" type="presOf" srcId="{3852137D-6B59-42D4-99F3-0D0898DEC373}" destId="{EBD37524-4483-418F-807C-62EDC6FFC19B}" srcOrd="0" destOrd="0" presId="urn:microsoft.com/office/officeart/2005/8/layout/hProcess7"/>
    <dgm:cxn modelId="{216A9242-B3D4-4DF5-A40B-F8AC8AB9212A}" type="presOf" srcId="{908849CB-6FC2-445A-81F0-43E58C83A2E3}" destId="{BCBCAF60-2FB2-4FAE-A7B4-397656033C7A}" srcOrd="1" destOrd="0" presId="urn:microsoft.com/office/officeart/2005/8/layout/hProcess7"/>
    <dgm:cxn modelId="{10F5218A-51D5-4042-86B3-7E8536431FE9}" type="presOf" srcId="{3852137D-6B59-42D4-99F3-0D0898DEC373}" destId="{91DAF35A-D09D-42DB-BBE8-C0DD4E843AC6}" srcOrd="1" destOrd="0" presId="urn:microsoft.com/office/officeart/2005/8/layout/hProcess7"/>
    <dgm:cxn modelId="{A5C18390-C4B6-4181-883C-1FCD5384585A}" type="presOf" srcId="{64F33731-1971-44C6-B492-96471EF09FE5}" destId="{0D979BBA-F234-4FD1-B0AB-C10773120B1D}" srcOrd="0" destOrd="0" presId="urn:microsoft.com/office/officeart/2005/8/layout/hProcess7"/>
    <dgm:cxn modelId="{E6E7F391-B71D-4CA1-9740-059122B8332B}" srcId="{64F33731-1971-44C6-B492-96471EF09FE5}" destId="{F2BD6A81-0067-4F3B-A44E-370628532B12}" srcOrd="0" destOrd="0" parTransId="{65B2E869-3C51-408E-8515-65830BC8BF7C}" sibTransId="{C1E73EAE-7294-475A-A056-3264BFC9FBE0}"/>
    <dgm:cxn modelId="{DF079A95-B668-4DFD-A462-37BD08717B2F}" srcId="{507F099B-F7E7-4AEE-91EE-5739FE40F2A7}" destId="{64F33731-1971-44C6-B492-96471EF09FE5}" srcOrd="0" destOrd="0" parTransId="{94E22EFD-4890-4C40-8938-4D39BE816793}" sibTransId="{4678EFD8-0F42-4DF6-974C-86695EBF58BB}"/>
    <dgm:cxn modelId="{D1D6C4A1-344F-451E-9B65-CAF77D54E2BF}" type="presOf" srcId="{8C53C64C-B239-4D73-AAD5-8E21F9A0B612}" destId="{D7117F2D-3EAA-42EF-9475-AC3D79206F9D}" srcOrd="0" destOrd="0" presId="urn:microsoft.com/office/officeart/2005/8/layout/hProcess7"/>
    <dgm:cxn modelId="{6C5346A6-895D-4D1D-A8AD-F4D734FDFEF2}" type="presOf" srcId="{908849CB-6FC2-445A-81F0-43E58C83A2E3}" destId="{B0EE4D7A-3EDC-45E8-8937-403D1806064A}" srcOrd="0" destOrd="0" presId="urn:microsoft.com/office/officeart/2005/8/layout/hProcess7"/>
    <dgm:cxn modelId="{9DD30BD1-505F-49BD-8991-EE60A445A8D8}" srcId="{3852137D-6B59-42D4-99F3-0D0898DEC373}" destId="{8C53C64C-B239-4D73-AAD5-8E21F9A0B612}" srcOrd="0" destOrd="0" parTransId="{5AE5C2AC-92F5-42E2-99C3-ADC6AC01AD7C}" sibTransId="{2EC1AA1D-B108-4244-A67E-1F7C5C62C53A}"/>
    <dgm:cxn modelId="{959190DE-4B38-47D2-B9AD-020608D8500B}" type="presOf" srcId="{F2BD6A81-0067-4F3B-A44E-370628532B12}" destId="{239FDE6B-2EAA-43F8-8D77-74C3C4DB4FEF}" srcOrd="0" destOrd="0" presId="urn:microsoft.com/office/officeart/2005/8/layout/hProcess7"/>
    <dgm:cxn modelId="{E412E3EE-9B71-4766-8018-982C0AB0D7A5}" srcId="{908849CB-6FC2-445A-81F0-43E58C83A2E3}" destId="{BC376051-03B6-440B-ADEB-9CFC492097F6}" srcOrd="0" destOrd="0" parTransId="{CB447125-FE09-4A31-A3E2-C36D10F792E2}" sibTransId="{18C995EF-8F85-4C4E-AB1C-49E19E75768C}"/>
    <dgm:cxn modelId="{9B8650FC-9EE5-4749-86C7-0F4315A503E6}" srcId="{507F099B-F7E7-4AEE-91EE-5739FE40F2A7}" destId="{908849CB-6FC2-445A-81F0-43E58C83A2E3}" srcOrd="1" destOrd="0" parTransId="{E5401037-9F92-4916-BCC8-EF6E809F6FA5}" sibTransId="{FEE3675E-6CD5-4DE0-8751-3CA92B13FF16}"/>
    <dgm:cxn modelId="{49A6C4FD-2D31-444C-BACC-0E1ACE8440BE}" type="presOf" srcId="{BC376051-03B6-440B-ADEB-9CFC492097F6}" destId="{1810C5F4-7F89-45BC-9CD6-41D248D6CC27}" srcOrd="0" destOrd="0" presId="urn:microsoft.com/office/officeart/2005/8/layout/hProcess7"/>
    <dgm:cxn modelId="{B80D91D0-564A-4060-82E8-B960462776A5}" type="presParOf" srcId="{973E7F2E-9008-441B-80B0-CD02D610EB1C}" destId="{13C524C4-83C8-4467-B9D3-4943DD381BF3}" srcOrd="0" destOrd="0" presId="urn:microsoft.com/office/officeart/2005/8/layout/hProcess7"/>
    <dgm:cxn modelId="{F1AC1408-8898-4585-B07D-DD26E7A4052E}" type="presParOf" srcId="{13C524C4-83C8-4467-B9D3-4943DD381BF3}" destId="{0D979BBA-F234-4FD1-B0AB-C10773120B1D}" srcOrd="0" destOrd="0" presId="urn:microsoft.com/office/officeart/2005/8/layout/hProcess7"/>
    <dgm:cxn modelId="{4E6F0112-0F1F-4D94-B74A-36101E35640A}" type="presParOf" srcId="{13C524C4-83C8-4467-B9D3-4943DD381BF3}" destId="{761B8EA5-EC93-4594-8A2A-FF0E21A9C652}" srcOrd="1" destOrd="0" presId="urn:microsoft.com/office/officeart/2005/8/layout/hProcess7"/>
    <dgm:cxn modelId="{3FB31DD7-0964-4F0F-A90A-B5A7ABF29DD5}" type="presParOf" srcId="{13C524C4-83C8-4467-B9D3-4943DD381BF3}" destId="{239FDE6B-2EAA-43F8-8D77-74C3C4DB4FEF}" srcOrd="2" destOrd="0" presId="urn:microsoft.com/office/officeart/2005/8/layout/hProcess7"/>
    <dgm:cxn modelId="{EF59FCCF-B154-4367-9AA6-9C8C3670F018}" type="presParOf" srcId="{973E7F2E-9008-441B-80B0-CD02D610EB1C}" destId="{B0DD7DD6-7A74-4B9E-8F78-85FBD12DACED}" srcOrd="1" destOrd="0" presId="urn:microsoft.com/office/officeart/2005/8/layout/hProcess7"/>
    <dgm:cxn modelId="{9C9BE05A-0014-4E84-9404-3EFDC09DF369}" type="presParOf" srcId="{973E7F2E-9008-441B-80B0-CD02D610EB1C}" destId="{52AF582C-40F5-47D0-94D6-322BF7DA4FCD}" srcOrd="2" destOrd="0" presId="urn:microsoft.com/office/officeart/2005/8/layout/hProcess7"/>
    <dgm:cxn modelId="{2ABDB626-C89E-41EE-9546-8DD63C7E8580}" type="presParOf" srcId="{52AF582C-40F5-47D0-94D6-322BF7DA4FCD}" destId="{0A807066-79C3-4F66-8D35-AB49D7574E62}" srcOrd="0" destOrd="0" presId="urn:microsoft.com/office/officeart/2005/8/layout/hProcess7"/>
    <dgm:cxn modelId="{8593110E-DBF2-46C6-8244-3DBBF974D81D}" type="presParOf" srcId="{52AF582C-40F5-47D0-94D6-322BF7DA4FCD}" destId="{E8EA6534-B500-4B1D-8C11-C4114DD435FC}" srcOrd="1" destOrd="0" presId="urn:microsoft.com/office/officeart/2005/8/layout/hProcess7"/>
    <dgm:cxn modelId="{F88A369D-33D8-4CE7-AA47-C02D2940010E}" type="presParOf" srcId="{52AF582C-40F5-47D0-94D6-322BF7DA4FCD}" destId="{AB6FEFE4-9E20-4946-9589-50263FCCFF87}" srcOrd="2" destOrd="0" presId="urn:microsoft.com/office/officeart/2005/8/layout/hProcess7"/>
    <dgm:cxn modelId="{3ED430C5-9089-4682-A869-3BCB13086DC2}" type="presParOf" srcId="{973E7F2E-9008-441B-80B0-CD02D610EB1C}" destId="{19ABF074-C383-4FBE-B260-5A1DD42BBA7C}" srcOrd="3" destOrd="0" presId="urn:microsoft.com/office/officeart/2005/8/layout/hProcess7"/>
    <dgm:cxn modelId="{35CD5D2E-A1B9-4AB5-AE9E-2FB3A0EFD9CB}" type="presParOf" srcId="{973E7F2E-9008-441B-80B0-CD02D610EB1C}" destId="{16DCFA41-3032-4A36-AE73-C9215FBA4B42}" srcOrd="4" destOrd="0" presId="urn:microsoft.com/office/officeart/2005/8/layout/hProcess7"/>
    <dgm:cxn modelId="{FF62C725-FDEF-424E-B22D-C2E9640A2A91}" type="presParOf" srcId="{16DCFA41-3032-4A36-AE73-C9215FBA4B42}" destId="{B0EE4D7A-3EDC-45E8-8937-403D1806064A}" srcOrd="0" destOrd="0" presId="urn:microsoft.com/office/officeart/2005/8/layout/hProcess7"/>
    <dgm:cxn modelId="{BB237E11-6AAA-4B44-BEF1-5F37EE7AF00B}" type="presParOf" srcId="{16DCFA41-3032-4A36-AE73-C9215FBA4B42}" destId="{BCBCAF60-2FB2-4FAE-A7B4-397656033C7A}" srcOrd="1" destOrd="0" presId="urn:microsoft.com/office/officeart/2005/8/layout/hProcess7"/>
    <dgm:cxn modelId="{0CA7900B-BE34-468D-B9C9-58ACDDFC2B1F}" type="presParOf" srcId="{16DCFA41-3032-4A36-AE73-C9215FBA4B42}" destId="{1810C5F4-7F89-45BC-9CD6-41D248D6CC27}" srcOrd="2" destOrd="0" presId="urn:microsoft.com/office/officeart/2005/8/layout/hProcess7"/>
    <dgm:cxn modelId="{2252CBCF-47CC-42AB-9CA5-4940B456498F}" type="presParOf" srcId="{973E7F2E-9008-441B-80B0-CD02D610EB1C}" destId="{1E22111D-E360-4CAA-B6F4-1C10E42C2CC2}" srcOrd="5" destOrd="0" presId="urn:microsoft.com/office/officeart/2005/8/layout/hProcess7"/>
    <dgm:cxn modelId="{16994C0A-F66E-4819-B8E6-1F00080BFAC1}" type="presParOf" srcId="{973E7F2E-9008-441B-80B0-CD02D610EB1C}" destId="{27750B17-10EC-495F-9BFB-DA8FA83D2737}" srcOrd="6" destOrd="0" presId="urn:microsoft.com/office/officeart/2005/8/layout/hProcess7"/>
    <dgm:cxn modelId="{FE07D7AE-7B2C-4E7E-A327-82BBDFD448A8}" type="presParOf" srcId="{27750B17-10EC-495F-9BFB-DA8FA83D2737}" destId="{4D5364E0-A32E-4A20-B77E-3018F088920B}" srcOrd="0" destOrd="0" presId="urn:microsoft.com/office/officeart/2005/8/layout/hProcess7"/>
    <dgm:cxn modelId="{70F32E96-89FD-4DEB-88FD-288CE063ED5E}" type="presParOf" srcId="{27750B17-10EC-495F-9BFB-DA8FA83D2737}" destId="{2CAC76BD-0A2D-4CB9-A182-EB8DAA696ED1}" srcOrd="1" destOrd="0" presId="urn:microsoft.com/office/officeart/2005/8/layout/hProcess7"/>
    <dgm:cxn modelId="{A1D1CEAF-4144-44E2-84B3-D96DED066CB9}" type="presParOf" srcId="{27750B17-10EC-495F-9BFB-DA8FA83D2737}" destId="{CE662C9E-58B2-4793-88F9-78E3D3C6B513}" srcOrd="2" destOrd="0" presId="urn:microsoft.com/office/officeart/2005/8/layout/hProcess7"/>
    <dgm:cxn modelId="{BA10310B-45BF-4ACB-B808-4CFC6575BC61}" type="presParOf" srcId="{973E7F2E-9008-441B-80B0-CD02D610EB1C}" destId="{9AC418EF-4BE9-4B72-930D-26333BC1E427}" srcOrd="7" destOrd="0" presId="urn:microsoft.com/office/officeart/2005/8/layout/hProcess7"/>
    <dgm:cxn modelId="{B051F91B-F66A-416C-97E5-D89B0F05DBF3}" type="presParOf" srcId="{973E7F2E-9008-441B-80B0-CD02D610EB1C}" destId="{59D34486-7485-486E-9283-016D4FAF69AC}" srcOrd="8" destOrd="0" presId="urn:microsoft.com/office/officeart/2005/8/layout/hProcess7"/>
    <dgm:cxn modelId="{F777049C-78B2-46A0-84A5-4C14261D1B1F}" type="presParOf" srcId="{59D34486-7485-486E-9283-016D4FAF69AC}" destId="{EBD37524-4483-418F-807C-62EDC6FFC19B}" srcOrd="0" destOrd="0" presId="urn:microsoft.com/office/officeart/2005/8/layout/hProcess7"/>
    <dgm:cxn modelId="{A9B9B325-AB6C-4566-A3FA-5C32D2482DB7}" type="presParOf" srcId="{59D34486-7485-486E-9283-016D4FAF69AC}" destId="{91DAF35A-D09D-42DB-BBE8-C0DD4E843AC6}" srcOrd="1" destOrd="0" presId="urn:microsoft.com/office/officeart/2005/8/layout/hProcess7"/>
    <dgm:cxn modelId="{DD34DC34-6129-43F6-A2B9-5DD56C53184B}" type="presParOf" srcId="{59D34486-7485-486E-9283-016D4FAF69AC}" destId="{D7117F2D-3EAA-42EF-9475-AC3D79206F9D}"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F18C8F-1F45-48D5-BB11-818E6E7D64A1}"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n-GB"/>
        </a:p>
      </dgm:t>
    </dgm:pt>
    <dgm:pt modelId="{4FD607CF-5ACB-4DED-B71A-0AAAA7DD0B92}">
      <dgm:prSet phldrT="[Text]" custT="1"/>
      <dgm:spPr>
        <a:ln>
          <a:solidFill>
            <a:srgbClr val="002060"/>
          </a:solidFill>
        </a:ln>
      </dgm:spPr>
      <dgm:t>
        <a:bodyPr/>
        <a:lstStyle/>
        <a:p>
          <a:r>
            <a:rPr lang="en-GB" sz="3600"/>
            <a:t>Category</a:t>
          </a:r>
        </a:p>
      </dgm:t>
    </dgm:pt>
    <dgm:pt modelId="{88FFADD1-5A25-42FE-AC7B-47E3C9F88FC2}" type="parTrans" cxnId="{A8665F6B-3F3E-451F-B1D0-E1752F5A4F67}">
      <dgm:prSet/>
      <dgm:spPr/>
      <dgm:t>
        <a:bodyPr/>
        <a:lstStyle/>
        <a:p>
          <a:endParaRPr lang="en-GB"/>
        </a:p>
      </dgm:t>
    </dgm:pt>
    <dgm:pt modelId="{C1EDC790-2218-4452-9C94-31EB357B1E98}" type="sibTrans" cxnId="{A8665F6B-3F3E-451F-B1D0-E1752F5A4F67}">
      <dgm:prSet/>
      <dgm:spPr/>
      <dgm:t>
        <a:bodyPr/>
        <a:lstStyle/>
        <a:p>
          <a:endParaRPr lang="en-GB"/>
        </a:p>
      </dgm:t>
    </dgm:pt>
    <dgm:pt modelId="{4AD8ED85-2866-4CBC-939D-8E83171DE1C2}">
      <dgm:prSet phldrT="[Text]" custT="1"/>
      <dgm:spPr>
        <a:ln>
          <a:solidFill>
            <a:srgbClr val="002060"/>
          </a:solidFill>
        </a:ln>
      </dgm:spPr>
      <dgm:t>
        <a:bodyPr/>
        <a:lstStyle/>
        <a:p>
          <a:r>
            <a:rPr lang="en-GB" sz="3600"/>
            <a:t>Category</a:t>
          </a:r>
        </a:p>
      </dgm:t>
    </dgm:pt>
    <dgm:pt modelId="{9451B003-7747-4993-9757-C3AA91EE485E}" type="parTrans" cxnId="{A46D4975-4609-446C-83D1-C5E9B6F99AE2}">
      <dgm:prSet/>
      <dgm:spPr/>
      <dgm:t>
        <a:bodyPr/>
        <a:lstStyle/>
        <a:p>
          <a:endParaRPr lang="en-GB"/>
        </a:p>
      </dgm:t>
    </dgm:pt>
    <dgm:pt modelId="{E0F71725-B420-42A0-A1B5-FDF35ED79159}" type="sibTrans" cxnId="{A46D4975-4609-446C-83D1-C5E9B6F99AE2}">
      <dgm:prSet/>
      <dgm:spPr/>
      <dgm:t>
        <a:bodyPr/>
        <a:lstStyle/>
        <a:p>
          <a:endParaRPr lang="en-GB"/>
        </a:p>
      </dgm:t>
    </dgm:pt>
    <dgm:pt modelId="{73044A5D-54D2-4FC6-941D-F7D6B563A8D1}">
      <dgm:prSet phldrT="[Text]" custT="1"/>
      <dgm:spPr>
        <a:ln>
          <a:solidFill>
            <a:srgbClr val="002060"/>
          </a:solidFill>
        </a:ln>
      </dgm:spPr>
      <dgm:t>
        <a:bodyPr/>
        <a:lstStyle/>
        <a:p>
          <a:r>
            <a:rPr lang="en-GB" sz="3600"/>
            <a:t>Category</a:t>
          </a:r>
        </a:p>
      </dgm:t>
    </dgm:pt>
    <dgm:pt modelId="{5A8313EF-5C22-47D0-A757-350F55671F01}" type="parTrans" cxnId="{A06112CE-307D-40B5-ACE2-7A555E24BB58}">
      <dgm:prSet/>
      <dgm:spPr/>
      <dgm:t>
        <a:bodyPr/>
        <a:lstStyle/>
        <a:p>
          <a:endParaRPr lang="en-GB"/>
        </a:p>
      </dgm:t>
    </dgm:pt>
    <dgm:pt modelId="{D899C87B-B90C-40FD-92E5-D3D5248E5FCF}" type="sibTrans" cxnId="{A06112CE-307D-40B5-ACE2-7A555E24BB58}">
      <dgm:prSet/>
      <dgm:spPr/>
      <dgm:t>
        <a:bodyPr/>
        <a:lstStyle/>
        <a:p>
          <a:endParaRPr lang="en-GB"/>
        </a:p>
      </dgm:t>
    </dgm:pt>
    <dgm:pt modelId="{D2F106E7-6835-4994-A74B-B0D399350E29}">
      <dgm:prSet phldrT="[Text]"/>
      <dgm:spPr/>
      <dgm:t>
        <a:bodyPr/>
        <a:lstStyle/>
        <a:p>
          <a:endParaRPr lang="en-GB"/>
        </a:p>
      </dgm:t>
    </dgm:pt>
    <dgm:pt modelId="{D5888117-BA6A-4AB8-84E8-49D08577B840}" type="parTrans" cxnId="{275FA350-F4C5-434F-A16E-9394D4DF59AE}">
      <dgm:prSet/>
      <dgm:spPr/>
      <dgm:t>
        <a:bodyPr/>
        <a:lstStyle/>
        <a:p>
          <a:endParaRPr lang="en-GB"/>
        </a:p>
      </dgm:t>
    </dgm:pt>
    <dgm:pt modelId="{22E00F0B-0BAB-4044-9747-8CC42C12EC3E}" type="sibTrans" cxnId="{275FA350-F4C5-434F-A16E-9394D4DF59AE}">
      <dgm:prSet/>
      <dgm:spPr/>
      <dgm:t>
        <a:bodyPr/>
        <a:lstStyle/>
        <a:p>
          <a:endParaRPr lang="en-GB"/>
        </a:p>
      </dgm:t>
    </dgm:pt>
    <dgm:pt modelId="{E3E98455-EA08-4B75-A0A3-24EA316DB202}">
      <dgm:prSet phldrT="[Text]"/>
      <dgm:spPr/>
      <dgm:t>
        <a:bodyPr/>
        <a:lstStyle/>
        <a:p>
          <a:endParaRPr lang="en-GB"/>
        </a:p>
      </dgm:t>
    </dgm:pt>
    <dgm:pt modelId="{844CE809-A26C-4799-B37A-B333D2E2DE04}" type="parTrans" cxnId="{C00E6996-E8B5-4FE4-A559-1826761ED12C}">
      <dgm:prSet/>
      <dgm:spPr/>
      <dgm:t>
        <a:bodyPr/>
        <a:lstStyle/>
        <a:p>
          <a:endParaRPr lang="en-GB"/>
        </a:p>
      </dgm:t>
    </dgm:pt>
    <dgm:pt modelId="{E3E5F00B-6D0D-47D1-B9C3-FCE5CBA50967}" type="sibTrans" cxnId="{C00E6996-E8B5-4FE4-A559-1826761ED12C}">
      <dgm:prSet/>
      <dgm:spPr/>
      <dgm:t>
        <a:bodyPr/>
        <a:lstStyle/>
        <a:p>
          <a:endParaRPr lang="en-GB"/>
        </a:p>
      </dgm:t>
    </dgm:pt>
    <dgm:pt modelId="{7464D6A4-1F36-445E-A32B-E9730342E52F}">
      <dgm:prSet phldrT="[Text]"/>
      <dgm:spPr/>
      <dgm:t>
        <a:bodyPr/>
        <a:lstStyle/>
        <a:p>
          <a:endParaRPr lang="en-GB"/>
        </a:p>
      </dgm:t>
    </dgm:pt>
    <dgm:pt modelId="{7E64C9FB-A55C-4B1E-897F-400CEB85D33F}" type="parTrans" cxnId="{5E03AC6C-5F8F-4A96-9C78-0A9B16E03E2F}">
      <dgm:prSet/>
      <dgm:spPr/>
      <dgm:t>
        <a:bodyPr/>
        <a:lstStyle/>
        <a:p>
          <a:endParaRPr lang="en-GB"/>
        </a:p>
      </dgm:t>
    </dgm:pt>
    <dgm:pt modelId="{A5B9D0F0-0C1E-41D4-9C19-CE07D6BDE260}" type="sibTrans" cxnId="{5E03AC6C-5F8F-4A96-9C78-0A9B16E03E2F}">
      <dgm:prSet/>
      <dgm:spPr/>
      <dgm:t>
        <a:bodyPr/>
        <a:lstStyle/>
        <a:p>
          <a:endParaRPr lang="en-GB"/>
        </a:p>
      </dgm:t>
    </dgm:pt>
    <dgm:pt modelId="{E0A7E72A-4DE6-4A4D-B7D1-0FFCF97DACDB}">
      <dgm:prSet phldrT="[Text]"/>
      <dgm:spPr/>
      <dgm:t>
        <a:bodyPr/>
        <a:lstStyle/>
        <a:p>
          <a:endParaRPr lang="en-GB"/>
        </a:p>
      </dgm:t>
    </dgm:pt>
    <dgm:pt modelId="{9E4F1F37-56DD-4E6A-8ABC-02D3E9CEF1C4}" type="parTrans" cxnId="{76ADCD5D-8BDC-4BBF-AFC8-880F64F4537A}">
      <dgm:prSet/>
      <dgm:spPr/>
      <dgm:t>
        <a:bodyPr/>
        <a:lstStyle/>
        <a:p>
          <a:endParaRPr lang="en-GB"/>
        </a:p>
      </dgm:t>
    </dgm:pt>
    <dgm:pt modelId="{9F26B58E-79D6-4758-B116-276EF20A3FD3}" type="sibTrans" cxnId="{76ADCD5D-8BDC-4BBF-AFC8-880F64F4537A}">
      <dgm:prSet/>
      <dgm:spPr/>
      <dgm:t>
        <a:bodyPr/>
        <a:lstStyle/>
        <a:p>
          <a:endParaRPr lang="en-GB"/>
        </a:p>
      </dgm:t>
    </dgm:pt>
    <dgm:pt modelId="{7130FE29-97A8-48F2-A546-D0DCAFABB995}">
      <dgm:prSet phldrT="[Text]"/>
      <dgm:spPr/>
      <dgm:t>
        <a:bodyPr/>
        <a:lstStyle/>
        <a:p>
          <a:endParaRPr lang="en-GB"/>
        </a:p>
      </dgm:t>
    </dgm:pt>
    <dgm:pt modelId="{E9B2A8F7-7EB4-4F78-9C92-FD682980B1C0}" type="parTrans" cxnId="{1AB0C91F-DAEF-485A-B70F-9904217F50B3}">
      <dgm:prSet/>
      <dgm:spPr/>
      <dgm:t>
        <a:bodyPr/>
        <a:lstStyle/>
        <a:p>
          <a:endParaRPr lang="en-GB"/>
        </a:p>
      </dgm:t>
    </dgm:pt>
    <dgm:pt modelId="{0F98A11E-FF05-4ECD-B262-FD71F7C78456}" type="sibTrans" cxnId="{1AB0C91F-DAEF-485A-B70F-9904217F50B3}">
      <dgm:prSet/>
      <dgm:spPr/>
      <dgm:t>
        <a:bodyPr/>
        <a:lstStyle/>
        <a:p>
          <a:endParaRPr lang="en-GB"/>
        </a:p>
      </dgm:t>
    </dgm:pt>
    <dgm:pt modelId="{05D07EBB-168C-49D8-8949-9FF497939C2B}">
      <dgm:prSet phldrT="[Text]"/>
      <dgm:spPr/>
      <dgm:t>
        <a:bodyPr/>
        <a:lstStyle/>
        <a:p>
          <a:endParaRPr lang="en-GB"/>
        </a:p>
      </dgm:t>
    </dgm:pt>
    <dgm:pt modelId="{5B479711-1E9B-4B9C-BF8E-BCA8C062A625}" type="parTrans" cxnId="{985A1E1E-B0BC-46FA-A723-5640BA2A5AF5}">
      <dgm:prSet/>
      <dgm:spPr/>
      <dgm:t>
        <a:bodyPr/>
        <a:lstStyle/>
        <a:p>
          <a:endParaRPr lang="en-GB"/>
        </a:p>
      </dgm:t>
    </dgm:pt>
    <dgm:pt modelId="{BBC85EA6-99AB-415C-8139-C38F49D49171}" type="sibTrans" cxnId="{985A1E1E-B0BC-46FA-A723-5640BA2A5AF5}">
      <dgm:prSet/>
      <dgm:spPr/>
      <dgm:t>
        <a:bodyPr/>
        <a:lstStyle/>
        <a:p>
          <a:endParaRPr lang="en-GB"/>
        </a:p>
      </dgm:t>
    </dgm:pt>
    <dgm:pt modelId="{1EB13A6A-0F9A-4223-80E7-2C7291CBE501}">
      <dgm:prSet phldrT="[Text]"/>
      <dgm:spPr/>
      <dgm:t>
        <a:bodyPr/>
        <a:lstStyle/>
        <a:p>
          <a:endParaRPr lang="en-GB"/>
        </a:p>
      </dgm:t>
    </dgm:pt>
    <dgm:pt modelId="{AC261B54-38D4-4901-AA3C-CA56CC470E52}" type="parTrans" cxnId="{2395C859-6CC0-423B-97AA-12DEF6932785}">
      <dgm:prSet/>
      <dgm:spPr/>
      <dgm:t>
        <a:bodyPr/>
        <a:lstStyle/>
        <a:p>
          <a:endParaRPr lang="en-GB"/>
        </a:p>
      </dgm:t>
    </dgm:pt>
    <dgm:pt modelId="{39D2B486-D9B9-46B1-91BE-66D54592A0A4}" type="sibTrans" cxnId="{2395C859-6CC0-423B-97AA-12DEF6932785}">
      <dgm:prSet/>
      <dgm:spPr/>
      <dgm:t>
        <a:bodyPr/>
        <a:lstStyle/>
        <a:p>
          <a:endParaRPr lang="en-GB"/>
        </a:p>
      </dgm:t>
    </dgm:pt>
    <dgm:pt modelId="{04A074C5-4AF4-4DA0-978F-34102D30D067}">
      <dgm:prSet phldrT="[Text]"/>
      <dgm:spPr/>
      <dgm:t>
        <a:bodyPr/>
        <a:lstStyle/>
        <a:p>
          <a:endParaRPr lang="en-GB"/>
        </a:p>
      </dgm:t>
    </dgm:pt>
    <dgm:pt modelId="{A350839B-1B27-4582-8A74-EF256BA41009}" type="parTrans" cxnId="{F25D6B8E-CDC0-49E3-8966-7F63D49D2C88}">
      <dgm:prSet/>
      <dgm:spPr/>
      <dgm:t>
        <a:bodyPr/>
        <a:lstStyle/>
        <a:p>
          <a:endParaRPr lang="en-GB"/>
        </a:p>
      </dgm:t>
    </dgm:pt>
    <dgm:pt modelId="{781446F8-E43F-4C02-894D-80CD28D463E0}" type="sibTrans" cxnId="{F25D6B8E-CDC0-49E3-8966-7F63D49D2C88}">
      <dgm:prSet/>
      <dgm:spPr/>
      <dgm:t>
        <a:bodyPr/>
        <a:lstStyle/>
        <a:p>
          <a:endParaRPr lang="en-GB"/>
        </a:p>
      </dgm:t>
    </dgm:pt>
    <dgm:pt modelId="{3A743104-F70D-4CD7-A404-5B60DABFF45E}">
      <dgm:prSet phldrT="[Text]"/>
      <dgm:spPr/>
      <dgm:t>
        <a:bodyPr/>
        <a:lstStyle/>
        <a:p>
          <a:endParaRPr lang="en-GB"/>
        </a:p>
      </dgm:t>
    </dgm:pt>
    <dgm:pt modelId="{41E4FE37-3915-4493-A8BF-D7E2DBE214E8}" type="parTrans" cxnId="{09C4228C-859A-45B9-BAB9-1217EB472B30}">
      <dgm:prSet/>
      <dgm:spPr/>
      <dgm:t>
        <a:bodyPr/>
        <a:lstStyle/>
        <a:p>
          <a:endParaRPr lang="en-GB"/>
        </a:p>
      </dgm:t>
    </dgm:pt>
    <dgm:pt modelId="{212CE3CB-3DA1-4638-8DEA-FB3B68167014}" type="sibTrans" cxnId="{09C4228C-859A-45B9-BAB9-1217EB472B30}">
      <dgm:prSet/>
      <dgm:spPr/>
      <dgm:t>
        <a:bodyPr/>
        <a:lstStyle/>
        <a:p>
          <a:endParaRPr lang="en-GB"/>
        </a:p>
      </dgm:t>
    </dgm:pt>
    <dgm:pt modelId="{778D4730-674A-4732-864C-B057FCC1EEFE}">
      <dgm:prSet phldrT="[Text]"/>
      <dgm:spPr/>
      <dgm:t>
        <a:bodyPr/>
        <a:lstStyle/>
        <a:p>
          <a:endParaRPr lang="en-GB"/>
        </a:p>
      </dgm:t>
    </dgm:pt>
    <dgm:pt modelId="{ED79440C-1612-42A4-B15E-9D6E7E7C1752}" type="parTrans" cxnId="{3CF409F6-D65E-4928-B57F-58896D3F0986}">
      <dgm:prSet/>
      <dgm:spPr/>
      <dgm:t>
        <a:bodyPr/>
        <a:lstStyle/>
        <a:p>
          <a:endParaRPr lang="en-GB"/>
        </a:p>
      </dgm:t>
    </dgm:pt>
    <dgm:pt modelId="{D642658B-CC8D-46BA-81CD-66E752A82742}" type="sibTrans" cxnId="{3CF409F6-D65E-4928-B57F-58896D3F0986}">
      <dgm:prSet/>
      <dgm:spPr/>
      <dgm:t>
        <a:bodyPr/>
        <a:lstStyle/>
        <a:p>
          <a:endParaRPr lang="en-GB"/>
        </a:p>
      </dgm:t>
    </dgm:pt>
    <dgm:pt modelId="{1276CCFF-C547-4EE7-BC1D-FBBCF677CC56}">
      <dgm:prSet phldrT="[Text]"/>
      <dgm:spPr/>
      <dgm:t>
        <a:bodyPr/>
        <a:lstStyle/>
        <a:p>
          <a:endParaRPr lang="en-GB"/>
        </a:p>
      </dgm:t>
    </dgm:pt>
    <dgm:pt modelId="{A0950393-D2EA-421E-9494-8519E1DCED5F}" type="parTrans" cxnId="{351FF7DF-0EBE-4E62-901C-2F41908CB60A}">
      <dgm:prSet/>
      <dgm:spPr/>
      <dgm:t>
        <a:bodyPr/>
        <a:lstStyle/>
        <a:p>
          <a:endParaRPr lang="en-GB"/>
        </a:p>
      </dgm:t>
    </dgm:pt>
    <dgm:pt modelId="{E66F2CB4-8D01-492C-99CF-9BAC8005277F}" type="sibTrans" cxnId="{351FF7DF-0EBE-4E62-901C-2F41908CB60A}">
      <dgm:prSet/>
      <dgm:spPr/>
      <dgm:t>
        <a:bodyPr/>
        <a:lstStyle/>
        <a:p>
          <a:endParaRPr lang="en-GB"/>
        </a:p>
      </dgm:t>
    </dgm:pt>
    <dgm:pt modelId="{B9DC49FB-42C0-423B-9BFB-00AB1CEDFC84}">
      <dgm:prSet phldrT="[Text]"/>
      <dgm:spPr/>
      <dgm:t>
        <a:bodyPr/>
        <a:lstStyle/>
        <a:p>
          <a:endParaRPr lang="en-GB"/>
        </a:p>
      </dgm:t>
    </dgm:pt>
    <dgm:pt modelId="{35E1BA1C-8F8E-44FF-81FB-929D0FEBB728}" type="parTrans" cxnId="{D016C63C-E263-4828-B751-442968E6767A}">
      <dgm:prSet/>
      <dgm:spPr/>
      <dgm:t>
        <a:bodyPr/>
        <a:lstStyle/>
        <a:p>
          <a:endParaRPr lang="en-GB"/>
        </a:p>
      </dgm:t>
    </dgm:pt>
    <dgm:pt modelId="{FE01E3B8-6FD0-45CF-B03E-633F32FF5CB6}" type="sibTrans" cxnId="{D016C63C-E263-4828-B751-442968E6767A}">
      <dgm:prSet/>
      <dgm:spPr/>
      <dgm:t>
        <a:bodyPr/>
        <a:lstStyle/>
        <a:p>
          <a:endParaRPr lang="en-GB"/>
        </a:p>
      </dgm:t>
    </dgm:pt>
    <dgm:pt modelId="{D4E8EB88-D1BE-41DF-9B30-55A2CF692141}">
      <dgm:prSet phldrT="[Text]"/>
      <dgm:spPr/>
      <dgm:t>
        <a:bodyPr/>
        <a:lstStyle/>
        <a:p>
          <a:endParaRPr lang="en-GB"/>
        </a:p>
      </dgm:t>
    </dgm:pt>
    <dgm:pt modelId="{57A0A969-F2B1-4BC8-A693-E3D3A7164CDA}" type="parTrans" cxnId="{2982FA64-3327-4074-820E-0510CB3B625F}">
      <dgm:prSet/>
      <dgm:spPr/>
      <dgm:t>
        <a:bodyPr/>
        <a:lstStyle/>
        <a:p>
          <a:endParaRPr lang="en-GB"/>
        </a:p>
      </dgm:t>
    </dgm:pt>
    <dgm:pt modelId="{1C55E2EA-D815-4D17-8D97-EBBE7BEB2D4F}" type="sibTrans" cxnId="{2982FA64-3327-4074-820E-0510CB3B625F}">
      <dgm:prSet/>
      <dgm:spPr/>
      <dgm:t>
        <a:bodyPr/>
        <a:lstStyle/>
        <a:p>
          <a:endParaRPr lang="en-GB"/>
        </a:p>
      </dgm:t>
    </dgm:pt>
    <dgm:pt modelId="{2064241B-2AD9-4B8E-ABB7-98A0A08917FB}">
      <dgm:prSet phldrT="[Text]"/>
      <dgm:spPr/>
      <dgm:t>
        <a:bodyPr/>
        <a:lstStyle/>
        <a:p>
          <a:endParaRPr lang="en-GB"/>
        </a:p>
      </dgm:t>
    </dgm:pt>
    <dgm:pt modelId="{D538472A-667F-4E3E-8D0C-71B55DD1BA96}" type="parTrans" cxnId="{E8EAD11C-3109-4326-950D-9D5589B23FD4}">
      <dgm:prSet/>
      <dgm:spPr/>
      <dgm:t>
        <a:bodyPr/>
        <a:lstStyle/>
        <a:p>
          <a:endParaRPr lang="en-GB"/>
        </a:p>
      </dgm:t>
    </dgm:pt>
    <dgm:pt modelId="{5B14602C-89A8-4B76-A9BB-2800B14E54CD}" type="sibTrans" cxnId="{E8EAD11C-3109-4326-950D-9D5589B23FD4}">
      <dgm:prSet/>
      <dgm:spPr/>
      <dgm:t>
        <a:bodyPr/>
        <a:lstStyle/>
        <a:p>
          <a:endParaRPr lang="en-GB"/>
        </a:p>
      </dgm:t>
    </dgm:pt>
    <dgm:pt modelId="{AE3155D2-3B42-4DB1-A2DB-3038460538DA}">
      <dgm:prSet phldrT="[Text]" custT="1"/>
      <dgm:spPr/>
      <dgm:t>
        <a:bodyPr/>
        <a:lstStyle/>
        <a:p>
          <a:endParaRPr lang="en-GB" sz="3600"/>
        </a:p>
      </dgm:t>
    </dgm:pt>
    <dgm:pt modelId="{2AE1B29C-D3E6-42D2-A3EE-51F8D17E5F86}" type="parTrans" cxnId="{0B7E26F7-2F7E-4F7F-A706-30694095F9C5}">
      <dgm:prSet/>
      <dgm:spPr/>
      <dgm:t>
        <a:bodyPr/>
        <a:lstStyle/>
        <a:p>
          <a:endParaRPr lang="en-GB"/>
        </a:p>
      </dgm:t>
    </dgm:pt>
    <dgm:pt modelId="{E33CFBC8-4326-46DE-B7D4-EE36D59DD0CF}" type="sibTrans" cxnId="{0B7E26F7-2F7E-4F7F-A706-30694095F9C5}">
      <dgm:prSet/>
      <dgm:spPr/>
      <dgm:t>
        <a:bodyPr/>
        <a:lstStyle/>
        <a:p>
          <a:endParaRPr lang="en-GB"/>
        </a:p>
      </dgm:t>
    </dgm:pt>
    <dgm:pt modelId="{478AF10C-28B2-4C29-9EC0-A7571D05C064}">
      <dgm:prSet phldrT="[Text]"/>
      <dgm:spPr/>
      <dgm:t>
        <a:bodyPr/>
        <a:lstStyle/>
        <a:p>
          <a:endParaRPr lang="en-GB"/>
        </a:p>
      </dgm:t>
    </dgm:pt>
    <dgm:pt modelId="{EF4F0C57-CDFF-4336-975E-DD8F9587113A}" type="parTrans" cxnId="{90905A48-6AF0-4AE0-9550-D374CCA7A7D0}">
      <dgm:prSet/>
      <dgm:spPr/>
      <dgm:t>
        <a:bodyPr/>
        <a:lstStyle/>
        <a:p>
          <a:endParaRPr lang="en-GB"/>
        </a:p>
      </dgm:t>
    </dgm:pt>
    <dgm:pt modelId="{C080D23C-A6A0-42A8-8949-AAF9D33382C0}" type="sibTrans" cxnId="{90905A48-6AF0-4AE0-9550-D374CCA7A7D0}">
      <dgm:prSet/>
      <dgm:spPr/>
      <dgm:t>
        <a:bodyPr/>
        <a:lstStyle/>
        <a:p>
          <a:endParaRPr lang="en-GB"/>
        </a:p>
      </dgm:t>
    </dgm:pt>
    <dgm:pt modelId="{1CFD1F26-465B-4D71-A278-65FD8C3F7EEC}">
      <dgm:prSet phldrT="[Text]"/>
      <dgm:spPr/>
      <dgm:t>
        <a:bodyPr/>
        <a:lstStyle/>
        <a:p>
          <a:endParaRPr lang="en-GB"/>
        </a:p>
      </dgm:t>
    </dgm:pt>
    <dgm:pt modelId="{50053E2C-CC10-4E62-9429-5825AA388B1D}" type="parTrans" cxnId="{9D74A323-1250-40B1-8C19-1B39EC818FB1}">
      <dgm:prSet/>
      <dgm:spPr/>
      <dgm:t>
        <a:bodyPr/>
        <a:lstStyle/>
        <a:p>
          <a:endParaRPr lang="en-GB"/>
        </a:p>
      </dgm:t>
    </dgm:pt>
    <dgm:pt modelId="{D191F56A-A40B-468C-8756-82B2252CDE73}" type="sibTrans" cxnId="{9D74A323-1250-40B1-8C19-1B39EC818FB1}">
      <dgm:prSet/>
      <dgm:spPr/>
      <dgm:t>
        <a:bodyPr/>
        <a:lstStyle/>
        <a:p>
          <a:endParaRPr lang="en-GB"/>
        </a:p>
      </dgm:t>
    </dgm:pt>
    <dgm:pt modelId="{A14A5C2C-CCA8-4E25-8112-111DC4B0456F}">
      <dgm:prSet phldrT="[Text]"/>
      <dgm:spPr/>
      <dgm:t>
        <a:bodyPr/>
        <a:lstStyle/>
        <a:p>
          <a:endParaRPr lang="en-GB"/>
        </a:p>
      </dgm:t>
    </dgm:pt>
    <dgm:pt modelId="{5C6DC9FB-E2A8-40C5-9D07-36BA6C5FE7A5}" type="parTrans" cxnId="{CBB2A6CF-997D-4509-B362-3EE91EDEAF81}">
      <dgm:prSet/>
      <dgm:spPr/>
      <dgm:t>
        <a:bodyPr/>
        <a:lstStyle/>
        <a:p>
          <a:endParaRPr lang="en-GB"/>
        </a:p>
      </dgm:t>
    </dgm:pt>
    <dgm:pt modelId="{5B15C0A6-E18B-402F-AE17-B2054C35ED6C}" type="sibTrans" cxnId="{CBB2A6CF-997D-4509-B362-3EE91EDEAF81}">
      <dgm:prSet/>
      <dgm:spPr/>
      <dgm:t>
        <a:bodyPr/>
        <a:lstStyle/>
        <a:p>
          <a:endParaRPr lang="en-GB"/>
        </a:p>
      </dgm:t>
    </dgm:pt>
    <dgm:pt modelId="{5CC659CA-CC33-4DCC-AAB7-ED8656FEC4C5}" type="pres">
      <dgm:prSet presAssocID="{A4F18C8F-1F45-48D5-BB11-818E6E7D64A1}" presName="theList" presStyleCnt="0">
        <dgm:presLayoutVars>
          <dgm:dir/>
          <dgm:animLvl val="lvl"/>
          <dgm:resizeHandles val="exact"/>
        </dgm:presLayoutVars>
      </dgm:prSet>
      <dgm:spPr/>
    </dgm:pt>
    <dgm:pt modelId="{9CE41077-4013-4238-A74D-526BCDBE9089}" type="pres">
      <dgm:prSet presAssocID="{4FD607CF-5ACB-4DED-B71A-0AAAA7DD0B92}" presName="compNode" presStyleCnt="0"/>
      <dgm:spPr/>
    </dgm:pt>
    <dgm:pt modelId="{826FFE7F-6A48-4E96-97E2-AD23374F2BF7}" type="pres">
      <dgm:prSet presAssocID="{4FD607CF-5ACB-4DED-B71A-0AAAA7DD0B92}" presName="aNode" presStyleLbl="bgShp" presStyleIdx="0" presStyleCnt="3" custLinFactNeighborX="-885"/>
      <dgm:spPr/>
    </dgm:pt>
    <dgm:pt modelId="{8259E6C4-CE45-42D8-8FA2-2AE0E92CD08C}" type="pres">
      <dgm:prSet presAssocID="{4FD607CF-5ACB-4DED-B71A-0AAAA7DD0B92}" presName="textNode" presStyleLbl="bgShp" presStyleIdx="0" presStyleCnt="3"/>
      <dgm:spPr/>
    </dgm:pt>
    <dgm:pt modelId="{CCB371B5-FB59-4074-A28B-E9554492E19E}" type="pres">
      <dgm:prSet presAssocID="{4FD607CF-5ACB-4DED-B71A-0AAAA7DD0B92}" presName="compChildNode" presStyleCnt="0"/>
      <dgm:spPr/>
    </dgm:pt>
    <dgm:pt modelId="{B405F197-B04C-49A4-A274-15D3A21C4A81}" type="pres">
      <dgm:prSet presAssocID="{4FD607CF-5ACB-4DED-B71A-0AAAA7DD0B92}" presName="theInnerList" presStyleCnt="0"/>
      <dgm:spPr/>
    </dgm:pt>
    <dgm:pt modelId="{B6261C39-F7E4-4BC9-83D9-A8C848E5A1A4}" type="pres">
      <dgm:prSet presAssocID="{AE3155D2-3B42-4DB1-A2DB-3038460538DA}" presName="childNode" presStyleLbl="node1" presStyleIdx="0" presStyleCnt="18">
        <dgm:presLayoutVars>
          <dgm:bulletEnabled val="1"/>
        </dgm:presLayoutVars>
      </dgm:prSet>
      <dgm:spPr/>
    </dgm:pt>
    <dgm:pt modelId="{D2D895AD-A6F2-473D-967D-94B835B91729}" type="pres">
      <dgm:prSet presAssocID="{AE3155D2-3B42-4DB1-A2DB-3038460538DA}" presName="aSpace2" presStyleCnt="0"/>
      <dgm:spPr/>
    </dgm:pt>
    <dgm:pt modelId="{DD84E365-F7F3-4F54-BC0C-9BE9D5F7E558}" type="pres">
      <dgm:prSet presAssocID="{7464D6A4-1F36-445E-A32B-E9730342E52F}" presName="childNode" presStyleLbl="node1" presStyleIdx="1" presStyleCnt="18">
        <dgm:presLayoutVars>
          <dgm:bulletEnabled val="1"/>
        </dgm:presLayoutVars>
      </dgm:prSet>
      <dgm:spPr/>
    </dgm:pt>
    <dgm:pt modelId="{C5F4CBDE-606A-4E94-B886-65B849D9FEED}" type="pres">
      <dgm:prSet presAssocID="{7464D6A4-1F36-445E-A32B-E9730342E52F}" presName="aSpace2" presStyleCnt="0"/>
      <dgm:spPr/>
    </dgm:pt>
    <dgm:pt modelId="{41F929B1-2FCA-4351-A3BF-74287990A1E6}" type="pres">
      <dgm:prSet presAssocID="{E3E98455-EA08-4B75-A0A3-24EA316DB202}" presName="childNode" presStyleLbl="node1" presStyleIdx="2" presStyleCnt="18">
        <dgm:presLayoutVars>
          <dgm:bulletEnabled val="1"/>
        </dgm:presLayoutVars>
      </dgm:prSet>
      <dgm:spPr/>
    </dgm:pt>
    <dgm:pt modelId="{CC399B01-4E50-4B46-89F6-BBDB55F20F4C}" type="pres">
      <dgm:prSet presAssocID="{E3E98455-EA08-4B75-A0A3-24EA316DB202}" presName="aSpace2" presStyleCnt="0"/>
      <dgm:spPr/>
    </dgm:pt>
    <dgm:pt modelId="{5A8D0CB8-F0B5-4672-8BB3-43697183337F}" type="pres">
      <dgm:prSet presAssocID="{E0A7E72A-4DE6-4A4D-B7D1-0FFCF97DACDB}" presName="childNode" presStyleLbl="node1" presStyleIdx="3" presStyleCnt="18">
        <dgm:presLayoutVars>
          <dgm:bulletEnabled val="1"/>
        </dgm:presLayoutVars>
      </dgm:prSet>
      <dgm:spPr/>
    </dgm:pt>
    <dgm:pt modelId="{B6F9070E-6853-4681-8136-6CC5CEB7A88A}" type="pres">
      <dgm:prSet presAssocID="{E0A7E72A-4DE6-4A4D-B7D1-0FFCF97DACDB}" presName="aSpace2" presStyleCnt="0"/>
      <dgm:spPr/>
    </dgm:pt>
    <dgm:pt modelId="{FB285573-D9EC-493E-AEA9-9DD819DB29B4}" type="pres">
      <dgm:prSet presAssocID="{478AF10C-28B2-4C29-9EC0-A7571D05C064}" presName="childNode" presStyleLbl="node1" presStyleIdx="4" presStyleCnt="18">
        <dgm:presLayoutVars>
          <dgm:bulletEnabled val="1"/>
        </dgm:presLayoutVars>
      </dgm:prSet>
      <dgm:spPr/>
    </dgm:pt>
    <dgm:pt modelId="{60B4332F-D5DF-48E5-880F-E93C75B55B07}" type="pres">
      <dgm:prSet presAssocID="{478AF10C-28B2-4C29-9EC0-A7571D05C064}" presName="aSpace2" presStyleCnt="0"/>
      <dgm:spPr/>
    </dgm:pt>
    <dgm:pt modelId="{6E579A81-E7E9-42BD-88F8-C8D89D96FF0B}" type="pres">
      <dgm:prSet presAssocID="{D2F106E7-6835-4994-A74B-B0D399350E29}" presName="childNode" presStyleLbl="node1" presStyleIdx="5" presStyleCnt="18">
        <dgm:presLayoutVars>
          <dgm:bulletEnabled val="1"/>
        </dgm:presLayoutVars>
      </dgm:prSet>
      <dgm:spPr/>
    </dgm:pt>
    <dgm:pt modelId="{6F162D7C-A15D-463B-A65F-C5935518B855}" type="pres">
      <dgm:prSet presAssocID="{4FD607CF-5ACB-4DED-B71A-0AAAA7DD0B92}" presName="aSpace" presStyleCnt="0"/>
      <dgm:spPr/>
    </dgm:pt>
    <dgm:pt modelId="{09D0FE7E-0D4D-4F60-90F6-8BBEDA9ABC28}" type="pres">
      <dgm:prSet presAssocID="{4AD8ED85-2866-4CBC-939D-8E83171DE1C2}" presName="compNode" presStyleCnt="0"/>
      <dgm:spPr/>
    </dgm:pt>
    <dgm:pt modelId="{0615DF9A-BB7C-44C8-B597-5EC99356EFDE}" type="pres">
      <dgm:prSet presAssocID="{4AD8ED85-2866-4CBC-939D-8E83171DE1C2}" presName="aNode" presStyleLbl="bgShp" presStyleIdx="1" presStyleCnt="3"/>
      <dgm:spPr/>
    </dgm:pt>
    <dgm:pt modelId="{0D54E3AF-88F7-454F-B934-5988B4669687}" type="pres">
      <dgm:prSet presAssocID="{4AD8ED85-2866-4CBC-939D-8E83171DE1C2}" presName="textNode" presStyleLbl="bgShp" presStyleIdx="1" presStyleCnt="3"/>
      <dgm:spPr/>
    </dgm:pt>
    <dgm:pt modelId="{7C5325C5-7CD0-4C28-9321-067313496FCE}" type="pres">
      <dgm:prSet presAssocID="{4AD8ED85-2866-4CBC-939D-8E83171DE1C2}" presName="compChildNode" presStyleCnt="0"/>
      <dgm:spPr/>
    </dgm:pt>
    <dgm:pt modelId="{1461269D-3D47-44EB-BED8-9E59FC59C73E}" type="pres">
      <dgm:prSet presAssocID="{4AD8ED85-2866-4CBC-939D-8E83171DE1C2}" presName="theInnerList" presStyleCnt="0"/>
      <dgm:spPr/>
    </dgm:pt>
    <dgm:pt modelId="{9B2E6C60-E24F-4D95-8C5D-89EB18F84E43}" type="pres">
      <dgm:prSet presAssocID="{05D07EBB-168C-49D8-8949-9FF497939C2B}" presName="childNode" presStyleLbl="node1" presStyleIdx="6" presStyleCnt="18">
        <dgm:presLayoutVars>
          <dgm:bulletEnabled val="1"/>
        </dgm:presLayoutVars>
      </dgm:prSet>
      <dgm:spPr/>
    </dgm:pt>
    <dgm:pt modelId="{C6613D17-CD35-40DC-B0F0-9BCE1635BB8D}" type="pres">
      <dgm:prSet presAssocID="{05D07EBB-168C-49D8-8949-9FF497939C2B}" presName="aSpace2" presStyleCnt="0"/>
      <dgm:spPr/>
    </dgm:pt>
    <dgm:pt modelId="{5FA23D91-475D-446A-980E-512D2DF37EB9}" type="pres">
      <dgm:prSet presAssocID="{1EB13A6A-0F9A-4223-80E7-2C7291CBE501}" presName="childNode" presStyleLbl="node1" presStyleIdx="7" presStyleCnt="18">
        <dgm:presLayoutVars>
          <dgm:bulletEnabled val="1"/>
        </dgm:presLayoutVars>
      </dgm:prSet>
      <dgm:spPr/>
    </dgm:pt>
    <dgm:pt modelId="{E7DB08B3-F46A-4861-A025-3CDD0ECE1547}" type="pres">
      <dgm:prSet presAssocID="{1EB13A6A-0F9A-4223-80E7-2C7291CBE501}" presName="aSpace2" presStyleCnt="0"/>
      <dgm:spPr/>
    </dgm:pt>
    <dgm:pt modelId="{8FEEB653-8CF3-4AC9-AFF8-C1D62E3FDAA9}" type="pres">
      <dgm:prSet presAssocID="{04A074C5-4AF4-4DA0-978F-34102D30D067}" presName="childNode" presStyleLbl="node1" presStyleIdx="8" presStyleCnt="18">
        <dgm:presLayoutVars>
          <dgm:bulletEnabled val="1"/>
        </dgm:presLayoutVars>
      </dgm:prSet>
      <dgm:spPr/>
    </dgm:pt>
    <dgm:pt modelId="{E6CC8EA3-39B7-492A-BEE8-624E9CE61A18}" type="pres">
      <dgm:prSet presAssocID="{04A074C5-4AF4-4DA0-978F-34102D30D067}" presName="aSpace2" presStyleCnt="0"/>
      <dgm:spPr/>
    </dgm:pt>
    <dgm:pt modelId="{C8255225-DAC6-405E-8CCF-33709A1F04B1}" type="pres">
      <dgm:prSet presAssocID="{3A743104-F70D-4CD7-A404-5B60DABFF45E}" presName="childNode" presStyleLbl="node1" presStyleIdx="9" presStyleCnt="18">
        <dgm:presLayoutVars>
          <dgm:bulletEnabled val="1"/>
        </dgm:presLayoutVars>
      </dgm:prSet>
      <dgm:spPr/>
    </dgm:pt>
    <dgm:pt modelId="{782AC02C-6401-4FB8-9E99-866C79B47E16}" type="pres">
      <dgm:prSet presAssocID="{3A743104-F70D-4CD7-A404-5B60DABFF45E}" presName="aSpace2" presStyleCnt="0"/>
      <dgm:spPr/>
    </dgm:pt>
    <dgm:pt modelId="{96B647EE-A6DF-4463-B33E-2AD403EDAA0E}" type="pres">
      <dgm:prSet presAssocID="{1CFD1F26-465B-4D71-A278-65FD8C3F7EEC}" presName="childNode" presStyleLbl="node1" presStyleIdx="10" presStyleCnt="18">
        <dgm:presLayoutVars>
          <dgm:bulletEnabled val="1"/>
        </dgm:presLayoutVars>
      </dgm:prSet>
      <dgm:spPr/>
    </dgm:pt>
    <dgm:pt modelId="{67F6640C-F02D-4D78-B220-8009A9FF2B5F}" type="pres">
      <dgm:prSet presAssocID="{1CFD1F26-465B-4D71-A278-65FD8C3F7EEC}" presName="aSpace2" presStyleCnt="0"/>
      <dgm:spPr/>
    </dgm:pt>
    <dgm:pt modelId="{E87FB611-9651-45B0-B6B2-3A9B7FFE6ABF}" type="pres">
      <dgm:prSet presAssocID="{7130FE29-97A8-48F2-A546-D0DCAFABB995}" presName="childNode" presStyleLbl="node1" presStyleIdx="11" presStyleCnt="18">
        <dgm:presLayoutVars>
          <dgm:bulletEnabled val="1"/>
        </dgm:presLayoutVars>
      </dgm:prSet>
      <dgm:spPr/>
    </dgm:pt>
    <dgm:pt modelId="{D88A1143-1E5C-4A00-8BEF-45984F06683D}" type="pres">
      <dgm:prSet presAssocID="{4AD8ED85-2866-4CBC-939D-8E83171DE1C2}" presName="aSpace" presStyleCnt="0"/>
      <dgm:spPr/>
    </dgm:pt>
    <dgm:pt modelId="{71767C3C-764A-4299-B6A7-1FDDE3CC8E8F}" type="pres">
      <dgm:prSet presAssocID="{73044A5D-54D2-4FC6-941D-F7D6B563A8D1}" presName="compNode" presStyleCnt="0"/>
      <dgm:spPr/>
    </dgm:pt>
    <dgm:pt modelId="{0013CD07-DDD8-4164-8931-6FCB87336CF8}" type="pres">
      <dgm:prSet presAssocID="{73044A5D-54D2-4FC6-941D-F7D6B563A8D1}" presName="aNode" presStyleLbl="bgShp" presStyleIdx="2" presStyleCnt="3" custLinFactNeighborX="2821" custLinFactNeighborY="0"/>
      <dgm:spPr/>
    </dgm:pt>
    <dgm:pt modelId="{818BE410-21BB-4E3C-9EB7-73400C546527}" type="pres">
      <dgm:prSet presAssocID="{73044A5D-54D2-4FC6-941D-F7D6B563A8D1}" presName="textNode" presStyleLbl="bgShp" presStyleIdx="2" presStyleCnt="3"/>
      <dgm:spPr/>
    </dgm:pt>
    <dgm:pt modelId="{9639F100-7928-4ED3-88F2-6DA29F43D45A}" type="pres">
      <dgm:prSet presAssocID="{73044A5D-54D2-4FC6-941D-F7D6B563A8D1}" presName="compChildNode" presStyleCnt="0"/>
      <dgm:spPr/>
    </dgm:pt>
    <dgm:pt modelId="{DCDE3D97-4877-4647-AEB2-CDB987487ECA}" type="pres">
      <dgm:prSet presAssocID="{73044A5D-54D2-4FC6-941D-F7D6B563A8D1}" presName="theInnerList" presStyleCnt="0"/>
      <dgm:spPr/>
    </dgm:pt>
    <dgm:pt modelId="{33C53AC6-CB17-4A8E-8919-87CC567A3A68}" type="pres">
      <dgm:prSet presAssocID="{1276CCFF-C547-4EE7-BC1D-FBBCF677CC56}" presName="childNode" presStyleLbl="node1" presStyleIdx="12" presStyleCnt="18">
        <dgm:presLayoutVars>
          <dgm:bulletEnabled val="1"/>
        </dgm:presLayoutVars>
      </dgm:prSet>
      <dgm:spPr/>
    </dgm:pt>
    <dgm:pt modelId="{83291F6C-AF9F-4C17-8882-F15DA3B4489B}" type="pres">
      <dgm:prSet presAssocID="{1276CCFF-C547-4EE7-BC1D-FBBCF677CC56}" presName="aSpace2" presStyleCnt="0"/>
      <dgm:spPr/>
    </dgm:pt>
    <dgm:pt modelId="{F5171C14-E934-4BF1-BB47-722454AE3145}" type="pres">
      <dgm:prSet presAssocID="{B9DC49FB-42C0-423B-9BFB-00AB1CEDFC84}" presName="childNode" presStyleLbl="node1" presStyleIdx="13" presStyleCnt="18">
        <dgm:presLayoutVars>
          <dgm:bulletEnabled val="1"/>
        </dgm:presLayoutVars>
      </dgm:prSet>
      <dgm:spPr/>
    </dgm:pt>
    <dgm:pt modelId="{1EEEA051-7B70-4E14-9644-C7BA807B8B06}" type="pres">
      <dgm:prSet presAssocID="{B9DC49FB-42C0-423B-9BFB-00AB1CEDFC84}" presName="aSpace2" presStyleCnt="0"/>
      <dgm:spPr/>
    </dgm:pt>
    <dgm:pt modelId="{3105C653-7391-45F7-801F-C2B5082D0F75}" type="pres">
      <dgm:prSet presAssocID="{D4E8EB88-D1BE-41DF-9B30-55A2CF692141}" presName="childNode" presStyleLbl="node1" presStyleIdx="14" presStyleCnt="18">
        <dgm:presLayoutVars>
          <dgm:bulletEnabled val="1"/>
        </dgm:presLayoutVars>
      </dgm:prSet>
      <dgm:spPr/>
    </dgm:pt>
    <dgm:pt modelId="{9583D367-E4CE-42B8-B9C5-2F3B75183258}" type="pres">
      <dgm:prSet presAssocID="{D4E8EB88-D1BE-41DF-9B30-55A2CF692141}" presName="aSpace2" presStyleCnt="0"/>
      <dgm:spPr/>
    </dgm:pt>
    <dgm:pt modelId="{0FC4497B-B1E8-48BB-B62A-7F709E6F91BC}" type="pres">
      <dgm:prSet presAssocID="{2064241B-2AD9-4B8E-ABB7-98A0A08917FB}" presName="childNode" presStyleLbl="node1" presStyleIdx="15" presStyleCnt="18">
        <dgm:presLayoutVars>
          <dgm:bulletEnabled val="1"/>
        </dgm:presLayoutVars>
      </dgm:prSet>
      <dgm:spPr/>
    </dgm:pt>
    <dgm:pt modelId="{AEED7874-191B-4D07-AFC0-65BC06C06E5F}" type="pres">
      <dgm:prSet presAssocID="{2064241B-2AD9-4B8E-ABB7-98A0A08917FB}" presName="aSpace2" presStyleCnt="0"/>
      <dgm:spPr/>
    </dgm:pt>
    <dgm:pt modelId="{69F09AD9-4393-4352-A889-F74796063C49}" type="pres">
      <dgm:prSet presAssocID="{A14A5C2C-CCA8-4E25-8112-111DC4B0456F}" presName="childNode" presStyleLbl="node1" presStyleIdx="16" presStyleCnt="18">
        <dgm:presLayoutVars>
          <dgm:bulletEnabled val="1"/>
        </dgm:presLayoutVars>
      </dgm:prSet>
      <dgm:spPr/>
    </dgm:pt>
    <dgm:pt modelId="{03B8A7CD-7866-47A7-B9A5-86D65DB5C9DD}" type="pres">
      <dgm:prSet presAssocID="{A14A5C2C-CCA8-4E25-8112-111DC4B0456F}" presName="aSpace2" presStyleCnt="0"/>
      <dgm:spPr/>
    </dgm:pt>
    <dgm:pt modelId="{AB1CBBF6-4FF3-4995-AE06-3B139767ABE6}" type="pres">
      <dgm:prSet presAssocID="{778D4730-674A-4732-864C-B057FCC1EEFE}" presName="childNode" presStyleLbl="node1" presStyleIdx="17" presStyleCnt="18">
        <dgm:presLayoutVars>
          <dgm:bulletEnabled val="1"/>
        </dgm:presLayoutVars>
      </dgm:prSet>
      <dgm:spPr/>
    </dgm:pt>
  </dgm:ptLst>
  <dgm:cxnLst>
    <dgm:cxn modelId="{77B61400-0BA4-4671-884B-AAC352F9B2B4}" type="presOf" srcId="{73044A5D-54D2-4FC6-941D-F7D6B563A8D1}" destId="{818BE410-21BB-4E3C-9EB7-73400C546527}" srcOrd="1" destOrd="0" presId="urn:microsoft.com/office/officeart/2005/8/layout/lProcess2"/>
    <dgm:cxn modelId="{EA706D0B-7E25-4A53-951D-7EB739DCD8C1}" type="presOf" srcId="{73044A5D-54D2-4FC6-941D-F7D6B563A8D1}" destId="{0013CD07-DDD8-4164-8931-6FCB87336CF8}" srcOrd="0" destOrd="0" presId="urn:microsoft.com/office/officeart/2005/8/layout/lProcess2"/>
    <dgm:cxn modelId="{F85E5A0C-BFE6-49D0-A90C-540D6BEDEB36}" type="presOf" srcId="{778D4730-674A-4732-864C-B057FCC1EEFE}" destId="{AB1CBBF6-4FF3-4995-AE06-3B139767ABE6}" srcOrd="0" destOrd="0" presId="urn:microsoft.com/office/officeart/2005/8/layout/lProcess2"/>
    <dgm:cxn modelId="{E8EAD11C-3109-4326-950D-9D5589B23FD4}" srcId="{73044A5D-54D2-4FC6-941D-F7D6B563A8D1}" destId="{2064241B-2AD9-4B8E-ABB7-98A0A08917FB}" srcOrd="3" destOrd="0" parTransId="{D538472A-667F-4E3E-8D0C-71B55DD1BA96}" sibTransId="{5B14602C-89A8-4B76-A9BB-2800B14E54CD}"/>
    <dgm:cxn modelId="{985A1E1E-B0BC-46FA-A723-5640BA2A5AF5}" srcId="{4AD8ED85-2866-4CBC-939D-8E83171DE1C2}" destId="{05D07EBB-168C-49D8-8949-9FF497939C2B}" srcOrd="0" destOrd="0" parTransId="{5B479711-1E9B-4B9C-BF8E-BCA8C062A625}" sibTransId="{BBC85EA6-99AB-415C-8139-C38F49D49171}"/>
    <dgm:cxn modelId="{1AB0C91F-DAEF-485A-B70F-9904217F50B3}" srcId="{4AD8ED85-2866-4CBC-939D-8E83171DE1C2}" destId="{7130FE29-97A8-48F2-A546-D0DCAFABB995}" srcOrd="5" destOrd="0" parTransId="{E9B2A8F7-7EB4-4F78-9C92-FD682980B1C0}" sibTransId="{0F98A11E-FF05-4ECD-B262-FD71F7C78456}"/>
    <dgm:cxn modelId="{9D74A323-1250-40B1-8C19-1B39EC818FB1}" srcId="{4AD8ED85-2866-4CBC-939D-8E83171DE1C2}" destId="{1CFD1F26-465B-4D71-A278-65FD8C3F7EEC}" srcOrd="4" destOrd="0" parTransId="{50053E2C-CC10-4E62-9429-5825AA388B1D}" sibTransId="{D191F56A-A40B-468C-8756-82B2252CDE73}"/>
    <dgm:cxn modelId="{97543028-539F-48B9-8877-060A8E77F0AA}" type="presOf" srcId="{3A743104-F70D-4CD7-A404-5B60DABFF45E}" destId="{C8255225-DAC6-405E-8CCF-33709A1F04B1}" srcOrd="0" destOrd="0" presId="urn:microsoft.com/office/officeart/2005/8/layout/lProcess2"/>
    <dgm:cxn modelId="{B9DC2536-8068-461C-85F7-86EE129D29EB}" type="presOf" srcId="{4FD607CF-5ACB-4DED-B71A-0AAAA7DD0B92}" destId="{826FFE7F-6A48-4E96-97E2-AD23374F2BF7}" srcOrd="0" destOrd="0" presId="urn:microsoft.com/office/officeart/2005/8/layout/lProcess2"/>
    <dgm:cxn modelId="{8163D439-E242-4226-B853-8F8C192B6F31}" type="presOf" srcId="{A4F18C8F-1F45-48D5-BB11-818E6E7D64A1}" destId="{5CC659CA-CC33-4DCC-AAB7-ED8656FEC4C5}" srcOrd="0" destOrd="0" presId="urn:microsoft.com/office/officeart/2005/8/layout/lProcess2"/>
    <dgm:cxn modelId="{DFDA853A-8D16-4B25-9203-9A9F3AB77395}" type="presOf" srcId="{4AD8ED85-2866-4CBC-939D-8E83171DE1C2}" destId="{0D54E3AF-88F7-454F-B934-5988B4669687}" srcOrd="1" destOrd="0" presId="urn:microsoft.com/office/officeart/2005/8/layout/lProcess2"/>
    <dgm:cxn modelId="{D016C63C-E263-4828-B751-442968E6767A}" srcId="{73044A5D-54D2-4FC6-941D-F7D6B563A8D1}" destId="{B9DC49FB-42C0-423B-9BFB-00AB1CEDFC84}" srcOrd="1" destOrd="0" parTransId="{35E1BA1C-8F8E-44FF-81FB-929D0FEBB728}" sibTransId="{FE01E3B8-6FD0-45CF-B03E-633F32FF5CB6}"/>
    <dgm:cxn modelId="{76ADCD5D-8BDC-4BBF-AFC8-880F64F4537A}" srcId="{4FD607CF-5ACB-4DED-B71A-0AAAA7DD0B92}" destId="{E0A7E72A-4DE6-4A4D-B7D1-0FFCF97DACDB}" srcOrd="3" destOrd="0" parTransId="{9E4F1F37-56DD-4E6A-8ABC-02D3E9CEF1C4}" sibTransId="{9F26B58E-79D6-4758-B116-276EF20A3FD3}"/>
    <dgm:cxn modelId="{5F159B42-FACF-468C-8186-659995A58DB0}" type="presOf" srcId="{E0A7E72A-4DE6-4A4D-B7D1-0FFCF97DACDB}" destId="{5A8D0CB8-F0B5-4672-8BB3-43697183337F}" srcOrd="0" destOrd="0" presId="urn:microsoft.com/office/officeart/2005/8/layout/lProcess2"/>
    <dgm:cxn modelId="{2982FA64-3327-4074-820E-0510CB3B625F}" srcId="{73044A5D-54D2-4FC6-941D-F7D6B563A8D1}" destId="{D4E8EB88-D1BE-41DF-9B30-55A2CF692141}" srcOrd="2" destOrd="0" parTransId="{57A0A969-F2B1-4BC8-A693-E3D3A7164CDA}" sibTransId="{1C55E2EA-D815-4D17-8D97-EBBE7BEB2D4F}"/>
    <dgm:cxn modelId="{90905A48-6AF0-4AE0-9550-D374CCA7A7D0}" srcId="{4FD607CF-5ACB-4DED-B71A-0AAAA7DD0B92}" destId="{478AF10C-28B2-4C29-9EC0-A7571D05C064}" srcOrd="4" destOrd="0" parTransId="{EF4F0C57-CDFF-4336-975E-DD8F9587113A}" sibTransId="{C080D23C-A6A0-42A8-8949-AAF9D33382C0}"/>
    <dgm:cxn modelId="{9F96FF6A-3F65-41A3-B96A-CFBF024CC557}" type="presOf" srcId="{1CFD1F26-465B-4D71-A278-65FD8C3F7EEC}" destId="{96B647EE-A6DF-4463-B33E-2AD403EDAA0E}" srcOrd="0" destOrd="0" presId="urn:microsoft.com/office/officeart/2005/8/layout/lProcess2"/>
    <dgm:cxn modelId="{A8665F6B-3F3E-451F-B1D0-E1752F5A4F67}" srcId="{A4F18C8F-1F45-48D5-BB11-818E6E7D64A1}" destId="{4FD607CF-5ACB-4DED-B71A-0AAAA7DD0B92}" srcOrd="0" destOrd="0" parTransId="{88FFADD1-5A25-42FE-AC7B-47E3C9F88FC2}" sibTransId="{C1EDC790-2218-4452-9C94-31EB357B1E98}"/>
    <dgm:cxn modelId="{5E03AC6C-5F8F-4A96-9C78-0A9B16E03E2F}" srcId="{4FD607CF-5ACB-4DED-B71A-0AAAA7DD0B92}" destId="{7464D6A4-1F36-445E-A32B-E9730342E52F}" srcOrd="1" destOrd="0" parTransId="{7E64C9FB-A55C-4B1E-897F-400CEB85D33F}" sibTransId="{A5B9D0F0-0C1E-41D4-9C19-CE07D6BDE260}"/>
    <dgm:cxn modelId="{275FA350-F4C5-434F-A16E-9394D4DF59AE}" srcId="{4FD607CF-5ACB-4DED-B71A-0AAAA7DD0B92}" destId="{D2F106E7-6835-4994-A74B-B0D399350E29}" srcOrd="5" destOrd="0" parTransId="{D5888117-BA6A-4AB8-84E8-49D08577B840}" sibTransId="{22E00F0B-0BAB-4044-9747-8CC42C12EC3E}"/>
    <dgm:cxn modelId="{7584A372-7DBE-4284-8AF7-E9116B4DCB8B}" type="presOf" srcId="{1276CCFF-C547-4EE7-BC1D-FBBCF677CC56}" destId="{33C53AC6-CB17-4A8E-8919-87CC567A3A68}" srcOrd="0" destOrd="0" presId="urn:microsoft.com/office/officeart/2005/8/layout/lProcess2"/>
    <dgm:cxn modelId="{A46D4975-4609-446C-83D1-C5E9B6F99AE2}" srcId="{A4F18C8F-1F45-48D5-BB11-818E6E7D64A1}" destId="{4AD8ED85-2866-4CBC-939D-8E83171DE1C2}" srcOrd="1" destOrd="0" parTransId="{9451B003-7747-4993-9757-C3AA91EE485E}" sibTransId="{E0F71725-B420-42A0-A1B5-FDF35ED79159}"/>
    <dgm:cxn modelId="{2395C859-6CC0-423B-97AA-12DEF6932785}" srcId="{4AD8ED85-2866-4CBC-939D-8E83171DE1C2}" destId="{1EB13A6A-0F9A-4223-80E7-2C7291CBE501}" srcOrd="1" destOrd="0" parTransId="{AC261B54-38D4-4901-AA3C-CA56CC470E52}" sibTransId="{39D2B486-D9B9-46B1-91BE-66D54592A0A4}"/>
    <dgm:cxn modelId="{C7D9747B-86B6-4FF4-9CFD-0778657B5B43}" type="presOf" srcId="{E3E98455-EA08-4B75-A0A3-24EA316DB202}" destId="{41F929B1-2FCA-4351-A3BF-74287990A1E6}" srcOrd="0" destOrd="0" presId="urn:microsoft.com/office/officeart/2005/8/layout/lProcess2"/>
    <dgm:cxn modelId="{09C4228C-859A-45B9-BAB9-1217EB472B30}" srcId="{4AD8ED85-2866-4CBC-939D-8E83171DE1C2}" destId="{3A743104-F70D-4CD7-A404-5B60DABFF45E}" srcOrd="3" destOrd="0" parTransId="{41E4FE37-3915-4493-A8BF-D7E2DBE214E8}" sibTransId="{212CE3CB-3DA1-4638-8DEA-FB3B68167014}"/>
    <dgm:cxn modelId="{F25D6B8E-CDC0-49E3-8966-7F63D49D2C88}" srcId="{4AD8ED85-2866-4CBC-939D-8E83171DE1C2}" destId="{04A074C5-4AF4-4DA0-978F-34102D30D067}" srcOrd="2" destOrd="0" parTransId="{A350839B-1B27-4582-8A74-EF256BA41009}" sibTransId="{781446F8-E43F-4C02-894D-80CD28D463E0}"/>
    <dgm:cxn modelId="{C00E6996-E8B5-4FE4-A559-1826761ED12C}" srcId="{4FD607CF-5ACB-4DED-B71A-0AAAA7DD0B92}" destId="{E3E98455-EA08-4B75-A0A3-24EA316DB202}" srcOrd="2" destOrd="0" parTransId="{844CE809-A26C-4799-B37A-B333D2E2DE04}" sibTransId="{E3E5F00B-6D0D-47D1-B9C3-FCE5CBA50967}"/>
    <dgm:cxn modelId="{659D7196-6E15-45EB-9156-24C69C059300}" type="presOf" srcId="{2064241B-2AD9-4B8E-ABB7-98A0A08917FB}" destId="{0FC4497B-B1E8-48BB-B62A-7F709E6F91BC}" srcOrd="0" destOrd="0" presId="urn:microsoft.com/office/officeart/2005/8/layout/lProcess2"/>
    <dgm:cxn modelId="{93CB989B-2C5A-4D64-825E-4E88553EED92}" type="presOf" srcId="{7130FE29-97A8-48F2-A546-D0DCAFABB995}" destId="{E87FB611-9651-45B0-B6B2-3A9B7FFE6ABF}" srcOrd="0" destOrd="0" presId="urn:microsoft.com/office/officeart/2005/8/layout/lProcess2"/>
    <dgm:cxn modelId="{2527D8A0-F651-4600-9061-B2A4EFCFAD90}" type="presOf" srcId="{D4E8EB88-D1BE-41DF-9B30-55A2CF692141}" destId="{3105C653-7391-45F7-801F-C2B5082D0F75}" srcOrd="0" destOrd="0" presId="urn:microsoft.com/office/officeart/2005/8/layout/lProcess2"/>
    <dgm:cxn modelId="{4F2AE8BF-AD69-4BC1-B163-D6BFAAA79163}" type="presOf" srcId="{D2F106E7-6835-4994-A74B-B0D399350E29}" destId="{6E579A81-E7E9-42BD-88F8-C8D89D96FF0B}" srcOrd="0" destOrd="0" presId="urn:microsoft.com/office/officeart/2005/8/layout/lProcess2"/>
    <dgm:cxn modelId="{A06112CE-307D-40B5-ACE2-7A555E24BB58}" srcId="{A4F18C8F-1F45-48D5-BB11-818E6E7D64A1}" destId="{73044A5D-54D2-4FC6-941D-F7D6B563A8D1}" srcOrd="2" destOrd="0" parTransId="{5A8313EF-5C22-47D0-A757-350F55671F01}" sibTransId="{D899C87B-B90C-40FD-92E5-D3D5248E5FCF}"/>
    <dgm:cxn modelId="{CBB2A6CF-997D-4509-B362-3EE91EDEAF81}" srcId="{73044A5D-54D2-4FC6-941D-F7D6B563A8D1}" destId="{A14A5C2C-CCA8-4E25-8112-111DC4B0456F}" srcOrd="4" destOrd="0" parTransId="{5C6DC9FB-E2A8-40C5-9D07-36BA6C5FE7A5}" sibTransId="{5B15C0A6-E18B-402F-AE17-B2054C35ED6C}"/>
    <dgm:cxn modelId="{F4FA18D0-70BE-4243-A95A-D1D7BD54E797}" type="presOf" srcId="{4FD607CF-5ACB-4DED-B71A-0AAAA7DD0B92}" destId="{8259E6C4-CE45-42D8-8FA2-2AE0E92CD08C}" srcOrd="1" destOrd="0" presId="urn:microsoft.com/office/officeart/2005/8/layout/lProcess2"/>
    <dgm:cxn modelId="{868E37D0-3FFB-42E7-9250-CDC2B86DE248}" type="presOf" srcId="{AE3155D2-3B42-4DB1-A2DB-3038460538DA}" destId="{B6261C39-F7E4-4BC9-83D9-A8C848E5A1A4}" srcOrd="0" destOrd="0" presId="urn:microsoft.com/office/officeart/2005/8/layout/lProcess2"/>
    <dgm:cxn modelId="{E4CE0DD5-1403-4DC6-B55C-E88D34B27A58}" type="presOf" srcId="{B9DC49FB-42C0-423B-9BFB-00AB1CEDFC84}" destId="{F5171C14-E934-4BF1-BB47-722454AE3145}" srcOrd="0" destOrd="0" presId="urn:microsoft.com/office/officeart/2005/8/layout/lProcess2"/>
    <dgm:cxn modelId="{9759FAD5-4253-48D7-A412-28518EBFE811}" type="presOf" srcId="{4AD8ED85-2866-4CBC-939D-8E83171DE1C2}" destId="{0615DF9A-BB7C-44C8-B597-5EC99356EFDE}" srcOrd="0" destOrd="0" presId="urn:microsoft.com/office/officeart/2005/8/layout/lProcess2"/>
    <dgm:cxn modelId="{351FF7DF-0EBE-4E62-901C-2F41908CB60A}" srcId="{73044A5D-54D2-4FC6-941D-F7D6B563A8D1}" destId="{1276CCFF-C547-4EE7-BC1D-FBBCF677CC56}" srcOrd="0" destOrd="0" parTransId="{A0950393-D2EA-421E-9494-8519E1DCED5F}" sibTransId="{E66F2CB4-8D01-492C-99CF-9BAC8005277F}"/>
    <dgm:cxn modelId="{B1D861E3-69FB-4C34-A1AB-BB06C8F5AC70}" type="presOf" srcId="{A14A5C2C-CCA8-4E25-8112-111DC4B0456F}" destId="{69F09AD9-4393-4352-A889-F74796063C49}" srcOrd="0" destOrd="0" presId="urn:microsoft.com/office/officeart/2005/8/layout/lProcess2"/>
    <dgm:cxn modelId="{266663F5-BA80-4D37-9F31-B27B5BB286A9}" type="presOf" srcId="{1EB13A6A-0F9A-4223-80E7-2C7291CBE501}" destId="{5FA23D91-475D-446A-980E-512D2DF37EB9}" srcOrd="0" destOrd="0" presId="urn:microsoft.com/office/officeart/2005/8/layout/lProcess2"/>
    <dgm:cxn modelId="{809D90F5-F3CE-4EB3-B479-5660EF277BD7}" type="presOf" srcId="{04A074C5-4AF4-4DA0-978F-34102D30D067}" destId="{8FEEB653-8CF3-4AC9-AFF8-C1D62E3FDAA9}" srcOrd="0" destOrd="0" presId="urn:microsoft.com/office/officeart/2005/8/layout/lProcess2"/>
    <dgm:cxn modelId="{E6EBDCF5-627D-4A35-BCF2-6B77CD647AE1}" type="presOf" srcId="{05D07EBB-168C-49D8-8949-9FF497939C2B}" destId="{9B2E6C60-E24F-4D95-8C5D-89EB18F84E43}" srcOrd="0" destOrd="0" presId="urn:microsoft.com/office/officeart/2005/8/layout/lProcess2"/>
    <dgm:cxn modelId="{3CF409F6-D65E-4928-B57F-58896D3F0986}" srcId="{73044A5D-54D2-4FC6-941D-F7D6B563A8D1}" destId="{778D4730-674A-4732-864C-B057FCC1EEFE}" srcOrd="5" destOrd="0" parTransId="{ED79440C-1612-42A4-B15E-9D6E7E7C1752}" sibTransId="{D642658B-CC8D-46BA-81CD-66E752A82742}"/>
    <dgm:cxn modelId="{0B7E26F7-2F7E-4F7F-A706-30694095F9C5}" srcId="{4FD607CF-5ACB-4DED-B71A-0AAAA7DD0B92}" destId="{AE3155D2-3B42-4DB1-A2DB-3038460538DA}" srcOrd="0" destOrd="0" parTransId="{2AE1B29C-D3E6-42D2-A3EE-51F8D17E5F86}" sibTransId="{E33CFBC8-4326-46DE-B7D4-EE36D59DD0CF}"/>
    <dgm:cxn modelId="{3494C5FA-A2E2-48AE-B0B2-073D90394446}" type="presOf" srcId="{478AF10C-28B2-4C29-9EC0-A7571D05C064}" destId="{FB285573-D9EC-493E-AEA9-9DD819DB29B4}" srcOrd="0" destOrd="0" presId="urn:microsoft.com/office/officeart/2005/8/layout/lProcess2"/>
    <dgm:cxn modelId="{1896ABFB-C3EE-4AB2-8AC9-151A5C683FB6}" type="presOf" srcId="{7464D6A4-1F36-445E-A32B-E9730342E52F}" destId="{DD84E365-F7F3-4F54-BC0C-9BE9D5F7E558}" srcOrd="0" destOrd="0" presId="urn:microsoft.com/office/officeart/2005/8/layout/lProcess2"/>
    <dgm:cxn modelId="{F4927039-4B05-4C0C-B335-E06905891248}" type="presParOf" srcId="{5CC659CA-CC33-4DCC-AAB7-ED8656FEC4C5}" destId="{9CE41077-4013-4238-A74D-526BCDBE9089}" srcOrd="0" destOrd="0" presId="urn:microsoft.com/office/officeart/2005/8/layout/lProcess2"/>
    <dgm:cxn modelId="{E1271152-3EFF-48DA-AA4F-1FE89E7CF45B}" type="presParOf" srcId="{9CE41077-4013-4238-A74D-526BCDBE9089}" destId="{826FFE7F-6A48-4E96-97E2-AD23374F2BF7}" srcOrd="0" destOrd="0" presId="urn:microsoft.com/office/officeart/2005/8/layout/lProcess2"/>
    <dgm:cxn modelId="{CEB069E7-393B-4186-B280-05942552D1F2}" type="presParOf" srcId="{9CE41077-4013-4238-A74D-526BCDBE9089}" destId="{8259E6C4-CE45-42D8-8FA2-2AE0E92CD08C}" srcOrd="1" destOrd="0" presId="urn:microsoft.com/office/officeart/2005/8/layout/lProcess2"/>
    <dgm:cxn modelId="{A71FE4F8-4EB2-4EA7-912D-597AADF5EEA1}" type="presParOf" srcId="{9CE41077-4013-4238-A74D-526BCDBE9089}" destId="{CCB371B5-FB59-4074-A28B-E9554492E19E}" srcOrd="2" destOrd="0" presId="urn:microsoft.com/office/officeart/2005/8/layout/lProcess2"/>
    <dgm:cxn modelId="{03E762B3-D428-48BC-B0D5-91C1E54B01A4}" type="presParOf" srcId="{CCB371B5-FB59-4074-A28B-E9554492E19E}" destId="{B405F197-B04C-49A4-A274-15D3A21C4A81}" srcOrd="0" destOrd="0" presId="urn:microsoft.com/office/officeart/2005/8/layout/lProcess2"/>
    <dgm:cxn modelId="{B6B530E5-7A5F-455C-9D0A-20E24DC768E6}" type="presParOf" srcId="{B405F197-B04C-49A4-A274-15D3A21C4A81}" destId="{B6261C39-F7E4-4BC9-83D9-A8C848E5A1A4}" srcOrd="0" destOrd="0" presId="urn:microsoft.com/office/officeart/2005/8/layout/lProcess2"/>
    <dgm:cxn modelId="{3C3C20BC-B2B0-4F7D-A10D-FFA41DDFC159}" type="presParOf" srcId="{B405F197-B04C-49A4-A274-15D3A21C4A81}" destId="{D2D895AD-A6F2-473D-967D-94B835B91729}" srcOrd="1" destOrd="0" presId="urn:microsoft.com/office/officeart/2005/8/layout/lProcess2"/>
    <dgm:cxn modelId="{750AE01E-0AEB-402D-89A2-04477AA265F5}" type="presParOf" srcId="{B405F197-B04C-49A4-A274-15D3A21C4A81}" destId="{DD84E365-F7F3-4F54-BC0C-9BE9D5F7E558}" srcOrd="2" destOrd="0" presId="urn:microsoft.com/office/officeart/2005/8/layout/lProcess2"/>
    <dgm:cxn modelId="{9CC4B439-BE53-44F5-B43E-E450C33630FB}" type="presParOf" srcId="{B405F197-B04C-49A4-A274-15D3A21C4A81}" destId="{C5F4CBDE-606A-4E94-B886-65B849D9FEED}" srcOrd="3" destOrd="0" presId="urn:microsoft.com/office/officeart/2005/8/layout/lProcess2"/>
    <dgm:cxn modelId="{363AD03C-E8E0-45F3-B03A-BCA8E9DF91F5}" type="presParOf" srcId="{B405F197-B04C-49A4-A274-15D3A21C4A81}" destId="{41F929B1-2FCA-4351-A3BF-74287990A1E6}" srcOrd="4" destOrd="0" presId="urn:microsoft.com/office/officeart/2005/8/layout/lProcess2"/>
    <dgm:cxn modelId="{0DE24C9A-FAC8-4D93-B386-3849AF3387B4}" type="presParOf" srcId="{B405F197-B04C-49A4-A274-15D3A21C4A81}" destId="{CC399B01-4E50-4B46-89F6-BBDB55F20F4C}" srcOrd="5" destOrd="0" presId="urn:microsoft.com/office/officeart/2005/8/layout/lProcess2"/>
    <dgm:cxn modelId="{25244489-F6F7-40B3-9E1A-D350C5DB5E57}" type="presParOf" srcId="{B405F197-B04C-49A4-A274-15D3A21C4A81}" destId="{5A8D0CB8-F0B5-4672-8BB3-43697183337F}" srcOrd="6" destOrd="0" presId="urn:microsoft.com/office/officeart/2005/8/layout/lProcess2"/>
    <dgm:cxn modelId="{A20F7578-2B17-43C7-9D0E-0E177CFE7ECA}" type="presParOf" srcId="{B405F197-B04C-49A4-A274-15D3A21C4A81}" destId="{B6F9070E-6853-4681-8136-6CC5CEB7A88A}" srcOrd="7" destOrd="0" presId="urn:microsoft.com/office/officeart/2005/8/layout/lProcess2"/>
    <dgm:cxn modelId="{55C106FC-8B3C-448C-9EA2-D45913C3D107}" type="presParOf" srcId="{B405F197-B04C-49A4-A274-15D3A21C4A81}" destId="{FB285573-D9EC-493E-AEA9-9DD819DB29B4}" srcOrd="8" destOrd="0" presId="urn:microsoft.com/office/officeart/2005/8/layout/lProcess2"/>
    <dgm:cxn modelId="{B5BC1E8C-E1BF-4869-AE73-7A302BB06F69}" type="presParOf" srcId="{B405F197-B04C-49A4-A274-15D3A21C4A81}" destId="{60B4332F-D5DF-48E5-880F-E93C75B55B07}" srcOrd="9" destOrd="0" presId="urn:microsoft.com/office/officeart/2005/8/layout/lProcess2"/>
    <dgm:cxn modelId="{4FEB25D0-6305-4D64-8582-C39781E13A32}" type="presParOf" srcId="{B405F197-B04C-49A4-A274-15D3A21C4A81}" destId="{6E579A81-E7E9-42BD-88F8-C8D89D96FF0B}" srcOrd="10" destOrd="0" presId="urn:microsoft.com/office/officeart/2005/8/layout/lProcess2"/>
    <dgm:cxn modelId="{66B79E2C-3005-4775-929B-E31F55D461F5}" type="presParOf" srcId="{5CC659CA-CC33-4DCC-AAB7-ED8656FEC4C5}" destId="{6F162D7C-A15D-463B-A65F-C5935518B855}" srcOrd="1" destOrd="0" presId="urn:microsoft.com/office/officeart/2005/8/layout/lProcess2"/>
    <dgm:cxn modelId="{27BC1488-EEBD-4B27-B1A6-F58C8E5297FB}" type="presParOf" srcId="{5CC659CA-CC33-4DCC-AAB7-ED8656FEC4C5}" destId="{09D0FE7E-0D4D-4F60-90F6-8BBEDA9ABC28}" srcOrd="2" destOrd="0" presId="urn:microsoft.com/office/officeart/2005/8/layout/lProcess2"/>
    <dgm:cxn modelId="{DCD17E99-4460-471D-AB5A-B2C3E1056F09}" type="presParOf" srcId="{09D0FE7E-0D4D-4F60-90F6-8BBEDA9ABC28}" destId="{0615DF9A-BB7C-44C8-B597-5EC99356EFDE}" srcOrd="0" destOrd="0" presId="urn:microsoft.com/office/officeart/2005/8/layout/lProcess2"/>
    <dgm:cxn modelId="{1E593E1F-6E05-4B23-B725-A9B3FF84ACAB}" type="presParOf" srcId="{09D0FE7E-0D4D-4F60-90F6-8BBEDA9ABC28}" destId="{0D54E3AF-88F7-454F-B934-5988B4669687}" srcOrd="1" destOrd="0" presId="urn:microsoft.com/office/officeart/2005/8/layout/lProcess2"/>
    <dgm:cxn modelId="{876E93D4-8599-46CB-9DCF-443B49812965}" type="presParOf" srcId="{09D0FE7E-0D4D-4F60-90F6-8BBEDA9ABC28}" destId="{7C5325C5-7CD0-4C28-9321-067313496FCE}" srcOrd="2" destOrd="0" presId="urn:microsoft.com/office/officeart/2005/8/layout/lProcess2"/>
    <dgm:cxn modelId="{18AA4B48-97A0-4616-83FC-F2C78AF63A26}" type="presParOf" srcId="{7C5325C5-7CD0-4C28-9321-067313496FCE}" destId="{1461269D-3D47-44EB-BED8-9E59FC59C73E}" srcOrd="0" destOrd="0" presId="urn:microsoft.com/office/officeart/2005/8/layout/lProcess2"/>
    <dgm:cxn modelId="{6740AAC4-9C1D-4A75-8BCF-75A369732855}" type="presParOf" srcId="{1461269D-3D47-44EB-BED8-9E59FC59C73E}" destId="{9B2E6C60-E24F-4D95-8C5D-89EB18F84E43}" srcOrd="0" destOrd="0" presId="urn:microsoft.com/office/officeart/2005/8/layout/lProcess2"/>
    <dgm:cxn modelId="{7A585B45-D5FE-4EFA-BD81-E872EAA23BD2}" type="presParOf" srcId="{1461269D-3D47-44EB-BED8-9E59FC59C73E}" destId="{C6613D17-CD35-40DC-B0F0-9BCE1635BB8D}" srcOrd="1" destOrd="0" presId="urn:microsoft.com/office/officeart/2005/8/layout/lProcess2"/>
    <dgm:cxn modelId="{3F44D548-5689-4AC9-8CBE-2B250A15270E}" type="presParOf" srcId="{1461269D-3D47-44EB-BED8-9E59FC59C73E}" destId="{5FA23D91-475D-446A-980E-512D2DF37EB9}" srcOrd="2" destOrd="0" presId="urn:microsoft.com/office/officeart/2005/8/layout/lProcess2"/>
    <dgm:cxn modelId="{D13C49C6-0AE7-4E11-A8FC-ABA3F10B7A06}" type="presParOf" srcId="{1461269D-3D47-44EB-BED8-9E59FC59C73E}" destId="{E7DB08B3-F46A-4861-A025-3CDD0ECE1547}" srcOrd="3" destOrd="0" presId="urn:microsoft.com/office/officeart/2005/8/layout/lProcess2"/>
    <dgm:cxn modelId="{CEB8CB9F-5DA6-48C4-A8BD-9EF0C47D0B43}" type="presParOf" srcId="{1461269D-3D47-44EB-BED8-9E59FC59C73E}" destId="{8FEEB653-8CF3-4AC9-AFF8-C1D62E3FDAA9}" srcOrd="4" destOrd="0" presId="urn:microsoft.com/office/officeart/2005/8/layout/lProcess2"/>
    <dgm:cxn modelId="{F47DB899-984F-47F6-8CF6-C36E70F1ECD1}" type="presParOf" srcId="{1461269D-3D47-44EB-BED8-9E59FC59C73E}" destId="{E6CC8EA3-39B7-492A-BEE8-624E9CE61A18}" srcOrd="5" destOrd="0" presId="urn:microsoft.com/office/officeart/2005/8/layout/lProcess2"/>
    <dgm:cxn modelId="{9FA543EA-44D2-4438-B188-AAADB4C6C7A7}" type="presParOf" srcId="{1461269D-3D47-44EB-BED8-9E59FC59C73E}" destId="{C8255225-DAC6-405E-8CCF-33709A1F04B1}" srcOrd="6" destOrd="0" presId="urn:microsoft.com/office/officeart/2005/8/layout/lProcess2"/>
    <dgm:cxn modelId="{015CA4F8-73B8-471D-B82A-A1230587B6E7}" type="presParOf" srcId="{1461269D-3D47-44EB-BED8-9E59FC59C73E}" destId="{782AC02C-6401-4FB8-9E99-866C79B47E16}" srcOrd="7" destOrd="0" presId="urn:microsoft.com/office/officeart/2005/8/layout/lProcess2"/>
    <dgm:cxn modelId="{043270EF-4EB8-4124-940F-F2ABFF303F6E}" type="presParOf" srcId="{1461269D-3D47-44EB-BED8-9E59FC59C73E}" destId="{96B647EE-A6DF-4463-B33E-2AD403EDAA0E}" srcOrd="8" destOrd="0" presId="urn:microsoft.com/office/officeart/2005/8/layout/lProcess2"/>
    <dgm:cxn modelId="{5D082F3D-4D3F-4ADD-BAD1-8788E460B121}" type="presParOf" srcId="{1461269D-3D47-44EB-BED8-9E59FC59C73E}" destId="{67F6640C-F02D-4D78-B220-8009A9FF2B5F}" srcOrd="9" destOrd="0" presId="urn:microsoft.com/office/officeart/2005/8/layout/lProcess2"/>
    <dgm:cxn modelId="{B716EA4C-1C20-40F8-A84F-CA5D8F4AB170}" type="presParOf" srcId="{1461269D-3D47-44EB-BED8-9E59FC59C73E}" destId="{E87FB611-9651-45B0-B6B2-3A9B7FFE6ABF}" srcOrd="10" destOrd="0" presId="urn:microsoft.com/office/officeart/2005/8/layout/lProcess2"/>
    <dgm:cxn modelId="{06F8600A-4BF7-4D0E-942A-6ABE45AB2203}" type="presParOf" srcId="{5CC659CA-CC33-4DCC-AAB7-ED8656FEC4C5}" destId="{D88A1143-1E5C-4A00-8BEF-45984F06683D}" srcOrd="3" destOrd="0" presId="urn:microsoft.com/office/officeart/2005/8/layout/lProcess2"/>
    <dgm:cxn modelId="{207F469C-31BC-4FC4-B693-5A62D6702BD5}" type="presParOf" srcId="{5CC659CA-CC33-4DCC-AAB7-ED8656FEC4C5}" destId="{71767C3C-764A-4299-B6A7-1FDDE3CC8E8F}" srcOrd="4" destOrd="0" presId="urn:microsoft.com/office/officeart/2005/8/layout/lProcess2"/>
    <dgm:cxn modelId="{063ABAC0-09A7-4DB9-A219-47EF4E1C219A}" type="presParOf" srcId="{71767C3C-764A-4299-B6A7-1FDDE3CC8E8F}" destId="{0013CD07-DDD8-4164-8931-6FCB87336CF8}" srcOrd="0" destOrd="0" presId="urn:microsoft.com/office/officeart/2005/8/layout/lProcess2"/>
    <dgm:cxn modelId="{37C6B9A4-E5B9-429C-B17C-5D580A225507}" type="presParOf" srcId="{71767C3C-764A-4299-B6A7-1FDDE3CC8E8F}" destId="{818BE410-21BB-4E3C-9EB7-73400C546527}" srcOrd="1" destOrd="0" presId="urn:microsoft.com/office/officeart/2005/8/layout/lProcess2"/>
    <dgm:cxn modelId="{D0415EAD-99AF-4101-A1F7-AC6F69715E00}" type="presParOf" srcId="{71767C3C-764A-4299-B6A7-1FDDE3CC8E8F}" destId="{9639F100-7928-4ED3-88F2-6DA29F43D45A}" srcOrd="2" destOrd="0" presId="urn:microsoft.com/office/officeart/2005/8/layout/lProcess2"/>
    <dgm:cxn modelId="{6974DDC8-52C8-4BE7-BF05-AFC33F2A4E8F}" type="presParOf" srcId="{9639F100-7928-4ED3-88F2-6DA29F43D45A}" destId="{DCDE3D97-4877-4647-AEB2-CDB987487ECA}" srcOrd="0" destOrd="0" presId="urn:microsoft.com/office/officeart/2005/8/layout/lProcess2"/>
    <dgm:cxn modelId="{D77B5FCE-757E-4417-9AB3-DF12085C5ED6}" type="presParOf" srcId="{DCDE3D97-4877-4647-AEB2-CDB987487ECA}" destId="{33C53AC6-CB17-4A8E-8919-87CC567A3A68}" srcOrd="0" destOrd="0" presId="urn:microsoft.com/office/officeart/2005/8/layout/lProcess2"/>
    <dgm:cxn modelId="{F9792B17-8539-4F05-B8BE-055E843B3DC5}" type="presParOf" srcId="{DCDE3D97-4877-4647-AEB2-CDB987487ECA}" destId="{83291F6C-AF9F-4C17-8882-F15DA3B4489B}" srcOrd="1" destOrd="0" presId="urn:microsoft.com/office/officeart/2005/8/layout/lProcess2"/>
    <dgm:cxn modelId="{F1D968F0-F58E-467E-A853-E05C2958E839}" type="presParOf" srcId="{DCDE3D97-4877-4647-AEB2-CDB987487ECA}" destId="{F5171C14-E934-4BF1-BB47-722454AE3145}" srcOrd="2" destOrd="0" presId="urn:microsoft.com/office/officeart/2005/8/layout/lProcess2"/>
    <dgm:cxn modelId="{9A7E2BC9-C200-4388-AB47-5F92F01B83A0}" type="presParOf" srcId="{DCDE3D97-4877-4647-AEB2-CDB987487ECA}" destId="{1EEEA051-7B70-4E14-9644-C7BA807B8B06}" srcOrd="3" destOrd="0" presId="urn:microsoft.com/office/officeart/2005/8/layout/lProcess2"/>
    <dgm:cxn modelId="{F063266D-1DB4-42D5-A3CD-0072E87B379E}" type="presParOf" srcId="{DCDE3D97-4877-4647-AEB2-CDB987487ECA}" destId="{3105C653-7391-45F7-801F-C2B5082D0F75}" srcOrd="4" destOrd="0" presId="urn:microsoft.com/office/officeart/2005/8/layout/lProcess2"/>
    <dgm:cxn modelId="{47ED69CD-F156-49EA-A858-3B376C1B6A78}" type="presParOf" srcId="{DCDE3D97-4877-4647-AEB2-CDB987487ECA}" destId="{9583D367-E4CE-42B8-B9C5-2F3B75183258}" srcOrd="5" destOrd="0" presId="urn:microsoft.com/office/officeart/2005/8/layout/lProcess2"/>
    <dgm:cxn modelId="{AB1566C2-A76A-4D4D-B3AD-BBBE06DB9FF0}" type="presParOf" srcId="{DCDE3D97-4877-4647-AEB2-CDB987487ECA}" destId="{0FC4497B-B1E8-48BB-B62A-7F709E6F91BC}" srcOrd="6" destOrd="0" presId="urn:microsoft.com/office/officeart/2005/8/layout/lProcess2"/>
    <dgm:cxn modelId="{41FBD5A6-C0E7-4B2F-A913-DB905C9BBAC0}" type="presParOf" srcId="{DCDE3D97-4877-4647-AEB2-CDB987487ECA}" destId="{AEED7874-191B-4D07-AFC0-65BC06C06E5F}" srcOrd="7" destOrd="0" presId="urn:microsoft.com/office/officeart/2005/8/layout/lProcess2"/>
    <dgm:cxn modelId="{139B6B0C-18D4-4918-9AFA-91FC0819AD3E}" type="presParOf" srcId="{DCDE3D97-4877-4647-AEB2-CDB987487ECA}" destId="{69F09AD9-4393-4352-A889-F74796063C49}" srcOrd="8" destOrd="0" presId="urn:microsoft.com/office/officeart/2005/8/layout/lProcess2"/>
    <dgm:cxn modelId="{6FFFDE31-B6B8-47C1-8709-2EEFBC206DD3}" type="presParOf" srcId="{DCDE3D97-4877-4647-AEB2-CDB987487ECA}" destId="{03B8A7CD-7866-47A7-B9A5-86D65DB5C9DD}" srcOrd="9" destOrd="0" presId="urn:microsoft.com/office/officeart/2005/8/layout/lProcess2"/>
    <dgm:cxn modelId="{F9326B27-2055-432E-8590-A93CBB557E24}" type="presParOf" srcId="{DCDE3D97-4877-4647-AEB2-CDB987487ECA}" destId="{AB1CBBF6-4FF3-4995-AE06-3B139767ABE6}"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4043F-C7E9-4B57-B353-C237AA4E7FFE}">
      <dsp:nvSpPr>
        <dsp:cNvPr id="0" name=""/>
        <dsp:cNvSpPr/>
      </dsp:nvSpPr>
      <dsp:spPr>
        <a:xfrm>
          <a:off x="563747" y="724608"/>
          <a:ext cx="5449559" cy="2816298"/>
        </a:xfrm>
        <a:prstGeom prst="rect">
          <a:avLst/>
        </a:prstGeom>
        <a:solidFill>
          <a:schemeClr val="accent4">
            <a:tint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36E2EF97-70EE-4ECA-8DA0-995EEFEAE88D}">
      <dsp:nvSpPr>
        <dsp:cNvPr id="0" name=""/>
        <dsp:cNvSpPr/>
      </dsp:nvSpPr>
      <dsp:spPr>
        <a:xfrm>
          <a:off x="726607" y="973475"/>
          <a:ext cx="2530599" cy="2409309"/>
        </a:xfrm>
        <a:prstGeom prst="rect">
          <a:avLst/>
        </a:prstGeom>
        <a:noFill/>
        <a:ln>
          <a:noFill/>
        </a:ln>
        <a:effectLst/>
      </dsp:spPr>
      <dsp:style>
        <a:lnRef idx="0">
          <a:scrgbClr r="0" g="0" b="0"/>
        </a:lnRef>
        <a:fillRef idx="0">
          <a:scrgbClr r="0" g="0" b="0"/>
        </a:fillRef>
        <a:effectRef idx="0">
          <a:scrgbClr r="0" g="0" b="0"/>
        </a:effectRef>
        <a:fontRef idx="minor"/>
      </dsp:style>
    </dsp:sp>
    <dsp:sp modelId="{DCE0971D-F6FC-40F1-872F-D2A7203D648E}">
      <dsp:nvSpPr>
        <dsp:cNvPr id="0" name=""/>
        <dsp:cNvSpPr/>
      </dsp:nvSpPr>
      <dsp:spPr>
        <a:xfrm>
          <a:off x="3313582" y="973475"/>
          <a:ext cx="2530599" cy="2409309"/>
        </a:xfrm>
        <a:prstGeom prst="rect">
          <a:avLst/>
        </a:prstGeom>
        <a:noFill/>
        <a:ln>
          <a:noFill/>
        </a:ln>
        <a:effectLst/>
      </dsp:spPr>
      <dsp:style>
        <a:lnRef idx="0">
          <a:scrgbClr r="0" g="0" b="0"/>
        </a:lnRef>
        <a:fillRef idx="0">
          <a:scrgbClr r="0" g="0" b="0"/>
        </a:fillRef>
        <a:effectRef idx="0">
          <a:scrgbClr r="0" g="0" b="0"/>
        </a:effectRef>
        <a:fontRef idx="minor"/>
      </dsp:style>
    </dsp:sp>
    <dsp:sp modelId="{70D703FA-06D2-417C-A2FF-6C96BF923A23}">
      <dsp:nvSpPr>
        <dsp:cNvPr id="0" name=""/>
        <dsp:cNvSpPr/>
      </dsp:nvSpPr>
      <dsp:spPr>
        <a:xfrm>
          <a:off x="0" y="80502"/>
          <a:ext cx="1064856" cy="1064856"/>
        </a:xfrm>
        <a:prstGeom prst="plus">
          <a:avLst>
            <a:gd name="adj" fmla="val 328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B5840-0AA0-4D72-AD10-B445EC91D9B2}">
      <dsp:nvSpPr>
        <dsp:cNvPr id="0" name=""/>
        <dsp:cNvSpPr/>
      </dsp:nvSpPr>
      <dsp:spPr>
        <a:xfrm>
          <a:off x="5261643" y="463450"/>
          <a:ext cx="1002217" cy="343451"/>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16D72-F5D5-49AF-982B-7EAA4F6A8F62}">
      <dsp:nvSpPr>
        <dsp:cNvPr id="0" name=""/>
        <dsp:cNvSpPr/>
      </dsp:nvSpPr>
      <dsp:spPr>
        <a:xfrm>
          <a:off x="3255617" y="923883"/>
          <a:ext cx="626" cy="2301122"/>
        </a:xfrm>
        <a:prstGeom prst="line">
          <a:avLst/>
        </a:pr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307F4-EA9D-4C99-BBA8-206AAA4B7127}">
      <dsp:nvSpPr>
        <dsp:cNvPr id="0" name=""/>
        <dsp:cNvSpPr/>
      </dsp:nvSpPr>
      <dsp:spPr>
        <a:xfrm rot="5400000">
          <a:off x="5158547" y="-2151694"/>
          <a:ext cx="736985" cy="52019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 Context 1</a:t>
          </a:r>
        </a:p>
        <a:p>
          <a:pPr marL="57150" lvl="1" indent="-57150" algn="l" defTabSz="488950">
            <a:lnSpc>
              <a:spcPct val="90000"/>
            </a:lnSpc>
            <a:spcBef>
              <a:spcPct val="0"/>
            </a:spcBef>
            <a:spcAft>
              <a:spcPct val="15000"/>
            </a:spcAft>
            <a:buChar char="•"/>
          </a:pPr>
          <a:r>
            <a:rPr lang="en-GB" sz="1100" i="1" kern="1200">
              <a:solidFill>
                <a:srgbClr val="0070C0"/>
              </a:solidFill>
            </a:rPr>
            <a:t>- Context 2</a:t>
          </a:r>
        </a:p>
        <a:p>
          <a:pPr marL="57150" lvl="1" indent="-57150" algn="l" defTabSz="488950">
            <a:lnSpc>
              <a:spcPct val="90000"/>
            </a:lnSpc>
            <a:spcBef>
              <a:spcPct val="0"/>
            </a:spcBef>
            <a:spcAft>
              <a:spcPct val="15000"/>
            </a:spcAft>
            <a:buChar char="•"/>
          </a:pPr>
          <a:r>
            <a:rPr lang="en-GB" sz="1100" i="1" kern="1200">
              <a:solidFill>
                <a:srgbClr val="0070C0"/>
              </a:solidFill>
            </a:rPr>
            <a:t>- Line of argument</a:t>
          </a:r>
        </a:p>
        <a:p>
          <a:pPr marL="57150" lvl="1" indent="-57150" algn="l" defTabSz="488950">
            <a:lnSpc>
              <a:spcPct val="90000"/>
            </a:lnSpc>
            <a:spcBef>
              <a:spcPct val="0"/>
            </a:spcBef>
            <a:spcAft>
              <a:spcPct val="15000"/>
            </a:spcAft>
            <a:buChar char="•"/>
          </a:pPr>
          <a:r>
            <a:rPr lang="en-GB" sz="1100" i="1" kern="1200">
              <a:solidFill>
                <a:srgbClr val="0070C0"/>
              </a:solidFill>
            </a:rPr>
            <a:t>- Factors</a:t>
          </a:r>
        </a:p>
      </dsp:txBody>
      <dsp:txXfrm rot="-5400000">
        <a:off x="2926080" y="116750"/>
        <a:ext cx="5165943" cy="665031"/>
      </dsp:txXfrm>
    </dsp:sp>
    <dsp:sp modelId="{DD4D95F7-1702-4FFC-BCD5-245EB4CE87F9}">
      <dsp:nvSpPr>
        <dsp:cNvPr id="0" name=""/>
        <dsp:cNvSpPr/>
      </dsp:nvSpPr>
      <dsp:spPr>
        <a:xfrm>
          <a:off x="0" y="2"/>
          <a:ext cx="2926080" cy="8440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i="1" kern="1200">
              <a:solidFill>
                <a:srgbClr val="0070C0"/>
              </a:solidFill>
            </a:rPr>
            <a:t>Introduction</a:t>
          </a:r>
        </a:p>
      </dsp:txBody>
      <dsp:txXfrm>
        <a:off x="41202" y="41204"/>
        <a:ext cx="2843676" cy="761616"/>
      </dsp:txXfrm>
    </dsp:sp>
    <dsp:sp modelId="{7C42B031-D84A-458C-81FB-F869FBAA2719}">
      <dsp:nvSpPr>
        <dsp:cNvPr id="0" name=""/>
        <dsp:cNvSpPr/>
      </dsp:nvSpPr>
      <dsp:spPr>
        <a:xfrm rot="5400000">
          <a:off x="5085334" y="-1274266"/>
          <a:ext cx="872616" cy="5196839"/>
        </a:xfrm>
        <a:prstGeom prst="round2SameRect">
          <a:avLst/>
        </a:prstGeom>
        <a:solidFill>
          <a:schemeClr val="accent4">
            <a:tint val="40000"/>
            <a:alpha val="90000"/>
            <a:hueOff val="2172385"/>
            <a:satOff val="-10249"/>
            <a:lumOff val="-370"/>
            <a:alphaOff val="0"/>
          </a:schemeClr>
        </a:solidFill>
        <a:ln w="12700" cap="flat" cmpd="sng" algn="ctr">
          <a:solidFill>
            <a:schemeClr val="accent4">
              <a:tint val="40000"/>
              <a:alpha val="90000"/>
              <a:hueOff val="2172385"/>
              <a:satOff val="-10249"/>
              <a:lumOff val="-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 Knowledge 1</a:t>
          </a:r>
        </a:p>
        <a:p>
          <a:pPr marL="57150" lvl="1" indent="-57150" algn="l" defTabSz="488950">
            <a:lnSpc>
              <a:spcPct val="90000"/>
            </a:lnSpc>
            <a:spcBef>
              <a:spcPct val="0"/>
            </a:spcBef>
            <a:spcAft>
              <a:spcPct val="15000"/>
            </a:spcAft>
            <a:buChar char="•"/>
          </a:pPr>
          <a:r>
            <a:rPr lang="en-GB" sz="1100" i="1" kern="1200">
              <a:solidFill>
                <a:srgbClr val="0070C0"/>
              </a:solidFill>
            </a:rPr>
            <a:t>- Knowledge 2</a:t>
          </a:r>
        </a:p>
        <a:p>
          <a:pPr marL="57150" lvl="1" indent="-57150" algn="l" defTabSz="488950">
            <a:lnSpc>
              <a:spcPct val="90000"/>
            </a:lnSpc>
            <a:spcBef>
              <a:spcPct val="0"/>
            </a:spcBef>
            <a:spcAft>
              <a:spcPct val="15000"/>
            </a:spcAft>
            <a:buChar char="•"/>
          </a:pPr>
          <a:r>
            <a:rPr lang="en-GB" sz="1100" i="1" kern="1200">
              <a:solidFill>
                <a:srgbClr val="0070C0"/>
              </a:solidFill>
            </a:rPr>
            <a:t>- Analysis</a:t>
          </a:r>
        </a:p>
        <a:p>
          <a:pPr marL="57150" lvl="1" indent="-57150" algn="l" defTabSz="488950">
            <a:lnSpc>
              <a:spcPct val="90000"/>
            </a:lnSpc>
            <a:spcBef>
              <a:spcPct val="0"/>
            </a:spcBef>
            <a:spcAft>
              <a:spcPct val="15000"/>
            </a:spcAft>
            <a:buChar char="•"/>
          </a:pPr>
          <a:r>
            <a:rPr lang="en-GB" sz="1100" i="1" kern="1200">
              <a:solidFill>
                <a:srgbClr val="0070C0"/>
              </a:solidFill>
            </a:rPr>
            <a:t>- Analysis +</a:t>
          </a:r>
        </a:p>
        <a:p>
          <a:pPr marL="57150" lvl="1" indent="-57150" algn="l" defTabSz="488950">
            <a:lnSpc>
              <a:spcPct val="90000"/>
            </a:lnSpc>
            <a:spcBef>
              <a:spcPct val="0"/>
            </a:spcBef>
            <a:spcAft>
              <a:spcPct val="15000"/>
            </a:spcAft>
            <a:buChar char="•"/>
          </a:pPr>
          <a:r>
            <a:rPr lang="en-GB" sz="1100" i="1" kern="1200">
              <a:solidFill>
                <a:srgbClr val="0070C0"/>
              </a:solidFill>
            </a:rPr>
            <a:t>- Evaluation</a:t>
          </a:r>
        </a:p>
      </dsp:txBody>
      <dsp:txXfrm rot="-5400000">
        <a:off x="2923223" y="930443"/>
        <a:ext cx="5154241" cy="787420"/>
      </dsp:txXfrm>
    </dsp:sp>
    <dsp:sp modelId="{10CBE083-F67D-445B-8F2A-4D5BBAF41B96}">
      <dsp:nvSpPr>
        <dsp:cNvPr id="0" name=""/>
        <dsp:cNvSpPr/>
      </dsp:nvSpPr>
      <dsp:spPr>
        <a:xfrm>
          <a:off x="0" y="902142"/>
          <a:ext cx="2923222" cy="844020"/>
        </a:xfrm>
        <a:prstGeom prst="roundRect">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t" anchorCtr="0">
          <a:noAutofit/>
        </a:bodyPr>
        <a:lstStyle/>
        <a:p>
          <a:pPr marL="0" lvl="0" indent="0" algn="l" defTabSz="889000">
            <a:lnSpc>
              <a:spcPct val="90000"/>
            </a:lnSpc>
            <a:spcBef>
              <a:spcPct val="0"/>
            </a:spcBef>
            <a:spcAft>
              <a:spcPct val="35000"/>
            </a:spcAft>
            <a:buNone/>
          </a:pPr>
          <a:r>
            <a:rPr lang="en-GB" sz="2000" i="1" kern="1200">
              <a:solidFill>
                <a:srgbClr val="0070C0"/>
              </a:solidFill>
            </a:rPr>
            <a:t>Factor 1 = </a:t>
          </a:r>
        </a:p>
      </dsp:txBody>
      <dsp:txXfrm>
        <a:off x="41202" y="943344"/>
        <a:ext cx="2840818" cy="761616"/>
      </dsp:txXfrm>
    </dsp:sp>
    <dsp:sp modelId="{A56B97E4-7161-4D6B-9A7B-7EB9B7D97406}">
      <dsp:nvSpPr>
        <dsp:cNvPr id="0" name=""/>
        <dsp:cNvSpPr/>
      </dsp:nvSpPr>
      <dsp:spPr>
        <a:xfrm rot="5400000">
          <a:off x="5085330" y="-359445"/>
          <a:ext cx="872623" cy="5196839"/>
        </a:xfrm>
        <a:prstGeom prst="round2SameRect">
          <a:avLst/>
        </a:prstGeom>
        <a:solidFill>
          <a:schemeClr val="accent4">
            <a:tint val="40000"/>
            <a:alpha val="90000"/>
            <a:hueOff val="4344770"/>
            <a:satOff val="-20498"/>
            <a:lumOff val="-740"/>
            <a:alphaOff val="0"/>
          </a:schemeClr>
        </a:solidFill>
        <a:ln w="12700" cap="flat" cmpd="sng" algn="ctr">
          <a:solidFill>
            <a:schemeClr val="accent4">
              <a:tint val="40000"/>
              <a:alpha val="90000"/>
              <a:hueOff val="4344770"/>
              <a:satOff val="-20498"/>
              <a:lumOff val="-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 Knowledge 1</a:t>
          </a:r>
        </a:p>
        <a:p>
          <a:pPr marL="57150" lvl="1" indent="-57150" algn="l" defTabSz="488950">
            <a:lnSpc>
              <a:spcPct val="90000"/>
            </a:lnSpc>
            <a:spcBef>
              <a:spcPct val="0"/>
            </a:spcBef>
            <a:spcAft>
              <a:spcPct val="15000"/>
            </a:spcAft>
            <a:buChar char="•"/>
          </a:pPr>
          <a:r>
            <a:rPr lang="en-GB" sz="1100" i="1" kern="1200">
              <a:solidFill>
                <a:srgbClr val="0070C0"/>
              </a:solidFill>
            </a:rPr>
            <a:t>- Knowledge 2</a:t>
          </a:r>
        </a:p>
        <a:p>
          <a:pPr marL="57150" lvl="1" indent="-57150" algn="l" defTabSz="488950">
            <a:lnSpc>
              <a:spcPct val="90000"/>
            </a:lnSpc>
            <a:spcBef>
              <a:spcPct val="0"/>
            </a:spcBef>
            <a:spcAft>
              <a:spcPct val="15000"/>
            </a:spcAft>
            <a:buChar char="•"/>
          </a:pPr>
          <a:r>
            <a:rPr lang="en-GB" sz="1100" i="1" kern="1200">
              <a:solidFill>
                <a:srgbClr val="0070C0"/>
              </a:solidFill>
            </a:rPr>
            <a:t>- Analysis</a:t>
          </a:r>
        </a:p>
        <a:p>
          <a:pPr marL="57150" lvl="1" indent="-57150" algn="l" defTabSz="488950">
            <a:lnSpc>
              <a:spcPct val="90000"/>
            </a:lnSpc>
            <a:spcBef>
              <a:spcPct val="0"/>
            </a:spcBef>
            <a:spcAft>
              <a:spcPct val="15000"/>
            </a:spcAft>
            <a:buChar char="•"/>
          </a:pPr>
          <a:r>
            <a:rPr lang="en-GB" sz="1100" i="1" kern="1200">
              <a:solidFill>
                <a:srgbClr val="0070C0"/>
              </a:solidFill>
            </a:rPr>
            <a:t>- Analysis +</a:t>
          </a:r>
        </a:p>
        <a:p>
          <a:pPr marL="57150" lvl="1" indent="-57150" algn="l" defTabSz="488950">
            <a:lnSpc>
              <a:spcPct val="90000"/>
            </a:lnSpc>
            <a:spcBef>
              <a:spcPct val="0"/>
            </a:spcBef>
            <a:spcAft>
              <a:spcPct val="15000"/>
            </a:spcAft>
            <a:buChar char="•"/>
          </a:pPr>
          <a:r>
            <a:rPr lang="en-GB" sz="1100" i="1" kern="1200">
              <a:solidFill>
                <a:srgbClr val="0070C0"/>
              </a:solidFill>
            </a:rPr>
            <a:t>- Evaluation</a:t>
          </a:r>
        </a:p>
      </dsp:txBody>
      <dsp:txXfrm rot="-5400000">
        <a:off x="2923222" y="1845261"/>
        <a:ext cx="5154241" cy="787427"/>
      </dsp:txXfrm>
    </dsp:sp>
    <dsp:sp modelId="{AEB87221-7657-42DD-843C-C715CBB674D1}">
      <dsp:nvSpPr>
        <dsp:cNvPr id="0" name=""/>
        <dsp:cNvSpPr/>
      </dsp:nvSpPr>
      <dsp:spPr>
        <a:xfrm>
          <a:off x="0" y="1816963"/>
          <a:ext cx="2923222" cy="844020"/>
        </a:xfrm>
        <a:prstGeom prst="roundRect">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t" anchorCtr="0">
          <a:noAutofit/>
        </a:bodyPr>
        <a:lstStyle/>
        <a:p>
          <a:pPr marL="0" lvl="0" indent="0" algn="l" defTabSz="889000">
            <a:lnSpc>
              <a:spcPct val="90000"/>
            </a:lnSpc>
            <a:spcBef>
              <a:spcPct val="0"/>
            </a:spcBef>
            <a:spcAft>
              <a:spcPct val="35000"/>
            </a:spcAft>
            <a:buNone/>
          </a:pPr>
          <a:r>
            <a:rPr lang="en-GB" sz="2000" i="1" kern="1200">
              <a:solidFill>
                <a:srgbClr val="0070C0"/>
              </a:solidFill>
            </a:rPr>
            <a:t>Factor 2 =</a:t>
          </a:r>
        </a:p>
      </dsp:txBody>
      <dsp:txXfrm>
        <a:off x="41202" y="1858165"/>
        <a:ext cx="2840818" cy="761616"/>
      </dsp:txXfrm>
    </dsp:sp>
    <dsp:sp modelId="{ADF53F2A-2790-45C6-B1CF-3292CAC3D301}">
      <dsp:nvSpPr>
        <dsp:cNvPr id="0" name=""/>
        <dsp:cNvSpPr/>
      </dsp:nvSpPr>
      <dsp:spPr>
        <a:xfrm rot="5400000">
          <a:off x="5092792" y="555854"/>
          <a:ext cx="873575" cy="5196839"/>
        </a:xfrm>
        <a:prstGeom prst="round2SameRect">
          <a:avLst/>
        </a:prstGeom>
        <a:solidFill>
          <a:schemeClr val="accent4">
            <a:tint val="40000"/>
            <a:alpha val="90000"/>
            <a:hueOff val="6517155"/>
            <a:satOff val="-30747"/>
            <a:lumOff val="-1111"/>
            <a:alphaOff val="0"/>
          </a:schemeClr>
        </a:solidFill>
        <a:ln w="12700" cap="flat" cmpd="sng" algn="ctr">
          <a:solidFill>
            <a:schemeClr val="accent4">
              <a:tint val="40000"/>
              <a:alpha val="90000"/>
              <a:hueOff val="6517155"/>
              <a:satOff val="-30747"/>
              <a:lumOff val="-11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 Knowledge 1</a:t>
          </a:r>
        </a:p>
        <a:p>
          <a:pPr marL="57150" lvl="1" indent="-57150" algn="l" defTabSz="488950">
            <a:lnSpc>
              <a:spcPct val="90000"/>
            </a:lnSpc>
            <a:spcBef>
              <a:spcPct val="0"/>
            </a:spcBef>
            <a:spcAft>
              <a:spcPct val="15000"/>
            </a:spcAft>
            <a:buChar char="•"/>
          </a:pPr>
          <a:r>
            <a:rPr lang="en-GB" sz="1100" i="1" kern="1200">
              <a:solidFill>
                <a:srgbClr val="0070C0"/>
              </a:solidFill>
            </a:rPr>
            <a:t>- Knowledge 2</a:t>
          </a:r>
        </a:p>
        <a:p>
          <a:pPr marL="57150" lvl="1" indent="-57150" algn="l" defTabSz="488950">
            <a:lnSpc>
              <a:spcPct val="90000"/>
            </a:lnSpc>
            <a:spcBef>
              <a:spcPct val="0"/>
            </a:spcBef>
            <a:spcAft>
              <a:spcPct val="15000"/>
            </a:spcAft>
            <a:buChar char="•"/>
          </a:pPr>
          <a:r>
            <a:rPr lang="en-GB" sz="1100" i="1" kern="1200">
              <a:solidFill>
                <a:srgbClr val="0070C0"/>
              </a:solidFill>
            </a:rPr>
            <a:t>- Analysis</a:t>
          </a:r>
        </a:p>
        <a:p>
          <a:pPr marL="57150" lvl="1" indent="-57150" algn="l" defTabSz="488950">
            <a:lnSpc>
              <a:spcPct val="90000"/>
            </a:lnSpc>
            <a:spcBef>
              <a:spcPct val="0"/>
            </a:spcBef>
            <a:spcAft>
              <a:spcPct val="15000"/>
            </a:spcAft>
            <a:buChar char="•"/>
          </a:pPr>
          <a:r>
            <a:rPr lang="en-GB" sz="1100" i="1" kern="1200">
              <a:solidFill>
                <a:srgbClr val="0070C0"/>
              </a:solidFill>
            </a:rPr>
            <a:t>- Analysis +</a:t>
          </a:r>
        </a:p>
        <a:p>
          <a:pPr marL="57150" lvl="1" indent="-57150" algn="l" defTabSz="488950">
            <a:lnSpc>
              <a:spcPct val="90000"/>
            </a:lnSpc>
            <a:spcBef>
              <a:spcPct val="0"/>
            </a:spcBef>
            <a:spcAft>
              <a:spcPct val="15000"/>
            </a:spcAft>
            <a:buChar char="•"/>
          </a:pPr>
          <a:r>
            <a:rPr lang="en-GB" sz="1100" i="1" kern="1200">
              <a:solidFill>
                <a:srgbClr val="0070C0"/>
              </a:solidFill>
            </a:rPr>
            <a:t>- Evaluation</a:t>
          </a:r>
        </a:p>
      </dsp:txBody>
      <dsp:txXfrm rot="-5400000">
        <a:off x="2931160" y="2760130"/>
        <a:ext cx="5154195" cy="788287"/>
      </dsp:txXfrm>
    </dsp:sp>
    <dsp:sp modelId="{9EB3CDCA-8CC4-40E4-AAFC-3685B8C4D63E}">
      <dsp:nvSpPr>
        <dsp:cNvPr id="0" name=""/>
        <dsp:cNvSpPr/>
      </dsp:nvSpPr>
      <dsp:spPr>
        <a:xfrm>
          <a:off x="0" y="2727706"/>
          <a:ext cx="2923222" cy="844020"/>
        </a:xfrm>
        <a:prstGeom prst="roundRect">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t" anchorCtr="0">
          <a:noAutofit/>
        </a:bodyPr>
        <a:lstStyle/>
        <a:p>
          <a:pPr marL="0" lvl="0" indent="0" algn="l" defTabSz="889000">
            <a:lnSpc>
              <a:spcPct val="90000"/>
            </a:lnSpc>
            <a:spcBef>
              <a:spcPct val="0"/>
            </a:spcBef>
            <a:spcAft>
              <a:spcPct val="35000"/>
            </a:spcAft>
            <a:buNone/>
          </a:pPr>
          <a:r>
            <a:rPr lang="en-GB" sz="2000" i="1" kern="1200">
              <a:solidFill>
                <a:srgbClr val="0070C0"/>
              </a:solidFill>
            </a:rPr>
            <a:t>Factor 3 =</a:t>
          </a:r>
        </a:p>
      </dsp:txBody>
      <dsp:txXfrm>
        <a:off x="41202" y="2768908"/>
        <a:ext cx="2840818" cy="761616"/>
      </dsp:txXfrm>
    </dsp:sp>
    <dsp:sp modelId="{52332E0F-E29F-4604-B84D-B495514A3CEE}">
      <dsp:nvSpPr>
        <dsp:cNvPr id="0" name=""/>
        <dsp:cNvSpPr/>
      </dsp:nvSpPr>
      <dsp:spPr>
        <a:xfrm rot="5400000">
          <a:off x="5072863" y="1483622"/>
          <a:ext cx="897558" cy="5196839"/>
        </a:xfrm>
        <a:prstGeom prst="round2SameRect">
          <a:avLst/>
        </a:prstGeom>
        <a:solidFill>
          <a:schemeClr val="accent4">
            <a:tint val="40000"/>
            <a:alpha val="90000"/>
            <a:hueOff val="8689540"/>
            <a:satOff val="-40996"/>
            <a:lumOff val="-1481"/>
            <a:alphaOff val="0"/>
          </a:schemeClr>
        </a:solidFill>
        <a:ln w="12700" cap="flat" cmpd="sng" algn="ctr">
          <a:solidFill>
            <a:schemeClr val="accent4">
              <a:tint val="40000"/>
              <a:alpha val="90000"/>
              <a:hueOff val="8689540"/>
              <a:satOff val="-40996"/>
              <a:lumOff val="-1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-Knowledge 1</a:t>
          </a:r>
        </a:p>
        <a:p>
          <a:pPr marL="57150" lvl="1" indent="-57150" algn="l" defTabSz="488950">
            <a:lnSpc>
              <a:spcPct val="90000"/>
            </a:lnSpc>
            <a:spcBef>
              <a:spcPct val="0"/>
            </a:spcBef>
            <a:spcAft>
              <a:spcPct val="15000"/>
            </a:spcAft>
            <a:buChar char="•"/>
          </a:pPr>
          <a:r>
            <a:rPr lang="en-GB" sz="1100" i="1" kern="1200">
              <a:solidFill>
                <a:srgbClr val="0070C0"/>
              </a:solidFill>
            </a:rPr>
            <a:t>- Knowledge 2</a:t>
          </a:r>
        </a:p>
        <a:p>
          <a:pPr marL="57150" lvl="1" indent="-57150" algn="l" defTabSz="488950">
            <a:lnSpc>
              <a:spcPct val="90000"/>
            </a:lnSpc>
            <a:spcBef>
              <a:spcPct val="0"/>
            </a:spcBef>
            <a:spcAft>
              <a:spcPct val="15000"/>
            </a:spcAft>
            <a:buChar char="•"/>
          </a:pPr>
          <a:r>
            <a:rPr lang="en-GB" sz="1100" i="1" kern="1200">
              <a:solidFill>
                <a:srgbClr val="0070C0"/>
              </a:solidFill>
            </a:rPr>
            <a:t>- Analysis</a:t>
          </a:r>
        </a:p>
        <a:p>
          <a:pPr marL="57150" lvl="1" indent="-57150" algn="l" defTabSz="488950">
            <a:lnSpc>
              <a:spcPct val="90000"/>
            </a:lnSpc>
            <a:spcBef>
              <a:spcPct val="0"/>
            </a:spcBef>
            <a:spcAft>
              <a:spcPct val="15000"/>
            </a:spcAft>
            <a:buChar char="•"/>
          </a:pPr>
          <a:r>
            <a:rPr lang="en-GB" sz="1100" i="1" kern="1200">
              <a:solidFill>
                <a:srgbClr val="0070C0"/>
              </a:solidFill>
            </a:rPr>
            <a:t>- Analysis +</a:t>
          </a:r>
        </a:p>
        <a:p>
          <a:pPr marL="57150" lvl="1" indent="-57150" algn="l" defTabSz="488950">
            <a:lnSpc>
              <a:spcPct val="90000"/>
            </a:lnSpc>
            <a:spcBef>
              <a:spcPct val="0"/>
            </a:spcBef>
            <a:spcAft>
              <a:spcPct val="15000"/>
            </a:spcAft>
            <a:buChar char="•"/>
          </a:pPr>
          <a:r>
            <a:rPr lang="en-GB" sz="1100" i="1" kern="1200">
              <a:solidFill>
                <a:srgbClr val="0070C0"/>
              </a:solidFill>
            </a:rPr>
            <a:t>- Evaluation</a:t>
          </a:r>
        </a:p>
      </dsp:txBody>
      <dsp:txXfrm rot="-5400000">
        <a:off x="2923223" y="3677078"/>
        <a:ext cx="5153024" cy="809928"/>
      </dsp:txXfrm>
    </dsp:sp>
    <dsp:sp modelId="{D53DE9CA-C990-4BAB-B54D-CC07FF783933}">
      <dsp:nvSpPr>
        <dsp:cNvPr id="0" name=""/>
        <dsp:cNvSpPr/>
      </dsp:nvSpPr>
      <dsp:spPr>
        <a:xfrm>
          <a:off x="0" y="3660031"/>
          <a:ext cx="2923222" cy="844020"/>
        </a:xfrm>
        <a:prstGeom prst="roundRect">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t" anchorCtr="0">
          <a:noAutofit/>
        </a:bodyPr>
        <a:lstStyle/>
        <a:p>
          <a:pPr marL="0" lvl="0" indent="0" algn="l" defTabSz="889000">
            <a:lnSpc>
              <a:spcPct val="90000"/>
            </a:lnSpc>
            <a:spcBef>
              <a:spcPct val="0"/>
            </a:spcBef>
            <a:spcAft>
              <a:spcPct val="35000"/>
            </a:spcAft>
            <a:buNone/>
          </a:pPr>
          <a:r>
            <a:rPr lang="en-GB" sz="2000" i="1" kern="1200">
              <a:solidFill>
                <a:srgbClr val="0070C0"/>
              </a:solidFill>
            </a:rPr>
            <a:t>Factor 4 =</a:t>
          </a:r>
        </a:p>
      </dsp:txBody>
      <dsp:txXfrm>
        <a:off x="41202" y="3701233"/>
        <a:ext cx="2840818" cy="761616"/>
      </dsp:txXfrm>
    </dsp:sp>
    <dsp:sp modelId="{F36E5E0B-2449-4767-BA3C-FED6418679AC}">
      <dsp:nvSpPr>
        <dsp:cNvPr id="0" name=""/>
        <dsp:cNvSpPr/>
      </dsp:nvSpPr>
      <dsp:spPr>
        <a:xfrm rot="5400000">
          <a:off x="5189431" y="2394073"/>
          <a:ext cx="675216" cy="5201920"/>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GB" sz="1100" i="1" kern="1200">
              <a:solidFill>
                <a:srgbClr val="0070C0"/>
              </a:solidFill>
            </a:rPr>
            <a:t>Summary of arguments</a:t>
          </a:r>
        </a:p>
        <a:p>
          <a:pPr marL="57150" lvl="1" indent="-57150" algn="l" defTabSz="488950">
            <a:lnSpc>
              <a:spcPct val="90000"/>
            </a:lnSpc>
            <a:spcBef>
              <a:spcPct val="0"/>
            </a:spcBef>
            <a:spcAft>
              <a:spcPct val="15000"/>
            </a:spcAft>
            <a:buChar char="•"/>
          </a:pPr>
          <a:r>
            <a:rPr lang="en-GB" sz="1100" i="1" kern="1200">
              <a:solidFill>
                <a:srgbClr val="0070C0"/>
              </a:solidFill>
            </a:rPr>
            <a:t>Relative judgement</a:t>
          </a:r>
        </a:p>
        <a:p>
          <a:pPr marL="57150" lvl="1" indent="-57150" algn="l" defTabSz="488950">
            <a:lnSpc>
              <a:spcPct val="90000"/>
            </a:lnSpc>
            <a:spcBef>
              <a:spcPct val="0"/>
            </a:spcBef>
            <a:spcAft>
              <a:spcPct val="15000"/>
            </a:spcAft>
            <a:buChar char="•"/>
          </a:pPr>
          <a:r>
            <a:rPr lang="en-GB" sz="1100" i="1" kern="1200">
              <a:solidFill>
                <a:srgbClr val="0070C0"/>
              </a:solidFill>
            </a:rPr>
            <a:t>Supporting reasons</a:t>
          </a:r>
        </a:p>
      </dsp:txBody>
      <dsp:txXfrm rot="-5400000">
        <a:off x="2926080" y="4690386"/>
        <a:ext cx="5168959" cy="609294"/>
      </dsp:txXfrm>
    </dsp:sp>
    <dsp:sp modelId="{72D6F2C2-9C40-4F19-9478-B134728D2C25}">
      <dsp:nvSpPr>
        <dsp:cNvPr id="0" name=""/>
        <dsp:cNvSpPr/>
      </dsp:nvSpPr>
      <dsp:spPr>
        <a:xfrm>
          <a:off x="0" y="4573022"/>
          <a:ext cx="2926080" cy="84402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i="1" kern="1200">
              <a:solidFill>
                <a:srgbClr val="0070C0"/>
              </a:solidFill>
            </a:rPr>
            <a:t>Conclusion</a:t>
          </a:r>
          <a:endParaRPr lang="en-GB" sz="1200" i="1" kern="1200">
            <a:solidFill>
              <a:srgbClr val="0070C0"/>
            </a:solidFill>
          </a:endParaRPr>
        </a:p>
      </dsp:txBody>
      <dsp:txXfrm>
        <a:off x="41202" y="4614224"/>
        <a:ext cx="2843676" cy="761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79BBA-F234-4FD1-B0AB-C10773120B1D}">
      <dsp:nvSpPr>
        <dsp:cNvPr id="0" name=""/>
        <dsp:cNvSpPr/>
      </dsp:nvSpPr>
      <dsp:spPr>
        <a:xfrm>
          <a:off x="4" y="447778"/>
          <a:ext cx="1777119" cy="4074629"/>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kern="1200"/>
            <a:t>Answer 1</a:t>
          </a:r>
        </a:p>
      </dsp:txBody>
      <dsp:txXfrm rot="16200000">
        <a:off x="-1492881" y="1940664"/>
        <a:ext cx="3341196" cy="355423"/>
      </dsp:txXfrm>
    </dsp:sp>
    <dsp:sp modelId="{239FDE6B-2EAA-43F8-8D77-74C3C4DB4FEF}">
      <dsp:nvSpPr>
        <dsp:cNvPr id="0" name=""/>
        <dsp:cNvSpPr/>
      </dsp:nvSpPr>
      <dsp:spPr>
        <a:xfrm>
          <a:off x="355428" y="447778"/>
          <a:ext cx="1323954" cy="407462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GB" sz="6500" kern="1200"/>
        </a:p>
      </dsp:txBody>
      <dsp:txXfrm>
        <a:off x="355428" y="447778"/>
        <a:ext cx="1323954" cy="4074629"/>
      </dsp:txXfrm>
    </dsp:sp>
    <dsp:sp modelId="{B0EE4D7A-3EDC-45E8-8937-403D1806064A}">
      <dsp:nvSpPr>
        <dsp:cNvPr id="0" name=""/>
        <dsp:cNvSpPr/>
      </dsp:nvSpPr>
      <dsp:spPr>
        <a:xfrm>
          <a:off x="1839731" y="424682"/>
          <a:ext cx="1777119" cy="4120820"/>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kern="1200"/>
            <a:t>Corrections</a:t>
          </a:r>
        </a:p>
      </dsp:txBody>
      <dsp:txXfrm rot="16200000">
        <a:off x="327907" y="1936507"/>
        <a:ext cx="3379072" cy="355423"/>
      </dsp:txXfrm>
    </dsp:sp>
    <dsp:sp modelId="{E8EA6534-B500-4B1D-8C11-C4114DD435FC}">
      <dsp:nvSpPr>
        <dsp:cNvPr id="0" name=""/>
        <dsp:cNvSpPr/>
      </dsp:nvSpPr>
      <dsp:spPr>
        <a:xfrm rot="5400000">
          <a:off x="1691960" y="2155402"/>
          <a:ext cx="313313" cy="266567"/>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0C5F4-7F89-45BC-9CD6-41D248D6CC27}">
      <dsp:nvSpPr>
        <dsp:cNvPr id="0" name=""/>
        <dsp:cNvSpPr/>
      </dsp:nvSpPr>
      <dsp:spPr>
        <a:xfrm>
          <a:off x="2195155" y="424682"/>
          <a:ext cx="1323954" cy="41208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GB" sz="6500" kern="1200"/>
        </a:p>
      </dsp:txBody>
      <dsp:txXfrm>
        <a:off x="2195155" y="424682"/>
        <a:ext cx="1323954" cy="4120820"/>
      </dsp:txXfrm>
    </dsp:sp>
    <dsp:sp modelId="{EBD37524-4483-418F-807C-62EDC6FFC19B}">
      <dsp:nvSpPr>
        <dsp:cNvPr id="0" name=""/>
        <dsp:cNvSpPr/>
      </dsp:nvSpPr>
      <dsp:spPr>
        <a:xfrm>
          <a:off x="3679463" y="447778"/>
          <a:ext cx="1777119" cy="4048569"/>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n-GB" sz="2000" kern="1200"/>
            <a:t>Feedback</a:t>
          </a:r>
        </a:p>
      </dsp:txBody>
      <dsp:txXfrm rot="16200000">
        <a:off x="2197261" y="1929979"/>
        <a:ext cx="3319827" cy="355423"/>
      </dsp:txXfrm>
    </dsp:sp>
    <dsp:sp modelId="{2CAC76BD-0A2D-4CB9-A182-EB8DAA696ED1}">
      <dsp:nvSpPr>
        <dsp:cNvPr id="0" name=""/>
        <dsp:cNvSpPr/>
      </dsp:nvSpPr>
      <dsp:spPr>
        <a:xfrm rot="5400000">
          <a:off x="3531279" y="2155402"/>
          <a:ext cx="313313" cy="266567"/>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17F2D-3EAA-42EF-9475-AC3D79206F9D}">
      <dsp:nvSpPr>
        <dsp:cNvPr id="0" name=""/>
        <dsp:cNvSpPr/>
      </dsp:nvSpPr>
      <dsp:spPr>
        <a:xfrm>
          <a:off x="4034887" y="447778"/>
          <a:ext cx="1323954" cy="404856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en-GB" sz="6500" kern="1200"/>
        </a:p>
      </dsp:txBody>
      <dsp:txXfrm>
        <a:off x="4034887" y="447778"/>
        <a:ext cx="1323954" cy="4048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FFE7F-6A48-4E96-97E2-AD23374F2BF7}">
      <dsp:nvSpPr>
        <dsp:cNvPr id="0" name=""/>
        <dsp:cNvSpPr/>
      </dsp:nvSpPr>
      <dsp:spPr>
        <a:xfrm>
          <a:off x="0" y="0"/>
          <a:ext cx="3003092" cy="3697357"/>
        </a:xfrm>
        <a:prstGeom prst="roundRect">
          <a:avLst>
            <a:gd name="adj" fmla="val 10000"/>
          </a:avLst>
        </a:prstGeom>
        <a:solidFill>
          <a:schemeClr val="accent2">
            <a:tint val="4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Category</a:t>
          </a:r>
        </a:p>
      </dsp:txBody>
      <dsp:txXfrm>
        <a:off x="0" y="0"/>
        <a:ext cx="3003092" cy="1109207"/>
      </dsp:txXfrm>
    </dsp:sp>
    <dsp:sp modelId="{B6261C39-F7E4-4BC9-83D9-A8C848E5A1A4}">
      <dsp:nvSpPr>
        <dsp:cNvPr id="0" name=""/>
        <dsp:cNvSpPr/>
      </dsp:nvSpPr>
      <dsp:spPr>
        <a:xfrm>
          <a:off x="301464" y="1109387"/>
          <a:ext cx="2402474" cy="3549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311861" y="1119784"/>
        <a:ext cx="2381680" cy="334182"/>
      </dsp:txXfrm>
    </dsp:sp>
    <dsp:sp modelId="{DD84E365-F7F3-4F54-BC0C-9BE9D5F7E558}">
      <dsp:nvSpPr>
        <dsp:cNvPr id="0" name=""/>
        <dsp:cNvSpPr/>
      </dsp:nvSpPr>
      <dsp:spPr>
        <a:xfrm>
          <a:off x="301464" y="1518976"/>
          <a:ext cx="2402474" cy="3549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861" y="1529373"/>
        <a:ext cx="2381680" cy="334182"/>
      </dsp:txXfrm>
    </dsp:sp>
    <dsp:sp modelId="{41F929B1-2FCA-4351-A3BF-74287990A1E6}">
      <dsp:nvSpPr>
        <dsp:cNvPr id="0" name=""/>
        <dsp:cNvSpPr/>
      </dsp:nvSpPr>
      <dsp:spPr>
        <a:xfrm>
          <a:off x="301464" y="1928565"/>
          <a:ext cx="2402474" cy="3549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861" y="1938962"/>
        <a:ext cx="2381680" cy="334182"/>
      </dsp:txXfrm>
    </dsp:sp>
    <dsp:sp modelId="{5A8D0CB8-F0B5-4672-8BB3-43697183337F}">
      <dsp:nvSpPr>
        <dsp:cNvPr id="0" name=""/>
        <dsp:cNvSpPr/>
      </dsp:nvSpPr>
      <dsp:spPr>
        <a:xfrm>
          <a:off x="301464" y="2338154"/>
          <a:ext cx="2402474" cy="3549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861" y="2348551"/>
        <a:ext cx="2381680" cy="334182"/>
      </dsp:txXfrm>
    </dsp:sp>
    <dsp:sp modelId="{FB285573-D9EC-493E-AEA9-9DD819DB29B4}">
      <dsp:nvSpPr>
        <dsp:cNvPr id="0" name=""/>
        <dsp:cNvSpPr/>
      </dsp:nvSpPr>
      <dsp:spPr>
        <a:xfrm>
          <a:off x="301464" y="2747742"/>
          <a:ext cx="2402474" cy="3549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861" y="2758139"/>
        <a:ext cx="2381680" cy="334182"/>
      </dsp:txXfrm>
    </dsp:sp>
    <dsp:sp modelId="{6E579A81-E7E9-42BD-88F8-C8D89D96FF0B}">
      <dsp:nvSpPr>
        <dsp:cNvPr id="0" name=""/>
        <dsp:cNvSpPr/>
      </dsp:nvSpPr>
      <dsp:spPr>
        <a:xfrm>
          <a:off x="301464" y="3157331"/>
          <a:ext cx="2402474" cy="3549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1861" y="3167728"/>
        <a:ext cx="2381680" cy="334182"/>
      </dsp:txXfrm>
    </dsp:sp>
    <dsp:sp modelId="{0615DF9A-BB7C-44C8-B597-5EC99356EFDE}">
      <dsp:nvSpPr>
        <dsp:cNvPr id="0" name=""/>
        <dsp:cNvSpPr/>
      </dsp:nvSpPr>
      <dsp:spPr>
        <a:xfrm>
          <a:off x="3229479" y="0"/>
          <a:ext cx="3003092" cy="3697357"/>
        </a:xfrm>
        <a:prstGeom prst="roundRect">
          <a:avLst>
            <a:gd name="adj" fmla="val 10000"/>
          </a:avLst>
        </a:prstGeom>
        <a:solidFill>
          <a:schemeClr val="accent2">
            <a:tint val="4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Category</a:t>
          </a:r>
        </a:p>
      </dsp:txBody>
      <dsp:txXfrm>
        <a:off x="3229479" y="0"/>
        <a:ext cx="3003092" cy="1109207"/>
      </dsp:txXfrm>
    </dsp:sp>
    <dsp:sp modelId="{9B2E6C60-E24F-4D95-8C5D-89EB18F84E43}">
      <dsp:nvSpPr>
        <dsp:cNvPr id="0" name=""/>
        <dsp:cNvSpPr/>
      </dsp:nvSpPr>
      <dsp:spPr>
        <a:xfrm>
          <a:off x="3529788" y="1109387"/>
          <a:ext cx="2402474" cy="3549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1119784"/>
        <a:ext cx="2381680" cy="334182"/>
      </dsp:txXfrm>
    </dsp:sp>
    <dsp:sp modelId="{5FA23D91-475D-446A-980E-512D2DF37EB9}">
      <dsp:nvSpPr>
        <dsp:cNvPr id="0" name=""/>
        <dsp:cNvSpPr/>
      </dsp:nvSpPr>
      <dsp:spPr>
        <a:xfrm>
          <a:off x="3529788" y="1518976"/>
          <a:ext cx="2402474" cy="3549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1529373"/>
        <a:ext cx="2381680" cy="334182"/>
      </dsp:txXfrm>
    </dsp:sp>
    <dsp:sp modelId="{8FEEB653-8CF3-4AC9-AFF8-C1D62E3FDAA9}">
      <dsp:nvSpPr>
        <dsp:cNvPr id="0" name=""/>
        <dsp:cNvSpPr/>
      </dsp:nvSpPr>
      <dsp:spPr>
        <a:xfrm>
          <a:off x="3529788" y="1928565"/>
          <a:ext cx="2402474" cy="3549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1938962"/>
        <a:ext cx="2381680" cy="334182"/>
      </dsp:txXfrm>
    </dsp:sp>
    <dsp:sp modelId="{C8255225-DAC6-405E-8CCF-33709A1F04B1}">
      <dsp:nvSpPr>
        <dsp:cNvPr id="0" name=""/>
        <dsp:cNvSpPr/>
      </dsp:nvSpPr>
      <dsp:spPr>
        <a:xfrm>
          <a:off x="3529788" y="2338154"/>
          <a:ext cx="2402474" cy="3549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2348551"/>
        <a:ext cx="2381680" cy="334182"/>
      </dsp:txXfrm>
    </dsp:sp>
    <dsp:sp modelId="{96B647EE-A6DF-4463-B33E-2AD403EDAA0E}">
      <dsp:nvSpPr>
        <dsp:cNvPr id="0" name=""/>
        <dsp:cNvSpPr/>
      </dsp:nvSpPr>
      <dsp:spPr>
        <a:xfrm>
          <a:off x="3529788" y="2747742"/>
          <a:ext cx="2402474" cy="3549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2758139"/>
        <a:ext cx="2381680" cy="334182"/>
      </dsp:txXfrm>
    </dsp:sp>
    <dsp:sp modelId="{E87FB611-9651-45B0-B6B2-3A9B7FFE6ABF}">
      <dsp:nvSpPr>
        <dsp:cNvPr id="0" name=""/>
        <dsp:cNvSpPr/>
      </dsp:nvSpPr>
      <dsp:spPr>
        <a:xfrm>
          <a:off x="3529788" y="3157331"/>
          <a:ext cx="2402474" cy="3549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540185" y="3167728"/>
        <a:ext cx="2381680" cy="334182"/>
      </dsp:txXfrm>
    </dsp:sp>
    <dsp:sp modelId="{0013CD07-DDD8-4164-8931-6FCB87336CF8}">
      <dsp:nvSpPr>
        <dsp:cNvPr id="0" name=""/>
        <dsp:cNvSpPr/>
      </dsp:nvSpPr>
      <dsp:spPr>
        <a:xfrm>
          <a:off x="6458959" y="0"/>
          <a:ext cx="3003092" cy="3697357"/>
        </a:xfrm>
        <a:prstGeom prst="roundRect">
          <a:avLst>
            <a:gd name="adj" fmla="val 10000"/>
          </a:avLst>
        </a:prstGeom>
        <a:solidFill>
          <a:schemeClr val="accent2">
            <a:tint val="4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Category</a:t>
          </a:r>
        </a:p>
      </dsp:txBody>
      <dsp:txXfrm>
        <a:off x="6458959" y="0"/>
        <a:ext cx="3003092" cy="1109207"/>
      </dsp:txXfrm>
    </dsp:sp>
    <dsp:sp modelId="{33C53AC6-CB17-4A8E-8919-87CC567A3A68}">
      <dsp:nvSpPr>
        <dsp:cNvPr id="0" name=""/>
        <dsp:cNvSpPr/>
      </dsp:nvSpPr>
      <dsp:spPr>
        <a:xfrm>
          <a:off x="6758113" y="1109387"/>
          <a:ext cx="2402474" cy="3549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1119784"/>
        <a:ext cx="2381680" cy="334182"/>
      </dsp:txXfrm>
    </dsp:sp>
    <dsp:sp modelId="{F5171C14-E934-4BF1-BB47-722454AE3145}">
      <dsp:nvSpPr>
        <dsp:cNvPr id="0" name=""/>
        <dsp:cNvSpPr/>
      </dsp:nvSpPr>
      <dsp:spPr>
        <a:xfrm>
          <a:off x="6758113" y="1518976"/>
          <a:ext cx="2402474" cy="3549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1529373"/>
        <a:ext cx="2381680" cy="334182"/>
      </dsp:txXfrm>
    </dsp:sp>
    <dsp:sp modelId="{3105C653-7391-45F7-801F-C2B5082D0F75}">
      <dsp:nvSpPr>
        <dsp:cNvPr id="0" name=""/>
        <dsp:cNvSpPr/>
      </dsp:nvSpPr>
      <dsp:spPr>
        <a:xfrm>
          <a:off x="6758113" y="1928565"/>
          <a:ext cx="2402474" cy="35497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1938962"/>
        <a:ext cx="2381680" cy="334182"/>
      </dsp:txXfrm>
    </dsp:sp>
    <dsp:sp modelId="{0FC4497B-B1E8-48BB-B62A-7F709E6F91BC}">
      <dsp:nvSpPr>
        <dsp:cNvPr id="0" name=""/>
        <dsp:cNvSpPr/>
      </dsp:nvSpPr>
      <dsp:spPr>
        <a:xfrm>
          <a:off x="6758113" y="2338154"/>
          <a:ext cx="2402474" cy="3549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2348551"/>
        <a:ext cx="2381680" cy="334182"/>
      </dsp:txXfrm>
    </dsp:sp>
    <dsp:sp modelId="{69F09AD9-4393-4352-A889-F74796063C49}">
      <dsp:nvSpPr>
        <dsp:cNvPr id="0" name=""/>
        <dsp:cNvSpPr/>
      </dsp:nvSpPr>
      <dsp:spPr>
        <a:xfrm>
          <a:off x="6758113" y="2747742"/>
          <a:ext cx="2402474" cy="3549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2758139"/>
        <a:ext cx="2381680" cy="334182"/>
      </dsp:txXfrm>
    </dsp:sp>
    <dsp:sp modelId="{AB1CBBF6-4FF3-4995-AE06-3B139767ABE6}">
      <dsp:nvSpPr>
        <dsp:cNvPr id="0" name=""/>
        <dsp:cNvSpPr/>
      </dsp:nvSpPr>
      <dsp:spPr>
        <a:xfrm>
          <a:off x="6758113" y="3157331"/>
          <a:ext cx="2402474" cy="3549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768510" y="3167728"/>
        <a:ext cx="2381680" cy="334182"/>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CD8F0-7A42-44BC-850A-6F320F3637FF}" type="datetimeFigureOut">
              <a:rPr lang="en-GB" smtClean="0"/>
              <a:t>15/09/2021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CE1A8-19D9-4067-B29B-1D66CED41F2D}" type="slidenum">
              <a:rPr lang="en-GB" smtClean="0"/>
              <a:t>‹#›</a:t>
            </a:fld>
            <a:endParaRPr lang="en-GB"/>
          </a:p>
        </p:txBody>
      </p:sp>
    </p:spTree>
    <p:extLst>
      <p:ext uri="{BB962C8B-B14F-4D97-AF65-F5344CB8AC3E}">
        <p14:creationId xmlns:p14="http://schemas.microsoft.com/office/powerpoint/2010/main" val="7430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 cops » column is for </a:t>
            </a:r>
            <a:r>
              <a:rPr lang="fr-FR" dirty="0" err="1"/>
              <a:t>pupils</a:t>
            </a:r>
            <a:r>
              <a:rPr lang="fr-FR" dirty="0"/>
              <a:t> to write as much as </a:t>
            </a:r>
            <a:r>
              <a:rPr lang="fr-FR" dirty="0" err="1"/>
              <a:t>they</a:t>
            </a:r>
            <a:r>
              <a:rPr lang="fr-FR" dirty="0"/>
              <a:t> can from memory about a specific topic or </a:t>
            </a:r>
            <a:r>
              <a:rPr lang="fr-FR" dirty="0" err="1"/>
              <a:t>previously-covered</a:t>
            </a:r>
            <a:r>
              <a:rPr lang="fr-FR" dirty="0"/>
              <a:t> </a:t>
            </a:r>
            <a:r>
              <a:rPr lang="fr-FR" dirty="0" err="1"/>
              <a:t>material</a:t>
            </a:r>
            <a:r>
              <a:rPr lang="fr-FR" dirty="0"/>
              <a:t> in a set amount of time (sort of </a:t>
            </a:r>
            <a:r>
              <a:rPr lang="fr-FR" dirty="0" err="1"/>
              <a:t>brain</a:t>
            </a:r>
            <a:r>
              <a:rPr lang="fr-FR" dirty="0"/>
              <a:t> dump). Once </a:t>
            </a:r>
            <a:r>
              <a:rPr lang="fr-FR" dirty="0" err="1"/>
              <a:t>they</a:t>
            </a:r>
            <a:r>
              <a:rPr lang="fr-FR" dirty="0"/>
              <a:t> have completed the first column (4-5 minutes), </a:t>
            </a:r>
            <a:r>
              <a:rPr lang="fr-FR" dirty="0" err="1"/>
              <a:t>they</a:t>
            </a:r>
            <a:r>
              <a:rPr lang="fr-FR" dirty="0"/>
              <a:t> </a:t>
            </a:r>
            <a:r>
              <a:rPr lang="fr-FR" dirty="0" err="1"/>
              <a:t>need</a:t>
            </a:r>
            <a:r>
              <a:rPr lang="fr-FR" dirty="0"/>
              <a:t> to get out of </a:t>
            </a:r>
            <a:r>
              <a:rPr lang="fr-FR" dirty="0" err="1"/>
              <a:t>their</a:t>
            </a:r>
            <a:r>
              <a:rPr lang="fr-FR" dirty="0"/>
              <a:t> </a:t>
            </a:r>
            <a:r>
              <a:rPr lang="fr-FR" dirty="0" err="1"/>
              <a:t>seats</a:t>
            </a:r>
            <a:r>
              <a:rPr lang="fr-FR" dirty="0"/>
              <a:t> and go </a:t>
            </a:r>
            <a:r>
              <a:rPr lang="fr-FR" dirty="0" err="1"/>
              <a:t>around</a:t>
            </a:r>
            <a:r>
              <a:rPr lang="fr-FR" dirty="0"/>
              <a:t> the class and see if </a:t>
            </a:r>
            <a:r>
              <a:rPr lang="fr-FR" dirty="0" err="1"/>
              <a:t>they</a:t>
            </a:r>
            <a:r>
              <a:rPr lang="fr-FR" dirty="0"/>
              <a:t> can get more information from other </a:t>
            </a:r>
            <a:r>
              <a:rPr lang="fr-FR" dirty="0" err="1"/>
              <a:t>pupils</a:t>
            </a:r>
            <a:r>
              <a:rPr lang="fr-FR" dirty="0"/>
              <a:t>. </a:t>
            </a:r>
            <a:r>
              <a:rPr lang="fr-FR" dirty="0" err="1"/>
              <a:t>They</a:t>
            </a:r>
            <a:r>
              <a:rPr lang="fr-FR" dirty="0"/>
              <a:t> should write these </a:t>
            </a:r>
            <a:r>
              <a:rPr lang="fr-FR" dirty="0" err="1"/>
              <a:t>details</a:t>
            </a:r>
            <a:r>
              <a:rPr lang="fr-FR" dirty="0"/>
              <a:t> in the second column. It is not a competition, it’s a focus on recall and working with others.</a:t>
            </a:r>
          </a:p>
        </p:txBody>
      </p:sp>
      <p:sp>
        <p:nvSpPr>
          <p:cNvPr id="4" name="Espace réservé du numéro de diapositive 3"/>
          <p:cNvSpPr>
            <a:spLocks noGrp="1"/>
          </p:cNvSpPr>
          <p:nvPr>
            <p:ph type="sldNum" sz="quarter" idx="5"/>
          </p:nvPr>
        </p:nvSpPr>
        <p:spPr/>
        <p:txBody>
          <a:bodyPr/>
          <a:lstStyle/>
          <a:p>
            <a:fld id="{E2AF6BF1-8A86-7C41-9094-A7F1DFB1DD9F}" type="slidenum">
              <a:rPr lang="fr-FR" smtClean="0"/>
              <a:t>23</a:t>
            </a:fld>
            <a:endParaRPr lang="fr-FR"/>
          </a:p>
        </p:txBody>
      </p:sp>
    </p:spTree>
    <p:extLst>
      <p:ext uri="{BB962C8B-B14F-4D97-AF65-F5344CB8AC3E}">
        <p14:creationId xmlns:p14="http://schemas.microsoft.com/office/powerpoint/2010/main" val="220718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CF1D-DB19-4535-B9C5-25E9A0401D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54EAA8-FBDA-4C9D-A639-147AFA7F0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887241-6F9C-40C3-BA80-D81A9765C016}"/>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C18F0C25-851F-4FFC-A1E3-1153755039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1B7C3C-6BCA-494E-B13A-54916F2A0DE0}"/>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410846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2583-4E9D-4CC1-A438-27C9548984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B4FCE-05DD-472A-9679-E36DD1CAF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BB0DD-BF0C-412E-9AD7-832791E1467E}"/>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EE31D68E-F980-400C-829F-A079A4160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B4BD3-2206-4A8E-A442-9FB8670E9A29}"/>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67744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82E73-BEF2-4764-9282-599384182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7228D7-7E02-46AE-B245-F5F133A4A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EC8D5-7641-4CDE-A6FC-952D478A3B34}"/>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DF827570-950C-46F1-8A01-F32D0AA91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4A11D-F930-47A5-8E11-72A5525E3E3B}"/>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53511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76EB-A88B-4E15-8795-7A5D1B8AF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43F6D8-EB27-482C-8F75-903B9CD7B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D672E-EA0B-431F-AC64-3FEE2345F2E9}"/>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421F4E65-D3E6-4A4D-8F37-E4E909060A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36174-9791-476F-867C-6EC0F00DAA5B}"/>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398870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B1E2-FFF8-4856-B0FF-A4334FA0C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8C34E2-F6D1-4870-851D-681DFF580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34B3A5-F770-4002-B7C8-DB14ED85A5EA}"/>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66CE5CDF-3533-469C-B02C-10B5C4276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1EA59-3328-4E60-8089-5828D8EDF3E1}"/>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82199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A4B4-8D65-440E-9CEE-7CC6494D3F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BF95AD-C23E-4191-98FC-EAD6654B7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38ED05-0699-451E-8D54-B21EC32FF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C52E28-FEDF-44D3-8FC7-9ED13D308DCE}"/>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6" name="Footer Placeholder 5">
            <a:extLst>
              <a:ext uri="{FF2B5EF4-FFF2-40B4-BE49-F238E27FC236}">
                <a16:creationId xmlns:a16="http://schemas.microsoft.com/office/drawing/2014/main" id="{5BBA76F4-6575-47E9-843F-E14E7FCCFE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2C68D8-6735-4859-8B31-1795C539E61F}"/>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34482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7771-B78C-4EB5-9C61-14EEC000E0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078EE8-65E7-4D76-809C-4D301E799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F4C35-D008-4044-AABB-C0FDEAC811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593C2-0A7B-4172-B528-DBA29E88F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92A91-ABDE-4796-BD4C-B8A73F9AB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110341-85BD-415C-BAE8-35AA764C6177}"/>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8" name="Footer Placeholder 7">
            <a:extLst>
              <a:ext uri="{FF2B5EF4-FFF2-40B4-BE49-F238E27FC236}">
                <a16:creationId xmlns:a16="http://schemas.microsoft.com/office/drawing/2014/main" id="{A581E291-6E57-4F61-B637-4D174D142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16A9BE-1310-4745-A93C-1CA671FF6C73}"/>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50662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4F23-8006-4086-A55F-DFA135E17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4D6FDA-A5AE-4EA0-BFDC-D6C4E712A278}"/>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4" name="Footer Placeholder 3">
            <a:extLst>
              <a:ext uri="{FF2B5EF4-FFF2-40B4-BE49-F238E27FC236}">
                <a16:creationId xmlns:a16="http://schemas.microsoft.com/office/drawing/2014/main" id="{1B83605B-6BC0-4D15-81D3-8DD41A5A66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E8351F-B492-4127-B921-A9C89BB4B30D}"/>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14616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81A8B-54EB-4873-8E47-4606CEDC1BAC}"/>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3" name="Footer Placeholder 2">
            <a:extLst>
              <a:ext uri="{FF2B5EF4-FFF2-40B4-BE49-F238E27FC236}">
                <a16:creationId xmlns:a16="http://schemas.microsoft.com/office/drawing/2014/main" id="{40F85D6E-A36B-419F-BC67-B07DDC5F00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82ADE3-F72C-4B48-90F4-F8F47C5E313C}"/>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1197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AAF5-C310-480F-9746-300F8594A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F5E1E4-E287-4156-AE9E-59358C40C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72291C-B190-4735-94A5-C12180715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39D55-03AD-452C-933B-081EF42BEE8A}"/>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6" name="Footer Placeholder 5">
            <a:extLst>
              <a:ext uri="{FF2B5EF4-FFF2-40B4-BE49-F238E27FC236}">
                <a16:creationId xmlns:a16="http://schemas.microsoft.com/office/drawing/2014/main" id="{57EAB8C7-CF2A-490B-ABA4-998C17ACF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5F4FB-E74B-4C8A-BBDC-9B2A9CF1A6F4}"/>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238866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7119-B542-436D-B142-A1B07E317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EDA525-674D-4F4C-9AD5-78B4D93A7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2A60C8-0113-4187-87DB-12F13A935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512F9-EB13-4E17-9837-2C04DEB33EB4}"/>
              </a:ext>
            </a:extLst>
          </p:cNvPr>
          <p:cNvSpPr>
            <a:spLocks noGrp="1"/>
          </p:cNvSpPr>
          <p:nvPr>
            <p:ph type="dt" sz="half" idx="10"/>
          </p:nvPr>
        </p:nvSpPr>
        <p:spPr/>
        <p:txBody>
          <a:bodyPr/>
          <a:lstStyle/>
          <a:p>
            <a:fld id="{EB24FB22-5267-4DB1-9093-4B52C076A1D3}" type="datetimeFigureOut">
              <a:rPr lang="en-GB" smtClean="0"/>
              <a:t>15/09/2021</a:t>
            </a:fld>
            <a:endParaRPr lang="en-GB"/>
          </a:p>
        </p:txBody>
      </p:sp>
      <p:sp>
        <p:nvSpPr>
          <p:cNvPr id="6" name="Footer Placeholder 5">
            <a:extLst>
              <a:ext uri="{FF2B5EF4-FFF2-40B4-BE49-F238E27FC236}">
                <a16:creationId xmlns:a16="http://schemas.microsoft.com/office/drawing/2014/main" id="{FD244089-0845-4DB9-BFA8-47957F3332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880EA-D1AC-4A35-AF33-F229A416CCFB}"/>
              </a:ext>
            </a:extLst>
          </p:cNvPr>
          <p:cNvSpPr>
            <a:spLocks noGrp="1"/>
          </p:cNvSpPr>
          <p:nvPr>
            <p:ph type="sldNum" sz="quarter" idx="12"/>
          </p:nvPr>
        </p:nvSpPr>
        <p:spPr/>
        <p:txBody>
          <a:bodyPr/>
          <a:lstStyle/>
          <a:p>
            <a:fld id="{2C1C7B66-36FB-4278-AEFA-AAF1721CEDB2}" type="slidenum">
              <a:rPr lang="en-GB" smtClean="0"/>
              <a:t>‹#›</a:t>
            </a:fld>
            <a:endParaRPr lang="en-GB"/>
          </a:p>
        </p:txBody>
      </p:sp>
    </p:spTree>
    <p:extLst>
      <p:ext uri="{BB962C8B-B14F-4D97-AF65-F5344CB8AC3E}">
        <p14:creationId xmlns:p14="http://schemas.microsoft.com/office/powerpoint/2010/main" val="150423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17D56-A041-494F-9962-C9034D150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05DA7B-941F-4E38-9D6D-EB9DD716E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D28040-8C1B-4642-801C-0A5D814F6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4FB22-5267-4DB1-9093-4B52C076A1D3}" type="datetimeFigureOut">
              <a:rPr lang="en-GB" smtClean="0"/>
              <a:t>15/09/2021</a:t>
            </a:fld>
            <a:endParaRPr lang="en-GB"/>
          </a:p>
        </p:txBody>
      </p:sp>
      <p:sp>
        <p:nvSpPr>
          <p:cNvPr id="5" name="Footer Placeholder 4">
            <a:extLst>
              <a:ext uri="{FF2B5EF4-FFF2-40B4-BE49-F238E27FC236}">
                <a16:creationId xmlns:a16="http://schemas.microsoft.com/office/drawing/2014/main" id="{5A160195-50BA-45CB-A7E7-BACDC3835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B32BEB-0995-455D-AC0D-05B65A46B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C7B66-36FB-4278-AEFA-AAF1721CEDB2}" type="slidenum">
              <a:rPr lang="en-GB" smtClean="0"/>
              <a:t>‹#›</a:t>
            </a:fld>
            <a:endParaRPr lang="en-GB"/>
          </a:p>
        </p:txBody>
      </p:sp>
    </p:spTree>
    <p:extLst>
      <p:ext uri="{BB962C8B-B14F-4D97-AF65-F5344CB8AC3E}">
        <p14:creationId xmlns:p14="http://schemas.microsoft.com/office/powerpoint/2010/main" val="325120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2.xml"/><Relationship Id="rId7" Type="http://schemas.openxmlformats.org/officeDocument/2006/relationships/slide" Target="slide24.xml"/><Relationship Id="rId2" Type="http://schemas.openxmlformats.org/officeDocument/2006/relationships/slideLayout" Target="../slideLayouts/slideLayout1.xml"/><Relationship Id="rId1" Type="http://schemas.openxmlformats.org/officeDocument/2006/relationships/video" Target="https://www.youtube.com/embed/wrDOoBuP9A8?feature=oembed" TargetMode="Externa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5.xml"/><Relationship Id="rId7" Type="http://schemas.openxmlformats.org/officeDocument/2006/relationships/diagramColors" Target="../diagrams/colors2.xml"/><Relationship Id="rId2" Type="http://schemas.openxmlformats.org/officeDocument/2006/relationships/hyperlink" Target="https://www.sqa.org.uk/pastpapers/findpastpaper.htm?searchText=&amp;subject=History&amp;level=N5&amp;includeMi=true&amp;_includeMi=on"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5.xml"/><Relationship Id="rId7" Type="http://schemas.openxmlformats.org/officeDocument/2006/relationships/diagramColors" Target="../diagrams/colors3.xml"/><Relationship Id="rId2" Type="http://schemas.openxmlformats.org/officeDocument/2006/relationships/hyperlink" Target="https://www.sqa.org.uk/pastpapers/findpastpaper.htm?searchText=&amp;subject=History&amp;level=N5&amp;includeMi=true&amp;_includeMi=on"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slide" Target="slide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slide" Target="slide5.xml"/><Relationship Id="rId5" Type="http://schemas.openxmlformats.org/officeDocument/2006/relationships/image" Target="../media/image11.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1.xml"/><Relationship Id="rId16" Type="http://schemas.openxmlformats.org/officeDocument/2006/relationships/slide" Target="slide19.xml"/><Relationship Id="rId20"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3.xml"/><Relationship Id="rId19"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6"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0085117-7057-4657-A05B-FFC55D06D84F}"/>
              </a:ext>
            </a:extLst>
          </p:cNvPr>
          <p:cNvSpPr>
            <a:spLocks noGrp="1"/>
          </p:cNvSpPr>
          <p:nvPr>
            <p:ph type="ctrTitle"/>
          </p:nvPr>
        </p:nvSpPr>
        <p:spPr>
          <a:xfrm>
            <a:off x="613015" y="279011"/>
            <a:ext cx="5129600" cy="2587753"/>
          </a:xfrm>
        </p:spPr>
        <p:txBody>
          <a:bodyPr vert="horz" lIns="91440" tIns="45720" rIns="91440" bIns="45720" rtlCol="0" anchor="ctr">
            <a:normAutofit fontScale="90000"/>
          </a:bodyPr>
          <a:lstStyle/>
          <a:p>
            <a:r>
              <a:rPr lang="en-US" sz="9600" kern="1200" dirty="0">
                <a:solidFill>
                  <a:schemeClr val="bg1"/>
                </a:solidFill>
                <a:latin typeface="+mj-lt"/>
                <a:ea typeface="+mj-ea"/>
                <a:cs typeface="+mj-cs"/>
              </a:rPr>
              <a:t>Retrieval Practice</a:t>
            </a:r>
          </a:p>
        </p:txBody>
      </p:sp>
      <p:sp>
        <p:nvSpPr>
          <p:cNvPr id="3" name="Subtitle 2">
            <a:extLst>
              <a:ext uri="{FF2B5EF4-FFF2-40B4-BE49-F238E27FC236}">
                <a16:creationId xmlns:a16="http://schemas.microsoft.com/office/drawing/2014/main" id="{394196E9-F278-43D7-8404-0FD150CF3B94}"/>
              </a:ext>
            </a:extLst>
          </p:cNvPr>
          <p:cNvSpPr>
            <a:spLocks noGrp="1"/>
          </p:cNvSpPr>
          <p:nvPr>
            <p:ph type="subTitle" idx="1"/>
          </p:nvPr>
        </p:nvSpPr>
        <p:spPr>
          <a:xfrm>
            <a:off x="7961167" y="980141"/>
            <a:ext cx="4024712" cy="5340097"/>
          </a:xfrm>
        </p:spPr>
        <p:txBody>
          <a:bodyPr vert="horz" lIns="91440" tIns="45720" rIns="91440" bIns="45720" rtlCol="0" anchor="t">
            <a:normAutofit/>
          </a:bodyPr>
          <a:lstStyle/>
          <a:p>
            <a:pPr indent="-228600" algn="l">
              <a:buFont typeface="Arial" panose="020B0604020202020204" pitchFamily="34" charset="0"/>
              <a:buChar char="•"/>
            </a:pPr>
            <a:r>
              <a:rPr lang="en-US" sz="4000" dirty="0">
                <a:solidFill>
                  <a:schemeClr val="tx2"/>
                </a:solidFill>
                <a:hlinkClick r:id="rId3" action="ppaction://hlinksldjump"/>
              </a:rPr>
              <a:t>What is it?</a:t>
            </a:r>
            <a:endParaRPr lang="en-US" sz="4000" dirty="0">
              <a:solidFill>
                <a:schemeClr val="tx2"/>
              </a:solidFill>
            </a:endParaRPr>
          </a:p>
          <a:p>
            <a:pPr indent="-228600" algn="l">
              <a:buFont typeface="Arial" panose="020B0604020202020204" pitchFamily="34" charset="0"/>
              <a:buChar char="•"/>
            </a:pPr>
            <a:r>
              <a:rPr lang="en-US" sz="4000" dirty="0">
                <a:solidFill>
                  <a:schemeClr val="tx2"/>
                </a:solidFill>
                <a:hlinkClick r:id="rId4" action="ppaction://hlinksldjump"/>
              </a:rPr>
              <a:t>Why is it useful?</a:t>
            </a:r>
            <a:endParaRPr lang="en-US" sz="4000" dirty="0">
              <a:solidFill>
                <a:schemeClr val="tx2"/>
              </a:solidFill>
            </a:endParaRPr>
          </a:p>
          <a:p>
            <a:pPr indent="-228600" algn="l">
              <a:buFont typeface="Arial" panose="020B0604020202020204" pitchFamily="34" charset="0"/>
              <a:buChar char="•"/>
            </a:pPr>
            <a:r>
              <a:rPr lang="en-US" sz="4000" dirty="0">
                <a:solidFill>
                  <a:schemeClr val="tx2"/>
                </a:solidFill>
                <a:hlinkClick r:id="rId5" action="ppaction://hlinksldjump"/>
              </a:rPr>
              <a:t>How do I use it?</a:t>
            </a:r>
            <a:endParaRPr lang="en-US" sz="4000" dirty="0">
              <a:solidFill>
                <a:schemeClr val="tx2"/>
              </a:solidFill>
            </a:endParaRPr>
          </a:p>
          <a:p>
            <a:pPr indent="-228600" algn="l">
              <a:buFont typeface="Arial" panose="020B0604020202020204" pitchFamily="34" charset="0"/>
              <a:buChar char="•"/>
            </a:pPr>
            <a:r>
              <a:rPr lang="en-US" sz="4000" dirty="0">
                <a:solidFill>
                  <a:schemeClr val="tx2"/>
                </a:solidFill>
                <a:hlinkClick r:id="rId6" action="ppaction://hlinksldjump"/>
              </a:rPr>
              <a:t>Examples</a:t>
            </a:r>
            <a:endParaRPr lang="en-US" sz="4000" dirty="0">
              <a:solidFill>
                <a:schemeClr val="tx2"/>
              </a:solidFill>
            </a:endParaRPr>
          </a:p>
          <a:p>
            <a:pPr indent="-228600" algn="l">
              <a:buFont typeface="Arial" panose="020B0604020202020204" pitchFamily="34" charset="0"/>
              <a:buChar char="•"/>
            </a:pPr>
            <a:r>
              <a:rPr lang="en-US" sz="4000" dirty="0">
                <a:solidFill>
                  <a:schemeClr val="tx2"/>
                </a:solidFill>
                <a:hlinkClick r:id="rId7" action="ppaction://hlinksldjump"/>
              </a:rPr>
              <a:t>Timers</a:t>
            </a:r>
            <a:endParaRPr lang="en-US" sz="4000" dirty="0">
              <a:solidFill>
                <a:schemeClr val="tx2"/>
              </a:solidFill>
            </a:endParaRPr>
          </a:p>
        </p:txBody>
      </p:sp>
      <p:pic>
        <p:nvPicPr>
          <p:cNvPr id="4" name="Online Media 3" title="Retrieval Practice">
            <a:hlinkClick r:id="" action="ppaction://media"/>
            <a:extLst>
              <a:ext uri="{FF2B5EF4-FFF2-40B4-BE49-F238E27FC236}">
                <a16:creationId xmlns:a16="http://schemas.microsoft.com/office/drawing/2014/main" id="{2E195DE3-DA87-4265-AA35-8B4E7DA92F5E}"/>
              </a:ext>
            </a:extLst>
          </p:cNvPr>
          <p:cNvPicPr>
            <a:picLocks noRot="1" noChangeAspect="1"/>
          </p:cNvPicPr>
          <p:nvPr>
            <a:videoFile r:link="rId1"/>
          </p:nvPr>
        </p:nvPicPr>
        <p:blipFill>
          <a:blip r:embed="rId8"/>
          <a:stretch>
            <a:fillRect/>
          </a:stretch>
        </p:blipFill>
        <p:spPr>
          <a:xfrm>
            <a:off x="162140" y="2620884"/>
            <a:ext cx="7645103" cy="3958105"/>
          </a:xfrm>
          <a:prstGeom prst="rect">
            <a:avLst/>
          </a:prstGeom>
          <a:ln>
            <a:solidFill>
              <a:schemeClr val="accent1"/>
            </a:solidFill>
          </a:ln>
        </p:spPr>
      </p:pic>
      <p:sp>
        <p:nvSpPr>
          <p:cNvPr id="5" name="TextBox 4">
            <a:extLst>
              <a:ext uri="{FF2B5EF4-FFF2-40B4-BE49-F238E27FC236}">
                <a16:creationId xmlns:a16="http://schemas.microsoft.com/office/drawing/2014/main" id="{764A309E-7192-4DE1-8940-AEFCE6E529F1}"/>
              </a:ext>
            </a:extLst>
          </p:cNvPr>
          <p:cNvSpPr txBox="1"/>
          <p:nvPr/>
        </p:nvSpPr>
        <p:spPr>
          <a:xfrm>
            <a:off x="8390626" y="6406551"/>
            <a:ext cx="3720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dirty="0"/>
              <a:t>Miss Russell Annan Academy</a:t>
            </a:r>
            <a:endParaRPr lang="en-US"/>
          </a:p>
        </p:txBody>
      </p:sp>
    </p:spTree>
    <p:extLst>
      <p:ext uri="{BB962C8B-B14F-4D97-AF65-F5344CB8AC3E}">
        <p14:creationId xmlns:p14="http://schemas.microsoft.com/office/powerpoint/2010/main" val="3976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A31B-BFA5-4F57-86CA-F9F86DEFF351}"/>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Retrieval grid</a:t>
            </a:r>
            <a:endParaRPr lang="en-GB"/>
          </a:p>
        </p:txBody>
      </p:sp>
      <p:sp>
        <p:nvSpPr>
          <p:cNvPr id="3" name="Content Placeholder 2">
            <a:extLst>
              <a:ext uri="{FF2B5EF4-FFF2-40B4-BE49-F238E27FC236}">
                <a16:creationId xmlns:a16="http://schemas.microsoft.com/office/drawing/2014/main" id="{55FEED9C-0E79-4786-B6DE-C384091A8C56}"/>
              </a:ext>
            </a:extLst>
          </p:cNvPr>
          <p:cNvSpPr>
            <a:spLocks noGrp="1"/>
          </p:cNvSpPr>
          <p:nvPr>
            <p:ph idx="1"/>
          </p:nvPr>
        </p:nvSpPr>
        <p:spPr>
          <a:solidFill>
            <a:schemeClr val="accent3">
              <a:lumMod val="20000"/>
              <a:lumOff val="80000"/>
            </a:schemeClr>
          </a:solidFill>
          <a:ln>
            <a:solidFill>
              <a:srgbClr val="002060"/>
            </a:solidFill>
          </a:ln>
        </p:spPr>
        <p:txBody>
          <a:bodyPr/>
          <a:lstStyle/>
          <a:p>
            <a:pPr marL="0" indent="0">
              <a:buNone/>
            </a:pPr>
            <a:r>
              <a:rPr lang="en-GB" b="1">
                <a:solidFill>
                  <a:srgbClr val="002060"/>
                </a:solidFill>
                <a:latin typeface="Calibri" panose="020F0502020204030204" pitchFamily="34" charset="0"/>
              </a:rPr>
              <a:t>A</a:t>
            </a:r>
            <a:r>
              <a:rPr lang="en-GB" b="1" i="0">
                <a:solidFill>
                  <a:srgbClr val="002060"/>
                </a:solidFill>
                <a:effectLst/>
                <a:latin typeface="Calibri" panose="020F0502020204030204" pitchFamily="34" charset="0"/>
              </a:rPr>
              <a:t>nswer as many questions as </a:t>
            </a:r>
            <a:r>
              <a:rPr lang="en-GB" b="1">
                <a:solidFill>
                  <a:srgbClr val="002060"/>
                </a:solidFill>
                <a:latin typeface="Calibri" panose="020F0502020204030204" pitchFamily="34" charset="0"/>
              </a:rPr>
              <a:t>you</a:t>
            </a:r>
            <a:r>
              <a:rPr lang="en-GB" b="1" i="0">
                <a:solidFill>
                  <a:srgbClr val="002060"/>
                </a:solidFill>
                <a:effectLst/>
                <a:latin typeface="Calibri" panose="020F0502020204030204" pitchFamily="34" charset="0"/>
              </a:rPr>
              <a:t> can about the topic from memory. The questions </a:t>
            </a:r>
            <a:r>
              <a:rPr lang="en-GB" b="1">
                <a:solidFill>
                  <a:srgbClr val="002060"/>
                </a:solidFill>
                <a:latin typeface="Calibri" panose="020F0502020204030204" pitchFamily="34" charset="0"/>
              </a:rPr>
              <a:t>can be</a:t>
            </a:r>
            <a:r>
              <a:rPr lang="en-GB" b="1" i="0">
                <a:solidFill>
                  <a:srgbClr val="002060"/>
                </a:solidFill>
                <a:effectLst/>
                <a:latin typeface="Calibri" panose="020F0502020204030204" pitchFamily="34" charset="0"/>
              </a:rPr>
              <a:t> colour coded in terms of difficulty/how recently they were first studied. </a:t>
            </a:r>
          </a:p>
          <a:p>
            <a:endParaRPr lang="en-GB"/>
          </a:p>
        </p:txBody>
      </p:sp>
      <p:sp>
        <p:nvSpPr>
          <p:cNvPr id="4" name="TextBox 3">
            <a:extLst>
              <a:ext uri="{FF2B5EF4-FFF2-40B4-BE49-F238E27FC236}">
                <a16:creationId xmlns:a16="http://schemas.microsoft.com/office/drawing/2014/main" id="{9BCD44AC-6D6D-49B4-A60F-4C29923ADAAF}"/>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Table 5">
            <a:extLst>
              <a:ext uri="{FF2B5EF4-FFF2-40B4-BE49-F238E27FC236}">
                <a16:creationId xmlns:a16="http://schemas.microsoft.com/office/drawing/2014/main" id="{8C5D067E-401B-4E04-A0B2-40292B25F902}"/>
              </a:ext>
            </a:extLst>
          </p:cNvPr>
          <p:cNvGraphicFramePr>
            <a:graphicFrameLocks noGrp="1"/>
          </p:cNvGraphicFramePr>
          <p:nvPr>
            <p:extLst>
              <p:ext uri="{D42A27DB-BD31-4B8C-83A1-F6EECF244321}">
                <p14:modId xmlns:p14="http://schemas.microsoft.com/office/powerpoint/2010/main" val="2105512361"/>
              </p:ext>
            </p:extLst>
          </p:nvPr>
        </p:nvGraphicFramePr>
        <p:xfrm>
          <a:off x="798285" y="3168952"/>
          <a:ext cx="10581875" cy="3657600"/>
        </p:xfrm>
        <a:graphic>
          <a:graphicData uri="http://schemas.openxmlformats.org/drawingml/2006/table">
            <a:tbl>
              <a:tblPr firstRow="1" bandRow="1">
                <a:tableStyleId>{FABFCF23-3B69-468F-B69F-88F6DE6A72F2}</a:tableStyleId>
              </a:tblPr>
              <a:tblGrid>
                <a:gridCol w="5028290">
                  <a:extLst>
                    <a:ext uri="{9D8B030D-6E8A-4147-A177-3AD203B41FA5}">
                      <a16:colId xmlns:a16="http://schemas.microsoft.com/office/drawing/2014/main" val="1945936933"/>
                    </a:ext>
                  </a:extLst>
                </a:gridCol>
                <a:gridCol w="5553585">
                  <a:extLst>
                    <a:ext uri="{9D8B030D-6E8A-4147-A177-3AD203B41FA5}">
                      <a16:colId xmlns:a16="http://schemas.microsoft.com/office/drawing/2014/main" val="306719003"/>
                    </a:ext>
                  </a:extLst>
                </a:gridCol>
              </a:tblGrid>
              <a:tr h="352336">
                <a:tc>
                  <a:txBody>
                    <a:bodyPr/>
                    <a:lstStyle/>
                    <a:p>
                      <a:r>
                        <a:rPr lang="en-GB"/>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a:t>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47715489"/>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7225226"/>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22999977"/>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45965577"/>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89268259"/>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6413852"/>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53817092"/>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4917997"/>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509465160"/>
                  </a:ext>
                </a:extLst>
              </a:tr>
              <a:tr h="35233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703373785"/>
                  </a:ext>
                </a:extLst>
              </a:tr>
            </a:tbl>
          </a:graphicData>
        </a:graphic>
      </p:graphicFrame>
    </p:spTree>
    <p:extLst>
      <p:ext uri="{BB962C8B-B14F-4D97-AF65-F5344CB8AC3E}">
        <p14:creationId xmlns:p14="http://schemas.microsoft.com/office/powerpoint/2010/main" val="109300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A716-B724-455C-92EB-F32E5719A8EC}"/>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List it</a:t>
            </a:r>
            <a:endParaRPr lang="en-GB"/>
          </a:p>
        </p:txBody>
      </p:sp>
      <p:sp>
        <p:nvSpPr>
          <p:cNvPr id="5" name="Text Placeholder 4">
            <a:extLst>
              <a:ext uri="{FF2B5EF4-FFF2-40B4-BE49-F238E27FC236}">
                <a16:creationId xmlns:a16="http://schemas.microsoft.com/office/drawing/2014/main" id="{3ABB7A71-DC71-4773-B46C-AE90F7CF0C81}"/>
              </a:ext>
            </a:extLst>
          </p:cNvPr>
          <p:cNvSpPr>
            <a:spLocks noGrp="1"/>
          </p:cNvSpPr>
          <p:nvPr>
            <p:ph type="body" idx="1"/>
          </p:nvPr>
        </p:nvSpPr>
        <p:spPr>
          <a:xfrm>
            <a:off x="254976" y="1897960"/>
            <a:ext cx="11370365" cy="823912"/>
          </a:xfrm>
          <a:solidFill>
            <a:schemeClr val="accent3">
              <a:lumMod val="20000"/>
              <a:lumOff val="80000"/>
            </a:schemeClr>
          </a:solidFill>
          <a:ln>
            <a:solidFill>
              <a:srgbClr val="002060"/>
            </a:solidFill>
          </a:ln>
        </p:spPr>
        <p:txBody>
          <a:bodyPr>
            <a:normAutofit lnSpcReduction="10000"/>
          </a:bodyPr>
          <a:lstStyle/>
          <a:p>
            <a:pPr marL="0" indent="0">
              <a:buNone/>
            </a:pPr>
            <a:r>
              <a:rPr lang="en-GB" b="1">
                <a:solidFill>
                  <a:srgbClr val="002060"/>
                </a:solidFill>
                <a:latin typeface="Calibri" panose="020F0502020204030204" pitchFamily="34" charset="0"/>
              </a:rPr>
              <a:t>L</a:t>
            </a:r>
            <a:r>
              <a:rPr lang="en-GB" b="1" i="0">
                <a:solidFill>
                  <a:srgbClr val="002060"/>
                </a:solidFill>
                <a:effectLst/>
                <a:latin typeface="Calibri" panose="020F0502020204030204" pitchFamily="34" charset="0"/>
              </a:rPr>
              <a:t>ist as many points as </a:t>
            </a:r>
            <a:r>
              <a:rPr lang="en-GB" b="1">
                <a:solidFill>
                  <a:srgbClr val="002060"/>
                </a:solidFill>
                <a:latin typeface="Calibri" panose="020F0502020204030204" pitchFamily="34" charset="0"/>
              </a:rPr>
              <a:t>you</a:t>
            </a:r>
            <a:r>
              <a:rPr lang="en-GB" b="1" i="0">
                <a:solidFill>
                  <a:srgbClr val="002060"/>
                </a:solidFill>
                <a:effectLst/>
                <a:latin typeface="Calibri" panose="020F0502020204030204" pitchFamily="34" charset="0"/>
              </a:rPr>
              <a:t> can under </a:t>
            </a:r>
            <a:r>
              <a:rPr lang="en-GB" b="1">
                <a:solidFill>
                  <a:srgbClr val="002060"/>
                </a:solidFill>
                <a:latin typeface="Calibri" panose="020F0502020204030204" pitchFamily="34" charset="0"/>
              </a:rPr>
              <a:t>key</a:t>
            </a:r>
            <a:r>
              <a:rPr lang="en-GB" b="1" i="0">
                <a:solidFill>
                  <a:srgbClr val="002060"/>
                </a:solidFill>
                <a:effectLst/>
                <a:latin typeface="Calibri" panose="020F0502020204030204" pitchFamily="34" charset="0"/>
              </a:rPr>
              <a:t> headings</a:t>
            </a:r>
          </a:p>
          <a:p>
            <a:pPr marL="0" indent="0">
              <a:buNone/>
            </a:pPr>
            <a:r>
              <a:rPr lang="en-GB" b="1">
                <a:solidFill>
                  <a:srgbClr val="002060"/>
                </a:solidFill>
                <a:latin typeface="Calibri" panose="020F0502020204030204" pitchFamily="34" charset="0"/>
              </a:rPr>
              <a:t>These headings could be factors in an essay, or categories, or dates in a time-line etc</a:t>
            </a:r>
            <a:endParaRPr lang="en-GB" b="1" i="0">
              <a:solidFill>
                <a:srgbClr val="002060"/>
              </a:solidFill>
              <a:effectLst/>
              <a:latin typeface="Calibri" panose="020F0502020204030204" pitchFamily="34" charset="0"/>
            </a:endParaRPr>
          </a:p>
        </p:txBody>
      </p:sp>
      <p:sp>
        <p:nvSpPr>
          <p:cNvPr id="3" name="Content Placeholder 2">
            <a:extLst>
              <a:ext uri="{FF2B5EF4-FFF2-40B4-BE49-F238E27FC236}">
                <a16:creationId xmlns:a16="http://schemas.microsoft.com/office/drawing/2014/main" id="{09B8F5E7-666F-4E7A-BCDB-73C5734697FE}"/>
              </a:ext>
            </a:extLst>
          </p:cNvPr>
          <p:cNvSpPr>
            <a:spLocks noGrp="1"/>
          </p:cNvSpPr>
          <p:nvPr>
            <p:ph sz="half" idx="2"/>
          </p:nvPr>
        </p:nvSpPr>
        <p:spPr>
          <a:xfrm>
            <a:off x="254976" y="2929144"/>
            <a:ext cx="1785859" cy="3684588"/>
          </a:xfrm>
          <a:solidFill>
            <a:schemeClr val="accent3">
              <a:lumMod val="20000"/>
              <a:lumOff val="80000"/>
            </a:schemeClr>
          </a:solidFill>
          <a:ln>
            <a:solidFill>
              <a:srgbClr val="002060"/>
            </a:solidFill>
          </a:ln>
        </p:spPr>
        <p:txBody>
          <a:bodyPr>
            <a:normAutofit fontScale="92500" lnSpcReduction="10000"/>
          </a:bodyPr>
          <a:lstStyle/>
          <a:p>
            <a:pPr marL="0" indent="0">
              <a:buNone/>
            </a:pPr>
            <a:r>
              <a:rPr lang="en-GB" u="sng"/>
              <a:t>Factor 1:</a:t>
            </a:r>
          </a:p>
          <a:p>
            <a:r>
              <a:rPr lang="en-GB" sz="2000"/>
              <a:t>-</a:t>
            </a:r>
          </a:p>
          <a:p>
            <a:r>
              <a:rPr lang="en-GB" sz="2000"/>
              <a:t>-</a:t>
            </a:r>
          </a:p>
          <a:p>
            <a:r>
              <a:rPr lang="en-GB" sz="2000"/>
              <a:t>-</a:t>
            </a:r>
          </a:p>
          <a:p>
            <a:r>
              <a:rPr lang="en-GB" sz="2000"/>
              <a:t>-</a:t>
            </a:r>
          </a:p>
          <a:p>
            <a:r>
              <a:rPr lang="en-GB" sz="2000"/>
              <a:t>-</a:t>
            </a:r>
          </a:p>
          <a:p>
            <a:r>
              <a:rPr lang="en-GB" sz="2000"/>
              <a:t>-</a:t>
            </a:r>
          </a:p>
          <a:p>
            <a:r>
              <a:rPr lang="en-GB" sz="2000"/>
              <a:t>-</a:t>
            </a:r>
          </a:p>
          <a:p>
            <a:r>
              <a:rPr lang="en-GB" sz="2000"/>
              <a:t>-</a:t>
            </a:r>
          </a:p>
          <a:p>
            <a:r>
              <a:rPr lang="en-GB" sz="2000"/>
              <a:t>-</a:t>
            </a:r>
          </a:p>
        </p:txBody>
      </p:sp>
      <p:sp>
        <p:nvSpPr>
          <p:cNvPr id="4" name="TextBox 3">
            <a:extLst>
              <a:ext uri="{FF2B5EF4-FFF2-40B4-BE49-F238E27FC236}">
                <a16:creationId xmlns:a16="http://schemas.microsoft.com/office/drawing/2014/main" id="{233CF9E7-CE16-41E9-91C9-D725B7D435D8}"/>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sp>
        <p:nvSpPr>
          <p:cNvPr id="13" name="Content Placeholder 2">
            <a:extLst>
              <a:ext uri="{FF2B5EF4-FFF2-40B4-BE49-F238E27FC236}">
                <a16:creationId xmlns:a16="http://schemas.microsoft.com/office/drawing/2014/main" id="{55C8DAD7-5965-442B-AD30-BC5934FDD744}"/>
              </a:ext>
            </a:extLst>
          </p:cNvPr>
          <p:cNvSpPr txBox="1">
            <a:spLocks/>
          </p:cNvSpPr>
          <p:nvPr/>
        </p:nvSpPr>
        <p:spPr>
          <a:xfrm>
            <a:off x="2169915" y="2929144"/>
            <a:ext cx="1785859" cy="3684588"/>
          </a:xfrm>
          <a:prstGeom prst="rect">
            <a:avLst/>
          </a:prstGeom>
          <a:solidFill>
            <a:schemeClr val="accent3">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Factor 2:</a:t>
            </a:r>
          </a:p>
          <a:p>
            <a:pPr marL="0" indent="0">
              <a:buFont typeface="Arial" panose="020B0604020202020204" pitchFamily="34" charset="0"/>
              <a:buNone/>
            </a:pPr>
            <a:endParaRPr lang="en-GB" u="sng"/>
          </a:p>
        </p:txBody>
      </p:sp>
      <p:sp>
        <p:nvSpPr>
          <p:cNvPr id="14" name="Content Placeholder 2">
            <a:extLst>
              <a:ext uri="{FF2B5EF4-FFF2-40B4-BE49-F238E27FC236}">
                <a16:creationId xmlns:a16="http://schemas.microsoft.com/office/drawing/2014/main" id="{E6A8301E-188D-45F5-8F24-BEE1C0352F6E}"/>
              </a:ext>
            </a:extLst>
          </p:cNvPr>
          <p:cNvSpPr txBox="1">
            <a:spLocks/>
          </p:cNvSpPr>
          <p:nvPr/>
        </p:nvSpPr>
        <p:spPr>
          <a:xfrm>
            <a:off x="4084854" y="2929144"/>
            <a:ext cx="1785859" cy="3684588"/>
          </a:xfrm>
          <a:prstGeom prst="rect">
            <a:avLst/>
          </a:prstGeom>
          <a:solidFill>
            <a:schemeClr val="accent3">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Factor 3:</a:t>
            </a:r>
          </a:p>
        </p:txBody>
      </p:sp>
      <p:sp>
        <p:nvSpPr>
          <p:cNvPr id="15" name="Content Placeholder 2">
            <a:extLst>
              <a:ext uri="{FF2B5EF4-FFF2-40B4-BE49-F238E27FC236}">
                <a16:creationId xmlns:a16="http://schemas.microsoft.com/office/drawing/2014/main" id="{690A790E-4477-43EC-9FC2-76DA7467B8AD}"/>
              </a:ext>
            </a:extLst>
          </p:cNvPr>
          <p:cNvSpPr txBox="1">
            <a:spLocks/>
          </p:cNvSpPr>
          <p:nvPr/>
        </p:nvSpPr>
        <p:spPr>
          <a:xfrm>
            <a:off x="5999793" y="2929144"/>
            <a:ext cx="1785859" cy="3684588"/>
          </a:xfrm>
          <a:prstGeom prst="rect">
            <a:avLst/>
          </a:prstGeom>
          <a:solidFill>
            <a:schemeClr val="accent3">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Factor 4:</a:t>
            </a:r>
          </a:p>
        </p:txBody>
      </p:sp>
      <p:sp>
        <p:nvSpPr>
          <p:cNvPr id="16" name="Content Placeholder 2">
            <a:extLst>
              <a:ext uri="{FF2B5EF4-FFF2-40B4-BE49-F238E27FC236}">
                <a16:creationId xmlns:a16="http://schemas.microsoft.com/office/drawing/2014/main" id="{9FF0B1E9-ABFB-4C43-B801-4C42BE38D2D3}"/>
              </a:ext>
            </a:extLst>
          </p:cNvPr>
          <p:cNvSpPr txBox="1">
            <a:spLocks/>
          </p:cNvSpPr>
          <p:nvPr/>
        </p:nvSpPr>
        <p:spPr>
          <a:xfrm>
            <a:off x="7914732" y="2929144"/>
            <a:ext cx="1785859" cy="3684588"/>
          </a:xfrm>
          <a:prstGeom prst="rect">
            <a:avLst/>
          </a:prstGeom>
          <a:solidFill>
            <a:schemeClr val="accent3">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Factor 5:</a:t>
            </a:r>
          </a:p>
        </p:txBody>
      </p:sp>
      <p:sp>
        <p:nvSpPr>
          <p:cNvPr id="17" name="Content Placeholder 2">
            <a:extLst>
              <a:ext uri="{FF2B5EF4-FFF2-40B4-BE49-F238E27FC236}">
                <a16:creationId xmlns:a16="http://schemas.microsoft.com/office/drawing/2014/main" id="{B650A421-C8EC-4CED-9CE2-64FB3AB6D346}"/>
              </a:ext>
            </a:extLst>
          </p:cNvPr>
          <p:cNvSpPr txBox="1">
            <a:spLocks/>
          </p:cNvSpPr>
          <p:nvPr/>
        </p:nvSpPr>
        <p:spPr>
          <a:xfrm>
            <a:off x="9839482" y="2929144"/>
            <a:ext cx="1785859" cy="3684588"/>
          </a:xfrm>
          <a:prstGeom prst="rect">
            <a:avLst/>
          </a:prstGeom>
          <a:solidFill>
            <a:schemeClr val="accent3">
              <a:lumMod val="20000"/>
              <a:lumOff val="80000"/>
            </a:schemeClr>
          </a:solidFill>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a:t>Factor 6:</a:t>
            </a:r>
          </a:p>
        </p:txBody>
      </p:sp>
    </p:spTree>
    <p:extLst>
      <p:ext uri="{BB962C8B-B14F-4D97-AF65-F5344CB8AC3E}">
        <p14:creationId xmlns:p14="http://schemas.microsoft.com/office/powerpoint/2010/main" val="368948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37AD-8D34-41D9-A2C7-6670C55287FB}"/>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Retrieval clocks</a:t>
            </a:r>
            <a:endParaRPr lang="en-GB"/>
          </a:p>
        </p:txBody>
      </p:sp>
      <p:sp>
        <p:nvSpPr>
          <p:cNvPr id="3" name="Content Placeholder 2">
            <a:extLst>
              <a:ext uri="{FF2B5EF4-FFF2-40B4-BE49-F238E27FC236}">
                <a16:creationId xmlns:a16="http://schemas.microsoft.com/office/drawing/2014/main" id="{9D4A64CA-DF29-4A4A-992E-7941AE815F02}"/>
              </a:ext>
            </a:extLst>
          </p:cNvPr>
          <p:cNvSpPr>
            <a:spLocks noGrp="1"/>
          </p:cNvSpPr>
          <p:nvPr>
            <p:ph idx="1"/>
          </p:nvPr>
        </p:nvSpPr>
        <p:spPr>
          <a:xfrm>
            <a:off x="838199" y="1852515"/>
            <a:ext cx="4595191" cy="4351338"/>
          </a:xfrm>
          <a:solidFill>
            <a:schemeClr val="accent3">
              <a:lumMod val="20000"/>
              <a:lumOff val="80000"/>
            </a:schemeClr>
          </a:solidFill>
          <a:ln>
            <a:solidFill>
              <a:srgbClr val="002060"/>
            </a:solidFill>
          </a:ln>
        </p:spPr>
        <p:txBody>
          <a:bodyPr/>
          <a:lstStyle/>
          <a:p>
            <a:pPr marL="0" indent="0">
              <a:buNone/>
            </a:pPr>
            <a:r>
              <a:rPr lang="en-GB" b="1" i="0">
                <a:solidFill>
                  <a:srgbClr val="002060"/>
                </a:solidFill>
                <a:effectLst/>
                <a:latin typeface="Calibri" panose="020F0502020204030204" pitchFamily="34" charset="0"/>
              </a:rPr>
              <a:t>Add headings to each segment of a clock face.</a:t>
            </a:r>
          </a:p>
          <a:p>
            <a:pPr marL="0" indent="0">
              <a:buNone/>
            </a:pPr>
            <a:r>
              <a:rPr lang="en-GB" b="1" i="0">
                <a:solidFill>
                  <a:srgbClr val="002060"/>
                </a:solidFill>
                <a:effectLst/>
                <a:latin typeface="Calibri" panose="020F0502020204030204" pitchFamily="34" charset="0"/>
              </a:rPr>
              <a:t>Spend 5 minutes retrieving </a:t>
            </a:r>
            <a:r>
              <a:rPr lang="en-GB" b="1">
                <a:solidFill>
                  <a:srgbClr val="002060"/>
                </a:solidFill>
                <a:latin typeface="Calibri" panose="020F0502020204030204" pitchFamily="34" charset="0"/>
              </a:rPr>
              <a:t>your </a:t>
            </a:r>
            <a:r>
              <a:rPr lang="en-GB" b="1" i="0">
                <a:solidFill>
                  <a:srgbClr val="002060"/>
                </a:solidFill>
                <a:effectLst/>
                <a:latin typeface="Calibri" panose="020F0502020204030204" pitchFamily="34" charset="0"/>
              </a:rPr>
              <a:t>knowledge on each topic. </a:t>
            </a:r>
          </a:p>
          <a:p>
            <a:pPr marL="0" indent="0">
              <a:buNone/>
            </a:pPr>
            <a:endParaRPr lang="en-GB" b="0" i="0">
              <a:effectLst/>
              <a:latin typeface="Calibri" panose="020F0502020204030204" pitchFamily="34" charset="0"/>
            </a:endParaRPr>
          </a:p>
          <a:p>
            <a:endParaRPr lang="en-GB"/>
          </a:p>
        </p:txBody>
      </p:sp>
      <p:sp>
        <p:nvSpPr>
          <p:cNvPr id="4" name="TextBox 3">
            <a:extLst>
              <a:ext uri="{FF2B5EF4-FFF2-40B4-BE49-F238E27FC236}">
                <a16:creationId xmlns:a16="http://schemas.microsoft.com/office/drawing/2014/main" id="{A2A4D21B-D067-412D-942D-4EDA79CA4F26}"/>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pic>
        <p:nvPicPr>
          <p:cNvPr id="2050" name="Picture 2" descr="See the source image">
            <a:extLst>
              <a:ext uri="{FF2B5EF4-FFF2-40B4-BE49-F238E27FC236}">
                <a16:creationId xmlns:a16="http://schemas.microsoft.com/office/drawing/2014/main" id="{3FFB861D-4EBD-4077-97E1-851453934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930" y="1852515"/>
            <a:ext cx="5681870" cy="485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3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3273-E776-4504-9B87-327B415E1C4C}"/>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Summary sheets</a:t>
            </a:r>
            <a:endParaRPr lang="en-GB"/>
          </a:p>
        </p:txBody>
      </p:sp>
      <p:sp>
        <p:nvSpPr>
          <p:cNvPr id="3" name="Content Placeholder 2">
            <a:extLst>
              <a:ext uri="{FF2B5EF4-FFF2-40B4-BE49-F238E27FC236}">
                <a16:creationId xmlns:a16="http://schemas.microsoft.com/office/drawing/2014/main" id="{BA4CBF5F-FCD4-4508-BEB2-524F1838EB42}"/>
              </a:ext>
            </a:extLst>
          </p:cNvPr>
          <p:cNvSpPr>
            <a:spLocks noGrp="1"/>
          </p:cNvSpPr>
          <p:nvPr>
            <p:ph idx="1"/>
          </p:nvPr>
        </p:nvSpPr>
        <p:spPr>
          <a:xfrm>
            <a:off x="838200" y="1825625"/>
            <a:ext cx="3415748" cy="4351338"/>
          </a:xfrm>
          <a:solidFill>
            <a:schemeClr val="accent3">
              <a:lumMod val="20000"/>
              <a:lumOff val="80000"/>
            </a:schemeClr>
          </a:solidFill>
          <a:ln>
            <a:solidFill>
              <a:srgbClr val="002060"/>
            </a:solidFill>
          </a:ln>
        </p:spPr>
        <p:txBody>
          <a:bodyPr>
            <a:normAutofit/>
          </a:bodyPr>
          <a:lstStyle/>
          <a:p>
            <a:pPr marL="0" indent="0">
              <a:buNone/>
            </a:pPr>
            <a:r>
              <a:rPr lang="en-GB" b="1" i="0">
                <a:solidFill>
                  <a:srgbClr val="002060"/>
                </a:solidFill>
                <a:effectLst/>
                <a:latin typeface="Calibri" panose="020F0502020204030204" pitchFamily="34" charset="0"/>
              </a:rPr>
              <a:t>Divide a whole page or sheet of A4 into sections – 4, 6, 8 etc.</a:t>
            </a:r>
          </a:p>
          <a:p>
            <a:pPr marL="0" indent="0">
              <a:buNone/>
            </a:pPr>
            <a:r>
              <a:rPr lang="en-GB" b="1" i="0">
                <a:solidFill>
                  <a:srgbClr val="002060"/>
                </a:solidFill>
                <a:effectLst/>
                <a:latin typeface="Calibri" panose="020F0502020204030204" pitchFamily="34" charset="0"/>
              </a:rPr>
              <a:t>Identify the main aspects of a topic and use as headings in each box. </a:t>
            </a:r>
            <a:r>
              <a:rPr lang="en-GB" b="1">
                <a:solidFill>
                  <a:srgbClr val="002060"/>
                </a:solidFill>
                <a:latin typeface="Calibri" panose="020F0502020204030204" pitchFamily="34" charset="0"/>
              </a:rPr>
              <a:t>R</a:t>
            </a:r>
            <a:r>
              <a:rPr lang="en-GB" b="1" i="0">
                <a:solidFill>
                  <a:srgbClr val="002060"/>
                </a:solidFill>
                <a:effectLst/>
                <a:latin typeface="Calibri" panose="020F0502020204030204" pitchFamily="34" charset="0"/>
              </a:rPr>
              <a:t>etrieve </a:t>
            </a:r>
            <a:r>
              <a:rPr lang="en-GB" b="1">
                <a:solidFill>
                  <a:srgbClr val="002060"/>
                </a:solidFill>
                <a:latin typeface="Calibri" panose="020F0502020204030204" pitchFamily="34" charset="0"/>
              </a:rPr>
              <a:t>your </a:t>
            </a:r>
            <a:r>
              <a:rPr lang="en-GB" b="1" i="0">
                <a:solidFill>
                  <a:srgbClr val="002060"/>
                </a:solidFill>
                <a:effectLst/>
                <a:latin typeface="Calibri" panose="020F0502020204030204" pitchFamily="34" charset="0"/>
              </a:rPr>
              <a:t>knowledge on each aspect in the relevant box.</a:t>
            </a:r>
          </a:p>
          <a:p>
            <a:pPr marL="0" indent="0">
              <a:buNone/>
            </a:pPr>
            <a:endParaRPr lang="en-GB" b="0" i="0">
              <a:effectLst/>
              <a:latin typeface="Calibri" panose="020F0502020204030204" pitchFamily="34" charset="0"/>
            </a:endParaRPr>
          </a:p>
          <a:p>
            <a:endParaRPr lang="en-GB"/>
          </a:p>
        </p:txBody>
      </p:sp>
      <p:sp>
        <p:nvSpPr>
          <p:cNvPr id="4" name="TextBox 3">
            <a:extLst>
              <a:ext uri="{FF2B5EF4-FFF2-40B4-BE49-F238E27FC236}">
                <a16:creationId xmlns:a16="http://schemas.microsoft.com/office/drawing/2014/main" id="{69DA3D26-16C8-4199-B87F-6DBE31FD9C2A}"/>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sp>
        <p:nvSpPr>
          <p:cNvPr id="5" name="Rectangle 4">
            <a:extLst>
              <a:ext uri="{FF2B5EF4-FFF2-40B4-BE49-F238E27FC236}">
                <a16:creationId xmlns:a16="http://schemas.microsoft.com/office/drawing/2014/main" id="{AC9EBCFD-FFA3-4454-9574-FCDD3D923E7F}"/>
              </a:ext>
            </a:extLst>
          </p:cNvPr>
          <p:cNvSpPr/>
          <p:nvPr/>
        </p:nvSpPr>
        <p:spPr>
          <a:xfrm>
            <a:off x="4505739" y="1825625"/>
            <a:ext cx="6848061" cy="47739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8CC310EC-959B-47BC-B34A-F50DFFBF0B64}"/>
              </a:ext>
            </a:extLst>
          </p:cNvPr>
          <p:cNvCxnSpPr>
            <a:stCxn id="5" idx="0"/>
            <a:endCxn id="5" idx="2"/>
          </p:cNvCxnSpPr>
          <p:nvPr/>
        </p:nvCxnSpPr>
        <p:spPr>
          <a:xfrm>
            <a:off x="7929770" y="1825625"/>
            <a:ext cx="0" cy="477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A4CC3B3-8261-4A2C-9B93-C3C7DC121981}"/>
              </a:ext>
            </a:extLst>
          </p:cNvPr>
          <p:cNvCxnSpPr>
            <a:stCxn id="5" idx="1"/>
            <a:endCxn id="5" idx="3"/>
          </p:cNvCxnSpPr>
          <p:nvPr/>
        </p:nvCxnSpPr>
        <p:spPr>
          <a:xfrm>
            <a:off x="4505739" y="4212604"/>
            <a:ext cx="68480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094067-160A-417E-95B6-892EC131AAC5}"/>
              </a:ext>
            </a:extLst>
          </p:cNvPr>
          <p:cNvCxnSpPr/>
          <p:nvPr/>
        </p:nvCxnSpPr>
        <p:spPr>
          <a:xfrm>
            <a:off x="6162261" y="1825625"/>
            <a:ext cx="0" cy="4773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975FE6-8EF4-4A21-916F-EA4B05B74D52}"/>
              </a:ext>
            </a:extLst>
          </p:cNvPr>
          <p:cNvCxnSpPr/>
          <p:nvPr/>
        </p:nvCxnSpPr>
        <p:spPr>
          <a:xfrm>
            <a:off x="9634330" y="1825625"/>
            <a:ext cx="0" cy="47739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7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E1BBB-2955-4047-AD48-2790273A02E8}"/>
              </a:ext>
            </a:extLst>
          </p:cNvPr>
          <p:cNvSpPr>
            <a:spLocks noGrp="1"/>
          </p:cNvSpPr>
          <p:nvPr>
            <p:ph type="title"/>
          </p:nvPr>
        </p:nvSpPr>
        <p:spPr>
          <a:xfrm>
            <a:off x="838200" y="263525"/>
            <a:ext cx="10515600" cy="1325563"/>
          </a:xfrm>
          <a:solidFill>
            <a:schemeClr val="accent1">
              <a:lumMod val="40000"/>
              <a:lumOff val="60000"/>
            </a:schemeClr>
          </a:solidFill>
          <a:ln>
            <a:solidFill>
              <a:srgbClr val="002060"/>
            </a:solidFill>
          </a:ln>
        </p:spPr>
        <p:txBody>
          <a:bodyPr/>
          <a:lstStyle/>
          <a:p>
            <a:r>
              <a:rPr lang="fr-FR" err="1"/>
              <a:t>Throwback</a:t>
            </a:r>
            <a:r>
              <a:rPr lang="fr-FR"/>
              <a:t> Thursday or Flashback Friday</a:t>
            </a:r>
          </a:p>
        </p:txBody>
      </p:sp>
      <p:sp>
        <p:nvSpPr>
          <p:cNvPr id="3" name="Espace réservé du contenu 2">
            <a:extLst>
              <a:ext uri="{FF2B5EF4-FFF2-40B4-BE49-F238E27FC236}">
                <a16:creationId xmlns:a16="http://schemas.microsoft.com/office/drawing/2014/main" id="{C8C81683-7D12-144F-B542-BDFB6BCAC6F0}"/>
              </a:ext>
            </a:extLst>
          </p:cNvPr>
          <p:cNvSpPr>
            <a:spLocks noGrp="1"/>
          </p:cNvSpPr>
          <p:nvPr>
            <p:ph idx="1"/>
          </p:nvPr>
        </p:nvSpPr>
        <p:spPr>
          <a:solidFill>
            <a:schemeClr val="bg2"/>
          </a:solidFill>
          <a:ln>
            <a:solidFill>
              <a:srgbClr val="002060"/>
            </a:solidFill>
          </a:ln>
        </p:spPr>
        <p:txBody>
          <a:bodyPr/>
          <a:lstStyle/>
          <a:p>
            <a:r>
              <a:rPr lang="fr-FR" b="1" dirty="0">
                <a:solidFill>
                  <a:srgbClr val="002060"/>
                </a:solidFill>
              </a:rPr>
              <a:t>At the end of a lesson or week of lessons create a series of ten questions </a:t>
            </a:r>
            <a:r>
              <a:rPr lang="en-GB" b="1" dirty="0">
                <a:solidFill>
                  <a:srgbClr val="002060"/>
                </a:solidFill>
              </a:rPr>
              <a:t>based</a:t>
            </a:r>
            <a:r>
              <a:rPr lang="fr-FR" b="1" dirty="0">
                <a:solidFill>
                  <a:srgbClr val="002060"/>
                </a:solidFill>
              </a:rPr>
              <a:t> on the lesson content.  You should include the answers too. </a:t>
            </a:r>
          </a:p>
          <a:p>
            <a:r>
              <a:rPr lang="fr-FR" b="1" dirty="0">
                <a:solidFill>
                  <a:srgbClr val="002060"/>
                </a:solidFill>
              </a:rPr>
              <a:t>Go back to these questions a week later, or longer and test yourself. </a:t>
            </a:r>
          </a:p>
          <a:p>
            <a:r>
              <a:rPr lang="fr-FR" b="1" dirty="0">
                <a:solidFill>
                  <a:srgbClr val="002060"/>
                </a:solidFill>
              </a:rPr>
              <a:t>Best way to do it: write questions on the left side of an A4 sheet with answers on the right. Then fold the </a:t>
            </a:r>
            <a:r>
              <a:rPr lang="en-GB" b="1" dirty="0">
                <a:solidFill>
                  <a:srgbClr val="002060"/>
                </a:solidFill>
              </a:rPr>
              <a:t>paper</a:t>
            </a:r>
            <a:r>
              <a:rPr lang="fr-FR" b="1" dirty="0">
                <a:solidFill>
                  <a:srgbClr val="002060"/>
                </a:solidFill>
              </a:rPr>
              <a:t> in two to have one side for the question and one side for the answers, Then you can assess yourself.  </a:t>
            </a:r>
          </a:p>
        </p:txBody>
      </p:sp>
      <p:sp>
        <p:nvSpPr>
          <p:cNvPr id="4" name="TextBox 3">
            <a:extLst>
              <a:ext uri="{FF2B5EF4-FFF2-40B4-BE49-F238E27FC236}">
                <a16:creationId xmlns:a16="http://schemas.microsoft.com/office/drawing/2014/main" id="{65C05EC1-AF0E-43EE-B9B7-2B7B48F980EF}"/>
              </a:ext>
            </a:extLst>
          </p:cNvPr>
          <p:cNvSpPr txBox="1"/>
          <p:nvPr/>
        </p:nvSpPr>
        <p:spPr>
          <a:xfrm>
            <a:off x="10472899" y="603140"/>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spTree>
    <p:extLst>
      <p:ext uri="{BB962C8B-B14F-4D97-AF65-F5344CB8AC3E}">
        <p14:creationId xmlns:p14="http://schemas.microsoft.com/office/powerpoint/2010/main" val="317235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AE21-0DCD-4446-9133-E9F3213EAF61}"/>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‘Five a day’ sheets</a:t>
            </a:r>
            <a:endParaRPr lang="en-GB"/>
          </a:p>
        </p:txBody>
      </p:sp>
      <p:sp>
        <p:nvSpPr>
          <p:cNvPr id="3" name="Content Placeholder 2">
            <a:extLst>
              <a:ext uri="{FF2B5EF4-FFF2-40B4-BE49-F238E27FC236}">
                <a16:creationId xmlns:a16="http://schemas.microsoft.com/office/drawing/2014/main" id="{9D40D900-D194-4F58-8A66-860C64B8A2C5}"/>
              </a:ext>
            </a:extLst>
          </p:cNvPr>
          <p:cNvSpPr>
            <a:spLocks noGrp="1"/>
          </p:cNvSpPr>
          <p:nvPr>
            <p:ph idx="1"/>
          </p:nvPr>
        </p:nvSpPr>
        <p:spPr>
          <a:solidFill>
            <a:schemeClr val="accent3">
              <a:lumMod val="20000"/>
              <a:lumOff val="80000"/>
            </a:schemeClr>
          </a:solidFill>
        </p:spPr>
        <p:txBody>
          <a:bodyPr>
            <a:normAutofit/>
          </a:bodyPr>
          <a:lstStyle/>
          <a:p>
            <a:pPr marL="0" indent="0">
              <a:buNone/>
            </a:pPr>
            <a:r>
              <a:rPr lang="en-GB" b="1" i="0">
                <a:solidFill>
                  <a:srgbClr val="002060"/>
                </a:solidFill>
                <a:effectLst/>
                <a:latin typeface="Calibri" panose="020F0502020204030204" pitchFamily="34" charset="0"/>
              </a:rPr>
              <a:t>Think of five questions for </a:t>
            </a:r>
            <a:r>
              <a:rPr lang="en-GB" b="1">
                <a:solidFill>
                  <a:srgbClr val="002060"/>
                </a:solidFill>
                <a:latin typeface="Calibri" panose="020F0502020204030204" pitchFamily="34" charset="0"/>
              </a:rPr>
              <a:t>a neighbour</a:t>
            </a:r>
            <a:r>
              <a:rPr lang="en-GB" b="1" i="0">
                <a:solidFill>
                  <a:srgbClr val="002060"/>
                </a:solidFill>
                <a:effectLst/>
                <a:latin typeface="Calibri" panose="020F0502020204030204" pitchFamily="34" charset="0"/>
              </a:rPr>
              <a:t> to answer. </a:t>
            </a:r>
          </a:p>
          <a:p>
            <a:pPr marL="0" indent="0">
              <a:buNone/>
            </a:pPr>
            <a:r>
              <a:rPr lang="en-GB" b="1" i="0">
                <a:solidFill>
                  <a:srgbClr val="002060"/>
                </a:solidFill>
                <a:effectLst/>
                <a:latin typeface="Calibri" panose="020F0502020204030204" pitchFamily="34" charset="0"/>
              </a:rPr>
              <a:t>This </a:t>
            </a:r>
            <a:r>
              <a:rPr lang="en-GB" b="1">
                <a:solidFill>
                  <a:srgbClr val="002060"/>
                </a:solidFill>
                <a:latin typeface="Calibri" panose="020F0502020204030204" pitchFamily="34" charset="0"/>
              </a:rPr>
              <a:t>c</a:t>
            </a:r>
            <a:r>
              <a:rPr lang="en-GB" b="1" i="0">
                <a:solidFill>
                  <a:srgbClr val="002060"/>
                </a:solidFill>
                <a:effectLst/>
                <a:latin typeface="Calibri" panose="020F0502020204030204" pitchFamily="34" charset="0"/>
              </a:rPr>
              <a:t>ould include a range of question types/tasks including questions, keywords to define, words to use in a paragraph to summarise a topic, images to describe, events to put into chronological order, etc. </a:t>
            </a:r>
          </a:p>
          <a:p>
            <a:endParaRPr lang="en-GB" b="1">
              <a:solidFill>
                <a:srgbClr val="002060"/>
              </a:solidFill>
            </a:endParaRPr>
          </a:p>
        </p:txBody>
      </p:sp>
      <p:sp>
        <p:nvSpPr>
          <p:cNvPr id="4" name="TextBox 3">
            <a:extLst>
              <a:ext uri="{FF2B5EF4-FFF2-40B4-BE49-F238E27FC236}">
                <a16:creationId xmlns:a16="http://schemas.microsoft.com/office/drawing/2014/main" id="{C124326F-5769-4E88-A504-DDE9DFA4FAC4}"/>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Table 5">
            <a:extLst>
              <a:ext uri="{FF2B5EF4-FFF2-40B4-BE49-F238E27FC236}">
                <a16:creationId xmlns:a16="http://schemas.microsoft.com/office/drawing/2014/main" id="{627D4BF3-56F2-4E96-ABDE-5551987B642E}"/>
              </a:ext>
            </a:extLst>
          </p:cNvPr>
          <p:cNvGraphicFramePr>
            <a:graphicFrameLocks noGrp="1"/>
          </p:cNvGraphicFramePr>
          <p:nvPr>
            <p:extLst>
              <p:ext uri="{D42A27DB-BD31-4B8C-83A1-F6EECF244321}">
                <p14:modId xmlns:p14="http://schemas.microsoft.com/office/powerpoint/2010/main" val="940900592"/>
              </p:ext>
            </p:extLst>
          </p:nvPr>
        </p:nvGraphicFramePr>
        <p:xfrm>
          <a:off x="2032000" y="4233255"/>
          <a:ext cx="8128000" cy="222504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1809047223"/>
                    </a:ext>
                  </a:extLst>
                </a:gridCol>
                <a:gridCol w="4064000">
                  <a:extLst>
                    <a:ext uri="{9D8B030D-6E8A-4147-A177-3AD203B41FA5}">
                      <a16:colId xmlns:a16="http://schemas.microsoft.com/office/drawing/2014/main" val="3884282252"/>
                    </a:ext>
                  </a:extLst>
                </a:gridCol>
              </a:tblGrid>
              <a:tr h="370840">
                <a:tc>
                  <a:txBody>
                    <a:bodyPr/>
                    <a:lstStyle/>
                    <a:p>
                      <a:r>
                        <a:rPr lang="en-GB"/>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08828"/>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1057145"/>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63607"/>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29851"/>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4022294"/>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694477"/>
                  </a:ext>
                </a:extLst>
              </a:tr>
            </a:tbl>
          </a:graphicData>
        </a:graphic>
      </p:graphicFrame>
    </p:spTree>
    <p:extLst>
      <p:ext uri="{BB962C8B-B14F-4D97-AF65-F5344CB8AC3E}">
        <p14:creationId xmlns:p14="http://schemas.microsoft.com/office/powerpoint/2010/main" val="219413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304-87ED-47C1-BBEC-AD11733D349E}"/>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‘Give me five’</a:t>
            </a:r>
            <a:endParaRPr lang="en-GB"/>
          </a:p>
        </p:txBody>
      </p:sp>
      <p:sp>
        <p:nvSpPr>
          <p:cNvPr id="3" name="Content Placeholder 2">
            <a:extLst>
              <a:ext uri="{FF2B5EF4-FFF2-40B4-BE49-F238E27FC236}">
                <a16:creationId xmlns:a16="http://schemas.microsoft.com/office/drawing/2014/main" id="{E649CA0F-7C7C-457C-BFC4-BB7E5B581449}"/>
              </a:ext>
            </a:extLst>
          </p:cNvPr>
          <p:cNvSpPr>
            <a:spLocks noGrp="1"/>
          </p:cNvSpPr>
          <p:nvPr>
            <p:ph idx="1"/>
          </p:nvPr>
        </p:nvSpPr>
        <p:spPr>
          <a:solidFill>
            <a:schemeClr val="accent3">
              <a:lumMod val="20000"/>
              <a:lumOff val="80000"/>
            </a:schemeClr>
          </a:solidFill>
          <a:ln>
            <a:solidFill>
              <a:srgbClr val="002060"/>
            </a:solidFill>
          </a:ln>
        </p:spPr>
        <p:txBody>
          <a:bodyPr/>
          <a:lstStyle/>
          <a:p>
            <a:pPr marL="0" indent="0">
              <a:buNone/>
            </a:pPr>
            <a:r>
              <a:rPr lang="en-GB" b="1" i="0">
                <a:solidFill>
                  <a:srgbClr val="002060"/>
                </a:solidFill>
                <a:effectLst/>
                <a:latin typeface="Calibri" panose="020F0502020204030204" pitchFamily="34" charset="0"/>
              </a:rPr>
              <a:t>Identify aspects of a topic and give five possible answers to each of them.  </a:t>
            </a:r>
          </a:p>
          <a:p>
            <a:pPr marL="0" indent="0">
              <a:buNone/>
            </a:pPr>
            <a:endParaRPr lang="en-GB" b="0" i="0">
              <a:effectLst/>
              <a:latin typeface="Calibri" panose="020F0502020204030204" pitchFamily="34" charset="0"/>
            </a:endParaRPr>
          </a:p>
          <a:p>
            <a:endParaRPr lang="en-GB"/>
          </a:p>
        </p:txBody>
      </p:sp>
      <p:sp>
        <p:nvSpPr>
          <p:cNvPr id="4" name="TextBox 3">
            <a:extLst>
              <a:ext uri="{FF2B5EF4-FFF2-40B4-BE49-F238E27FC236}">
                <a16:creationId xmlns:a16="http://schemas.microsoft.com/office/drawing/2014/main" id="{405114F6-A0C2-41BC-B13A-5E88B2197CEE}"/>
              </a:ext>
            </a:extLst>
          </p:cNvPr>
          <p:cNvSpPr txBox="1"/>
          <p:nvPr/>
        </p:nvSpPr>
        <p:spPr>
          <a:xfrm>
            <a:off x="9541565" y="667399"/>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Table 5">
            <a:extLst>
              <a:ext uri="{FF2B5EF4-FFF2-40B4-BE49-F238E27FC236}">
                <a16:creationId xmlns:a16="http://schemas.microsoft.com/office/drawing/2014/main" id="{4D24FB4B-CDA1-4D00-A9DD-0C7A13C809E5}"/>
              </a:ext>
            </a:extLst>
          </p:cNvPr>
          <p:cNvGraphicFramePr>
            <a:graphicFrameLocks noGrp="1"/>
          </p:cNvGraphicFramePr>
          <p:nvPr>
            <p:extLst>
              <p:ext uri="{D42A27DB-BD31-4B8C-83A1-F6EECF244321}">
                <p14:modId xmlns:p14="http://schemas.microsoft.com/office/powerpoint/2010/main" val="3640177547"/>
              </p:ext>
            </p:extLst>
          </p:nvPr>
        </p:nvGraphicFramePr>
        <p:xfrm>
          <a:off x="2031999" y="2787005"/>
          <a:ext cx="8410715" cy="3652386"/>
        </p:xfrm>
        <a:graphic>
          <a:graphicData uri="http://schemas.openxmlformats.org/drawingml/2006/table">
            <a:tbl>
              <a:tblPr firstRow="1" bandRow="1">
                <a:tableStyleId>{00A15C55-8517-42AA-B614-E9B94910E393}</a:tableStyleId>
              </a:tblPr>
              <a:tblGrid>
                <a:gridCol w="1682143">
                  <a:extLst>
                    <a:ext uri="{9D8B030D-6E8A-4147-A177-3AD203B41FA5}">
                      <a16:colId xmlns:a16="http://schemas.microsoft.com/office/drawing/2014/main" val="1039241864"/>
                    </a:ext>
                  </a:extLst>
                </a:gridCol>
                <a:gridCol w="1682143">
                  <a:extLst>
                    <a:ext uri="{9D8B030D-6E8A-4147-A177-3AD203B41FA5}">
                      <a16:colId xmlns:a16="http://schemas.microsoft.com/office/drawing/2014/main" val="1226259172"/>
                    </a:ext>
                  </a:extLst>
                </a:gridCol>
                <a:gridCol w="1682143">
                  <a:extLst>
                    <a:ext uri="{9D8B030D-6E8A-4147-A177-3AD203B41FA5}">
                      <a16:colId xmlns:a16="http://schemas.microsoft.com/office/drawing/2014/main" val="2813524241"/>
                    </a:ext>
                  </a:extLst>
                </a:gridCol>
                <a:gridCol w="1682143">
                  <a:extLst>
                    <a:ext uri="{9D8B030D-6E8A-4147-A177-3AD203B41FA5}">
                      <a16:colId xmlns:a16="http://schemas.microsoft.com/office/drawing/2014/main" val="2522998177"/>
                    </a:ext>
                  </a:extLst>
                </a:gridCol>
                <a:gridCol w="1682143">
                  <a:extLst>
                    <a:ext uri="{9D8B030D-6E8A-4147-A177-3AD203B41FA5}">
                      <a16:colId xmlns:a16="http://schemas.microsoft.com/office/drawing/2014/main" val="14028395"/>
                    </a:ext>
                  </a:extLst>
                </a:gridCol>
              </a:tblGrid>
              <a:tr h="420021">
                <a:tc>
                  <a:txBody>
                    <a:bodyPr/>
                    <a:lstStyle/>
                    <a:p>
                      <a:r>
                        <a:rPr lang="en-GB"/>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564932"/>
                  </a:ext>
                </a:extLst>
              </a:tr>
              <a:tr h="64647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70736"/>
                  </a:ext>
                </a:extLst>
              </a:tr>
              <a:tr h="64647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704265"/>
                  </a:ext>
                </a:extLst>
              </a:tr>
              <a:tr h="64647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902757"/>
                  </a:ext>
                </a:extLst>
              </a:tr>
              <a:tr h="64647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652619"/>
                  </a:ext>
                </a:extLst>
              </a:tr>
              <a:tr h="64647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573571"/>
                  </a:ext>
                </a:extLst>
              </a:tr>
            </a:tbl>
          </a:graphicData>
        </a:graphic>
      </p:graphicFrame>
    </p:spTree>
    <p:extLst>
      <p:ext uri="{BB962C8B-B14F-4D97-AF65-F5344CB8AC3E}">
        <p14:creationId xmlns:p14="http://schemas.microsoft.com/office/powerpoint/2010/main" val="46312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76C9-86F8-4862-94AE-C99E9152C5DC}"/>
              </a:ext>
            </a:extLst>
          </p:cNvPr>
          <p:cNvSpPr>
            <a:spLocks noGrp="1"/>
          </p:cNvSpPr>
          <p:nvPr>
            <p:ph type="title"/>
          </p:nvPr>
        </p:nvSpPr>
        <p:spPr>
          <a:solidFill>
            <a:schemeClr val="accent1">
              <a:lumMod val="60000"/>
              <a:lumOff val="40000"/>
            </a:schemeClr>
          </a:solidFill>
          <a:ln>
            <a:solidFill>
              <a:srgbClr val="002060"/>
            </a:solidFill>
          </a:ln>
        </p:spPr>
        <p:txBody>
          <a:bodyPr anchor="ctr"/>
          <a:lstStyle/>
          <a:p>
            <a:r>
              <a:rPr lang="en-GB" b="0" i="0">
                <a:effectLst/>
              </a:rPr>
              <a:t>‘Because, but, so’</a:t>
            </a:r>
            <a:endParaRPr lang="en-GB"/>
          </a:p>
        </p:txBody>
      </p:sp>
      <p:sp>
        <p:nvSpPr>
          <p:cNvPr id="3" name="Content Placeholder 2">
            <a:extLst>
              <a:ext uri="{FF2B5EF4-FFF2-40B4-BE49-F238E27FC236}">
                <a16:creationId xmlns:a16="http://schemas.microsoft.com/office/drawing/2014/main" id="{20275DA0-7955-4093-A513-57FDE4CB3848}"/>
              </a:ext>
            </a:extLst>
          </p:cNvPr>
          <p:cNvSpPr>
            <a:spLocks noGrp="1"/>
          </p:cNvSpPr>
          <p:nvPr>
            <p:ph idx="1"/>
          </p:nvPr>
        </p:nvSpPr>
        <p:spPr>
          <a:solidFill>
            <a:schemeClr val="accent3">
              <a:lumMod val="20000"/>
              <a:lumOff val="80000"/>
            </a:schemeClr>
          </a:solidFill>
          <a:ln>
            <a:solidFill>
              <a:srgbClr val="002060"/>
            </a:solidFill>
          </a:ln>
        </p:spPr>
        <p:txBody>
          <a:bodyPr/>
          <a:lstStyle/>
          <a:p>
            <a:pPr marL="0" indent="0">
              <a:buNone/>
            </a:pPr>
            <a:r>
              <a:rPr lang="en-GB" b="1">
                <a:solidFill>
                  <a:srgbClr val="002060"/>
                </a:solidFill>
                <a:latin typeface="Calibri" panose="020F0502020204030204" pitchFamily="34" charset="0"/>
              </a:rPr>
              <a:t>Provide </a:t>
            </a:r>
            <a:r>
              <a:rPr lang="en-GB" b="1" i="0">
                <a:solidFill>
                  <a:srgbClr val="002060"/>
                </a:solidFill>
                <a:effectLst/>
                <a:latin typeface="Calibri" panose="020F0502020204030204" pitchFamily="34" charset="0"/>
              </a:rPr>
              <a:t>three sentence starters –one ending in ‘because’, one ending in ‘but’ and one ending in ‘so’. Then complete the sentences. </a:t>
            </a:r>
          </a:p>
          <a:p>
            <a:endParaRPr lang="en-GB" b="1">
              <a:solidFill>
                <a:srgbClr val="002060"/>
              </a:solidFill>
            </a:endParaRPr>
          </a:p>
          <a:p>
            <a:pPr marL="0" indent="0">
              <a:buNone/>
            </a:pPr>
            <a:endParaRPr lang="en-GB" b="1">
              <a:solidFill>
                <a:srgbClr val="002060"/>
              </a:solidFill>
            </a:endParaRPr>
          </a:p>
        </p:txBody>
      </p:sp>
      <p:sp>
        <p:nvSpPr>
          <p:cNvPr id="4" name="TextBox 3">
            <a:extLst>
              <a:ext uri="{FF2B5EF4-FFF2-40B4-BE49-F238E27FC236}">
                <a16:creationId xmlns:a16="http://schemas.microsoft.com/office/drawing/2014/main" id="{5121A096-C56F-48E6-8005-496F8F489B08}"/>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Table 5">
            <a:extLst>
              <a:ext uri="{FF2B5EF4-FFF2-40B4-BE49-F238E27FC236}">
                <a16:creationId xmlns:a16="http://schemas.microsoft.com/office/drawing/2014/main" id="{1E840905-4D32-462C-AC10-6D0A3C109829}"/>
              </a:ext>
            </a:extLst>
          </p:cNvPr>
          <p:cNvGraphicFramePr>
            <a:graphicFrameLocks noGrp="1"/>
          </p:cNvGraphicFramePr>
          <p:nvPr>
            <p:extLst>
              <p:ext uri="{D42A27DB-BD31-4B8C-83A1-F6EECF244321}">
                <p14:modId xmlns:p14="http://schemas.microsoft.com/office/powerpoint/2010/main" val="1324192661"/>
              </p:ext>
            </p:extLst>
          </p:nvPr>
        </p:nvGraphicFramePr>
        <p:xfrm>
          <a:off x="1470991" y="2888774"/>
          <a:ext cx="9369288" cy="2468880"/>
        </p:xfrm>
        <a:graphic>
          <a:graphicData uri="http://schemas.openxmlformats.org/drawingml/2006/table">
            <a:tbl>
              <a:tblPr firstRow="1" bandRow="1">
                <a:tableStyleId>{C4B1156A-380E-4F78-BDF5-A606A8083BF9}</a:tableStyleId>
              </a:tblPr>
              <a:tblGrid>
                <a:gridCol w="4684644">
                  <a:extLst>
                    <a:ext uri="{9D8B030D-6E8A-4147-A177-3AD203B41FA5}">
                      <a16:colId xmlns:a16="http://schemas.microsoft.com/office/drawing/2014/main" val="34771688"/>
                    </a:ext>
                  </a:extLst>
                </a:gridCol>
                <a:gridCol w="4684644">
                  <a:extLst>
                    <a:ext uri="{9D8B030D-6E8A-4147-A177-3AD203B41FA5}">
                      <a16:colId xmlns:a16="http://schemas.microsoft.com/office/drawing/2014/main" val="3217303306"/>
                    </a:ext>
                  </a:extLst>
                </a:gridCol>
              </a:tblGrid>
              <a:tr h="812867">
                <a:tc>
                  <a:txBody>
                    <a:bodyPr/>
                    <a:lstStyle/>
                    <a:p>
                      <a:r>
                        <a:rPr lang="en-GB" sz="2400" i="1">
                          <a:solidFill>
                            <a:srgbClr val="0070C0"/>
                          </a:solidFill>
                        </a:rPr>
                        <a:t>Retrieval practice is useful because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6646403"/>
                  </a:ext>
                </a:extLst>
              </a:tr>
              <a:tr h="812867">
                <a:tc>
                  <a:txBody>
                    <a:bodyPr/>
                    <a:lstStyle/>
                    <a:p>
                      <a:r>
                        <a:rPr lang="en-GB" sz="2400" b="1" i="1">
                          <a:solidFill>
                            <a:srgbClr val="0070C0"/>
                          </a:solidFill>
                        </a:rPr>
                        <a:t>Retrieval practice should be used by teachers but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888306"/>
                  </a:ext>
                </a:extLst>
              </a:tr>
              <a:tr h="812867">
                <a:tc>
                  <a:txBody>
                    <a:bodyPr/>
                    <a:lstStyle/>
                    <a:p>
                      <a:r>
                        <a:rPr lang="en-GB" sz="2400" b="1" i="1">
                          <a:solidFill>
                            <a:srgbClr val="0070C0"/>
                          </a:solidFill>
                        </a:rPr>
                        <a:t>Retrieval practice is best completed spaced out on a regular basis so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561555"/>
                  </a:ext>
                </a:extLst>
              </a:tr>
            </a:tbl>
          </a:graphicData>
        </a:graphic>
      </p:graphicFrame>
    </p:spTree>
    <p:extLst>
      <p:ext uri="{BB962C8B-B14F-4D97-AF65-F5344CB8AC3E}">
        <p14:creationId xmlns:p14="http://schemas.microsoft.com/office/powerpoint/2010/main" val="220695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8DE8-A36D-4F69-99CF-DADBB2EDC790}"/>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Mind maps</a:t>
            </a:r>
            <a:endParaRPr lang="en-GB"/>
          </a:p>
        </p:txBody>
      </p:sp>
      <p:sp>
        <p:nvSpPr>
          <p:cNvPr id="3" name="Content Placeholder 2">
            <a:extLst>
              <a:ext uri="{FF2B5EF4-FFF2-40B4-BE49-F238E27FC236}">
                <a16:creationId xmlns:a16="http://schemas.microsoft.com/office/drawing/2014/main" id="{D73B6AA1-BA1E-415A-9D87-19691A1542D0}"/>
              </a:ext>
            </a:extLst>
          </p:cNvPr>
          <p:cNvSpPr>
            <a:spLocks noGrp="1"/>
          </p:cNvSpPr>
          <p:nvPr>
            <p:ph idx="1"/>
          </p:nvPr>
        </p:nvSpPr>
        <p:spPr>
          <a:xfrm>
            <a:off x="838200" y="1834622"/>
            <a:ext cx="2421835" cy="2778970"/>
          </a:xfrm>
          <a:solidFill>
            <a:schemeClr val="accent3">
              <a:lumMod val="20000"/>
              <a:lumOff val="80000"/>
            </a:schemeClr>
          </a:solidFill>
          <a:ln>
            <a:solidFill>
              <a:srgbClr val="002060"/>
            </a:solidFill>
          </a:ln>
        </p:spPr>
        <p:txBody>
          <a:bodyPr>
            <a:normAutofit lnSpcReduction="10000"/>
          </a:bodyPr>
          <a:lstStyle/>
          <a:p>
            <a:pPr marL="0" indent="0">
              <a:buNone/>
            </a:pPr>
            <a:r>
              <a:rPr lang="en-GB" b="1" i="0">
                <a:solidFill>
                  <a:srgbClr val="002060"/>
                </a:solidFill>
                <a:effectLst/>
                <a:latin typeface="Calibri" panose="020F0502020204030204" pitchFamily="34" charset="0"/>
              </a:rPr>
              <a:t>Provide the outline of a mind map for a topic for yourself or someone else to complete. </a:t>
            </a:r>
          </a:p>
          <a:p>
            <a:endParaRPr lang="en-GB"/>
          </a:p>
        </p:txBody>
      </p:sp>
      <p:sp>
        <p:nvSpPr>
          <p:cNvPr id="4" name="TextBox 3">
            <a:extLst>
              <a:ext uri="{FF2B5EF4-FFF2-40B4-BE49-F238E27FC236}">
                <a16:creationId xmlns:a16="http://schemas.microsoft.com/office/drawing/2014/main" id="{EA6427B3-6387-4F73-A04A-31843DC884E1}"/>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pic>
        <p:nvPicPr>
          <p:cNvPr id="3074" name="Picture 2" descr="See the source image">
            <a:extLst>
              <a:ext uri="{FF2B5EF4-FFF2-40B4-BE49-F238E27FC236}">
                <a16:creationId xmlns:a16="http://schemas.microsoft.com/office/drawing/2014/main" id="{2936235C-98CC-425A-9548-8EF5CA0A8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257" y="1834622"/>
            <a:ext cx="7871543" cy="494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5802-3FD5-4B3E-A5BF-0AE0815642D7}"/>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‘On the other hand...’</a:t>
            </a:r>
            <a:endParaRPr lang="en-GB"/>
          </a:p>
        </p:txBody>
      </p:sp>
      <p:sp>
        <p:nvSpPr>
          <p:cNvPr id="3" name="Content Placeholder 2">
            <a:extLst>
              <a:ext uri="{FF2B5EF4-FFF2-40B4-BE49-F238E27FC236}">
                <a16:creationId xmlns:a16="http://schemas.microsoft.com/office/drawing/2014/main" id="{E7FC8EDC-CEAB-4A53-AC86-38DA720DC50F}"/>
              </a:ext>
            </a:extLst>
          </p:cNvPr>
          <p:cNvSpPr>
            <a:spLocks noGrp="1"/>
          </p:cNvSpPr>
          <p:nvPr>
            <p:ph idx="1"/>
          </p:nvPr>
        </p:nvSpPr>
        <p:spPr>
          <a:solidFill>
            <a:schemeClr val="accent3">
              <a:lumMod val="20000"/>
              <a:lumOff val="80000"/>
            </a:schemeClr>
          </a:solidFill>
          <a:ln>
            <a:solidFill>
              <a:srgbClr val="002060"/>
            </a:solidFill>
          </a:ln>
        </p:spPr>
        <p:txBody>
          <a:bodyPr>
            <a:normAutofit/>
          </a:bodyPr>
          <a:lstStyle/>
          <a:p>
            <a:pPr marL="0" indent="0">
              <a:buNone/>
            </a:pPr>
            <a:r>
              <a:rPr lang="en-GB" b="1">
                <a:solidFill>
                  <a:srgbClr val="002060"/>
                </a:solidFill>
                <a:latin typeface="Calibri" panose="020F0502020204030204" pitchFamily="34" charset="0"/>
              </a:rPr>
              <a:t>P</a:t>
            </a:r>
            <a:r>
              <a:rPr lang="en-GB" b="1" i="0">
                <a:solidFill>
                  <a:srgbClr val="002060"/>
                </a:solidFill>
                <a:effectLst/>
                <a:latin typeface="Calibri" panose="020F0502020204030204" pitchFamily="34" charset="0"/>
              </a:rPr>
              <a:t>resent a topic area/argument and explain both sides of the argument</a:t>
            </a:r>
            <a:r>
              <a:rPr lang="en-GB" b="1">
                <a:solidFill>
                  <a:srgbClr val="002060"/>
                </a:solidFill>
                <a:latin typeface="Calibri" panose="020F0502020204030204" pitchFamily="34" charset="0"/>
              </a:rPr>
              <a:t> or present it to someone else to complete.</a:t>
            </a:r>
            <a:endParaRPr lang="en-GB" b="1" i="0">
              <a:solidFill>
                <a:srgbClr val="002060"/>
              </a:solidFill>
              <a:effectLst/>
              <a:latin typeface="Calibri" panose="020F0502020204030204" pitchFamily="34" charset="0"/>
            </a:endParaRPr>
          </a:p>
          <a:p>
            <a:pPr marL="0" indent="0">
              <a:buNone/>
            </a:pPr>
            <a:endParaRPr lang="en-GB" b="1" i="0">
              <a:solidFill>
                <a:srgbClr val="002060"/>
              </a:solidFill>
              <a:effectLst/>
              <a:latin typeface="Calibri" panose="020F0502020204030204" pitchFamily="34" charset="0"/>
            </a:endParaRPr>
          </a:p>
          <a:p>
            <a:endParaRPr lang="en-GB" b="1">
              <a:solidFill>
                <a:srgbClr val="002060"/>
              </a:solidFill>
            </a:endParaRPr>
          </a:p>
        </p:txBody>
      </p:sp>
      <p:sp>
        <p:nvSpPr>
          <p:cNvPr id="4" name="TextBox 3">
            <a:extLst>
              <a:ext uri="{FF2B5EF4-FFF2-40B4-BE49-F238E27FC236}">
                <a16:creationId xmlns:a16="http://schemas.microsoft.com/office/drawing/2014/main" id="{3E52FA23-DC02-43B2-8CCB-FE0F9DDF1BB5}"/>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6" name="Diagram 5">
            <a:extLst>
              <a:ext uri="{FF2B5EF4-FFF2-40B4-BE49-F238E27FC236}">
                <a16:creationId xmlns:a16="http://schemas.microsoft.com/office/drawing/2014/main" id="{9B591A81-BBD1-460E-A3DE-0F2938A8A90F}"/>
              </a:ext>
            </a:extLst>
          </p:cNvPr>
          <p:cNvGraphicFramePr/>
          <p:nvPr>
            <p:extLst>
              <p:ext uri="{D42A27DB-BD31-4B8C-83A1-F6EECF244321}">
                <p14:modId xmlns:p14="http://schemas.microsoft.com/office/powerpoint/2010/main" val="4018185045"/>
              </p:ext>
            </p:extLst>
          </p:nvPr>
        </p:nvGraphicFramePr>
        <p:xfrm>
          <a:off x="3131931" y="2951968"/>
          <a:ext cx="6263861" cy="3540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7851F0A-FCE3-4C75-85B1-9E23D5AF3E23}"/>
              </a:ext>
            </a:extLst>
          </p:cNvPr>
          <p:cNvSpPr txBox="1"/>
          <p:nvPr/>
        </p:nvSpPr>
        <p:spPr>
          <a:xfrm>
            <a:off x="4572000" y="3101009"/>
            <a:ext cx="3631096" cy="369332"/>
          </a:xfrm>
          <a:prstGeom prst="rect">
            <a:avLst/>
          </a:prstGeom>
          <a:solidFill>
            <a:schemeClr val="accent3">
              <a:lumMod val="20000"/>
              <a:lumOff val="80000"/>
            </a:schemeClr>
          </a:solidFill>
          <a:ln>
            <a:solidFill>
              <a:srgbClr val="002060"/>
            </a:solidFill>
          </a:ln>
        </p:spPr>
        <p:txBody>
          <a:bodyPr wrap="square" rtlCol="0">
            <a:spAutoFit/>
          </a:bodyPr>
          <a:lstStyle/>
          <a:p>
            <a:pPr algn="ctr"/>
            <a:r>
              <a:rPr lang="en-GB" b="1"/>
              <a:t>Topic Area / Argument</a:t>
            </a:r>
          </a:p>
        </p:txBody>
      </p:sp>
    </p:spTree>
    <p:extLst>
      <p:ext uri="{BB962C8B-B14F-4D97-AF65-F5344CB8AC3E}">
        <p14:creationId xmlns:p14="http://schemas.microsoft.com/office/powerpoint/2010/main" val="118680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9025-D9C2-489D-81FE-7B28ECA72417}"/>
              </a:ext>
            </a:extLst>
          </p:cNvPr>
          <p:cNvSpPr>
            <a:spLocks noGrp="1"/>
          </p:cNvSpPr>
          <p:nvPr>
            <p:ph type="title"/>
          </p:nvPr>
        </p:nvSpPr>
        <p:spPr>
          <a:xfrm>
            <a:off x="838200" y="338620"/>
            <a:ext cx="10515600" cy="1325563"/>
          </a:xfrm>
          <a:solidFill>
            <a:schemeClr val="accent1">
              <a:lumMod val="60000"/>
              <a:lumOff val="40000"/>
            </a:schemeClr>
          </a:solidFill>
          <a:ln>
            <a:solidFill>
              <a:srgbClr val="002060"/>
            </a:solidFill>
          </a:ln>
        </p:spPr>
        <p:txBody>
          <a:bodyPr/>
          <a:lstStyle/>
          <a:p>
            <a:r>
              <a:rPr lang="en-GB">
                <a:solidFill>
                  <a:srgbClr val="002060"/>
                </a:solidFill>
              </a:rPr>
              <a:t>What is retrieval practice?</a:t>
            </a:r>
          </a:p>
        </p:txBody>
      </p:sp>
      <p:sp>
        <p:nvSpPr>
          <p:cNvPr id="3" name="Content Placeholder 2">
            <a:extLst>
              <a:ext uri="{FF2B5EF4-FFF2-40B4-BE49-F238E27FC236}">
                <a16:creationId xmlns:a16="http://schemas.microsoft.com/office/drawing/2014/main" id="{BBB07BAE-1D7E-46A0-A5EA-F9ED78557872}"/>
              </a:ext>
            </a:extLst>
          </p:cNvPr>
          <p:cNvSpPr>
            <a:spLocks noGrp="1"/>
          </p:cNvSpPr>
          <p:nvPr>
            <p:ph idx="1"/>
          </p:nvPr>
        </p:nvSpPr>
        <p:spPr>
          <a:xfrm>
            <a:off x="838201" y="1825624"/>
            <a:ext cx="5850466" cy="4693755"/>
          </a:xfrm>
          <a:solidFill>
            <a:schemeClr val="accent3">
              <a:lumMod val="20000"/>
              <a:lumOff val="80000"/>
            </a:schemeClr>
          </a:solidFill>
          <a:ln>
            <a:solidFill>
              <a:srgbClr val="002060"/>
            </a:solidFill>
          </a:ln>
        </p:spPr>
        <p:txBody>
          <a:bodyPr>
            <a:normAutofit lnSpcReduction="10000"/>
          </a:bodyPr>
          <a:lstStyle/>
          <a:p>
            <a:r>
              <a:rPr lang="en-GB" b="0" i="0" dirty="0">
                <a:effectLst/>
              </a:rPr>
              <a:t>Retrieval practice is any strategy that involves </a:t>
            </a:r>
            <a:r>
              <a:rPr lang="en-GB" b="1" i="0" dirty="0">
                <a:solidFill>
                  <a:srgbClr val="002060"/>
                </a:solidFill>
                <a:effectLst/>
              </a:rPr>
              <a:t>retrieving material that has been previously learned</a:t>
            </a:r>
            <a:r>
              <a:rPr lang="en-GB" b="0" i="0" dirty="0">
                <a:effectLst/>
              </a:rPr>
              <a:t>.</a:t>
            </a:r>
          </a:p>
          <a:p>
            <a:r>
              <a:rPr lang="en-GB" b="0" i="0" dirty="0">
                <a:effectLst/>
              </a:rPr>
              <a:t>It is a learning strategy, </a:t>
            </a:r>
            <a:r>
              <a:rPr lang="en-GB" b="1" i="0" dirty="0">
                <a:solidFill>
                  <a:srgbClr val="C00000"/>
                </a:solidFill>
                <a:effectLst/>
              </a:rPr>
              <a:t>not an assessment tool </a:t>
            </a:r>
            <a:r>
              <a:rPr lang="en-GB" b="0" i="0" dirty="0">
                <a:effectLst/>
              </a:rPr>
              <a:t>which means it is used to cement learning, strengthen memory and improve long-term retention, not to assess learning.</a:t>
            </a:r>
          </a:p>
          <a:p>
            <a:r>
              <a:rPr lang="en-GB" dirty="0"/>
              <a:t>Retrieval practice can be used by teachers in lessons or can be used by learners themselves or with study partners</a:t>
            </a:r>
          </a:p>
          <a:p>
            <a:endParaRPr lang="en-GB" b="0" i="0" dirty="0">
              <a:effectLst/>
            </a:endParaRPr>
          </a:p>
          <a:p>
            <a:pPr marL="0" indent="0">
              <a:buNone/>
            </a:pPr>
            <a:endParaRPr lang="en-GB" b="0" i="0" dirty="0">
              <a:effectLst/>
            </a:endParaRPr>
          </a:p>
        </p:txBody>
      </p:sp>
      <p:sp>
        <p:nvSpPr>
          <p:cNvPr id="4" name="TextBox 3">
            <a:extLst>
              <a:ext uri="{FF2B5EF4-FFF2-40B4-BE49-F238E27FC236}">
                <a16:creationId xmlns:a16="http://schemas.microsoft.com/office/drawing/2014/main" id="{FDB63EAC-7090-42E7-9057-FFC96F5A941A}"/>
              </a:ext>
            </a:extLst>
          </p:cNvPr>
          <p:cNvSpPr txBox="1"/>
          <p:nvPr/>
        </p:nvSpPr>
        <p:spPr>
          <a:xfrm>
            <a:off x="9093200" y="681037"/>
            <a:ext cx="2780748" cy="461665"/>
          </a:xfrm>
          <a:prstGeom prst="rect">
            <a:avLst/>
          </a:prstGeom>
          <a:solidFill>
            <a:schemeClr val="bg2"/>
          </a:solidFill>
          <a:ln>
            <a:solidFill>
              <a:schemeClr val="accent1"/>
            </a:solidFill>
          </a:ln>
        </p:spPr>
        <p:txBody>
          <a:bodyPr wrap="square" rtlCol="0">
            <a:spAutoFit/>
          </a:bodyPr>
          <a:lstStyle/>
          <a:p>
            <a:pPr algn="ctr"/>
            <a:r>
              <a:rPr lang="en-GB" sz="2400" dirty="0">
                <a:hlinkClick r:id="rId2" action="ppaction://hlinksldjump"/>
              </a:rPr>
              <a:t>Return to title slide</a:t>
            </a:r>
            <a:endParaRPr lang="en-GB" sz="2400" dirty="0"/>
          </a:p>
        </p:txBody>
      </p:sp>
      <p:pic>
        <p:nvPicPr>
          <p:cNvPr id="1028" name="Picture 4" descr="See the source image">
            <a:extLst>
              <a:ext uri="{FF2B5EF4-FFF2-40B4-BE49-F238E27FC236}">
                <a16:creationId xmlns:a16="http://schemas.microsoft.com/office/drawing/2014/main" id="{6F0A5EAC-20A9-4343-9AFD-4706C3DBD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816" y="2469091"/>
            <a:ext cx="4514850" cy="308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2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47C7-AB28-437B-A85A-770BB7F986F3}"/>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Essay retrieval</a:t>
            </a:r>
            <a:endParaRPr lang="en-GB"/>
          </a:p>
        </p:txBody>
      </p:sp>
      <p:sp>
        <p:nvSpPr>
          <p:cNvPr id="3" name="Content Placeholder 2">
            <a:extLst>
              <a:ext uri="{FF2B5EF4-FFF2-40B4-BE49-F238E27FC236}">
                <a16:creationId xmlns:a16="http://schemas.microsoft.com/office/drawing/2014/main" id="{170B86C8-CDFE-411E-9066-D31C82964E5D}"/>
              </a:ext>
            </a:extLst>
          </p:cNvPr>
          <p:cNvSpPr>
            <a:spLocks noGrp="1"/>
          </p:cNvSpPr>
          <p:nvPr>
            <p:ph idx="1"/>
          </p:nvPr>
        </p:nvSpPr>
        <p:spPr>
          <a:xfrm>
            <a:off x="838200" y="1852515"/>
            <a:ext cx="2753139" cy="4640360"/>
          </a:xfrm>
          <a:solidFill>
            <a:schemeClr val="accent3">
              <a:lumMod val="20000"/>
              <a:lumOff val="80000"/>
            </a:schemeClr>
          </a:solidFill>
          <a:ln>
            <a:solidFill>
              <a:srgbClr val="002060"/>
            </a:solidFill>
          </a:ln>
        </p:spPr>
        <p:txBody>
          <a:bodyPr>
            <a:normAutofit/>
          </a:bodyPr>
          <a:lstStyle/>
          <a:p>
            <a:pPr marL="0" indent="0">
              <a:buNone/>
            </a:pPr>
            <a:r>
              <a:rPr lang="en-GB" b="1" i="0">
                <a:solidFill>
                  <a:srgbClr val="002060"/>
                </a:solidFill>
                <a:effectLst/>
                <a:latin typeface="Calibri" panose="020F0502020204030204" pitchFamily="34" charset="0"/>
              </a:rPr>
              <a:t>Look up essay questions in past papers. Write down the key elements and factors (with details) to include in an essay.</a:t>
            </a:r>
            <a:endParaRPr lang="en-GB" b="0" i="0">
              <a:effectLst/>
              <a:latin typeface="Calibri" panose="020F0502020204030204" pitchFamily="34" charset="0"/>
            </a:endParaRPr>
          </a:p>
          <a:p>
            <a:r>
              <a:rPr lang="en-GB">
                <a:hlinkClick r:id="rId2"/>
              </a:rPr>
              <a:t>SQA Past Papers online service</a:t>
            </a:r>
            <a:endParaRPr lang="en-GB"/>
          </a:p>
        </p:txBody>
      </p:sp>
      <p:sp>
        <p:nvSpPr>
          <p:cNvPr id="4" name="TextBox 3">
            <a:extLst>
              <a:ext uri="{FF2B5EF4-FFF2-40B4-BE49-F238E27FC236}">
                <a16:creationId xmlns:a16="http://schemas.microsoft.com/office/drawing/2014/main" id="{2EA7A954-6071-4B0E-A100-A88B35408C62}"/>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3" action="ppaction://hlinksldjump"/>
              </a:rPr>
              <a:t>Return to EXAMPLES</a:t>
            </a:r>
            <a:endParaRPr lang="en-GB"/>
          </a:p>
        </p:txBody>
      </p:sp>
      <p:graphicFrame>
        <p:nvGraphicFramePr>
          <p:cNvPr id="5" name="Diagram 4">
            <a:extLst>
              <a:ext uri="{FF2B5EF4-FFF2-40B4-BE49-F238E27FC236}">
                <a16:creationId xmlns:a16="http://schemas.microsoft.com/office/drawing/2014/main" id="{733E5F8C-768D-4148-865B-E222ACCB6D90}"/>
              </a:ext>
            </a:extLst>
          </p:cNvPr>
          <p:cNvGraphicFramePr/>
          <p:nvPr>
            <p:extLst>
              <p:ext uri="{D42A27DB-BD31-4B8C-83A1-F6EECF244321}">
                <p14:modId xmlns:p14="http://schemas.microsoft.com/office/powerpoint/2010/main" val="1920051467"/>
              </p:ext>
            </p:extLst>
          </p:nvPr>
        </p:nvGraphicFramePr>
        <p:xfrm>
          <a:off x="3847548" y="130047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221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F08C-ED27-47A8-889A-883E1C789B5C}"/>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Improve the answer</a:t>
            </a:r>
            <a:endParaRPr lang="en-GB"/>
          </a:p>
        </p:txBody>
      </p:sp>
      <p:sp>
        <p:nvSpPr>
          <p:cNvPr id="3" name="Content Placeholder 2">
            <a:extLst>
              <a:ext uri="{FF2B5EF4-FFF2-40B4-BE49-F238E27FC236}">
                <a16:creationId xmlns:a16="http://schemas.microsoft.com/office/drawing/2014/main" id="{EF5E4209-23ED-49F1-9EF2-5450BC061261}"/>
              </a:ext>
            </a:extLst>
          </p:cNvPr>
          <p:cNvSpPr>
            <a:spLocks noGrp="1"/>
          </p:cNvSpPr>
          <p:nvPr>
            <p:ph idx="1"/>
          </p:nvPr>
        </p:nvSpPr>
        <p:spPr>
          <a:xfrm>
            <a:off x="838200" y="1852515"/>
            <a:ext cx="5456583" cy="4773572"/>
          </a:xfrm>
          <a:solidFill>
            <a:schemeClr val="accent3">
              <a:lumMod val="20000"/>
              <a:lumOff val="80000"/>
            </a:schemeClr>
          </a:solidFill>
          <a:ln>
            <a:solidFill>
              <a:srgbClr val="002060"/>
            </a:solidFill>
          </a:ln>
        </p:spPr>
        <p:txBody>
          <a:bodyPr>
            <a:normAutofit fontScale="92500"/>
          </a:bodyPr>
          <a:lstStyle/>
          <a:p>
            <a:pPr marL="0" indent="0">
              <a:buNone/>
            </a:pPr>
            <a:r>
              <a:rPr lang="en-GB" b="1">
                <a:solidFill>
                  <a:srgbClr val="002060"/>
                </a:solidFill>
                <a:latin typeface="Calibri" panose="020F0502020204030204" pitchFamily="34" charset="0"/>
              </a:rPr>
              <a:t>Answer a question from a past paper then give it someone else to improve on.</a:t>
            </a:r>
            <a:r>
              <a:rPr lang="en-GB" b="1" i="0">
                <a:solidFill>
                  <a:srgbClr val="002060"/>
                </a:solidFill>
                <a:effectLst/>
                <a:latin typeface="Calibri" panose="020F0502020204030204" pitchFamily="34" charset="0"/>
              </a:rPr>
              <a:t>  This helps you to create a response to a question whilst knowing the wrong steps to do and helps others identify the wrong steps in a response to be able to correct them.  Knowing the mistakes to make allows you to become better at understanding the correct steps.</a:t>
            </a:r>
          </a:p>
          <a:p>
            <a:pPr marL="0" indent="0">
              <a:buNone/>
            </a:pPr>
            <a:endParaRPr lang="en-GB" b="0" i="0">
              <a:effectLst/>
              <a:latin typeface="Calibri" panose="020F0502020204030204" pitchFamily="34" charset="0"/>
            </a:endParaRPr>
          </a:p>
          <a:p>
            <a:r>
              <a:rPr lang="en-GB">
                <a:hlinkClick r:id="rId2"/>
              </a:rPr>
              <a:t>SQA Past Papers online service</a:t>
            </a:r>
            <a:endParaRPr lang="en-GB"/>
          </a:p>
          <a:p>
            <a:endParaRPr lang="en-GB"/>
          </a:p>
        </p:txBody>
      </p:sp>
      <p:sp>
        <p:nvSpPr>
          <p:cNvPr id="4" name="TextBox 3">
            <a:extLst>
              <a:ext uri="{FF2B5EF4-FFF2-40B4-BE49-F238E27FC236}">
                <a16:creationId xmlns:a16="http://schemas.microsoft.com/office/drawing/2014/main" id="{4B7795BB-47F9-49D8-AD1A-FE8A77618C42}"/>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3" action="ppaction://hlinksldjump"/>
              </a:rPr>
              <a:t>Return to EXAMPLES</a:t>
            </a:r>
            <a:endParaRPr lang="en-GB"/>
          </a:p>
        </p:txBody>
      </p:sp>
      <p:graphicFrame>
        <p:nvGraphicFramePr>
          <p:cNvPr id="5" name="Diagram 4">
            <a:extLst>
              <a:ext uri="{FF2B5EF4-FFF2-40B4-BE49-F238E27FC236}">
                <a16:creationId xmlns:a16="http://schemas.microsoft.com/office/drawing/2014/main" id="{26FADC48-9FAB-427F-B16F-774F8E60A9FF}"/>
              </a:ext>
            </a:extLst>
          </p:cNvPr>
          <p:cNvGraphicFramePr/>
          <p:nvPr>
            <p:extLst>
              <p:ext uri="{D42A27DB-BD31-4B8C-83A1-F6EECF244321}">
                <p14:modId xmlns:p14="http://schemas.microsoft.com/office/powerpoint/2010/main" val="1851041861"/>
              </p:ext>
            </p:extLst>
          </p:nvPr>
        </p:nvGraphicFramePr>
        <p:xfrm>
          <a:off x="6465955" y="1743006"/>
          <a:ext cx="5456583" cy="5042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5502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B8FE-1ADD-41C5-B10C-45D07ED27A08}"/>
              </a:ext>
            </a:extLst>
          </p:cNvPr>
          <p:cNvSpPr>
            <a:spLocks noGrp="1"/>
          </p:cNvSpPr>
          <p:nvPr>
            <p:ph type="title"/>
          </p:nvPr>
        </p:nvSpPr>
        <p:spPr>
          <a:xfrm>
            <a:off x="838200" y="365126"/>
            <a:ext cx="10515600" cy="1325563"/>
          </a:xfrm>
          <a:solidFill>
            <a:schemeClr val="accent1">
              <a:lumMod val="60000"/>
              <a:lumOff val="40000"/>
            </a:schemeClr>
          </a:solidFill>
          <a:ln>
            <a:solidFill>
              <a:srgbClr val="002060"/>
            </a:solidFill>
          </a:ln>
        </p:spPr>
        <p:txBody>
          <a:bodyPr/>
          <a:lstStyle/>
          <a:p>
            <a:r>
              <a:rPr lang="en-GB" b="0" i="0">
                <a:effectLst/>
              </a:rPr>
              <a:t>Odd one out</a:t>
            </a:r>
            <a:endParaRPr lang="en-GB"/>
          </a:p>
        </p:txBody>
      </p:sp>
      <p:sp>
        <p:nvSpPr>
          <p:cNvPr id="3" name="Content Placeholder 2">
            <a:extLst>
              <a:ext uri="{FF2B5EF4-FFF2-40B4-BE49-F238E27FC236}">
                <a16:creationId xmlns:a16="http://schemas.microsoft.com/office/drawing/2014/main" id="{BB4C5341-DFB9-41B5-AEC9-45C58AF0DBBB}"/>
              </a:ext>
            </a:extLst>
          </p:cNvPr>
          <p:cNvSpPr>
            <a:spLocks noGrp="1"/>
          </p:cNvSpPr>
          <p:nvPr>
            <p:ph idx="1"/>
          </p:nvPr>
        </p:nvSpPr>
        <p:spPr>
          <a:xfrm>
            <a:off x="838200" y="1852515"/>
            <a:ext cx="10515600" cy="4351338"/>
          </a:xfrm>
          <a:solidFill>
            <a:schemeClr val="accent3">
              <a:lumMod val="20000"/>
              <a:lumOff val="80000"/>
            </a:schemeClr>
          </a:solidFill>
          <a:ln>
            <a:solidFill>
              <a:srgbClr val="002060"/>
            </a:solidFill>
          </a:ln>
        </p:spPr>
        <p:txBody>
          <a:bodyPr/>
          <a:lstStyle/>
          <a:p>
            <a:pPr marL="0" indent="0">
              <a:buNone/>
            </a:pPr>
            <a:r>
              <a:rPr lang="en-GB" b="1" i="0">
                <a:solidFill>
                  <a:srgbClr val="002060"/>
                </a:solidFill>
                <a:effectLst/>
                <a:latin typeface="Calibri" panose="020F0502020204030204" pitchFamily="34" charset="0"/>
              </a:rPr>
              <a:t>Each row contains something that is the odd one out. Pupils identify the odd one out and explain why it is odd. </a:t>
            </a:r>
          </a:p>
          <a:p>
            <a:pPr marL="0" indent="0">
              <a:buNone/>
            </a:pPr>
            <a:endParaRPr lang="en-GB" b="1">
              <a:solidFill>
                <a:srgbClr val="002060"/>
              </a:solidFill>
            </a:endParaRPr>
          </a:p>
          <a:p>
            <a:endParaRPr lang="en-GB" b="1">
              <a:solidFill>
                <a:srgbClr val="002060"/>
              </a:solidFill>
            </a:endParaRPr>
          </a:p>
        </p:txBody>
      </p:sp>
      <p:sp>
        <p:nvSpPr>
          <p:cNvPr id="4" name="TextBox 3">
            <a:extLst>
              <a:ext uri="{FF2B5EF4-FFF2-40B4-BE49-F238E27FC236}">
                <a16:creationId xmlns:a16="http://schemas.microsoft.com/office/drawing/2014/main" id="{D0636C0F-4B65-4E49-A86B-B305A37F05F2}"/>
              </a:ext>
            </a:extLst>
          </p:cNvPr>
          <p:cNvSpPr txBox="1"/>
          <p:nvPr/>
        </p:nvSpPr>
        <p:spPr>
          <a:xfrm>
            <a:off x="966083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Diagram 4">
            <a:extLst>
              <a:ext uri="{FF2B5EF4-FFF2-40B4-BE49-F238E27FC236}">
                <a16:creationId xmlns:a16="http://schemas.microsoft.com/office/drawing/2014/main" id="{012611F5-8159-4F38-9B6F-4B2D9D6F7C6C}"/>
              </a:ext>
            </a:extLst>
          </p:cNvPr>
          <p:cNvGraphicFramePr/>
          <p:nvPr>
            <p:extLst>
              <p:ext uri="{D42A27DB-BD31-4B8C-83A1-F6EECF244321}">
                <p14:modId xmlns:p14="http://schemas.microsoft.com/office/powerpoint/2010/main" val="2658028991"/>
              </p:ext>
            </p:extLst>
          </p:nvPr>
        </p:nvGraphicFramePr>
        <p:xfrm>
          <a:off x="1497496" y="2795517"/>
          <a:ext cx="9462052" cy="369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713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DAF23D-10CC-1C4D-A9EE-CB6061E33A02}"/>
              </a:ext>
            </a:extLst>
          </p:cNvPr>
          <p:cNvSpPr>
            <a:spLocks noGrp="1"/>
          </p:cNvSpPr>
          <p:nvPr>
            <p:ph type="title"/>
          </p:nvPr>
        </p:nvSpPr>
        <p:spPr>
          <a:xfrm>
            <a:off x="1079963" y="123919"/>
            <a:ext cx="10515600" cy="1325563"/>
          </a:xfrm>
          <a:solidFill>
            <a:schemeClr val="accent1">
              <a:lumMod val="60000"/>
              <a:lumOff val="40000"/>
            </a:schemeClr>
          </a:solidFill>
          <a:ln>
            <a:solidFill>
              <a:srgbClr val="002060"/>
            </a:solidFill>
          </a:ln>
        </p:spPr>
        <p:txBody>
          <a:bodyPr>
            <a:normAutofit/>
          </a:bodyPr>
          <a:lstStyle/>
          <a:p>
            <a:r>
              <a:rPr lang="fr-FR"/>
              <a:t>Cops and Robbers</a:t>
            </a:r>
          </a:p>
        </p:txBody>
      </p:sp>
      <p:graphicFrame>
        <p:nvGraphicFramePr>
          <p:cNvPr id="4" name="Espace réservé du contenu 3">
            <a:extLst>
              <a:ext uri="{FF2B5EF4-FFF2-40B4-BE49-F238E27FC236}">
                <a16:creationId xmlns:a16="http://schemas.microsoft.com/office/drawing/2014/main" id="{3BC62818-513E-2744-BFCA-298EE02B7EC3}"/>
              </a:ext>
            </a:extLst>
          </p:cNvPr>
          <p:cNvGraphicFramePr>
            <a:graphicFrameLocks noGrp="1"/>
          </p:cNvGraphicFramePr>
          <p:nvPr>
            <p:ph idx="1"/>
            <p:extLst>
              <p:ext uri="{D42A27DB-BD31-4B8C-83A1-F6EECF244321}">
                <p14:modId xmlns:p14="http://schemas.microsoft.com/office/powerpoint/2010/main" val="1887286165"/>
              </p:ext>
            </p:extLst>
          </p:nvPr>
        </p:nvGraphicFramePr>
        <p:xfrm>
          <a:off x="1473663" y="3110144"/>
          <a:ext cx="9694334" cy="3604125"/>
        </p:xfrm>
        <a:graphic>
          <a:graphicData uri="http://schemas.openxmlformats.org/drawingml/2006/table">
            <a:tbl>
              <a:tblPr firstRow="1" bandRow="1">
                <a:tableStyleId>{85BE263C-DBD7-4A20-BB59-AAB30ACAA65A}</a:tableStyleId>
              </a:tblPr>
              <a:tblGrid>
                <a:gridCol w="4847167">
                  <a:extLst>
                    <a:ext uri="{9D8B030D-6E8A-4147-A177-3AD203B41FA5}">
                      <a16:colId xmlns:a16="http://schemas.microsoft.com/office/drawing/2014/main" val="4197502680"/>
                    </a:ext>
                  </a:extLst>
                </a:gridCol>
                <a:gridCol w="4847167">
                  <a:extLst>
                    <a:ext uri="{9D8B030D-6E8A-4147-A177-3AD203B41FA5}">
                      <a16:colId xmlns:a16="http://schemas.microsoft.com/office/drawing/2014/main" val="1132905968"/>
                    </a:ext>
                  </a:extLst>
                </a:gridCol>
              </a:tblGrid>
              <a:tr h="1543633">
                <a:tc>
                  <a:txBody>
                    <a:bodyPr/>
                    <a:lstStyle/>
                    <a:p>
                      <a:pPr algn="ctr"/>
                      <a:r>
                        <a:rPr lang="fr-FR"/>
                        <a:t>Your own knowledge and recall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a:t>Information you have stolen from your peers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1902055"/>
                  </a:ext>
                </a:extLst>
              </a:tr>
              <a:tr h="2060492">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084210"/>
                  </a:ext>
                </a:extLst>
              </a:tr>
            </a:tbl>
          </a:graphicData>
        </a:graphic>
      </p:graphicFrame>
      <p:pic>
        <p:nvPicPr>
          <p:cNvPr id="7" name="Image 6">
            <a:extLst>
              <a:ext uri="{FF2B5EF4-FFF2-40B4-BE49-F238E27FC236}">
                <a16:creationId xmlns:a16="http://schemas.microsoft.com/office/drawing/2014/main" id="{A9CA8BC6-23C5-9F4E-8C49-2124EAC11569}"/>
              </a:ext>
            </a:extLst>
          </p:cNvPr>
          <p:cNvPicPr>
            <a:picLocks noChangeAspect="1"/>
          </p:cNvPicPr>
          <p:nvPr/>
        </p:nvPicPr>
        <p:blipFill>
          <a:blip r:embed="rId3"/>
          <a:stretch>
            <a:fillRect/>
          </a:stretch>
        </p:blipFill>
        <p:spPr>
          <a:xfrm>
            <a:off x="8240069" y="3519843"/>
            <a:ext cx="1124065" cy="1124065"/>
          </a:xfrm>
          <a:prstGeom prst="rect">
            <a:avLst/>
          </a:prstGeom>
        </p:spPr>
      </p:pic>
      <p:pic>
        <p:nvPicPr>
          <p:cNvPr id="9" name="Image 8">
            <a:extLst>
              <a:ext uri="{FF2B5EF4-FFF2-40B4-BE49-F238E27FC236}">
                <a16:creationId xmlns:a16="http://schemas.microsoft.com/office/drawing/2014/main" id="{168B42F6-BD50-284A-BEE8-69B46A333FC7}"/>
              </a:ext>
            </a:extLst>
          </p:cNvPr>
          <p:cNvPicPr>
            <a:picLocks noChangeAspect="1"/>
          </p:cNvPicPr>
          <p:nvPr/>
        </p:nvPicPr>
        <p:blipFill>
          <a:blip r:embed="rId4"/>
          <a:stretch>
            <a:fillRect/>
          </a:stretch>
        </p:blipFill>
        <p:spPr>
          <a:xfrm>
            <a:off x="3680999" y="3562793"/>
            <a:ext cx="810837" cy="1081116"/>
          </a:xfrm>
          <a:prstGeom prst="rect">
            <a:avLst/>
          </a:prstGeom>
        </p:spPr>
      </p:pic>
      <p:sp>
        <p:nvSpPr>
          <p:cNvPr id="5" name="TextBox 4">
            <a:extLst>
              <a:ext uri="{FF2B5EF4-FFF2-40B4-BE49-F238E27FC236}">
                <a16:creationId xmlns:a16="http://schemas.microsoft.com/office/drawing/2014/main" id="{B52F6E6C-AADF-4D3F-976B-E7FF2BD9DFF6}"/>
              </a:ext>
            </a:extLst>
          </p:cNvPr>
          <p:cNvSpPr txBox="1"/>
          <p:nvPr/>
        </p:nvSpPr>
        <p:spPr>
          <a:xfrm>
            <a:off x="1079963" y="1469294"/>
            <a:ext cx="10515600" cy="1569660"/>
          </a:xfrm>
          <a:prstGeom prst="rect">
            <a:avLst/>
          </a:prstGeom>
          <a:solidFill>
            <a:schemeClr val="bg2"/>
          </a:solidFill>
          <a:ln>
            <a:solidFill>
              <a:srgbClr val="002060"/>
            </a:solidFill>
          </a:ln>
        </p:spPr>
        <p:txBody>
          <a:bodyPr wrap="square" rtlCol="0">
            <a:spAutoFit/>
          </a:bodyPr>
          <a:lstStyle/>
          <a:p>
            <a:r>
              <a:rPr lang="fr-FR" sz="2400" b="1" dirty="0">
                <a:solidFill>
                  <a:srgbClr val="002060"/>
                </a:solidFill>
              </a:rPr>
              <a:t>The cops column is for you to write as much as you can from memory about a specific topic in a set amount of time. Once the first column is completed  swap with other learners to see if you can get more information to put in the second column.  It is not a competition, it’s a focus on recall and working with others.</a:t>
            </a:r>
          </a:p>
        </p:txBody>
      </p:sp>
      <p:sp>
        <p:nvSpPr>
          <p:cNvPr id="11" name="TextBox 10">
            <a:extLst>
              <a:ext uri="{FF2B5EF4-FFF2-40B4-BE49-F238E27FC236}">
                <a16:creationId xmlns:a16="http://schemas.microsoft.com/office/drawing/2014/main" id="{84D86666-3F63-4851-A8D7-E70D22A1E82C}"/>
              </a:ext>
            </a:extLst>
          </p:cNvPr>
          <p:cNvSpPr txBox="1"/>
          <p:nvPr/>
        </p:nvSpPr>
        <p:spPr>
          <a:xfrm>
            <a:off x="9993243" y="320023"/>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5" action="ppaction://hlinksldjump"/>
              </a:rPr>
              <a:t>Return to EXAMPLES</a:t>
            </a:r>
            <a:endParaRPr lang="en-GB"/>
          </a:p>
        </p:txBody>
      </p:sp>
    </p:spTree>
    <p:extLst>
      <p:ext uri="{BB962C8B-B14F-4D97-AF65-F5344CB8AC3E}">
        <p14:creationId xmlns:p14="http://schemas.microsoft.com/office/powerpoint/2010/main" val="365509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FCAA-5B84-4323-8174-7A8865B4DBC9}"/>
              </a:ext>
            </a:extLst>
          </p:cNvPr>
          <p:cNvSpPr>
            <a:spLocks noGrp="1"/>
          </p:cNvSpPr>
          <p:nvPr>
            <p:ph type="title"/>
          </p:nvPr>
        </p:nvSpPr>
        <p:spPr>
          <a:xfrm>
            <a:off x="838200" y="206098"/>
            <a:ext cx="10515600" cy="1325563"/>
          </a:xfrm>
          <a:solidFill>
            <a:schemeClr val="accent3">
              <a:lumMod val="20000"/>
              <a:lumOff val="80000"/>
            </a:schemeClr>
          </a:solidFill>
          <a:ln>
            <a:solidFill>
              <a:srgbClr val="002060"/>
            </a:solidFill>
          </a:ln>
        </p:spPr>
        <p:txBody>
          <a:bodyPr>
            <a:normAutofit/>
          </a:bodyPr>
          <a:lstStyle/>
          <a:p>
            <a:r>
              <a:rPr lang="en-GB" sz="3600" b="1" u="sng">
                <a:solidFill>
                  <a:srgbClr val="002060"/>
                </a:solidFill>
              </a:rPr>
              <a:t>Timers</a:t>
            </a:r>
            <a:r>
              <a:rPr lang="en-GB" sz="3600">
                <a:solidFill>
                  <a:srgbClr val="002060"/>
                </a:solidFill>
              </a:rPr>
              <a:t> – click on the timers in presentation mode to activate them</a:t>
            </a:r>
          </a:p>
        </p:txBody>
      </p:sp>
      <p:sp>
        <p:nvSpPr>
          <p:cNvPr id="3" name="Oval 33">
            <a:extLst>
              <a:ext uri="{FF2B5EF4-FFF2-40B4-BE49-F238E27FC236}">
                <a16:creationId xmlns:a16="http://schemas.microsoft.com/office/drawing/2014/main" id="{A6F2A194-BA94-48B1-A4A0-4A9CE83C63D1}"/>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4" name="Oval 32">
            <a:extLst>
              <a:ext uri="{FF2B5EF4-FFF2-40B4-BE49-F238E27FC236}">
                <a16:creationId xmlns:a16="http://schemas.microsoft.com/office/drawing/2014/main" id="{75341C52-FF33-4065-AB21-FC547BF4661D}"/>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5" name="Oval 31">
            <a:extLst>
              <a:ext uri="{FF2B5EF4-FFF2-40B4-BE49-F238E27FC236}">
                <a16:creationId xmlns:a16="http://schemas.microsoft.com/office/drawing/2014/main" id="{479D9302-D178-4202-A363-209834B766B1}"/>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6" name="Oval 30">
            <a:extLst>
              <a:ext uri="{FF2B5EF4-FFF2-40B4-BE49-F238E27FC236}">
                <a16:creationId xmlns:a16="http://schemas.microsoft.com/office/drawing/2014/main" id="{09D49261-9011-490B-9AFC-28410248D98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 name="Oval 29">
            <a:extLst>
              <a:ext uri="{FF2B5EF4-FFF2-40B4-BE49-F238E27FC236}">
                <a16:creationId xmlns:a16="http://schemas.microsoft.com/office/drawing/2014/main" id="{1AD60C17-5390-434C-9651-BA948C455F24}"/>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8" name="Oval 28">
            <a:extLst>
              <a:ext uri="{FF2B5EF4-FFF2-40B4-BE49-F238E27FC236}">
                <a16:creationId xmlns:a16="http://schemas.microsoft.com/office/drawing/2014/main" id="{A5B67E90-97A4-4879-803F-B27722810A9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9" name="Oval 27">
            <a:extLst>
              <a:ext uri="{FF2B5EF4-FFF2-40B4-BE49-F238E27FC236}">
                <a16:creationId xmlns:a16="http://schemas.microsoft.com/office/drawing/2014/main" id="{72DFAD16-3ABB-4F10-9F6B-FD3F37E7033D}"/>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0" name="Oval 26">
            <a:extLst>
              <a:ext uri="{FF2B5EF4-FFF2-40B4-BE49-F238E27FC236}">
                <a16:creationId xmlns:a16="http://schemas.microsoft.com/office/drawing/2014/main" id="{A7781495-0E25-4078-AB08-A5FCD7BE844D}"/>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1" name="Oval 25">
            <a:extLst>
              <a:ext uri="{FF2B5EF4-FFF2-40B4-BE49-F238E27FC236}">
                <a16:creationId xmlns:a16="http://schemas.microsoft.com/office/drawing/2014/main" id="{E8D33693-C45C-49F5-814C-CC3F758B997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 name="Oval 24">
            <a:extLst>
              <a:ext uri="{FF2B5EF4-FFF2-40B4-BE49-F238E27FC236}">
                <a16:creationId xmlns:a16="http://schemas.microsoft.com/office/drawing/2014/main" id="{1C474365-D3CA-472C-AD33-5F798416B4D6}"/>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3" name="Oval 23">
            <a:extLst>
              <a:ext uri="{FF2B5EF4-FFF2-40B4-BE49-F238E27FC236}">
                <a16:creationId xmlns:a16="http://schemas.microsoft.com/office/drawing/2014/main" id="{76CD6D8F-C5C2-439A-8C08-FF3E80CDFA76}"/>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4" name="Oval 22">
            <a:extLst>
              <a:ext uri="{FF2B5EF4-FFF2-40B4-BE49-F238E27FC236}">
                <a16:creationId xmlns:a16="http://schemas.microsoft.com/office/drawing/2014/main" id="{0552894E-D7CE-488F-9C03-CF0BFFC13643}"/>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 name="Oval 21">
            <a:extLst>
              <a:ext uri="{FF2B5EF4-FFF2-40B4-BE49-F238E27FC236}">
                <a16:creationId xmlns:a16="http://schemas.microsoft.com/office/drawing/2014/main" id="{2876C2B3-B350-4949-8DA1-3E9D44ADCE64}"/>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6" name="Oval 20">
            <a:extLst>
              <a:ext uri="{FF2B5EF4-FFF2-40B4-BE49-F238E27FC236}">
                <a16:creationId xmlns:a16="http://schemas.microsoft.com/office/drawing/2014/main" id="{BFEEBEA9-5083-4E1B-8D4B-366CA7412C99}"/>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 name="Oval 16">
            <a:extLst>
              <a:ext uri="{FF2B5EF4-FFF2-40B4-BE49-F238E27FC236}">
                <a16:creationId xmlns:a16="http://schemas.microsoft.com/office/drawing/2014/main" id="{6BFFC38F-AD1E-4642-A189-737544CF9EFB}"/>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 name="Oval 18">
            <a:extLst>
              <a:ext uri="{FF2B5EF4-FFF2-40B4-BE49-F238E27FC236}">
                <a16:creationId xmlns:a16="http://schemas.microsoft.com/office/drawing/2014/main" id="{F40846B6-7369-4DF0-AF97-54B9569E814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9" name="Oval 17">
            <a:extLst>
              <a:ext uri="{FF2B5EF4-FFF2-40B4-BE49-F238E27FC236}">
                <a16:creationId xmlns:a16="http://schemas.microsoft.com/office/drawing/2014/main" id="{3EBD2DE6-7D5E-4748-88DF-914CB360C7E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0" name="Oval 16">
            <a:extLst>
              <a:ext uri="{FF2B5EF4-FFF2-40B4-BE49-F238E27FC236}">
                <a16:creationId xmlns:a16="http://schemas.microsoft.com/office/drawing/2014/main" id="{5334A380-A3B8-47A4-9F1A-BD68DAAADA2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1" name="Oval 15">
            <a:extLst>
              <a:ext uri="{FF2B5EF4-FFF2-40B4-BE49-F238E27FC236}">
                <a16:creationId xmlns:a16="http://schemas.microsoft.com/office/drawing/2014/main" id="{60CFE6CA-11E8-4DE7-AD26-8335D17B0B40}"/>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2" name="Oval 14">
            <a:extLst>
              <a:ext uri="{FF2B5EF4-FFF2-40B4-BE49-F238E27FC236}">
                <a16:creationId xmlns:a16="http://schemas.microsoft.com/office/drawing/2014/main" id="{666F2033-FA03-4A70-87A5-4FFD65EB0089}"/>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3" name="Oval 13">
            <a:extLst>
              <a:ext uri="{FF2B5EF4-FFF2-40B4-BE49-F238E27FC236}">
                <a16:creationId xmlns:a16="http://schemas.microsoft.com/office/drawing/2014/main" id="{1DCE142A-042A-4B0D-A0DE-DC46CBAB216A}"/>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4" name="Oval 12">
            <a:extLst>
              <a:ext uri="{FF2B5EF4-FFF2-40B4-BE49-F238E27FC236}">
                <a16:creationId xmlns:a16="http://schemas.microsoft.com/office/drawing/2014/main" id="{EBDA45EE-EB2B-4740-BA1C-C71D42DFA19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5" name="Oval 11">
            <a:extLst>
              <a:ext uri="{FF2B5EF4-FFF2-40B4-BE49-F238E27FC236}">
                <a16:creationId xmlns:a16="http://schemas.microsoft.com/office/drawing/2014/main" id="{FF02B9CD-BE6D-4EB9-9AE7-4F923D3E98D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6" name="Oval 10">
            <a:extLst>
              <a:ext uri="{FF2B5EF4-FFF2-40B4-BE49-F238E27FC236}">
                <a16:creationId xmlns:a16="http://schemas.microsoft.com/office/drawing/2014/main" id="{74C3AC41-7C0E-4AE1-8179-CE5BEB8A021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7" name="Oval 9">
            <a:extLst>
              <a:ext uri="{FF2B5EF4-FFF2-40B4-BE49-F238E27FC236}">
                <a16:creationId xmlns:a16="http://schemas.microsoft.com/office/drawing/2014/main" id="{75D12C24-ACAF-4E87-A831-A3E68E3B75D0}"/>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8" name="Oval 8">
            <a:extLst>
              <a:ext uri="{FF2B5EF4-FFF2-40B4-BE49-F238E27FC236}">
                <a16:creationId xmlns:a16="http://schemas.microsoft.com/office/drawing/2014/main" id="{B3045123-8909-42B7-B236-E76330B5925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29" name="Oval 7">
            <a:extLst>
              <a:ext uri="{FF2B5EF4-FFF2-40B4-BE49-F238E27FC236}">
                <a16:creationId xmlns:a16="http://schemas.microsoft.com/office/drawing/2014/main" id="{EFFAB0A3-9451-42DA-911B-1C0E76ACD2D5}"/>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0" name="Oval 6">
            <a:extLst>
              <a:ext uri="{FF2B5EF4-FFF2-40B4-BE49-F238E27FC236}">
                <a16:creationId xmlns:a16="http://schemas.microsoft.com/office/drawing/2014/main" id="{8BB14012-300F-40A7-9CCC-DA6F6934AB4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1" name="Oval 5">
            <a:extLst>
              <a:ext uri="{FF2B5EF4-FFF2-40B4-BE49-F238E27FC236}">
                <a16:creationId xmlns:a16="http://schemas.microsoft.com/office/drawing/2014/main" id="{9860BAF3-CFD3-41C0-8EF6-84F9807AB7B3}"/>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2" name="Oval 4">
            <a:extLst>
              <a:ext uri="{FF2B5EF4-FFF2-40B4-BE49-F238E27FC236}">
                <a16:creationId xmlns:a16="http://schemas.microsoft.com/office/drawing/2014/main" id="{17F89EE6-CD12-4E89-A01A-357076BAE47B}"/>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3" name="Oval 3">
            <a:extLst>
              <a:ext uri="{FF2B5EF4-FFF2-40B4-BE49-F238E27FC236}">
                <a16:creationId xmlns:a16="http://schemas.microsoft.com/office/drawing/2014/main" id="{B01593E1-AF6A-496C-B57C-BCCC4E1047A4}"/>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4" name="Oval 32">
            <a:extLst>
              <a:ext uri="{FF2B5EF4-FFF2-40B4-BE49-F238E27FC236}">
                <a16:creationId xmlns:a16="http://schemas.microsoft.com/office/drawing/2014/main" id="{2F7A4E63-A62C-4FFB-8900-D55C5B21667F}"/>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31</a:t>
            </a:r>
          </a:p>
        </p:txBody>
      </p:sp>
      <p:sp>
        <p:nvSpPr>
          <p:cNvPr id="35" name="Oval 31">
            <a:extLst>
              <a:ext uri="{FF2B5EF4-FFF2-40B4-BE49-F238E27FC236}">
                <a16:creationId xmlns:a16="http://schemas.microsoft.com/office/drawing/2014/main" id="{F433A4B5-0A17-44D5-994E-D99F641A8BE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32</a:t>
            </a:r>
          </a:p>
        </p:txBody>
      </p:sp>
      <p:sp>
        <p:nvSpPr>
          <p:cNvPr id="36" name="Oval 30">
            <a:extLst>
              <a:ext uri="{FF2B5EF4-FFF2-40B4-BE49-F238E27FC236}">
                <a16:creationId xmlns:a16="http://schemas.microsoft.com/office/drawing/2014/main" id="{954026FB-5176-4806-911F-F522471133F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33</a:t>
            </a:r>
          </a:p>
        </p:txBody>
      </p:sp>
      <p:sp>
        <p:nvSpPr>
          <p:cNvPr id="37" name="Oval 29">
            <a:extLst>
              <a:ext uri="{FF2B5EF4-FFF2-40B4-BE49-F238E27FC236}">
                <a16:creationId xmlns:a16="http://schemas.microsoft.com/office/drawing/2014/main" id="{8D4C4C42-6F53-4D81-A88D-4146F707AB86}"/>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34</a:t>
            </a:r>
          </a:p>
        </p:txBody>
      </p:sp>
      <p:sp>
        <p:nvSpPr>
          <p:cNvPr id="38" name="Oval 28">
            <a:extLst>
              <a:ext uri="{FF2B5EF4-FFF2-40B4-BE49-F238E27FC236}">
                <a16:creationId xmlns:a16="http://schemas.microsoft.com/office/drawing/2014/main" id="{902FCBC6-B1DC-4F77-9690-3F1DB39442D6}"/>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35</a:t>
            </a:r>
          </a:p>
        </p:txBody>
      </p:sp>
      <p:sp>
        <p:nvSpPr>
          <p:cNvPr id="39" name="Oval 27">
            <a:extLst>
              <a:ext uri="{FF2B5EF4-FFF2-40B4-BE49-F238E27FC236}">
                <a16:creationId xmlns:a16="http://schemas.microsoft.com/office/drawing/2014/main" id="{ECEE11C6-C57F-4E1A-916C-B63C4232A7D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36</a:t>
            </a:r>
          </a:p>
        </p:txBody>
      </p:sp>
      <p:sp>
        <p:nvSpPr>
          <p:cNvPr id="40" name="Oval 26">
            <a:extLst>
              <a:ext uri="{FF2B5EF4-FFF2-40B4-BE49-F238E27FC236}">
                <a16:creationId xmlns:a16="http://schemas.microsoft.com/office/drawing/2014/main" id="{4A73042A-602A-4D6C-94A8-B67186FE3AB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37</a:t>
            </a:r>
          </a:p>
        </p:txBody>
      </p:sp>
      <p:sp>
        <p:nvSpPr>
          <p:cNvPr id="41" name="Oval 25">
            <a:extLst>
              <a:ext uri="{FF2B5EF4-FFF2-40B4-BE49-F238E27FC236}">
                <a16:creationId xmlns:a16="http://schemas.microsoft.com/office/drawing/2014/main" id="{EE1B3B2D-0DD1-4C8E-8DDA-0CD14C359889}"/>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38</a:t>
            </a:r>
          </a:p>
        </p:txBody>
      </p:sp>
      <p:sp>
        <p:nvSpPr>
          <p:cNvPr id="42" name="Oval 24">
            <a:extLst>
              <a:ext uri="{FF2B5EF4-FFF2-40B4-BE49-F238E27FC236}">
                <a16:creationId xmlns:a16="http://schemas.microsoft.com/office/drawing/2014/main" id="{0038DEFA-C4CE-4884-93FD-CBF6ED7E889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39</a:t>
            </a:r>
          </a:p>
        </p:txBody>
      </p:sp>
      <p:sp>
        <p:nvSpPr>
          <p:cNvPr id="43" name="Oval 23">
            <a:extLst>
              <a:ext uri="{FF2B5EF4-FFF2-40B4-BE49-F238E27FC236}">
                <a16:creationId xmlns:a16="http://schemas.microsoft.com/office/drawing/2014/main" id="{43CFAF4F-D3E8-4E34-A045-96AABC228C75}"/>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40</a:t>
            </a:r>
          </a:p>
        </p:txBody>
      </p:sp>
      <p:sp>
        <p:nvSpPr>
          <p:cNvPr id="44" name="Oval 22">
            <a:extLst>
              <a:ext uri="{FF2B5EF4-FFF2-40B4-BE49-F238E27FC236}">
                <a16:creationId xmlns:a16="http://schemas.microsoft.com/office/drawing/2014/main" id="{AE7CFEDC-A45D-4443-B069-68BD959BC415}"/>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41</a:t>
            </a:r>
          </a:p>
        </p:txBody>
      </p:sp>
      <p:sp>
        <p:nvSpPr>
          <p:cNvPr id="45" name="Oval 21">
            <a:extLst>
              <a:ext uri="{FF2B5EF4-FFF2-40B4-BE49-F238E27FC236}">
                <a16:creationId xmlns:a16="http://schemas.microsoft.com/office/drawing/2014/main" id="{BF93AE8B-8F82-4D2B-888C-52A84D605353}"/>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42</a:t>
            </a:r>
          </a:p>
        </p:txBody>
      </p:sp>
      <p:sp>
        <p:nvSpPr>
          <p:cNvPr id="46" name="Oval 20">
            <a:extLst>
              <a:ext uri="{FF2B5EF4-FFF2-40B4-BE49-F238E27FC236}">
                <a16:creationId xmlns:a16="http://schemas.microsoft.com/office/drawing/2014/main" id="{0C1F2673-1B69-4160-AF1D-5D84662C50BE}"/>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43</a:t>
            </a:r>
          </a:p>
        </p:txBody>
      </p:sp>
      <p:sp>
        <p:nvSpPr>
          <p:cNvPr id="47" name="Oval 19">
            <a:extLst>
              <a:ext uri="{FF2B5EF4-FFF2-40B4-BE49-F238E27FC236}">
                <a16:creationId xmlns:a16="http://schemas.microsoft.com/office/drawing/2014/main" id="{1B5928BE-69D0-4420-8901-7F644CD92F8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44</a:t>
            </a:r>
          </a:p>
        </p:txBody>
      </p:sp>
      <p:sp>
        <p:nvSpPr>
          <p:cNvPr id="48" name="Oval 18">
            <a:extLst>
              <a:ext uri="{FF2B5EF4-FFF2-40B4-BE49-F238E27FC236}">
                <a16:creationId xmlns:a16="http://schemas.microsoft.com/office/drawing/2014/main" id="{67D020A7-B56D-42D2-AE18-ACCF639AEEC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45</a:t>
            </a:r>
          </a:p>
        </p:txBody>
      </p:sp>
      <p:sp>
        <p:nvSpPr>
          <p:cNvPr id="49" name="Oval 17">
            <a:extLst>
              <a:ext uri="{FF2B5EF4-FFF2-40B4-BE49-F238E27FC236}">
                <a16:creationId xmlns:a16="http://schemas.microsoft.com/office/drawing/2014/main" id="{CA3538B6-D48C-48C1-8B14-DA7F5CA8DC2D}"/>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46</a:t>
            </a:r>
          </a:p>
        </p:txBody>
      </p:sp>
      <p:sp>
        <p:nvSpPr>
          <p:cNvPr id="50" name="Oval 16">
            <a:extLst>
              <a:ext uri="{FF2B5EF4-FFF2-40B4-BE49-F238E27FC236}">
                <a16:creationId xmlns:a16="http://schemas.microsoft.com/office/drawing/2014/main" id="{EB61FEBA-4E5A-4549-A730-FD046FD6A73F}"/>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47</a:t>
            </a:r>
          </a:p>
        </p:txBody>
      </p:sp>
      <p:sp>
        <p:nvSpPr>
          <p:cNvPr id="51" name="Oval 15">
            <a:extLst>
              <a:ext uri="{FF2B5EF4-FFF2-40B4-BE49-F238E27FC236}">
                <a16:creationId xmlns:a16="http://schemas.microsoft.com/office/drawing/2014/main" id="{D69DE013-2833-4DBC-88B1-95EDAF7704FA}"/>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48</a:t>
            </a:r>
          </a:p>
        </p:txBody>
      </p:sp>
      <p:sp>
        <p:nvSpPr>
          <p:cNvPr id="52" name="Oval 14">
            <a:extLst>
              <a:ext uri="{FF2B5EF4-FFF2-40B4-BE49-F238E27FC236}">
                <a16:creationId xmlns:a16="http://schemas.microsoft.com/office/drawing/2014/main" id="{F357FF8C-4AEE-48C5-9202-08EC971C9A15}"/>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49</a:t>
            </a:r>
          </a:p>
        </p:txBody>
      </p:sp>
      <p:sp>
        <p:nvSpPr>
          <p:cNvPr id="53" name="Oval 13">
            <a:extLst>
              <a:ext uri="{FF2B5EF4-FFF2-40B4-BE49-F238E27FC236}">
                <a16:creationId xmlns:a16="http://schemas.microsoft.com/office/drawing/2014/main" id="{13F6CAD6-EFDE-4CD4-B3EE-004E47B324E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50</a:t>
            </a:r>
          </a:p>
        </p:txBody>
      </p:sp>
      <p:sp>
        <p:nvSpPr>
          <p:cNvPr id="54" name="Oval 12">
            <a:extLst>
              <a:ext uri="{FF2B5EF4-FFF2-40B4-BE49-F238E27FC236}">
                <a16:creationId xmlns:a16="http://schemas.microsoft.com/office/drawing/2014/main" id="{8262D58D-EEB9-4D10-A246-B9902DAFD28B}"/>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51</a:t>
            </a:r>
          </a:p>
        </p:txBody>
      </p:sp>
      <p:sp>
        <p:nvSpPr>
          <p:cNvPr id="55" name="Oval 11">
            <a:extLst>
              <a:ext uri="{FF2B5EF4-FFF2-40B4-BE49-F238E27FC236}">
                <a16:creationId xmlns:a16="http://schemas.microsoft.com/office/drawing/2014/main" id="{224814A5-C2B7-45C0-A77B-E23A491216AB}"/>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52</a:t>
            </a:r>
          </a:p>
        </p:txBody>
      </p:sp>
      <p:sp>
        <p:nvSpPr>
          <p:cNvPr id="56" name="Oval 10">
            <a:extLst>
              <a:ext uri="{FF2B5EF4-FFF2-40B4-BE49-F238E27FC236}">
                <a16:creationId xmlns:a16="http://schemas.microsoft.com/office/drawing/2014/main" id="{473E6550-7CC0-458D-99C7-1141C7DFC7C0}"/>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53</a:t>
            </a:r>
          </a:p>
        </p:txBody>
      </p:sp>
      <p:sp>
        <p:nvSpPr>
          <p:cNvPr id="57" name="Oval 9">
            <a:extLst>
              <a:ext uri="{FF2B5EF4-FFF2-40B4-BE49-F238E27FC236}">
                <a16:creationId xmlns:a16="http://schemas.microsoft.com/office/drawing/2014/main" id="{4B615B74-DDA6-4E2F-87A8-1D3635FEE51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54</a:t>
            </a:r>
          </a:p>
        </p:txBody>
      </p:sp>
      <p:sp>
        <p:nvSpPr>
          <p:cNvPr id="58" name="Oval 8">
            <a:extLst>
              <a:ext uri="{FF2B5EF4-FFF2-40B4-BE49-F238E27FC236}">
                <a16:creationId xmlns:a16="http://schemas.microsoft.com/office/drawing/2014/main" id="{E3C6E90E-9229-47A0-9F09-29D69C5EA30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55</a:t>
            </a:r>
          </a:p>
        </p:txBody>
      </p:sp>
      <p:sp>
        <p:nvSpPr>
          <p:cNvPr id="59" name="Oval 7">
            <a:extLst>
              <a:ext uri="{FF2B5EF4-FFF2-40B4-BE49-F238E27FC236}">
                <a16:creationId xmlns:a16="http://schemas.microsoft.com/office/drawing/2014/main" id="{6B7F563B-BFA2-4FE0-9A55-2C9F4D16DE37}"/>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56</a:t>
            </a:r>
          </a:p>
        </p:txBody>
      </p:sp>
      <p:sp>
        <p:nvSpPr>
          <p:cNvPr id="60" name="Oval 6">
            <a:extLst>
              <a:ext uri="{FF2B5EF4-FFF2-40B4-BE49-F238E27FC236}">
                <a16:creationId xmlns:a16="http://schemas.microsoft.com/office/drawing/2014/main" id="{B822DBF4-9B09-4FE6-8164-9461F772CDAC}"/>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57</a:t>
            </a:r>
          </a:p>
        </p:txBody>
      </p:sp>
      <p:sp>
        <p:nvSpPr>
          <p:cNvPr id="61" name="Oval 5">
            <a:extLst>
              <a:ext uri="{FF2B5EF4-FFF2-40B4-BE49-F238E27FC236}">
                <a16:creationId xmlns:a16="http://schemas.microsoft.com/office/drawing/2014/main" id="{C69AD42B-F6B3-4D3A-9D35-15A5D6DE91B4}"/>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58</a:t>
            </a:r>
          </a:p>
        </p:txBody>
      </p:sp>
      <p:sp>
        <p:nvSpPr>
          <p:cNvPr id="62" name="Oval 4">
            <a:extLst>
              <a:ext uri="{FF2B5EF4-FFF2-40B4-BE49-F238E27FC236}">
                <a16:creationId xmlns:a16="http://schemas.microsoft.com/office/drawing/2014/main" id="{2D792C51-F50C-4ABC-B06F-055B55159DCF}"/>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59</a:t>
            </a:r>
          </a:p>
        </p:txBody>
      </p:sp>
      <p:sp>
        <p:nvSpPr>
          <p:cNvPr id="63" name="Oval 3">
            <a:extLst>
              <a:ext uri="{FF2B5EF4-FFF2-40B4-BE49-F238E27FC236}">
                <a16:creationId xmlns:a16="http://schemas.microsoft.com/office/drawing/2014/main" id="{3FF180AA-0E84-4CB0-8A98-9B18FFCC2DF2}"/>
              </a:ext>
            </a:extLst>
          </p:cNvPr>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60</a:t>
            </a:r>
          </a:p>
        </p:txBody>
      </p:sp>
      <p:sp>
        <p:nvSpPr>
          <p:cNvPr id="64" name="Oval 33">
            <a:extLst>
              <a:ext uri="{FF2B5EF4-FFF2-40B4-BE49-F238E27FC236}">
                <a16:creationId xmlns:a16="http://schemas.microsoft.com/office/drawing/2014/main" id="{B29636A0-FE19-4F89-8861-99871376548D}"/>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65" name="Oval 32">
            <a:extLst>
              <a:ext uri="{FF2B5EF4-FFF2-40B4-BE49-F238E27FC236}">
                <a16:creationId xmlns:a16="http://schemas.microsoft.com/office/drawing/2014/main" id="{7D0EA182-DB1B-4C56-8B36-47A18544AF07}"/>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6" name="Oval 31">
            <a:extLst>
              <a:ext uri="{FF2B5EF4-FFF2-40B4-BE49-F238E27FC236}">
                <a16:creationId xmlns:a16="http://schemas.microsoft.com/office/drawing/2014/main" id="{19340745-AD8C-45C3-8E22-8AE7B752040D}"/>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67" name="Oval 30">
            <a:extLst>
              <a:ext uri="{FF2B5EF4-FFF2-40B4-BE49-F238E27FC236}">
                <a16:creationId xmlns:a16="http://schemas.microsoft.com/office/drawing/2014/main" id="{04930CD0-91C0-4459-9A85-289698D81FDD}"/>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68" name="Oval 29">
            <a:extLst>
              <a:ext uri="{FF2B5EF4-FFF2-40B4-BE49-F238E27FC236}">
                <a16:creationId xmlns:a16="http://schemas.microsoft.com/office/drawing/2014/main" id="{F0836357-61BC-4065-91A2-F8F2046F3B5F}"/>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69" name="Oval 28">
            <a:extLst>
              <a:ext uri="{FF2B5EF4-FFF2-40B4-BE49-F238E27FC236}">
                <a16:creationId xmlns:a16="http://schemas.microsoft.com/office/drawing/2014/main" id="{5141E7DC-025B-4A8A-81F4-06AFD33F72C7}"/>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0" name="Oval 27">
            <a:extLst>
              <a:ext uri="{FF2B5EF4-FFF2-40B4-BE49-F238E27FC236}">
                <a16:creationId xmlns:a16="http://schemas.microsoft.com/office/drawing/2014/main" id="{B0518173-9B0B-433D-B11A-67FCB903746C}"/>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1" name="Oval 26">
            <a:extLst>
              <a:ext uri="{FF2B5EF4-FFF2-40B4-BE49-F238E27FC236}">
                <a16:creationId xmlns:a16="http://schemas.microsoft.com/office/drawing/2014/main" id="{EEF1C490-21E4-4C21-BB6E-039FCCB5D540}"/>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2" name="Oval 25">
            <a:extLst>
              <a:ext uri="{FF2B5EF4-FFF2-40B4-BE49-F238E27FC236}">
                <a16:creationId xmlns:a16="http://schemas.microsoft.com/office/drawing/2014/main" id="{7B42879E-3887-4A1A-89E6-FF710955ECC2}"/>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3" name="Oval 24">
            <a:extLst>
              <a:ext uri="{FF2B5EF4-FFF2-40B4-BE49-F238E27FC236}">
                <a16:creationId xmlns:a16="http://schemas.microsoft.com/office/drawing/2014/main" id="{603D9A5C-3232-4349-BD9C-D264E28BF24C}"/>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4" name="Oval 23">
            <a:extLst>
              <a:ext uri="{FF2B5EF4-FFF2-40B4-BE49-F238E27FC236}">
                <a16:creationId xmlns:a16="http://schemas.microsoft.com/office/drawing/2014/main" id="{4E5DEB73-DF65-4B47-87C2-A618257E7DEA}"/>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5" name="Oval 22">
            <a:extLst>
              <a:ext uri="{FF2B5EF4-FFF2-40B4-BE49-F238E27FC236}">
                <a16:creationId xmlns:a16="http://schemas.microsoft.com/office/drawing/2014/main" id="{26868BE7-56EB-4127-9FA7-DF4A32D81BF4}"/>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6" name="Oval 21">
            <a:extLst>
              <a:ext uri="{FF2B5EF4-FFF2-40B4-BE49-F238E27FC236}">
                <a16:creationId xmlns:a16="http://schemas.microsoft.com/office/drawing/2014/main" id="{042D80F0-8105-4FBE-8783-55B955EC0401}"/>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77" name="Oval 20">
            <a:extLst>
              <a:ext uri="{FF2B5EF4-FFF2-40B4-BE49-F238E27FC236}">
                <a16:creationId xmlns:a16="http://schemas.microsoft.com/office/drawing/2014/main" id="{A3DF7194-54BF-47A2-84D4-65A84F6D4999}"/>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78" name="Oval 19">
            <a:extLst>
              <a:ext uri="{FF2B5EF4-FFF2-40B4-BE49-F238E27FC236}">
                <a16:creationId xmlns:a16="http://schemas.microsoft.com/office/drawing/2014/main" id="{9FE88EB5-BA57-4D6D-8191-6D698D0CB909}"/>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79" name="Oval 18">
            <a:extLst>
              <a:ext uri="{FF2B5EF4-FFF2-40B4-BE49-F238E27FC236}">
                <a16:creationId xmlns:a16="http://schemas.microsoft.com/office/drawing/2014/main" id="{D3C66D22-5AE4-4737-AEC4-2DCF12742ADB}"/>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0" name="Oval 17">
            <a:extLst>
              <a:ext uri="{FF2B5EF4-FFF2-40B4-BE49-F238E27FC236}">
                <a16:creationId xmlns:a16="http://schemas.microsoft.com/office/drawing/2014/main" id="{D935BDFE-3479-48F2-B9A0-4132EBE1D6A6}"/>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1" name="Oval 16">
            <a:extLst>
              <a:ext uri="{FF2B5EF4-FFF2-40B4-BE49-F238E27FC236}">
                <a16:creationId xmlns:a16="http://schemas.microsoft.com/office/drawing/2014/main" id="{28B9FEB8-6871-42A8-9368-AA9E39006184}"/>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2" name="Oval 15">
            <a:extLst>
              <a:ext uri="{FF2B5EF4-FFF2-40B4-BE49-F238E27FC236}">
                <a16:creationId xmlns:a16="http://schemas.microsoft.com/office/drawing/2014/main" id="{45B3DFA4-D17A-4FFC-85B6-5B27599F397A}"/>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3" name="Oval 14">
            <a:extLst>
              <a:ext uri="{FF2B5EF4-FFF2-40B4-BE49-F238E27FC236}">
                <a16:creationId xmlns:a16="http://schemas.microsoft.com/office/drawing/2014/main" id="{F8DB590B-5F30-409F-9ED2-D6343DC32374}"/>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4" name="Oval 13">
            <a:extLst>
              <a:ext uri="{FF2B5EF4-FFF2-40B4-BE49-F238E27FC236}">
                <a16:creationId xmlns:a16="http://schemas.microsoft.com/office/drawing/2014/main" id="{D4BA6EFD-8D8B-4C17-A23B-E2C4B7F72C65}"/>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5" name="Oval 12">
            <a:extLst>
              <a:ext uri="{FF2B5EF4-FFF2-40B4-BE49-F238E27FC236}">
                <a16:creationId xmlns:a16="http://schemas.microsoft.com/office/drawing/2014/main" id="{5BC16276-6E7A-43E9-ACE9-B95193B1BE5D}"/>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6" name="Oval 11">
            <a:extLst>
              <a:ext uri="{FF2B5EF4-FFF2-40B4-BE49-F238E27FC236}">
                <a16:creationId xmlns:a16="http://schemas.microsoft.com/office/drawing/2014/main" id="{BBE2EAC1-4B26-4486-B0B7-A60CC24AFB51}"/>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87" name="Oval 10">
            <a:extLst>
              <a:ext uri="{FF2B5EF4-FFF2-40B4-BE49-F238E27FC236}">
                <a16:creationId xmlns:a16="http://schemas.microsoft.com/office/drawing/2014/main" id="{A89043AA-485E-4177-AE92-5BD8ECB94A03}"/>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88" name="Oval 9">
            <a:extLst>
              <a:ext uri="{FF2B5EF4-FFF2-40B4-BE49-F238E27FC236}">
                <a16:creationId xmlns:a16="http://schemas.microsoft.com/office/drawing/2014/main" id="{6860D0D9-FE38-481C-9EE3-F42B09BFCCE0}"/>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89" name="Oval 8">
            <a:extLst>
              <a:ext uri="{FF2B5EF4-FFF2-40B4-BE49-F238E27FC236}">
                <a16:creationId xmlns:a16="http://schemas.microsoft.com/office/drawing/2014/main" id="{E6CAB3C5-D918-4E34-AD5C-AFEE80A5CDAE}"/>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0" name="Oval 7">
            <a:extLst>
              <a:ext uri="{FF2B5EF4-FFF2-40B4-BE49-F238E27FC236}">
                <a16:creationId xmlns:a16="http://schemas.microsoft.com/office/drawing/2014/main" id="{EE0349E1-C171-4CFD-8549-5771631346DC}"/>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1" name="Oval 6">
            <a:extLst>
              <a:ext uri="{FF2B5EF4-FFF2-40B4-BE49-F238E27FC236}">
                <a16:creationId xmlns:a16="http://schemas.microsoft.com/office/drawing/2014/main" id="{AD5A97DB-F14F-4723-8941-22AED9EB00EC}"/>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2" name="Oval 5">
            <a:extLst>
              <a:ext uri="{FF2B5EF4-FFF2-40B4-BE49-F238E27FC236}">
                <a16:creationId xmlns:a16="http://schemas.microsoft.com/office/drawing/2014/main" id="{6E62D015-139D-40D5-94D8-F31B3F18E9CC}"/>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3" name="Oval 4">
            <a:extLst>
              <a:ext uri="{FF2B5EF4-FFF2-40B4-BE49-F238E27FC236}">
                <a16:creationId xmlns:a16="http://schemas.microsoft.com/office/drawing/2014/main" id="{CB7CF3EF-9F15-40E3-A0E9-4EFAD11D1AC7}"/>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4" name="Oval 3">
            <a:extLst>
              <a:ext uri="{FF2B5EF4-FFF2-40B4-BE49-F238E27FC236}">
                <a16:creationId xmlns:a16="http://schemas.microsoft.com/office/drawing/2014/main" id="{759DA834-9DA3-4C1B-8757-DAFDC379D499}"/>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5" name="Oval 32">
            <a:extLst>
              <a:ext uri="{FF2B5EF4-FFF2-40B4-BE49-F238E27FC236}">
                <a16:creationId xmlns:a16="http://schemas.microsoft.com/office/drawing/2014/main" id="{9F5EB7E3-232C-48BF-B3F6-2A846E52A127}"/>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31</a:t>
            </a:r>
          </a:p>
        </p:txBody>
      </p:sp>
      <p:sp>
        <p:nvSpPr>
          <p:cNvPr id="96" name="Oval 31">
            <a:extLst>
              <a:ext uri="{FF2B5EF4-FFF2-40B4-BE49-F238E27FC236}">
                <a16:creationId xmlns:a16="http://schemas.microsoft.com/office/drawing/2014/main" id="{0D44EA33-9A45-48EA-9EB9-9C0F6A7D2041}"/>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32</a:t>
            </a:r>
          </a:p>
        </p:txBody>
      </p:sp>
      <p:sp>
        <p:nvSpPr>
          <p:cNvPr id="97" name="Oval 30">
            <a:extLst>
              <a:ext uri="{FF2B5EF4-FFF2-40B4-BE49-F238E27FC236}">
                <a16:creationId xmlns:a16="http://schemas.microsoft.com/office/drawing/2014/main" id="{1E219EFF-CC11-4DD5-8753-0773B48709E3}"/>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33</a:t>
            </a:r>
          </a:p>
        </p:txBody>
      </p:sp>
      <p:sp>
        <p:nvSpPr>
          <p:cNvPr id="98" name="Oval 29">
            <a:extLst>
              <a:ext uri="{FF2B5EF4-FFF2-40B4-BE49-F238E27FC236}">
                <a16:creationId xmlns:a16="http://schemas.microsoft.com/office/drawing/2014/main" id="{93D821C1-91D8-4F14-AD4D-44663C4EA1A8}"/>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34</a:t>
            </a:r>
          </a:p>
        </p:txBody>
      </p:sp>
      <p:sp>
        <p:nvSpPr>
          <p:cNvPr id="99" name="Oval 28">
            <a:extLst>
              <a:ext uri="{FF2B5EF4-FFF2-40B4-BE49-F238E27FC236}">
                <a16:creationId xmlns:a16="http://schemas.microsoft.com/office/drawing/2014/main" id="{9AB1A0ED-77AE-4EE2-9E78-E8A880FE7DCE}"/>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35</a:t>
            </a:r>
          </a:p>
        </p:txBody>
      </p:sp>
      <p:sp>
        <p:nvSpPr>
          <p:cNvPr id="100" name="Oval 27">
            <a:extLst>
              <a:ext uri="{FF2B5EF4-FFF2-40B4-BE49-F238E27FC236}">
                <a16:creationId xmlns:a16="http://schemas.microsoft.com/office/drawing/2014/main" id="{0D188A57-DB09-4C37-8C0D-2EB8E87AC999}"/>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36</a:t>
            </a:r>
          </a:p>
        </p:txBody>
      </p:sp>
      <p:sp>
        <p:nvSpPr>
          <p:cNvPr id="101" name="Oval 26">
            <a:extLst>
              <a:ext uri="{FF2B5EF4-FFF2-40B4-BE49-F238E27FC236}">
                <a16:creationId xmlns:a16="http://schemas.microsoft.com/office/drawing/2014/main" id="{A135EE0B-86CE-4F52-87A0-F761B37A7DE9}"/>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37</a:t>
            </a:r>
          </a:p>
        </p:txBody>
      </p:sp>
      <p:sp>
        <p:nvSpPr>
          <p:cNvPr id="102" name="Oval 25">
            <a:extLst>
              <a:ext uri="{FF2B5EF4-FFF2-40B4-BE49-F238E27FC236}">
                <a16:creationId xmlns:a16="http://schemas.microsoft.com/office/drawing/2014/main" id="{08B816AA-DC49-4ECC-9E19-DF445D66DAC6}"/>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38</a:t>
            </a:r>
          </a:p>
        </p:txBody>
      </p:sp>
      <p:sp>
        <p:nvSpPr>
          <p:cNvPr id="103" name="Oval 24">
            <a:extLst>
              <a:ext uri="{FF2B5EF4-FFF2-40B4-BE49-F238E27FC236}">
                <a16:creationId xmlns:a16="http://schemas.microsoft.com/office/drawing/2014/main" id="{177BA1D0-2D01-472C-904F-9C64AFADF3C1}"/>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39</a:t>
            </a:r>
          </a:p>
        </p:txBody>
      </p:sp>
      <p:sp>
        <p:nvSpPr>
          <p:cNvPr id="104" name="Oval 23">
            <a:extLst>
              <a:ext uri="{FF2B5EF4-FFF2-40B4-BE49-F238E27FC236}">
                <a16:creationId xmlns:a16="http://schemas.microsoft.com/office/drawing/2014/main" id="{B5F6761B-9617-4B7E-A40D-F737C0B28E80}"/>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40</a:t>
            </a:r>
          </a:p>
        </p:txBody>
      </p:sp>
      <p:sp>
        <p:nvSpPr>
          <p:cNvPr id="105" name="Oval 22">
            <a:extLst>
              <a:ext uri="{FF2B5EF4-FFF2-40B4-BE49-F238E27FC236}">
                <a16:creationId xmlns:a16="http://schemas.microsoft.com/office/drawing/2014/main" id="{822DAB23-A7C3-4B1F-87F5-20D5B655F52B}"/>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41</a:t>
            </a:r>
          </a:p>
        </p:txBody>
      </p:sp>
      <p:sp>
        <p:nvSpPr>
          <p:cNvPr id="106" name="Oval 21">
            <a:extLst>
              <a:ext uri="{FF2B5EF4-FFF2-40B4-BE49-F238E27FC236}">
                <a16:creationId xmlns:a16="http://schemas.microsoft.com/office/drawing/2014/main" id="{E73D668E-F013-420E-9C60-E3D301ED44B8}"/>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42</a:t>
            </a:r>
          </a:p>
        </p:txBody>
      </p:sp>
      <p:sp>
        <p:nvSpPr>
          <p:cNvPr id="107" name="Oval 20">
            <a:extLst>
              <a:ext uri="{FF2B5EF4-FFF2-40B4-BE49-F238E27FC236}">
                <a16:creationId xmlns:a16="http://schemas.microsoft.com/office/drawing/2014/main" id="{12A3E1C1-3D10-46DF-8845-7DA99D892EA3}"/>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43</a:t>
            </a:r>
          </a:p>
        </p:txBody>
      </p:sp>
      <p:sp>
        <p:nvSpPr>
          <p:cNvPr id="108" name="Oval 19">
            <a:extLst>
              <a:ext uri="{FF2B5EF4-FFF2-40B4-BE49-F238E27FC236}">
                <a16:creationId xmlns:a16="http://schemas.microsoft.com/office/drawing/2014/main" id="{FCF0477A-92D7-4A44-A9A6-351E04545118}"/>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44</a:t>
            </a:r>
          </a:p>
        </p:txBody>
      </p:sp>
      <p:sp>
        <p:nvSpPr>
          <p:cNvPr id="109" name="Oval 18">
            <a:extLst>
              <a:ext uri="{FF2B5EF4-FFF2-40B4-BE49-F238E27FC236}">
                <a16:creationId xmlns:a16="http://schemas.microsoft.com/office/drawing/2014/main" id="{79C6DA06-0018-451B-A6FB-DF3AFDC017B2}"/>
              </a:ext>
            </a:extLst>
          </p:cNvPr>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45</a:t>
            </a:r>
          </a:p>
        </p:txBody>
      </p:sp>
      <p:sp>
        <p:nvSpPr>
          <p:cNvPr id="110" name="Oval 33">
            <a:extLst>
              <a:ext uri="{FF2B5EF4-FFF2-40B4-BE49-F238E27FC236}">
                <a16:creationId xmlns:a16="http://schemas.microsoft.com/office/drawing/2014/main" id="{67553A6B-1B39-44DF-A2DE-95AB35A8D6C0}"/>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11" name="Oval 32">
            <a:extLst>
              <a:ext uri="{FF2B5EF4-FFF2-40B4-BE49-F238E27FC236}">
                <a16:creationId xmlns:a16="http://schemas.microsoft.com/office/drawing/2014/main" id="{EE2DDE8F-7592-43D2-8490-6909AE2F4116}"/>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2" name="Oval 31">
            <a:extLst>
              <a:ext uri="{FF2B5EF4-FFF2-40B4-BE49-F238E27FC236}">
                <a16:creationId xmlns:a16="http://schemas.microsoft.com/office/drawing/2014/main" id="{B17B79DB-F5E3-4FA8-AD33-C29201375049}"/>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3" name="Oval 30">
            <a:extLst>
              <a:ext uri="{FF2B5EF4-FFF2-40B4-BE49-F238E27FC236}">
                <a16:creationId xmlns:a16="http://schemas.microsoft.com/office/drawing/2014/main" id="{EE8A14FC-FDE9-4D11-9077-29815FB1984D}"/>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4" name="Oval 29">
            <a:extLst>
              <a:ext uri="{FF2B5EF4-FFF2-40B4-BE49-F238E27FC236}">
                <a16:creationId xmlns:a16="http://schemas.microsoft.com/office/drawing/2014/main" id="{EF826858-6E41-4235-9693-18F1D8D47D27}"/>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5" name="Oval 28">
            <a:extLst>
              <a:ext uri="{FF2B5EF4-FFF2-40B4-BE49-F238E27FC236}">
                <a16:creationId xmlns:a16="http://schemas.microsoft.com/office/drawing/2014/main" id="{1E94DBBC-E48F-4297-AB6E-3911B5D85551}"/>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6" name="Oval 27">
            <a:extLst>
              <a:ext uri="{FF2B5EF4-FFF2-40B4-BE49-F238E27FC236}">
                <a16:creationId xmlns:a16="http://schemas.microsoft.com/office/drawing/2014/main" id="{2CDD9A05-F9C3-46AC-B7DC-CBC533739A1A}"/>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7" name="Oval 26">
            <a:extLst>
              <a:ext uri="{FF2B5EF4-FFF2-40B4-BE49-F238E27FC236}">
                <a16:creationId xmlns:a16="http://schemas.microsoft.com/office/drawing/2014/main" id="{ECD2C233-B860-438E-B71B-596CC99EB442}"/>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18" name="Oval 25">
            <a:extLst>
              <a:ext uri="{FF2B5EF4-FFF2-40B4-BE49-F238E27FC236}">
                <a16:creationId xmlns:a16="http://schemas.microsoft.com/office/drawing/2014/main" id="{CF1E435A-4119-43E2-A2E5-DA8B4AE736FB}"/>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19" name="Oval 24">
            <a:extLst>
              <a:ext uri="{FF2B5EF4-FFF2-40B4-BE49-F238E27FC236}">
                <a16:creationId xmlns:a16="http://schemas.microsoft.com/office/drawing/2014/main" id="{115EF8A7-1D06-4125-98B0-E2EA7E3132F5}"/>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0" name="Oval 23">
            <a:extLst>
              <a:ext uri="{FF2B5EF4-FFF2-40B4-BE49-F238E27FC236}">
                <a16:creationId xmlns:a16="http://schemas.microsoft.com/office/drawing/2014/main" id="{D3DC4095-D817-46E0-98EA-7B83F7C3FA4E}"/>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1" name="Oval 22">
            <a:extLst>
              <a:ext uri="{FF2B5EF4-FFF2-40B4-BE49-F238E27FC236}">
                <a16:creationId xmlns:a16="http://schemas.microsoft.com/office/drawing/2014/main" id="{FC9BBFE7-34A9-48BF-AFB4-9FA39EBF937A}"/>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2" name="Oval 21">
            <a:extLst>
              <a:ext uri="{FF2B5EF4-FFF2-40B4-BE49-F238E27FC236}">
                <a16:creationId xmlns:a16="http://schemas.microsoft.com/office/drawing/2014/main" id="{BF2F3F2A-C14A-48CF-95A8-3B3B41672020}"/>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3" name="Oval 20">
            <a:extLst>
              <a:ext uri="{FF2B5EF4-FFF2-40B4-BE49-F238E27FC236}">
                <a16:creationId xmlns:a16="http://schemas.microsoft.com/office/drawing/2014/main" id="{28D3D1C1-6E23-47C8-B7C2-ACDD18E2B499}"/>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4" name="Oval 19">
            <a:extLst>
              <a:ext uri="{FF2B5EF4-FFF2-40B4-BE49-F238E27FC236}">
                <a16:creationId xmlns:a16="http://schemas.microsoft.com/office/drawing/2014/main" id="{F39A7195-E931-4969-A1DE-413D8D0ED6EA}"/>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5" name="Oval 18">
            <a:extLst>
              <a:ext uri="{FF2B5EF4-FFF2-40B4-BE49-F238E27FC236}">
                <a16:creationId xmlns:a16="http://schemas.microsoft.com/office/drawing/2014/main" id="{36097A0E-BE9E-4805-A37B-26BA7C4876BB}"/>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6" name="Oval 17">
            <a:extLst>
              <a:ext uri="{FF2B5EF4-FFF2-40B4-BE49-F238E27FC236}">
                <a16:creationId xmlns:a16="http://schemas.microsoft.com/office/drawing/2014/main" id="{E7386B1F-32A6-4A05-8967-24DA8D605342}"/>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27" name="Oval 16">
            <a:extLst>
              <a:ext uri="{FF2B5EF4-FFF2-40B4-BE49-F238E27FC236}">
                <a16:creationId xmlns:a16="http://schemas.microsoft.com/office/drawing/2014/main" id="{E3F06BC2-416A-43B0-BE6A-9046040E85C3}"/>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28" name="Oval 15">
            <a:extLst>
              <a:ext uri="{FF2B5EF4-FFF2-40B4-BE49-F238E27FC236}">
                <a16:creationId xmlns:a16="http://schemas.microsoft.com/office/drawing/2014/main" id="{891CCB79-FCE9-498A-97AC-B6B2DAD5F686}"/>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29" name="Oval 14">
            <a:extLst>
              <a:ext uri="{FF2B5EF4-FFF2-40B4-BE49-F238E27FC236}">
                <a16:creationId xmlns:a16="http://schemas.microsoft.com/office/drawing/2014/main" id="{68835AA0-9AFF-419C-84CA-578DBB3C0220}"/>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0" name="Oval 13">
            <a:extLst>
              <a:ext uri="{FF2B5EF4-FFF2-40B4-BE49-F238E27FC236}">
                <a16:creationId xmlns:a16="http://schemas.microsoft.com/office/drawing/2014/main" id="{BA91ED28-50B3-4CD9-A766-0C37955755A1}"/>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1" name="Oval 12">
            <a:extLst>
              <a:ext uri="{FF2B5EF4-FFF2-40B4-BE49-F238E27FC236}">
                <a16:creationId xmlns:a16="http://schemas.microsoft.com/office/drawing/2014/main" id="{574F3A39-176F-4D8E-9622-2FB3DE742BF3}"/>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2" name="Oval 11">
            <a:extLst>
              <a:ext uri="{FF2B5EF4-FFF2-40B4-BE49-F238E27FC236}">
                <a16:creationId xmlns:a16="http://schemas.microsoft.com/office/drawing/2014/main" id="{8369009F-CCE7-47B4-9261-CF4234C8D5AB}"/>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3" name="Oval 10">
            <a:extLst>
              <a:ext uri="{FF2B5EF4-FFF2-40B4-BE49-F238E27FC236}">
                <a16:creationId xmlns:a16="http://schemas.microsoft.com/office/drawing/2014/main" id="{01F74AC2-7D37-408B-AFE8-DD460F11D738}"/>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4" name="Oval 9">
            <a:extLst>
              <a:ext uri="{FF2B5EF4-FFF2-40B4-BE49-F238E27FC236}">
                <a16:creationId xmlns:a16="http://schemas.microsoft.com/office/drawing/2014/main" id="{336136B6-CAF9-4AF9-A794-6075B182CD73}"/>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5" name="Oval 8">
            <a:extLst>
              <a:ext uri="{FF2B5EF4-FFF2-40B4-BE49-F238E27FC236}">
                <a16:creationId xmlns:a16="http://schemas.microsoft.com/office/drawing/2014/main" id="{04C325B3-3551-4F2C-A668-080C9097D70A}"/>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6" name="Oval 7">
            <a:extLst>
              <a:ext uri="{FF2B5EF4-FFF2-40B4-BE49-F238E27FC236}">
                <a16:creationId xmlns:a16="http://schemas.microsoft.com/office/drawing/2014/main" id="{A0F9199F-B80F-441A-9BCC-8BC8D16F928D}"/>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37" name="Oval 6">
            <a:extLst>
              <a:ext uri="{FF2B5EF4-FFF2-40B4-BE49-F238E27FC236}">
                <a16:creationId xmlns:a16="http://schemas.microsoft.com/office/drawing/2014/main" id="{1253A794-B201-4A37-9AF4-C68B0BA62DC0}"/>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38" name="Oval 5">
            <a:extLst>
              <a:ext uri="{FF2B5EF4-FFF2-40B4-BE49-F238E27FC236}">
                <a16:creationId xmlns:a16="http://schemas.microsoft.com/office/drawing/2014/main" id="{8DF09106-DB09-4BE5-BC64-9114A3CD996A}"/>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39" name="Oval 4">
            <a:extLst>
              <a:ext uri="{FF2B5EF4-FFF2-40B4-BE49-F238E27FC236}">
                <a16:creationId xmlns:a16="http://schemas.microsoft.com/office/drawing/2014/main" id="{ED930DB0-B9DF-40B3-972C-3ACC2CFBEE0E}"/>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0" name="Oval 3">
            <a:extLst>
              <a:ext uri="{FF2B5EF4-FFF2-40B4-BE49-F238E27FC236}">
                <a16:creationId xmlns:a16="http://schemas.microsoft.com/office/drawing/2014/main" id="{92FCF05A-5D53-45D7-B8FF-082E8F1F5737}"/>
              </a:ext>
            </a:extLst>
          </p:cNvPr>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1" name="Oval 33">
            <a:extLst>
              <a:ext uri="{FF2B5EF4-FFF2-40B4-BE49-F238E27FC236}">
                <a16:creationId xmlns:a16="http://schemas.microsoft.com/office/drawing/2014/main" id="{205CF490-7D84-4692-8D48-E5E8171B4A3A}"/>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42" name="Oval 32">
            <a:extLst>
              <a:ext uri="{FF2B5EF4-FFF2-40B4-BE49-F238E27FC236}">
                <a16:creationId xmlns:a16="http://schemas.microsoft.com/office/drawing/2014/main" id="{1713D40D-807D-440A-B87F-B98C6D57C141}"/>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3" name="Oval 31">
            <a:extLst>
              <a:ext uri="{FF2B5EF4-FFF2-40B4-BE49-F238E27FC236}">
                <a16:creationId xmlns:a16="http://schemas.microsoft.com/office/drawing/2014/main" id="{499BC67F-E7EB-44B8-89A7-C0013EFC66A4}"/>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4" name="Oval 30">
            <a:extLst>
              <a:ext uri="{FF2B5EF4-FFF2-40B4-BE49-F238E27FC236}">
                <a16:creationId xmlns:a16="http://schemas.microsoft.com/office/drawing/2014/main" id="{F61869E2-9826-44C3-91BF-BF3C75E0D1AB}"/>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5" name="Oval 29">
            <a:extLst>
              <a:ext uri="{FF2B5EF4-FFF2-40B4-BE49-F238E27FC236}">
                <a16:creationId xmlns:a16="http://schemas.microsoft.com/office/drawing/2014/main" id="{931BBC24-E3AA-4017-83B9-23110E7523BC}"/>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6" name="Oval 28">
            <a:extLst>
              <a:ext uri="{FF2B5EF4-FFF2-40B4-BE49-F238E27FC236}">
                <a16:creationId xmlns:a16="http://schemas.microsoft.com/office/drawing/2014/main" id="{2560A5A3-AA3F-408A-BEC9-C4191CD0B896}"/>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47" name="Oval 27">
            <a:extLst>
              <a:ext uri="{FF2B5EF4-FFF2-40B4-BE49-F238E27FC236}">
                <a16:creationId xmlns:a16="http://schemas.microsoft.com/office/drawing/2014/main" id="{F2C6D586-5CDE-43C2-A598-89BE31D7EA65}"/>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48" name="Oval 26">
            <a:extLst>
              <a:ext uri="{FF2B5EF4-FFF2-40B4-BE49-F238E27FC236}">
                <a16:creationId xmlns:a16="http://schemas.microsoft.com/office/drawing/2014/main" id="{69C80879-2A3B-4A8E-9A3C-B544EA7E7DFB}"/>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9" name="Oval 25">
            <a:extLst>
              <a:ext uri="{FF2B5EF4-FFF2-40B4-BE49-F238E27FC236}">
                <a16:creationId xmlns:a16="http://schemas.microsoft.com/office/drawing/2014/main" id="{1CB8E5FD-2210-4B62-8104-3B9AE855F77A}"/>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0" name="Oval 24">
            <a:extLst>
              <a:ext uri="{FF2B5EF4-FFF2-40B4-BE49-F238E27FC236}">
                <a16:creationId xmlns:a16="http://schemas.microsoft.com/office/drawing/2014/main" id="{B6B5F86A-FDA0-4D53-A83F-28165D1C1940}"/>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1" name="Oval 23">
            <a:extLst>
              <a:ext uri="{FF2B5EF4-FFF2-40B4-BE49-F238E27FC236}">
                <a16:creationId xmlns:a16="http://schemas.microsoft.com/office/drawing/2014/main" id="{CFB6F28B-1570-49DA-BC11-38338561E884}"/>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2" name="Oval 22">
            <a:extLst>
              <a:ext uri="{FF2B5EF4-FFF2-40B4-BE49-F238E27FC236}">
                <a16:creationId xmlns:a16="http://schemas.microsoft.com/office/drawing/2014/main" id="{B2FA5FF7-90C3-40E6-AA17-CF746440AB6F}"/>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3" name="Oval 21">
            <a:extLst>
              <a:ext uri="{FF2B5EF4-FFF2-40B4-BE49-F238E27FC236}">
                <a16:creationId xmlns:a16="http://schemas.microsoft.com/office/drawing/2014/main" id="{C82C05A0-1B9B-4DBA-BBA6-A907EE810B9A}"/>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4" name="Oval 20">
            <a:extLst>
              <a:ext uri="{FF2B5EF4-FFF2-40B4-BE49-F238E27FC236}">
                <a16:creationId xmlns:a16="http://schemas.microsoft.com/office/drawing/2014/main" id="{99059D4B-9966-469C-A03D-1F74B132C437}"/>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5" name="Oval 19">
            <a:extLst>
              <a:ext uri="{FF2B5EF4-FFF2-40B4-BE49-F238E27FC236}">
                <a16:creationId xmlns:a16="http://schemas.microsoft.com/office/drawing/2014/main" id="{A7EB1EF1-84F6-40F1-92CE-7AA0B43E73B7}"/>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6" name="Oval 18">
            <a:extLst>
              <a:ext uri="{FF2B5EF4-FFF2-40B4-BE49-F238E27FC236}">
                <a16:creationId xmlns:a16="http://schemas.microsoft.com/office/drawing/2014/main" id="{6909757B-51C9-4526-A4F6-FB0FE265ED49}"/>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57" name="Oval 17">
            <a:extLst>
              <a:ext uri="{FF2B5EF4-FFF2-40B4-BE49-F238E27FC236}">
                <a16:creationId xmlns:a16="http://schemas.microsoft.com/office/drawing/2014/main" id="{848EE626-5CA1-4066-B988-2A7D83F8BB52}"/>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58" name="Oval 16">
            <a:extLst>
              <a:ext uri="{FF2B5EF4-FFF2-40B4-BE49-F238E27FC236}">
                <a16:creationId xmlns:a16="http://schemas.microsoft.com/office/drawing/2014/main" id="{7C9E8C24-0656-4951-BC1F-8340E8034EB0}"/>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59" name="Oval 15">
            <a:extLst>
              <a:ext uri="{FF2B5EF4-FFF2-40B4-BE49-F238E27FC236}">
                <a16:creationId xmlns:a16="http://schemas.microsoft.com/office/drawing/2014/main" id="{A8E96C2D-93D3-40BC-A431-CD7E382F63D5}"/>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0" name="Oval 14">
            <a:extLst>
              <a:ext uri="{FF2B5EF4-FFF2-40B4-BE49-F238E27FC236}">
                <a16:creationId xmlns:a16="http://schemas.microsoft.com/office/drawing/2014/main" id="{7EC785BF-E0BF-416C-BEDC-0E3251823535}"/>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1" name="Oval 13">
            <a:extLst>
              <a:ext uri="{FF2B5EF4-FFF2-40B4-BE49-F238E27FC236}">
                <a16:creationId xmlns:a16="http://schemas.microsoft.com/office/drawing/2014/main" id="{4EC5D22E-3AB0-45F3-AE7F-65F1892160ED}"/>
              </a:ext>
            </a:extLst>
          </p:cNvPr>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2" name="Oval 33">
            <a:extLst>
              <a:ext uri="{FF2B5EF4-FFF2-40B4-BE49-F238E27FC236}">
                <a16:creationId xmlns:a16="http://schemas.microsoft.com/office/drawing/2014/main" id="{3BFAD33D-C180-4793-A798-DE60277782F5}"/>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63" name="Oval 32">
            <a:extLst>
              <a:ext uri="{FF2B5EF4-FFF2-40B4-BE49-F238E27FC236}">
                <a16:creationId xmlns:a16="http://schemas.microsoft.com/office/drawing/2014/main" id="{78193A32-09D4-4783-B183-B2F509E52C49}"/>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4" name="Oval 31">
            <a:extLst>
              <a:ext uri="{FF2B5EF4-FFF2-40B4-BE49-F238E27FC236}">
                <a16:creationId xmlns:a16="http://schemas.microsoft.com/office/drawing/2014/main" id="{76E77A8C-5CE2-4817-AC97-A516022B03A3}"/>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5" name="Oval 30">
            <a:extLst>
              <a:ext uri="{FF2B5EF4-FFF2-40B4-BE49-F238E27FC236}">
                <a16:creationId xmlns:a16="http://schemas.microsoft.com/office/drawing/2014/main" id="{A6DF5CBF-6BF0-46B0-AD6F-E5157A86924A}"/>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6" name="Oval 29">
            <a:extLst>
              <a:ext uri="{FF2B5EF4-FFF2-40B4-BE49-F238E27FC236}">
                <a16:creationId xmlns:a16="http://schemas.microsoft.com/office/drawing/2014/main" id="{935C83D8-83EA-43FC-B5F9-378EAB771ADF}"/>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67" name="Oval 28">
            <a:extLst>
              <a:ext uri="{FF2B5EF4-FFF2-40B4-BE49-F238E27FC236}">
                <a16:creationId xmlns:a16="http://schemas.microsoft.com/office/drawing/2014/main" id="{EE1ADF88-A340-4C41-B23F-48DEFEB6D144}"/>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68" name="Oval 27">
            <a:extLst>
              <a:ext uri="{FF2B5EF4-FFF2-40B4-BE49-F238E27FC236}">
                <a16:creationId xmlns:a16="http://schemas.microsoft.com/office/drawing/2014/main" id="{87EC5089-69AB-47DE-9279-DDB87EA85233}"/>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69" name="Oval 26">
            <a:extLst>
              <a:ext uri="{FF2B5EF4-FFF2-40B4-BE49-F238E27FC236}">
                <a16:creationId xmlns:a16="http://schemas.microsoft.com/office/drawing/2014/main" id="{BD0F2699-81D8-4EEE-AF5C-83DBE2D5ADCB}"/>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0" name="Oval 25">
            <a:extLst>
              <a:ext uri="{FF2B5EF4-FFF2-40B4-BE49-F238E27FC236}">
                <a16:creationId xmlns:a16="http://schemas.microsoft.com/office/drawing/2014/main" id="{1C26DBF6-F6CD-4080-BDAD-78D974F6FAC4}"/>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1" name="Oval 24">
            <a:extLst>
              <a:ext uri="{FF2B5EF4-FFF2-40B4-BE49-F238E27FC236}">
                <a16:creationId xmlns:a16="http://schemas.microsoft.com/office/drawing/2014/main" id="{C4A9E926-1528-413C-9ECB-CE8D0AA38EBC}"/>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2" name="Oval 23">
            <a:extLst>
              <a:ext uri="{FF2B5EF4-FFF2-40B4-BE49-F238E27FC236}">
                <a16:creationId xmlns:a16="http://schemas.microsoft.com/office/drawing/2014/main" id="{1556EFB7-7E0B-4F09-9895-A0C035ACE5EB}"/>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3" name="Oval 22">
            <a:extLst>
              <a:ext uri="{FF2B5EF4-FFF2-40B4-BE49-F238E27FC236}">
                <a16:creationId xmlns:a16="http://schemas.microsoft.com/office/drawing/2014/main" id="{39F6EB31-A87E-4FA6-9A1E-B019687A9564}"/>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4" name="Oval 21">
            <a:extLst>
              <a:ext uri="{FF2B5EF4-FFF2-40B4-BE49-F238E27FC236}">
                <a16:creationId xmlns:a16="http://schemas.microsoft.com/office/drawing/2014/main" id="{177E9ADB-BDCF-4D3D-BEBA-D741FE35E1A2}"/>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5" name="Oval 20">
            <a:extLst>
              <a:ext uri="{FF2B5EF4-FFF2-40B4-BE49-F238E27FC236}">
                <a16:creationId xmlns:a16="http://schemas.microsoft.com/office/drawing/2014/main" id="{4D49A597-DA1E-4AA2-833E-F5C199FB5B4D}"/>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6" name="Oval 19">
            <a:extLst>
              <a:ext uri="{FF2B5EF4-FFF2-40B4-BE49-F238E27FC236}">
                <a16:creationId xmlns:a16="http://schemas.microsoft.com/office/drawing/2014/main" id="{8ACE25E1-5762-492A-B256-1B2024CFDA33}"/>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77" name="Oval 18">
            <a:extLst>
              <a:ext uri="{FF2B5EF4-FFF2-40B4-BE49-F238E27FC236}">
                <a16:creationId xmlns:a16="http://schemas.microsoft.com/office/drawing/2014/main" id="{9DC03778-32E8-4020-9599-749076C45231}"/>
              </a:ext>
            </a:extLst>
          </p:cNvPr>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78" name="Oval 177">
            <a:extLst>
              <a:ext uri="{FF2B5EF4-FFF2-40B4-BE49-F238E27FC236}">
                <a16:creationId xmlns:a16="http://schemas.microsoft.com/office/drawing/2014/main" id="{3BE84105-3E50-46D1-BDE8-C4D8E5A919E4}"/>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79" name="Oval 178">
            <a:extLst>
              <a:ext uri="{FF2B5EF4-FFF2-40B4-BE49-F238E27FC236}">
                <a16:creationId xmlns:a16="http://schemas.microsoft.com/office/drawing/2014/main" id="{649354D0-C95C-4CB8-A8DC-442E04FB5FD7}"/>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0" name="Oval 179">
            <a:extLst>
              <a:ext uri="{FF2B5EF4-FFF2-40B4-BE49-F238E27FC236}">
                <a16:creationId xmlns:a16="http://schemas.microsoft.com/office/drawing/2014/main" id="{D73DE871-7D8E-4F08-AEF1-8F22A08DB95A}"/>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1" name="Oval 180">
            <a:extLst>
              <a:ext uri="{FF2B5EF4-FFF2-40B4-BE49-F238E27FC236}">
                <a16:creationId xmlns:a16="http://schemas.microsoft.com/office/drawing/2014/main" id="{203BA04A-CAA1-41AF-A021-AAED3BCBE680}"/>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2" name="Oval 181">
            <a:extLst>
              <a:ext uri="{FF2B5EF4-FFF2-40B4-BE49-F238E27FC236}">
                <a16:creationId xmlns:a16="http://schemas.microsoft.com/office/drawing/2014/main" id="{CC3643DE-F57F-4ABD-AE83-871121601B96}"/>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3" name="Oval 182">
            <a:extLst>
              <a:ext uri="{FF2B5EF4-FFF2-40B4-BE49-F238E27FC236}">
                <a16:creationId xmlns:a16="http://schemas.microsoft.com/office/drawing/2014/main" id="{11164CA9-E0CA-405A-B482-CEC907853CA9}"/>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4" name="Oval 183">
            <a:extLst>
              <a:ext uri="{FF2B5EF4-FFF2-40B4-BE49-F238E27FC236}">
                <a16:creationId xmlns:a16="http://schemas.microsoft.com/office/drawing/2014/main" id="{2A9BAD0B-F45F-4559-8887-D7BC5AB2CDF9}"/>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5" name="Oval 184">
            <a:extLst>
              <a:ext uri="{FF2B5EF4-FFF2-40B4-BE49-F238E27FC236}">
                <a16:creationId xmlns:a16="http://schemas.microsoft.com/office/drawing/2014/main" id="{3A1EC607-08C6-46B7-BEE6-E18DA1F32FFF}"/>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6" name="Oval 185">
            <a:extLst>
              <a:ext uri="{FF2B5EF4-FFF2-40B4-BE49-F238E27FC236}">
                <a16:creationId xmlns:a16="http://schemas.microsoft.com/office/drawing/2014/main" id="{8FBD304F-9E77-446A-A54A-EF576D2C4964}"/>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87" name="Oval 186">
            <a:extLst>
              <a:ext uri="{FF2B5EF4-FFF2-40B4-BE49-F238E27FC236}">
                <a16:creationId xmlns:a16="http://schemas.microsoft.com/office/drawing/2014/main" id="{6B139C93-962B-45BE-A2C1-EB18CED800B3}"/>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88" name="Oval 2">
            <a:extLst>
              <a:ext uri="{FF2B5EF4-FFF2-40B4-BE49-F238E27FC236}">
                <a16:creationId xmlns:a16="http://schemas.microsoft.com/office/drawing/2014/main" id="{3490F7B3-7041-438B-AD05-F648594C36B8}"/>
              </a:ext>
            </a:extLst>
          </p:cNvPr>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89" name="TextBox 188">
            <a:extLst>
              <a:ext uri="{FF2B5EF4-FFF2-40B4-BE49-F238E27FC236}">
                <a16:creationId xmlns:a16="http://schemas.microsoft.com/office/drawing/2014/main" id="{8619FEE4-CCC9-4AE9-A0BF-57BBDEEB7B67}"/>
              </a:ext>
            </a:extLst>
          </p:cNvPr>
          <p:cNvSpPr txBox="1"/>
          <p:nvPr/>
        </p:nvSpPr>
        <p:spPr>
          <a:xfrm>
            <a:off x="8468140" y="3429000"/>
            <a:ext cx="2756452" cy="1200329"/>
          </a:xfrm>
          <a:prstGeom prst="rect">
            <a:avLst/>
          </a:prstGeom>
          <a:solidFill>
            <a:schemeClr val="accent3">
              <a:lumMod val="20000"/>
              <a:lumOff val="80000"/>
            </a:schemeClr>
          </a:solidFill>
          <a:ln>
            <a:solidFill>
              <a:srgbClr val="002060"/>
            </a:solidFill>
          </a:ln>
        </p:spPr>
        <p:txBody>
          <a:bodyPr wrap="square" rtlCol="0">
            <a:spAutoFit/>
          </a:bodyPr>
          <a:lstStyle/>
          <a:p>
            <a:pPr algn="ctr"/>
            <a:r>
              <a:rPr lang="en-GB" sz="3600">
                <a:solidFill>
                  <a:srgbClr val="002060"/>
                </a:solidFill>
              </a:rPr>
              <a:t>Button timers in seconds</a:t>
            </a:r>
          </a:p>
        </p:txBody>
      </p:sp>
      <p:sp>
        <p:nvSpPr>
          <p:cNvPr id="190" name="TextBox 189">
            <a:extLst>
              <a:ext uri="{FF2B5EF4-FFF2-40B4-BE49-F238E27FC236}">
                <a16:creationId xmlns:a16="http://schemas.microsoft.com/office/drawing/2014/main" id="{F4F1E126-C1EA-4204-A894-FAAF4B8CAAC6}"/>
              </a:ext>
            </a:extLst>
          </p:cNvPr>
          <p:cNvSpPr txBox="1"/>
          <p:nvPr/>
        </p:nvSpPr>
        <p:spPr>
          <a:xfrm>
            <a:off x="10055087" y="1833999"/>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spTree>
    <p:extLst>
      <p:ext uri="{BB962C8B-B14F-4D97-AF65-F5344CB8AC3E}">
        <p14:creationId xmlns:p14="http://schemas.microsoft.com/office/powerpoint/2010/main" val="1104147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2"/>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1"/>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0"/>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59"/>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8"/>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7"/>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6"/>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5"/>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4"/>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3"/>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2"/>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1"/>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0"/>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49"/>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8"/>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7"/>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6"/>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5"/>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4"/>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3"/>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2"/>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1"/>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0"/>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39"/>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8"/>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6"/>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5"/>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4"/>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3"/>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2"/>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1"/>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0"/>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29"/>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8"/>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7"/>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6"/>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5"/>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4"/>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3"/>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2"/>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1"/>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0"/>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19"/>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8"/>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7"/>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6"/>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5"/>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4"/>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3"/>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2"/>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1"/>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0"/>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9"/>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8"/>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7"/>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6"/>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5"/>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84" restart="whenNotActive" fill="hold" evtFilter="cancelBubble" nodeType="interactiveSeq">
                <p:stCondLst>
                  <p:cond evt="onClick" delay="0">
                    <p:tgtEl>
                      <p:spTgt spid="109"/>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09"/>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08"/>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07"/>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6"/>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5"/>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4"/>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3"/>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2"/>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1"/>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0"/>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99"/>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98"/>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97"/>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6"/>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5"/>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4"/>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3"/>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2"/>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1"/>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0"/>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89"/>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88"/>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87"/>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6"/>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5"/>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4"/>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3"/>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2"/>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1"/>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0"/>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79"/>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78"/>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77"/>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6"/>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5"/>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4"/>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3"/>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2"/>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1"/>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0"/>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69"/>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68"/>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67"/>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6"/>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21" restart="whenNotActive" fill="hold" evtFilter="cancelBubble" nodeType="interactiveSeq">
                <p:stCondLst>
                  <p:cond evt="onClick" delay="0">
                    <p:tgtEl>
                      <p:spTgt spid="140"/>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0"/>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39"/>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38"/>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37"/>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6"/>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5"/>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4"/>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3"/>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2"/>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1"/>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0"/>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29"/>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28"/>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27"/>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6"/>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5"/>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4"/>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3"/>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2"/>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1"/>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0"/>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19"/>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18"/>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17"/>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6"/>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5"/>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4"/>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3"/>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2"/>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413" restart="whenNotActive" fill="hold" evtFilter="cancelBubble" nodeType="interactiveSeq">
                <p:stCondLst>
                  <p:cond evt="onClick" delay="0">
                    <p:tgtEl>
                      <p:spTgt spid="161"/>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1"/>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0"/>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59"/>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58"/>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57"/>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6"/>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5"/>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4"/>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3"/>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2"/>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1"/>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0"/>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49"/>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48"/>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47"/>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6"/>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5"/>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4"/>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3"/>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475" restart="whenNotActive" fill="hold" evtFilter="cancelBubble" nodeType="interactiveSeq">
                <p:stCondLst>
                  <p:cond evt="onClick" delay="0">
                    <p:tgtEl>
                      <p:spTgt spid="177"/>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77"/>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6"/>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5"/>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4"/>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3"/>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2"/>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1"/>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0"/>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69"/>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68"/>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67"/>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6"/>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5"/>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4"/>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522" restart="whenNotActive" fill="hold" evtFilter="cancelBubble" nodeType="interactiveSeq">
                <p:stCondLst>
                  <p:cond evt="onClick" delay="0">
                    <p:tgtEl>
                      <p:spTgt spid="188"/>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88"/>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87"/>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6"/>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5"/>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4"/>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3"/>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2"/>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1"/>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0"/>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MS900074799[1].wav">
            <a:hlinkClick r:id="" action="ppaction://media"/>
            <a:extLst>
              <a:ext uri="{FF2B5EF4-FFF2-40B4-BE49-F238E27FC236}">
                <a16:creationId xmlns:a16="http://schemas.microsoft.com/office/drawing/2014/main" id="{7689A13F-906C-423D-AC82-D2EC84DE115A}"/>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308599" y="1957185"/>
            <a:ext cx="244475" cy="244475"/>
          </a:xfrm>
          <a:prstGeom prst="rect">
            <a:avLst/>
          </a:prstGeom>
        </p:spPr>
      </p:pic>
      <p:sp>
        <p:nvSpPr>
          <p:cNvPr id="285" name="Oval 284">
            <a:extLst>
              <a:ext uri="{FF2B5EF4-FFF2-40B4-BE49-F238E27FC236}">
                <a16:creationId xmlns:a16="http://schemas.microsoft.com/office/drawing/2014/main" id="{69379998-F4BA-478A-BBE7-F8E739A3F181}"/>
              </a:ext>
            </a:extLst>
          </p:cNvPr>
          <p:cNvSpPr/>
          <p:nvPr/>
        </p:nvSpPr>
        <p:spPr>
          <a:xfrm>
            <a:off x="372495" y="116509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E81559E8-64F8-454F-9B21-FAE128EBE223}"/>
              </a:ext>
            </a:extLst>
          </p:cNvPr>
          <p:cNvSpPr/>
          <p:nvPr/>
        </p:nvSpPr>
        <p:spPr>
          <a:xfrm>
            <a:off x="372495" y="1165097"/>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87" name="TextBox 286">
            <a:extLst>
              <a:ext uri="{FF2B5EF4-FFF2-40B4-BE49-F238E27FC236}">
                <a16:creationId xmlns:a16="http://schemas.microsoft.com/office/drawing/2014/main" id="{6E9220B8-6A0A-49D0-B748-BB709AE8866B}"/>
              </a:ext>
            </a:extLst>
          </p:cNvPr>
          <p:cNvSpPr txBox="1"/>
          <p:nvPr/>
        </p:nvSpPr>
        <p:spPr>
          <a:xfrm>
            <a:off x="715569" y="661041"/>
            <a:ext cx="1366080" cy="461665"/>
          </a:xfrm>
          <a:prstGeom prst="rect">
            <a:avLst/>
          </a:prstGeom>
          <a:noFill/>
        </p:spPr>
        <p:txBody>
          <a:bodyPr wrap="none" rtlCol="0">
            <a:spAutoFit/>
          </a:bodyPr>
          <a:lstStyle/>
          <a:p>
            <a:pPr algn="ctr"/>
            <a:r>
              <a:rPr lang="en-GB" sz="2400"/>
              <a:t>1 minute</a:t>
            </a:r>
          </a:p>
        </p:txBody>
      </p:sp>
      <p:pic>
        <p:nvPicPr>
          <p:cNvPr id="288" name="MS900074799[1].wav">
            <a:hlinkClick r:id="" action="ppaction://media"/>
            <a:extLst>
              <a:ext uri="{FF2B5EF4-FFF2-40B4-BE49-F238E27FC236}">
                <a16:creationId xmlns:a16="http://schemas.microsoft.com/office/drawing/2014/main" id="{788DABBE-EAA8-455F-B5BE-FDF78EC3EB01}"/>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3369667" y="1957185"/>
            <a:ext cx="244475" cy="244475"/>
          </a:xfrm>
          <a:prstGeom prst="rect">
            <a:avLst/>
          </a:prstGeom>
        </p:spPr>
      </p:pic>
      <p:sp>
        <p:nvSpPr>
          <p:cNvPr id="289" name="Oval 288">
            <a:extLst>
              <a:ext uri="{FF2B5EF4-FFF2-40B4-BE49-F238E27FC236}">
                <a16:creationId xmlns:a16="http://schemas.microsoft.com/office/drawing/2014/main" id="{89BC413A-71E5-4FA4-BB63-A33B62F91305}"/>
              </a:ext>
            </a:extLst>
          </p:cNvPr>
          <p:cNvSpPr/>
          <p:nvPr/>
        </p:nvSpPr>
        <p:spPr>
          <a:xfrm>
            <a:off x="2811605" y="116509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id="{DF3C16CF-6E1F-456A-9778-6CDA40676289}"/>
              </a:ext>
            </a:extLst>
          </p:cNvPr>
          <p:cNvSpPr/>
          <p:nvPr/>
        </p:nvSpPr>
        <p:spPr>
          <a:xfrm>
            <a:off x="2811605" y="1165097"/>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91" name="TextBox 290">
            <a:extLst>
              <a:ext uri="{FF2B5EF4-FFF2-40B4-BE49-F238E27FC236}">
                <a16:creationId xmlns:a16="http://schemas.microsoft.com/office/drawing/2014/main" id="{6D181942-69AB-4A54-B93C-76616C23DE42}"/>
              </a:ext>
            </a:extLst>
          </p:cNvPr>
          <p:cNvSpPr txBox="1"/>
          <p:nvPr/>
        </p:nvSpPr>
        <p:spPr>
          <a:xfrm>
            <a:off x="3077735" y="661041"/>
            <a:ext cx="1519968" cy="461665"/>
          </a:xfrm>
          <a:prstGeom prst="rect">
            <a:avLst/>
          </a:prstGeom>
          <a:noFill/>
        </p:spPr>
        <p:txBody>
          <a:bodyPr wrap="none" rtlCol="0">
            <a:spAutoFit/>
          </a:bodyPr>
          <a:lstStyle/>
          <a:p>
            <a:pPr algn="ctr"/>
            <a:r>
              <a:rPr lang="en-GB" sz="2400"/>
              <a:t>2 minutes</a:t>
            </a:r>
          </a:p>
        </p:txBody>
      </p:sp>
      <p:pic>
        <p:nvPicPr>
          <p:cNvPr id="292" name="MS900074799[1].wav">
            <a:hlinkClick r:id="" action="ppaction://media"/>
            <a:extLst>
              <a:ext uri="{FF2B5EF4-FFF2-40B4-BE49-F238E27FC236}">
                <a16:creationId xmlns:a16="http://schemas.microsoft.com/office/drawing/2014/main" id="{B339375F-42E3-41EF-A4F7-DC5D912CD55A}"/>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5291034" y="1967634"/>
            <a:ext cx="244475" cy="244475"/>
          </a:xfrm>
          <a:prstGeom prst="rect">
            <a:avLst/>
          </a:prstGeom>
        </p:spPr>
      </p:pic>
      <p:sp>
        <p:nvSpPr>
          <p:cNvPr id="293" name="Oval 292">
            <a:extLst>
              <a:ext uri="{FF2B5EF4-FFF2-40B4-BE49-F238E27FC236}">
                <a16:creationId xmlns:a16="http://schemas.microsoft.com/office/drawing/2014/main" id="{9B130736-462A-4D39-A5F0-56BDF84E6A60}"/>
              </a:ext>
            </a:extLst>
          </p:cNvPr>
          <p:cNvSpPr/>
          <p:nvPr/>
        </p:nvSpPr>
        <p:spPr>
          <a:xfrm>
            <a:off x="5155765" y="117554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4D5A6ED0-7454-4B1F-9CF8-BB514B58A4C6}"/>
              </a:ext>
            </a:extLst>
          </p:cNvPr>
          <p:cNvSpPr/>
          <p:nvPr/>
        </p:nvSpPr>
        <p:spPr>
          <a:xfrm>
            <a:off x="5155765" y="117554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95" name="TextBox 294">
            <a:extLst>
              <a:ext uri="{FF2B5EF4-FFF2-40B4-BE49-F238E27FC236}">
                <a16:creationId xmlns:a16="http://schemas.microsoft.com/office/drawing/2014/main" id="{7255125E-6A60-4C70-BA38-E384A2300387}"/>
              </a:ext>
            </a:extLst>
          </p:cNvPr>
          <p:cNvSpPr txBox="1"/>
          <p:nvPr/>
        </p:nvSpPr>
        <p:spPr>
          <a:xfrm>
            <a:off x="5421895" y="671490"/>
            <a:ext cx="1519968" cy="461665"/>
          </a:xfrm>
          <a:prstGeom prst="rect">
            <a:avLst/>
          </a:prstGeom>
          <a:noFill/>
        </p:spPr>
        <p:txBody>
          <a:bodyPr wrap="none" rtlCol="0">
            <a:spAutoFit/>
          </a:bodyPr>
          <a:lstStyle/>
          <a:p>
            <a:pPr algn="ctr"/>
            <a:r>
              <a:rPr lang="en-GB" sz="2400"/>
              <a:t>3 minutes</a:t>
            </a:r>
          </a:p>
        </p:txBody>
      </p:sp>
      <p:pic>
        <p:nvPicPr>
          <p:cNvPr id="296" name="MS900074799[1].wav">
            <a:hlinkClick r:id="" action="ppaction://media"/>
            <a:extLst>
              <a:ext uri="{FF2B5EF4-FFF2-40B4-BE49-F238E27FC236}">
                <a16:creationId xmlns:a16="http://schemas.microsoft.com/office/drawing/2014/main" id="{D8A00990-8677-4EF8-888C-55E57485AED5}"/>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414338" y="1978083"/>
            <a:ext cx="244475" cy="244475"/>
          </a:xfrm>
          <a:prstGeom prst="rect">
            <a:avLst/>
          </a:prstGeom>
        </p:spPr>
      </p:pic>
      <p:sp>
        <p:nvSpPr>
          <p:cNvPr id="297" name="Oval 296">
            <a:extLst>
              <a:ext uri="{FF2B5EF4-FFF2-40B4-BE49-F238E27FC236}">
                <a16:creationId xmlns:a16="http://schemas.microsoft.com/office/drawing/2014/main" id="{3C7B1C58-F893-487B-A08F-A8FDBCD53293}"/>
              </a:ext>
            </a:extLst>
          </p:cNvPr>
          <p:cNvSpPr/>
          <p:nvPr/>
        </p:nvSpPr>
        <p:spPr>
          <a:xfrm>
            <a:off x="7478234" y="1185995"/>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61E6C4C3-20D9-4059-8DB5-6B4AA2756A63}"/>
              </a:ext>
            </a:extLst>
          </p:cNvPr>
          <p:cNvSpPr/>
          <p:nvPr/>
        </p:nvSpPr>
        <p:spPr>
          <a:xfrm>
            <a:off x="7478234" y="1185995"/>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99" name="TextBox 298">
            <a:extLst>
              <a:ext uri="{FF2B5EF4-FFF2-40B4-BE49-F238E27FC236}">
                <a16:creationId xmlns:a16="http://schemas.microsoft.com/office/drawing/2014/main" id="{B04920DF-681F-4AB2-BB70-B049D9E52C04}"/>
              </a:ext>
            </a:extLst>
          </p:cNvPr>
          <p:cNvSpPr txBox="1"/>
          <p:nvPr/>
        </p:nvSpPr>
        <p:spPr>
          <a:xfrm>
            <a:off x="7744364" y="681939"/>
            <a:ext cx="1519968" cy="461665"/>
          </a:xfrm>
          <a:prstGeom prst="rect">
            <a:avLst/>
          </a:prstGeom>
          <a:noFill/>
        </p:spPr>
        <p:txBody>
          <a:bodyPr wrap="none" rtlCol="0">
            <a:spAutoFit/>
          </a:bodyPr>
          <a:lstStyle/>
          <a:p>
            <a:pPr algn="ctr"/>
            <a:r>
              <a:rPr lang="en-GB" sz="2400"/>
              <a:t>4 minutes</a:t>
            </a:r>
          </a:p>
        </p:txBody>
      </p:sp>
      <p:pic>
        <p:nvPicPr>
          <p:cNvPr id="300" name="MS900074799[1].wav">
            <a:hlinkClick r:id="" action="ppaction://media"/>
            <a:extLst>
              <a:ext uri="{FF2B5EF4-FFF2-40B4-BE49-F238E27FC236}">
                <a16:creationId xmlns:a16="http://schemas.microsoft.com/office/drawing/2014/main" id="{65BA9985-4AA7-4481-B82E-87018280B933}"/>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0362505" y="1967634"/>
            <a:ext cx="244475" cy="244475"/>
          </a:xfrm>
          <a:prstGeom prst="rect">
            <a:avLst/>
          </a:prstGeom>
        </p:spPr>
      </p:pic>
      <p:sp>
        <p:nvSpPr>
          <p:cNvPr id="301" name="Oval 300">
            <a:extLst>
              <a:ext uri="{FF2B5EF4-FFF2-40B4-BE49-F238E27FC236}">
                <a16:creationId xmlns:a16="http://schemas.microsoft.com/office/drawing/2014/main" id="{9ACE062E-47D7-402F-9B7C-85F8857A8549}"/>
              </a:ext>
            </a:extLst>
          </p:cNvPr>
          <p:cNvSpPr/>
          <p:nvPr/>
        </p:nvSpPr>
        <p:spPr>
          <a:xfrm>
            <a:off x="9804443" y="117554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id="{2AD4DFDC-D916-4CC9-9FE1-C8086D00C9FD}"/>
              </a:ext>
            </a:extLst>
          </p:cNvPr>
          <p:cNvSpPr/>
          <p:nvPr/>
        </p:nvSpPr>
        <p:spPr>
          <a:xfrm>
            <a:off x="9804443" y="117554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03" name="TextBox 302">
            <a:extLst>
              <a:ext uri="{FF2B5EF4-FFF2-40B4-BE49-F238E27FC236}">
                <a16:creationId xmlns:a16="http://schemas.microsoft.com/office/drawing/2014/main" id="{FD7A8BD1-60E7-4A8E-825E-2BF1838AA7A8}"/>
              </a:ext>
            </a:extLst>
          </p:cNvPr>
          <p:cNvSpPr txBox="1"/>
          <p:nvPr/>
        </p:nvSpPr>
        <p:spPr>
          <a:xfrm>
            <a:off x="10070573" y="671490"/>
            <a:ext cx="1519968" cy="461665"/>
          </a:xfrm>
          <a:prstGeom prst="rect">
            <a:avLst/>
          </a:prstGeom>
          <a:noFill/>
        </p:spPr>
        <p:txBody>
          <a:bodyPr wrap="none" rtlCol="0">
            <a:spAutoFit/>
          </a:bodyPr>
          <a:lstStyle/>
          <a:p>
            <a:pPr algn="ctr"/>
            <a:r>
              <a:rPr lang="en-GB" sz="2400"/>
              <a:t>5 minutes</a:t>
            </a:r>
          </a:p>
        </p:txBody>
      </p:sp>
      <p:pic>
        <p:nvPicPr>
          <p:cNvPr id="304" name="MS900074799[1].wav">
            <a:hlinkClick r:id="" action="ppaction://media"/>
            <a:extLst>
              <a:ext uri="{FF2B5EF4-FFF2-40B4-BE49-F238E27FC236}">
                <a16:creationId xmlns:a16="http://schemas.microsoft.com/office/drawing/2014/main" id="{53F46436-7B26-422F-BD18-E5B12F356148}"/>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1818699" y="5080928"/>
            <a:ext cx="244475" cy="244475"/>
          </a:xfrm>
          <a:prstGeom prst="rect">
            <a:avLst/>
          </a:prstGeom>
        </p:spPr>
      </p:pic>
      <p:sp>
        <p:nvSpPr>
          <p:cNvPr id="305" name="Oval 304">
            <a:extLst>
              <a:ext uri="{FF2B5EF4-FFF2-40B4-BE49-F238E27FC236}">
                <a16:creationId xmlns:a16="http://schemas.microsoft.com/office/drawing/2014/main" id="{93ACFC4D-2F80-4A8A-B98C-CD3EE1F203EB}"/>
              </a:ext>
            </a:extLst>
          </p:cNvPr>
          <p:cNvSpPr/>
          <p:nvPr/>
        </p:nvSpPr>
        <p:spPr>
          <a:xfrm>
            <a:off x="1683430" y="4288840"/>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7394C8AE-3B9D-4C0E-A9C5-ACD708701588}"/>
              </a:ext>
            </a:extLst>
          </p:cNvPr>
          <p:cNvSpPr/>
          <p:nvPr/>
        </p:nvSpPr>
        <p:spPr>
          <a:xfrm>
            <a:off x="1683430" y="4288840"/>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07" name="TextBox 306">
            <a:extLst>
              <a:ext uri="{FF2B5EF4-FFF2-40B4-BE49-F238E27FC236}">
                <a16:creationId xmlns:a16="http://schemas.microsoft.com/office/drawing/2014/main" id="{1FAEB04A-5345-4DED-90C8-547E8847484D}"/>
              </a:ext>
            </a:extLst>
          </p:cNvPr>
          <p:cNvSpPr txBox="1"/>
          <p:nvPr/>
        </p:nvSpPr>
        <p:spPr>
          <a:xfrm>
            <a:off x="1854673" y="3763886"/>
            <a:ext cx="1691490" cy="461665"/>
          </a:xfrm>
          <a:prstGeom prst="rect">
            <a:avLst/>
          </a:prstGeom>
          <a:noFill/>
        </p:spPr>
        <p:txBody>
          <a:bodyPr wrap="none" rtlCol="0">
            <a:spAutoFit/>
          </a:bodyPr>
          <a:lstStyle/>
          <a:p>
            <a:pPr algn="ctr"/>
            <a:r>
              <a:rPr lang="en-GB" sz="2400"/>
              <a:t>10 minutes</a:t>
            </a:r>
          </a:p>
        </p:txBody>
      </p:sp>
      <p:pic>
        <p:nvPicPr>
          <p:cNvPr id="308" name="MS900074799[1].wav">
            <a:hlinkClick r:id="" action="ppaction://media"/>
            <a:extLst>
              <a:ext uri="{FF2B5EF4-FFF2-40B4-BE49-F238E27FC236}">
                <a16:creationId xmlns:a16="http://schemas.microsoft.com/office/drawing/2014/main" id="{DE3BC9EC-F0BD-4AAB-AA8F-84A8324C9E9F}"/>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123757" y="5066285"/>
            <a:ext cx="244475" cy="244475"/>
          </a:xfrm>
          <a:prstGeom prst="rect">
            <a:avLst/>
          </a:prstGeom>
        </p:spPr>
      </p:pic>
      <p:sp>
        <p:nvSpPr>
          <p:cNvPr id="309" name="Oval 308">
            <a:extLst>
              <a:ext uri="{FF2B5EF4-FFF2-40B4-BE49-F238E27FC236}">
                <a16:creationId xmlns:a16="http://schemas.microsoft.com/office/drawing/2014/main" id="{84703BFD-6031-417B-B2A2-A294ADF4E521}"/>
              </a:ext>
            </a:extLst>
          </p:cNvPr>
          <p:cNvSpPr/>
          <p:nvPr/>
        </p:nvSpPr>
        <p:spPr>
          <a:xfrm>
            <a:off x="5187653" y="427419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AED56209-88C8-4103-A2D2-E138EEB28256}"/>
              </a:ext>
            </a:extLst>
          </p:cNvPr>
          <p:cNvSpPr/>
          <p:nvPr/>
        </p:nvSpPr>
        <p:spPr>
          <a:xfrm>
            <a:off x="5187653" y="4274197"/>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11" name="TextBox 310">
            <a:extLst>
              <a:ext uri="{FF2B5EF4-FFF2-40B4-BE49-F238E27FC236}">
                <a16:creationId xmlns:a16="http://schemas.microsoft.com/office/drawing/2014/main" id="{CA918A23-5F0B-4520-96C4-F39F9C0E427C}"/>
              </a:ext>
            </a:extLst>
          </p:cNvPr>
          <p:cNvSpPr txBox="1"/>
          <p:nvPr/>
        </p:nvSpPr>
        <p:spPr>
          <a:xfrm>
            <a:off x="5368022" y="3770141"/>
            <a:ext cx="1691490" cy="461665"/>
          </a:xfrm>
          <a:prstGeom prst="rect">
            <a:avLst/>
          </a:prstGeom>
          <a:noFill/>
        </p:spPr>
        <p:txBody>
          <a:bodyPr wrap="none" rtlCol="0">
            <a:spAutoFit/>
          </a:bodyPr>
          <a:lstStyle/>
          <a:p>
            <a:pPr algn="ctr"/>
            <a:r>
              <a:rPr lang="en-GB" sz="2400"/>
              <a:t>15 minutes</a:t>
            </a:r>
          </a:p>
        </p:txBody>
      </p:sp>
      <p:pic>
        <p:nvPicPr>
          <p:cNvPr id="312" name="MS900074799[1].wav">
            <a:hlinkClick r:id="" action="ppaction://media"/>
            <a:extLst>
              <a:ext uri="{FF2B5EF4-FFF2-40B4-BE49-F238E27FC236}">
                <a16:creationId xmlns:a16="http://schemas.microsoft.com/office/drawing/2014/main" id="{5E8B44D2-BC42-4875-8609-B7FE9957AFB3}"/>
              </a:ext>
            </a:extLst>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9010443" y="5066285"/>
            <a:ext cx="244475" cy="244475"/>
          </a:xfrm>
          <a:prstGeom prst="rect">
            <a:avLst/>
          </a:prstGeom>
        </p:spPr>
      </p:pic>
      <p:sp>
        <p:nvSpPr>
          <p:cNvPr id="313" name="Oval 312">
            <a:extLst>
              <a:ext uri="{FF2B5EF4-FFF2-40B4-BE49-F238E27FC236}">
                <a16:creationId xmlns:a16="http://schemas.microsoft.com/office/drawing/2014/main" id="{B5ACC626-D661-452C-AC91-F274B713CB5B}"/>
              </a:ext>
            </a:extLst>
          </p:cNvPr>
          <p:cNvSpPr/>
          <p:nvPr/>
        </p:nvSpPr>
        <p:spPr>
          <a:xfrm>
            <a:off x="8452381" y="4274197"/>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6AEC7ACD-5F83-40C5-868A-9765F0DAD206}"/>
              </a:ext>
            </a:extLst>
          </p:cNvPr>
          <p:cNvSpPr/>
          <p:nvPr/>
        </p:nvSpPr>
        <p:spPr>
          <a:xfrm>
            <a:off x="8452381" y="4274197"/>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315" name="TextBox 314">
            <a:extLst>
              <a:ext uri="{FF2B5EF4-FFF2-40B4-BE49-F238E27FC236}">
                <a16:creationId xmlns:a16="http://schemas.microsoft.com/office/drawing/2014/main" id="{5F9E3C8D-27EB-4642-80B9-E93849120E07}"/>
              </a:ext>
            </a:extLst>
          </p:cNvPr>
          <p:cNvSpPr txBox="1"/>
          <p:nvPr/>
        </p:nvSpPr>
        <p:spPr>
          <a:xfrm>
            <a:off x="8632750" y="3770141"/>
            <a:ext cx="1691490" cy="461665"/>
          </a:xfrm>
          <a:prstGeom prst="rect">
            <a:avLst/>
          </a:prstGeom>
          <a:noFill/>
        </p:spPr>
        <p:txBody>
          <a:bodyPr wrap="none" rtlCol="0">
            <a:spAutoFit/>
          </a:bodyPr>
          <a:lstStyle/>
          <a:p>
            <a:pPr algn="ctr"/>
            <a:r>
              <a:rPr lang="en-GB" sz="2400"/>
              <a:t>20 minutes</a:t>
            </a:r>
          </a:p>
        </p:txBody>
      </p:sp>
      <p:sp>
        <p:nvSpPr>
          <p:cNvPr id="34" name="TextBox 33">
            <a:extLst>
              <a:ext uri="{FF2B5EF4-FFF2-40B4-BE49-F238E27FC236}">
                <a16:creationId xmlns:a16="http://schemas.microsoft.com/office/drawing/2014/main" id="{D75122C6-3FBA-4FCC-87DA-C266624BF0B8}"/>
              </a:ext>
            </a:extLst>
          </p:cNvPr>
          <p:cNvSpPr txBox="1"/>
          <p:nvPr/>
        </p:nvSpPr>
        <p:spPr>
          <a:xfrm>
            <a:off x="10606980" y="3579220"/>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5" action="ppaction://hlinksldjump"/>
              </a:rPr>
              <a:t>Return to EXAMPLES</a:t>
            </a:r>
            <a:endParaRPr lang="en-GB"/>
          </a:p>
        </p:txBody>
      </p:sp>
    </p:spTree>
    <p:extLst>
      <p:ext uri="{BB962C8B-B14F-4D97-AF65-F5344CB8AC3E}">
        <p14:creationId xmlns:p14="http://schemas.microsoft.com/office/powerpoint/2010/main" val="3295012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wheel(1)">
                                      <p:cBhvr>
                                        <p:cTn id="7" dur="60000"/>
                                        <p:tgtEl>
                                          <p:spTgt spid="286"/>
                                        </p:tgtEl>
                                      </p:cBhvr>
                                    </p:animEffect>
                                  </p:childTnLst>
                                </p:cTn>
                              </p:par>
                            </p:childTnLst>
                          </p:cTn>
                        </p:par>
                        <p:par>
                          <p:cTn id="8" fill="hold">
                            <p:stCondLst>
                              <p:cond delay="60000"/>
                            </p:stCondLst>
                            <p:childTnLst>
                              <p:par>
                                <p:cTn id="9" presetID="1" presetClass="mediacall" presetSubtype="0" fill="hold" nodeType="afterEffect">
                                  <p:stCondLst>
                                    <p:cond delay="0"/>
                                  </p:stCondLst>
                                  <p:childTnLst>
                                    <p:cmd type="call" cmd="playFrom(0.0)">
                                      <p:cBhvr>
                                        <p:cTn id="10" dur="2178" fill="hold"/>
                                        <p:tgtEl>
                                          <p:spTgt spid="284"/>
                                        </p:tgtEl>
                                      </p:cBhvr>
                                    </p:cmd>
                                  </p:childTnLst>
                                </p:cTn>
                              </p:par>
                            </p:childTnLst>
                          </p:cTn>
                        </p:par>
                      </p:childTnLst>
                    </p:cTn>
                  </p:par>
                </p:childTnLst>
              </p:cTn>
              <p:nextCondLst>
                <p:cond evt="onClick" delay="0">
                  <p:tgtEl>
                    <p:spTgt spid="28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4"/>
                </p:tgtEl>
              </p:cMediaNode>
            </p:audio>
            <p:seq concurrent="1" nextAc="seek">
              <p:cTn id="12" restart="whenNotActive" fill="hold" evtFilter="cancelBubble" nodeType="interactiveSeq">
                <p:stCondLst>
                  <p:cond evt="onClick" delay="0">
                    <p:tgtEl>
                      <p:spTgt spid="289"/>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wheel(1)">
                                      <p:cBhvr>
                                        <p:cTn id="17" dur="120000"/>
                                        <p:tgtEl>
                                          <p:spTgt spid="290"/>
                                        </p:tgtEl>
                                      </p:cBhvr>
                                    </p:animEffect>
                                  </p:childTnLst>
                                </p:cTn>
                              </p:par>
                            </p:childTnLst>
                          </p:cTn>
                        </p:par>
                        <p:par>
                          <p:cTn id="18" fill="hold">
                            <p:stCondLst>
                              <p:cond delay="120000"/>
                            </p:stCondLst>
                            <p:childTnLst>
                              <p:par>
                                <p:cTn id="19" presetID="1" presetClass="mediacall" presetSubtype="0" fill="hold" nodeType="afterEffect">
                                  <p:stCondLst>
                                    <p:cond delay="0"/>
                                  </p:stCondLst>
                                  <p:childTnLst>
                                    <p:cmd type="call" cmd="playFrom(0.0)">
                                      <p:cBhvr>
                                        <p:cTn id="20" dur="2178" fill="hold"/>
                                        <p:tgtEl>
                                          <p:spTgt spid="288"/>
                                        </p:tgtEl>
                                      </p:cBhvr>
                                    </p:cmd>
                                  </p:childTnLst>
                                </p:cTn>
                              </p:par>
                            </p:childTnLst>
                          </p:cTn>
                        </p:par>
                      </p:childTnLst>
                    </p:cTn>
                  </p:par>
                </p:childTnLst>
              </p:cTn>
              <p:nextCondLst>
                <p:cond evt="onClick" delay="0">
                  <p:tgtEl>
                    <p:spTgt spid="289"/>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88"/>
                </p:tgtEl>
              </p:cMediaNode>
            </p:audio>
            <p:seq concurrent="1" nextAc="seek">
              <p:cTn id="22" restart="whenNotActive" fill="hold" evtFilter="cancelBubble" nodeType="interactiveSeq">
                <p:stCondLst>
                  <p:cond evt="onClick" delay="0">
                    <p:tgtEl>
                      <p:spTgt spid="293"/>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94"/>
                                        </p:tgtEl>
                                        <p:attrNameLst>
                                          <p:attrName>style.visibility</p:attrName>
                                        </p:attrNameLst>
                                      </p:cBhvr>
                                      <p:to>
                                        <p:strVal val="visible"/>
                                      </p:to>
                                    </p:set>
                                    <p:animEffect transition="in" filter="wheel(1)">
                                      <p:cBhvr>
                                        <p:cTn id="27" dur="180000"/>
                                        <p:tgtEl>
                                          <p:spTgt spid="294"/>
                                        </p:tgtEl>
                                      </p:cBhvr>
                                    </p:animEffect>
                                  </p:childTnLst>
                                </p:cTn>
                              </p:par>
                            </p:childTnLst>
                          </p:cTn>
                        </p:par>
                        <p:par>
                          <p:cTn id="28" fill="hold">
                            <p:stCondLst>
                              <p:cond delay="180000"/>
                            </p:stCondLst>
                            <p:childTnLst>
                              <p:par>
                                <p:cTn id="29" presetID="1" presetClass="mediacall" presetSubtype="0" fill="hold" nodeType="afterEffect">
                                  <p:stCondLst>
                                    <p:cond delay="0"/>
                                  </p:stCondLst>
                                  <p:childTnLst>
                                    <p:cmd type="call" cmd="playFrom(0.0)">
                                      <p:cBhvr>
                                        <p:cTn id="30" dur="2178" fill="hold"/>
                                        <p:tgtEl>
                                          <p:spTgt spid="292"/>
                                        </p:tgtEl>
                                      </p:cBhvr>
                                    </p:cmd>
                                  </p:childTnLst>
                                </p:cTn>
                              </p:par>
                            </p:childTnLst>
                          </p:cTn>
                        </p:par>
                      </p:childTnLst>
                    </p:cTn>
                  </p:par>
                </p:childTnLst>
              </p:cTn>
              <p:nextCondLst>
                <p:cond evt="onClick" delay="0">
                  <p:tgtEl>
                    <p:spTgt spid="29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92"/>
                </p:tgtEl>
              </p:cMediaNode>
            </p:audio>
            <p:seq concurrent="1" nextAc="seek">
              <p:cTn id="32" restart="whenNotActive" fill="hold" evtFilter="cancelBubble" nodeType="interactiveSeq">
                <p:stCondLst>
                  <p:cond evt="onClick" delay="0">
                    <p:tgtEl>
                      <p:spTgt spid="297"/>
                    </p:tgtEl>
                  </p:cond>
                </p:stCondLst>
                <p:endSync evt="end" delay="0">
                  <p:rtn val="all"/>
                </p:endSync>
                <p:childTnLst>
                  <p:par>
                    <p:cTn id="33" fill="hold">
                      <p:stCondLst>
                        <p:cond delay="0"/>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98"/>
                                        </p:tgtEl>
                                        <p:attrNameLst>
                                          <p:attrName>style.visibility</p:attrName>
                                        </p:attrNameLst>
                                      </p:cBhvr>
                                      <p:to>
                                        <p:strVal val="visible"/>
                                      </p:to>
                                    </p:set>
                                    <p:animEffect transition="in" filter="wheel(1)">
                                      <p:cBhvr>
                                        <p:cTn id="37" dur="240000"/>
                                        <p:tgtEl>
                                          <p:spTgt spid="298"/>
                                        </p:tgtEl>
                                      </p:cBhvr>
                                    </p:animEffect>
                                  </p:childTnLst>
                                </p:cTn>
                              </p:par>
                            </p:childTnLst>
                          </p:cTn>
                        </p:par>
                        <p:par>
                          <p:cTn id="38" fill="hold">
                            <p:stCondLst>
                              <p:cond delay="240000"/>
                            </p:stCondLst>
                            <p:childTnLst>
                              <p:par>
                                <p:cTn id="39" presetID="1" presetClass="mediacall" presetSubtype="0" fill="hold" nodeType="afterEffect">
                                  <p:stCondLst>
                                    <p:cond delay="0"/>
                                  </p:stCondLst>
                                  <p:childTnLst>
                                    <p:cmd type="call" cmd="playFrom(0.0)">
                                      <p:cBhvr>
                                        <p:cTn id="40" dur="2178" fill="hold"/>
                                        <p:tgtEl>
                                          <p:spTgt spid="296"/>
                                        </p:tgtEl>
                                      </p:cBhvr>
                                    </p:cmd>
                                  </p:childTnLst>
                                </p:cTn>
                              </p:par>
                            </p:childTnLst>
                          </p:cTn>
                        </p:par>
                      </p:childTnLst>
                    </p:cTn>
                  </p:par>
                </p:childTnLst>
              </p:cTn>
              <p:nextCondLst>
                <p:cond evt="onClick" delay="0">
                  <p:tgtEl>
                    <p:spTgt spid="297"/>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296"/>
                </p:tgtEl>
              </p:cMediaNode>
            </p:audio>
            <p:seq concurrent="1" nextAc="seek">
              <p:cTn id="42" restart="whenNotActive" fill="hold" evtFilter="cancelBubble" nodeType="interactiveSeq">
                <p:stCondLst>
                  <p:cond evt="onClick" delay="0">
                    <p:tgtEl>
                      <p:spTgt spid="301"/>
                    </p:tgtEl>
                  </p:cond>
                </p:stCondLst>
                <p:endSync evt="end" delay="0">
                  <p:rtn val="all"/>
                </p:endSync>
                <p:childTnLst>
                  <p:par>
                    <p:cTn id="43" fill="hold">
                      <p:stCondLst>
                        <p:cond delay="0"/>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02"/>
                                        </p:tgtEl>
                                        <p:attrNameLst>
                                          <p:attrName>style.visibility</p:attrName>
                                        </p:attrNameLst>
                                      </p:cBhvr>
                                      <p:to>
                                        <p:strVal val="visible"/>
                                      </p:to>
                                    </p:set>
                                    <p:animEffect transition="in" filter="wheel(1)">
                                      <p:cBhvr>
                                        <p:cTn id="47" dur="300000"/>
                                        <p:tgtEl>
                                          <p:spTgt spid="302"/>
                                        </p:tgtEl>
                                      </p:cBhvr>
                                    </p:animEffect>
                                  </p:childTnLst>
                                </p:cTn>
                              </p:par>
                            </p:childTnLst>
                          </p:cTn>
                        </p:par>
                        <p:par>
                          <p:cTn id="48" fill="hold">
                            <p:stCondLst>
                              <p:cond delay="300000"/>
                            </p:stCondLst>
                            <p:childTnLst>
                              <p:par>
                                <p:cTn id="49" presetID="1" presetClass="mediacall" presetSubtype="0" fill="hold" nodeType="afterEffect">
                                  <p:stCondLst>
                                    <p:cond delay="0"/>
                                  </p:stCondLst>
                                  <p:childTnLst>
                                    <p:cmd type="call" cmd="playFrom(0.0)">
                                      <p:cBhvr>
                                        <p:cTn id="50" dur="2178" fill="hold"/>
                                        <p:tgtEl>
                                          <p:spTgt spid="300"/>
                                        </p:tgtEl>
                                      </p:cBhvr>
                                    </p:cmd>
                                  </p:childTnLst>
                                </p:cTn>
                              </p:par>
                            </p:childTnLst>
                          </p:cTn>
                        </p:par>
                      </p:childTnLst>
                    </p:cTn>
                  </p:par>
                </p:childTnLst>
              </p:cTn>
              <p:nextCondLst>
                <p:cond evt="onClick" delay="0">
                  <p:tgtEl>
                    <p:spTgt spid="301"/>
                  </p:tgtEl>
                </p:cond>
              </p:nextCondLst>
            </p:seq>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300"/>
                </p:tgtEl>
              </p:cMediaNode>
            </p:audio>
            <p:seq concurrent="1" nextAc="seek">
              <p:cTn id="52" restart="whenNotActive" fill="hold" evtFilter="cancelBubble" nodeType="interactiveSeq">
                <p:stCondLst>
                  <p:cond evt="onClick" delay="0">
                    <p:tgtEl>
                      <p:spTgt spid="305"/>
                    </p:tgtEl>
                  </p:cond>
                </p:stCondLst>
                <p:endSync evt="end" delay="0">
                  <p:rtn val="all"/>
                </p:endSync>
                <p:childTnLst>
                  <p:par>
                    <p:cTn id="53" fill="hold">
                      <p:stCondLst>
                        <p:cond delay="0"/>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06"/>
                                        </p:tgtEl>
                                        <p:attrNameLst>
                                          <p:attrName>style.visibility</p:attrName>
                                        </p:attrNameLst>
                                      </p:cBhvr>
                                      <p:to>
                                        <p:strVal val="visible"/>
                                      </p:to>
                                    </p:set>
                                    <p:animEffect transition="in" filter="wheel(1)">
                                      <p:cBhvr>
                                        <p:cTn id="57" dur="600000"/>
                                        <p:tgtEl>
                                          <p:spTgt spid="306"/>
                                        </p:tgtEl>
                                      </p:cBhvr>
                                    </p:animEffect>
                                  </p:childTnLst>
                                </p:cTn>
                              </p:par>
                            </p:childTnLst>
                          </p:cTn>
                        </p:par>
                        <p:par>
                          <p:cTn id="58" fill="hold">
                            <p:stCondLst>
                              <p:cond delay="600000"/>
                            </p:stCondLst>
                            <p:childTnLst>
                              <p:par>
                                <p:cTn id="59" presetID="1" presetClass="mediacall" presetSubtype="0" fill="hold" nodeType="afterEffect">
                                  <p:stCondLst>
                                    <p:cond delay="0"/>
                                  </p:stCondLst>
                                  <p:childTnLst>
                                    <p:cmd type="call" cmd="playFrom(0.0)">
                                      <p:cBhvr>
                                        <p:cTn id="60" dur="2178" fill="hold"/>
                                        <p:tgtEl>
                                          <p:spTgt spid="304"/>
                                        </p:tgtEl>
                                      </p:cBhvr>
                                    </p:cmd>
                                  </p:childTnLst>
                                </p:cTn>
                              </p:par>
                            </p:childTnLst>
                          </p:cTn>
                        </p:par>
                      </p:childTnLst>
                    </p:cTn>
                  </p:par>
                </p:childTnLst>
              </p:cTn>
              <p:nextCondLst>
                <p:cond evt="onClick" delay="0">
                  <p:tgtEl>
                    <p:spTgt spid="305"/>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304"/>
                </p:tgtEl>
              </p:cMediaNode>
            </p:audio>
            <p:seq concurrent="1" nextAc="seek">
              <p:cTn id="62" restart="whenNotActive" fill="hold" evtFilter="cancelBubble" nodeType="interactiveSeq">
                <p:stCondLst>
                  <p:cond evt="onClick" delay="0">
                    <p:tgtEl>
                      <p:spTgt spid="309"/>
                    </p:tgtEl>
                  </p:cond>
                </p:stCondLst>
                <p:endSync evt="end" delay="0">
                  <p:rtn val="all"/>
                </p:endSync>
                <p:childTnLst>
                  <p:par>
                    <p:cTn id="63" fill="hold">
                      <p:stCondLst>
                        <p:cond delay="0"/>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10"/>
                                        </p:tgtEl>
                                        <p:attrNameLst>
                                          <p:attrName>style.visibility</p:attrName>
                                        </p:attrNameLst>
                                      </p:cBhvr>
                                      <p:to>
                                        <p:strVal val="visible"/>
                                      </p:to>
                                    </p:set>
                                    <p:animEffect transition="in" filter="wheel(1)">
                                      <p:cBhvr>
                                        <p:cTn id="67" dur="900000"/>
                                        <p:tgtEl>
                                          <p:spTgt spid="310"/>
                                        </p:tgtEl>
                                      </p:cBhvr>
                                    </p:animEffect>
                                  </p:childTnLst>
                                </p:cTn>
                              </p:par>
                            </p:childTnLst>
                          </p:cTn>
                        </p:par>
                        <p:par>
                          <p:cTn id="68" fill="hold">
                            <p:stCondLst>
                              <p:cond delay="900000"/>
                            </p:stCondLst>
                            <p:childTnLst>
                              <p:par>
                                <p:cTn id="69" presetID="1" presetClass="mediacall" presetSubtype="0" fill="hold" nodeType="afterEffect">
                                  <p:stCondLst>
                                    <p:cond delay="0"/>
                                  </p:stCondLst>
                                  <p:childTnLst>
                                    <p:cmd type="call" cmd="playFrom(0.0)">
                                      <p:cBhvr>
                                        <p:cTn id="70" dur="2178" fill="hold"/>
                                        <p:tgtEl>
                                          <p:spTgt spid="308"/>
                                        </p:tgtEl>
                                      </p:cBhvr>
                                    </p:cmd>
                                  </p:childTnLst>
                                </p:cTn>
                              </p:par>
                            </p:childTnLst>
                          </p:cTn>
                        </p:par>
                      </p:childTnLst>
                    </p:cTn>
                  </p:par>
                </p:childTnLst>
              </p:cTn>
              <p:nextCondLst>
                <p:cond evt="onClick" delay="0">
                  <p:tgtEl>
                    <p:spTgt spid="309"/>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08"/>
                </p:tgtEl>
              </p:cMediaNode>
            </p:audio>
            <p:seq concurrent="1" nextAc="seek">
              <p:cTn id="72" restart="whenNotActive" fill="hold" evtFilter="cancelBubble" nodeType="interactiveSeq">
                <p:stCondLst>
                  <p:cond evt="onClick" delay="0">
                    <p:tgtEl>
                      <p:spTgt spid="313"/>
                    </p:tgtEl>
                  </p:cond>
                </p:stCondLst>
                <p:endSync evt="end" delay="0">
                  <p:rtn val="all"/>
                </p:endSync>
                <p:childTnLst>
                  <p:par>
                    <p:cTn id="73" fill="hold">
                      <p:stCondLst>
                        <p:cond delay="0"/>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14"/>
                                        </p:tgtEl>
                                        <p:attrNameLst>
                                          <p:attrName>style.visibility</p:attrName>
                                        </p:attrNameLst>
                                      </p:cBhvr>
                                      <p:to>
                                        <p:strVal val="visible"/>
                                      </p:to>
                                    </p:set>
                                    <p:animEffect transition="in" filter="wheel(1)">
                                      <p:cBhvr>
                                        <p:cTn id="77" dur="1200000"/>
                                        <p:tgtEl>
                                          <p:spTgt spid="314"/>
                                        </p:tgtEl>
                                      </p:cBhvr>
                                    </p:animEffect>
                                  </p:childTnLst>
                                </p:cTn>
                              </p:par>
                            </p:childTnLst>
                          </p:cTn>
                        </p:par>
                        <p:par>
                          <p:cTn id="78" fill="hold">
                            <p:stCondLst>
                              <p:cond delay="1200000"/>
                            </p:stCondLst>
                            <p:childTnLst>
                              <p:par>
                                <p:cTn id="79" presetID="1" presetClass="mediacall" presetSubtype="0" fill="hold" nodeType="afterEffect">
                                  <p:stCondLst>
                                    <p:cond delay="0"/>
                                  </p:stCondLst>
                                  <p:childTnLst>
                                    <p:cmd type="call" cmd="playFrom(0.0)">
                                      <p:cBhvr>
                                        <p:cTn id="80" dur="2178" fill="hold"/>
                                        <p:tgtEl>
                                          <p:spTgt spid="312"/>
                                        </p:tgtEl>
                                      </p:cBhvr>
                                    </p:cmd>
                                  </p:childTnLst>
                                </p:cTn>
                              </p:par>
                            </p:childTnLst>
                          </p:cTn>
                        </p:par>
                      </p:childTnLst>
                    </p:cTn>
                  </p:par>
                </p:childTnLst>
              </p:cTn>
              <p:nextCondLst>
                <p:cond evt="onClick" delay="0">
                  <p:tgtEl>
                    <p:spTgt spid="313"/>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312"/>
                </p:tgtEl>
              </p:cMediaNode>
            </p:audio>
          </p:childTnLst>
        </p:cTn>
      </p:par>
    </p:tnLst>
    <p:bldLst>
      <p:bldP spid="286" grpId="0" animBg="1"/>
      <p:bldP spid="290" grpId="0" animBg="1"/>
      <p:bldP spid="294" grpId="0" animBg="1"/>
      <p:bldP spid="298" grpId="0" animBg="1"/>
      <p:bldP spid="302" grpId="0" animBg="1"/>
      <p:bldP spid="306" grpId="0" animBg="1"/>
      <p:bldP spid="310" grpId="0" animBg="1"/>
      <p:bldP spid="3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910219404[1].wav">
            <a:hlinkClick r:id="" action="ppaction://media"/>
            <a:extLst>
              <a:ext uri="{FF2B5EF4-FFF2-40B4-BE49-F238E27FC236}">
                <a16:creationId xmlns:a16="http://schemas.microsoft.com/office/drawing/2014/main" id="{FC3EB72D-F25E-4DF7-BFED-4F1B88FEFDB2}"/>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262357" y="3019941"/>
            <a:ext cx="244475" cy="244475"/>
          </a:xfrm>
          <a:prstGeom prst="rect">
            <a:avLst/>
          </a:prstGeom>
        </p:spPr>
      </p:pic>
      <p:pic>
        <p:nvPicPr>
          <p:cNvPr id="3" name="MS910219404[1].wav">
            <a:hlinkClick r:id="" action="ppaction://media"/>
            <a:extLst>
              <a:ext uri="{FF2B5EF4-FFF2-40B4-BE49-F238E27FC236}">
                <a16:creationId xmlns:a16="http://schemas.microsoft.com/office/drawing/2014/main" id="{666B8165-9050-4B9E-BEC2-FC22CA429F06}"/>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66013" y="3019941"/>
            <a:ext cx="244475" cy="244475"/>
          </a:xfrm>
          <a:prstGeom prst="rect">
            <a:avLst/>
          </a:prstGeom>
        </p:spPr>
      </p:pic>
      <p:pic>
        <p:nvPicPr>
          <p:cNvPr id="4" name="MS910219404[1].wav">
            <a:hlinkClick r:id="" action="ppaction://media"/>
            <a:extLst>
              <a:ext uri="{FF2B5EF4-FFF2-40B4-BE49-F238E27FC236}">
                <a16:creationId xmlns:a16="http://schemas.microsoft.com/office/drawing/2014/main" id="{1A0093BD-3CB2-4B36-8222-F484E7CD31F9}"/>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177681" y="3019941"/>
            <a:ext cx="244475" cy="244475"/>
          </a:xfrm>
          <a:prstGeom prst="rect">
            <a:avLst/>
          </a:prstGeom>
        </p:spPr>
      </p:pic>
      <p:sp>
        <p:nvSpPr>
          <p:cNvPr id="5" name="Rectangle 3">
            <a:extLst>
              <a:ext uri="{FF2B5EF4-FFF2-40B4-BE49-F238E27FC236}">
                <a16:creationId xmlns:a16="http://schemas.microsoft.com/office/drawing/2014/main" id="{D5FC23A1-D825-485A-A15F-5E2D9E5A5DDF}"/>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6" name="Rectangle 4">
            <a:extLst>
              <a:ext uri="{FF2B5EF4-FFF2-40B4-BE49-F238E27FC236}">
                <a16:creationId xmlns:a16="http://schemas.microsoft.com/office/drawing/2014/main" id="{33064C0B-24FC-4CA1-828B-ABA907E6002F}"/>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7" name="Rectangle 5">
            <a:extLst>
              <a:ext uri="{FF2B5EF4-FFF2-40B4-BE49-F238E27FC236}">
                <a16:creationId xmlns:a16="http://schemas.microsoft.com/office/drawing/2014/main" id="{3249C777-ADA9-449D-B09B-6F46AED09149}"/>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8" name="Rectangle 6">
            <a:extLst>
              <a:ext uri="{FF2B5EF4-FFF2-40B4-BE49-F238E27FC236}">
                <a16:creationId xmlns:a16="http://schemas.microsoft.com/office/drawing/2014/main" id="{DFEF5022-9C1F-45B8-8175-F87B0A4FE233}"/>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9" name="Rectangle 7">
            <a:extLst>
              <a:ext uri="{FF2B5EF4-FFF2-40B4-BE49-F238E27FC236}">
                <a16:creationId xmlns:a16="http://schemas.microsoft.com/office/drawing/2014/main" id="{05652879-645A-4A9B-A271-6A6588CB594B}"/>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10" name="Rectangle 8">
            <a:extLst>
              <a:ext uri="{FF2B5EF4-FFF2-40B4-BE49-F238E27FC236}">
                <a16:creationId xmlns:a16="http://schemas.microsoft.com/office/drawing/2014/main" id="{A9C4869E-2515-4A12-B9F4-56A503A15FF9}"/>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11" name="Rectangle 9">
            <a:extLst>
              <a:ext uri="{FF2B5EF4-FFF2-40B4-BE49-F238E27FC236}">
                <a16:creationId xmlns:a16="http://schemas.microsoft.com/office/drawing/2014/main" id="{247916AF-8679-4F08-B11F-FC1B3A6A2C39}"/>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12" name="Rectangle 10">
            <a:extLst>
              <a:ext uri="{FF2B5EF4-FFF2-40B4-BE49-F238E27FC236}">
                <a16:creationId xmlns:a16="http://schemas.microsoft.com/office/drawing/2014/main" id="{3CA6062A-5CA0-440E-83D5-BBB3F94876DB}"/>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13" name="Rectangle 11">
            <a:extLst>
              <a:ext uri="{FF2B5EF4-FFF2-40B4-BE49-F238E27FC236}">
                <a16:creationId xmlns:a16="http://schemas.microsoft.com/office/drawing/2014/main" id="{CA6FECEE-6E11-4908-B14F-0641B1344F16}"/>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14" name="Rectangle 12">
            <a:extLst>
              <a:ext uri="{FF2B5EF4-FFF2-40B4-BE49-F238E27FC236}">
                <a16:creationId xmlns:a16="http://schemas.microsoft.com/office/drawing/2014/main" id="{FF39FF94-2BB2-455A-B0A8-29FC82CC75B4}"/>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15" name="Rectangle 13">
            <a:extLst>
              <a:ext uri="{FF2B5EF4-FFF2-40B4-BE49-F238E27FC236}">
                <a16:creationId xmlns:a16="http://schemas.microsoft.com/office/drawing/2014/main" id="{F312AF8E-EAB5-420E-A68F-BBA4B0F5DD73}"/>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16" name="Rectangle 14">
            <a:extLst>
              <a:ext uri="{FF2B5EF4-FFF2-40B4-BE49-F238E27FC236}">
                <a16:creationId xmlns:a16="http://schemas.microsoft.com/office/drawing/2014/main" id="{60A877BA-9655-4C81-ABF6-D7B57E741A0D}"/>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17" name="Rectangle 15">
            <a:extLst>
              <a:ext uri="{FF2B5EF4-FFF2-40B4-BE49-F238E27FC236}">
                <a16:creationId xmlns:a16="http://schemas.microsoft.com/office/drawing/2014/main" id="{2445A986-D52B-4EF0-8A0E-18BDAFFC4BF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18" name="Rectangle 16">
            <a:extLst>
              <a:ext uri="{FF2B5EF4-FFF2-40B4-BE49-F238E27FC236}">
                <a16:creationId xmlns:a16="http://schemas.microsoft.com/office/drawing/2014/main" id="{552F1752-03AB-4F28-95C1-E589A32447B2}"/>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19" name="Rectangle 17">
            <a:extLst>
              <a:ext uri="{FF2B5EF4-FFF2-40B4-BE49-F238E27FC236}">
                <a16:creationId xmlns:a16="http://schemas.microsoft.com/office/drawing/2014/main" id="{67430789-27F8-4890-A47A-FF655F218B72}"/>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0" name="Rectangle 18">
            <a:extLst>
              <a:ext uri="{FF2B5EF4-FFF2-40B4-BE49-F238E27FC236}">
                <a16:creationId xmlns:a16="http://schemas.microsoft.com/office/drawing/2014/main" id="{F1ACEED4-2EB2-4210-AFE5-A8653D12667D}"/>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1" name="Rectangle 19">
            <a:extLst>
              <a:ext uri="{FF2B5EF4-FFF2-40B4-BE49-F238E27FC236}">
                <a16:creationId xmlns:a16="http://schemas.microsoft.com/office/drawing/2014/main" id="{03858846-C1FC-4A33-AFDE-C0A71B3FEB2B}"/>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2" name="Rectangle 20">
            <a:extLst>
              <a:ext uri="{FF2B5EF4-FFF2-40B4-BE49-F238E27FC236}">
                <a16:creationId xmlns:a16="http://schemas.microsoft.com/office/drawing/2014/main" id="{5F31B68B-E57F-455D-8083-42044BE52AA1}"/>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3" name="Rectangle 21">
            <a:extLst>
              <a:ext uri="{FF2B5EF4-FFF2-40B4-BE49-F238E27FC236}">
                <a16:creationId xmlns:a16="http://schemas.microsoft.com/office/drawing/2014/main" id="{FDF14E58-7791-4320-A192-638471A280E7}"/>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4" name="Rectangle 22">
            <a:extLst>
              <a:ext uri="{FF2B5EF4-FFF2-40B4-BE49-F238E27FC236}">
                <a16:creationId xmlns:a16="http://schemas.microsoft.com/office/drawing/2014/main" id="{28B36609-C551-429B-9B89-99C77CED35B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5" name="Rectangle 23">
            <a:extLst>
              <a:ext uri="{FF2B5EF4-FFF2-40B4-BE49-F238E27FC236}">
                <a16:creationId xmlns:a16="http://schemas.microsoft.com/office/drawing/2014/main" id="{FBD01A2D-C5E1-4E8D-9D4F-1A55DB04C22C}"/>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 name="Rectangle 24">
            <a:extLst>
              <a:ext uri="{FF2B5EF4-FFF2-40B4-BE49-F238E27FC236}">
                <a16:creationId xmlns:a16="http://schemas.microsoft.com/office/drawing/2014/main" id="{A3FD1DC8-8F9F-44F4-807B-4740F0E4D2DF}"/>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 name="Rectangle 25">
            <a:extLst>
              <a:ext uri="{FF2B5EF4-FFF2-40B4-BE49-F238E27FC236}">
                <a16:creationId xmlns:a16="http://schemas.microsoft.com/office/drawing/2014/main" id="{3A9BA2B4-D1EA-4421-BF29-5D5050131150}"/>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8" name="Rectangle 26">
            <a:extLst>
              <a:ext uri="{FF2B5EF4-FFF2-40B4-BE49-F238E27FC236}">
                <a16:creationId xmlns:a16="http://schemas.microsoft.com/office/drawing/2014/main" id="{8651AACC-0DC9-4220-83E4-062A4B9C884C}"/>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9" name="Rectangle 27">
            <a:extLst>
              <a:ext uri="{FF2B5EF4-FFF2-40B4-BE49-F238E27FC236}">
                <a16:creationId xmlns:a16="http://schemas.microsoft.com/office/drawing/2014/main" id="{8CA8FFB7-EDC9-4DC6-99CF-25C3652EFFA5}"/>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30" name="Rectangle 28">
            <a:extLst>
              <a:ext uri="{FF2B5EF4-FFF2-40B4-BE49-F238E27FC236}">
                <a16:creationId xmlns:a16="http://schemas.microsoft.com/office/drawing/2014/main" id="{E3C7C080-F97D-485C-BAE0-74C37955B104}"/>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31" name="Rectangle 29">
            <a:extLst>
              <a:ext uri="{FF2B5EF4-FFF2-40B4-BE49-F238E27FC236}">
                <a16:creationId xmlns:a16="http://schemas.microsoft.com/office/drawing/2014/main" id="{04960917-A804-4701-BB4B-4A5462D915CF}"/>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32" name="Rectangle 30">
            <a:extLst>
              <a:ext uri="{FF2B5EF4-FFF2-40B4-BE49-F238E27FC236}">
                <a16:creationId xmlns:a16="http://schemas.microsoft.com/office/drawing/2014/main" id="{AC49918A-6B10-47A4-996A-EBF19402CFD8}"/>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33" name="Rectangle 31">
            <a:extLst>
              <a:ext uri="{FF2B5EF4-FFF2-40B4-BE49-F238E27FC236}">
                <a16:creationId xmlns:a16="http://schemas.microsoft.com/office/drawing/2014/main" id="{457902CE-029E-4CE8-8F94-D8584CBE7F58}"/>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34" name="Rectangle 32">
            <a:extLst>
              <a:ext uri="{FF2B5EF4-FFF2-40B4-BE49-F238E27FC236}">
                <a16:creationId xmlns:a16="http://schemas.microsoft.com/office/drawing/2014/main" id="{57EFC207-93A6-4167-9EDE-70BFEE0CAB10}"/>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35" name="Rectangle 33">
            <a:extLst>
              <a:ext uri="{FF2B5EF4-FFF2-40B4-BE49-F238E27FC236}">
                <a16:creationId xmlns:a16="http://schemas.microsoft.com/office/drawing/2014/main" id="{670288BC-00D0-4EEB-830B-5A793B8F7E3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36" name="Rectangle 34">
            <a:extLst>
              <a:ext uri="{FF2B5EF4-FFF2-40B4-BE49-F238E27FC236}">
                <a16:creationId xmlns:a16="http://schemas.microsoft.com/office/drawing/2014/main" id="{CEB17E1C-A45C-4E00-8742-83AD56336D54}"/>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37" name="Rectangle 35">
            <a:extLst>
              <a:ext uri="{FF2B5EF4-FFF2-40B4-BE49-F238E27FC236}">
                <a16:creationId xmlns:a16="http://schemas.microsoft.com/office/drawing/2014/main" id="{E92E0293-7C62-4725-A736-721CC6264253}"/>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38" name="Rectangle 36">
            <a:extLst>
              <a:ext uri="{FF2B5EF4-FFF2-40B4-BE49-F238E27FC236}">
                <a16:creationId xmlns:a16="http://schemas.microsoft.com/office/drawing/2014/main" id="{552FA600-C05B-4522-8AFC-C2F98759B080}"/>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39" name="Rectangle 37">
            <a:extLst>
              <a:ext uri="{FF2B5EF4-FFF2-40B4-BE49-F238E27FC236}">
                <a16:creationId xmlns:a16="http://schemas.microsoft.com/office/drawing/2014/main" id="{1E9D0F4B-098E-41B8-974E-9C75C6DD457A}"/>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0" name="Rectangle 38">
            <a:extLst>
              <a:ext uri="{FF2B5EF4-FFF2-40B4-BE49-F238E27FC236}">
                <a16:creationId xmlns:a16="http://schemas.microsoft.com/office/drawing/2014/main" id="{29C5EAF7-643B-4B67-A235-5C9E27A909EA}"/>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1" name="Rectangle 39">
            <a:extLst>
              <a:ext uri="{FF2B5EF4-FFF2-40B4-BE49-F238E27FC236}">
                <a16:creationId xmlns:a16="http://schemas.microsoft.com/office/drawing/2014/main" id="{BF8D608D-4FB0-48AE-876E-DB0560EF92CA}"/>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2" name="Rectangle 40">
            <a:extLst>
              <a:ext uri="{FF2B5EF4-FFF2-40B4-BE49-F238E27FC236}">
                <a16:creationId xmlns:a16="http://schemas.microsoft.com/office/drawing/2014/main" id="{31EDBEDF-B2A4-4168-894D-13A2BE8A8B9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3" name="Rectangle 41">
            <a:extLst>
              <a:ext uri="{FF2B5EF4-FFF2-40B4-BE49-F238E27FC236}">
                <a16:creationId xmlns:a16="http://schemas.microsoft.com/office/drawing/2014/main" id="{7B99C72F-9C26-450F-93E0-99C346FC15AA}"/>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4" name="Rectangle 42">
            <a:extLst>
              <a:ext uri="{FF2B5EF4-FFF2-40B4-BE49-F238E27FC236}">
                <a16:creationId xmlns:a16="http://schemas.microsoft.com/office/drawing/2014/main" id="{880A048F-668F-4039-B2AF-0FD39AD64EE4}"/>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5" name="Rectangle 43">
            <a:extLst>
              <a:ext uri="{FF2B5EF4-FFF2-40B4-BE49-F238E27FC236}">
                <a16:creationId xmlns:a16="http://schemas.microsoft.com/office/drawing/2014/main" id="{259DB88A-5112-414E-A259-FB7A45B14E42}"/>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6" name="Rectangle 44">
            <a:extLst>
              <a:ext uri="{FF2B5EF4-FFF2-40B4-BE49-F238E27FC236}">
                <a16:creationId xmlns:a16="http://schemas.microsoft.com/office/drawing/2014/main" id="{4966BCB8-7FFA-419B-BA2D-B70A1E58F343}"/>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 name="Rectangle 45">
            <a:extLst>
              <a:ext uri="{FF2B5EF4-FFF2-40B4-BE49-F238E27FC236}">
                <a16:creationId xmlns:a16="http://schemas.microsoft.com/office/drawing/2014/main" id="{182C5E20-A731-4CCD-B8F9-6EDF24D2CF67}"/>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8" name="Rectangle 46">
            <a:extLst>
              <a:ext uri="{FF2B5EF4-FFF2-40B4-BE49-F238E27FC236}">
                <a16:creationId xmlns:a16="http://schemas.microsoft.com/office/drawing/2014/main" id="{687FB3AB-71E0-40EF-A64A-AE7CE74AD421}"/>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9" name="Rectangle 47">
            <a:extLst>
              <a:ext uri="{FF2B5EF4-FFF2-40B4-BE49-F238E27FC236}">
                <a16:creationId xmlns:a16="http://schemas.microsoft.com/office/drawing/2014/main" id="{4460792E-A48C-4D5D-BB0B-2F533047AEDC}"/>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50" name="Rectangle 48">
            <a:extLst>
              <a:ext uri="{FF2B5EF4-FFF2-40B4-BE49-F238E27FC236}">
                <a16:creationId xmlns:a16="http://schemas.microsoft.com/office/drawing/2014/main" id="{28FEFB62-7337-4C0A-8B78-94CA4A08C47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51" name="Rectangle 49">
            <a:extLst>
              <a:ext uri="{FF2B5EF4-FFF2-40B4-BE49-F238E27FC236}">
                <a16:creationId xmlns:a16="http://schemas.microsoft.com/office/drawing/2014/main" id="{4092CE53-0AA6-41DE-8791-960526F815BC}"/>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52" name="Rectangle 50">
            <a:extLst>
              <a:ext uri="{FF2B5EF4-FFF2-40B4-BE49-F238E27FC236}">
                <a16:creationId xmlns:a16="http://schemas.microsoft.com/office/drawing/2014/main" id="{2C57BB87-D79E-456E-B4FD-A067566EE53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53" name="Rectangle 51">
            <a:extLst>
              <a:ext uri="{FF2B5EF4-FFF2-40B4-BE49-F238E27FC236}">
                <a16:creationId xmlns:a16="http://schemas.microsoft.com/office/drawing/2014/main" id="{6E4D8227-8381-409A-8BCD-95D93087F72B}"/>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54" name="Rectangle 52">
            <a:extLst>
              <a:ext uri="{FF2B5EF4-FFF2-40B4-BE49-F238E27FC236}">
                <a16:creationId xmlns:a16="http://schemas.microsoft.com/office/drawing/2014/main" id="{FD36D809-422A-4917-84E0-161FD1179B09}"/>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55" name="Rectangle 53">
            <a:extLst>
              <a:ext uri="{FF2B5EF4-FFF2-40B4-BE49-F238E27FC236}">
                <a16:creationId xmlns:a16="http://schemas.microsoft.com/office/drawing/2014/main" id="{664DA595-D155-4CDD-8B38-8E14A6940DD1}"/>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56" name="Rectangle 54">
            <a:extLst>
              <a:ext uri="{FF2B5EF4-FFF2-40B4-BE49-F238E27FC236}">
                <a16:creationId xmlns:a16="http://schemas.microsoft.com/office/drawing/2014/main" id="{53848569-B38A-498A-BB57-9C2E7C8E3098}"/>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57" name="Rectangle 55">
            <a:extLst>
              <a:ext uri="{FF2B5EF4-FFF2-40B4-BE49-F238E27FC236}">
                <a16:creationId xmlns:a16="http://schemas.microsoft.com/office/drawing/2014/main" id="{80DE05DB-34C9-4AB7-9485-BBF1AB8CE9D6}"/>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58" name="Rectangle 56">
            <a:extLst>
              <a:ext uri="{FF2B5EF4-FFF2-40B4-BE49-F238E27FC236}">
                <a16:creationId xmlns:a16="http://schemas.microsoft.com/office/drawing/2014/main" id="{E79FCC9D-59A9-43FC-8A1A-8C8963693D22}"/>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59" name="Rectangle 57">
            <a:extLst>
              <a:ext uri="{FF2B5EF4-FFF2-40B4-BE49-F238E27FC236}">
                <a16:creationId xmlns:a16="http://schemas.microsoft.com/office/drawing/2014/main" id="{9577123B-30C5-4DC3-8621-C9540C2C0D97}"/>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60" name="Rectangle 58">
            <a:extLst>
              <a:ext uri="{FF2B5EF4-FFF2-40B4-BE49-F238E27FC236}">
                <a16:creationId xmlns:a16="http://schemas.microsoft.com/office/drawing/2014/main" id="{9AB4F105-E4AF-49F2-A2EE-B23A124365AE}"/>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61" name="Rectangle 59">
            <a:extLst>
              <a:ext uri="{FF2B5EF4-FFF2-40B4-BE49-F238E27FC236}">
                <a16:creationId xmlns:a16="http://schemas.microsoft.com/office/drawing/2014/main" id="{184175B2-8137-4184-B4DC-615BB8CD0557}"/>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62" name="Rectangle 60">
            <a:extLst>
              <a:ext uri="{FF2B5EF4-FFF2-40B4-BE49-F238E27FC236}">
                <a16:creationId xmlns:a16="http://schemas.microsoft.com/office/drawing/2014/main" id="{D65483E5-687B-400F-AAD9-FDB265EAE173}"/>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63" name="Rectangle 61">
            <a:extLst>
              <a:ext uri="{FF2B5EF4-FFF2-40B4-BE49-F238E27FC236}">
                <a16:creationId xmlns:a16="http://schemas.microsoft.com/office/drawing/2014/main" id="{C1FE5354-575E-4880-9281-3EB9EA25FAA5}"/>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64" name="Rectangle 62">
            <a:extLst>
              <a:ext uri="{FF2B5EF4-FFF2-40B4-BE49-F238E27FC236}">
                <a16:creationId xmlns:a16="http://schemas.microsoft.com/office/drawing/2014/main" id="{11C1D61E-BD38-4EAC-966C-7A288C914895}"/>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65" name="Rectangle 63">
            <a:extLst>
              <a:ext uri="{FF2B5EF4-FFF2-40B4-BE49-F238E27FC236}">
                <a16:creationId xmlns:a16="http://schemas.microsoft.com/office/drawing/2014/main" id="{5DA49276-3BF0-483F-9C27-0B8CDE8ECF56}"/>
              </a:ext>
            </a:extLst>
          </p:cNvPr>
          <p:cNvSpPr>
            <a:spLocks noChangeArrowheads="1"/>
          </p:cNvSpPr>
          <p:nvPr/>
        </p:nvSpPr>
        <p:spPr bwMode="auto">
          <a:xfrm>
            <a:off x="2133651"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66" name="Rectangle 64">
            <a:extLst>
              <a:ext uri="{FF2B5EF4-FFF2-40B4-BE49-F238E27FC236}">
                <a16:creationId xmlns:a16="http://schemas.microsoft.com/office/drawing/2014/main" id="{FFED0614-5B00-43E8-9F12-8A645C1CB36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67" name="Rectangle 65">
            <a:extLst>
              <a:ext uri="{FF2B5EF4-FFF2-40B4-BE49-F238E27FC236}">
                <a16:creationId xmlns:a16="http://schemas.microsoft.com/office/drawing/2014/main" id="{A3A9226C-D023-47E8-93D1-ED29E49B2059}"/>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68" name="Rectangle 66">
            <a:extLst>
              <a:ext uri="{FF2B5EF4-FFF2-40B4-BE49-F238E27FC236}">
                <a16:creationId xmlns:a16="http://schemas.microsoft.com/office/drawing/2014/main" id="{50FD0D0D-06F8-4A97-9F43-D8EE7AA66369}"/>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69" name="Rectangle 67">
            <a:extLst>
              <a:ext uri="{FF2B5EF4-FFF2-40B4-BE49-F238E27FC236}">
                <a16:creationId xmlns:a16="http://schemas.microsoft.com/office/drawing/2014/main" id="{BE180E99-66CE-42C9-AD36-D2B5AF9F147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70" name="Rectangle 68">
            <a:extLst>
              <a:ext uri="{FF2B5EF4-FFF2-40B4-BE49-F238E27FC236}">
                <a16:creationId xmlns:a16="http://schemas.microsoft.com/office/drawing/2014/main" id="{736B16AC-EA5F-425B-8CDB-CBBDCC5A3F0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71" name="Rectangle 69">
            <a:extLst>
              <a:ext uri="{FF2B5EF4-FFF2-40B4-BE49-F238E27FC236}">
                <a16:creationId xmlns:a16="http://schemas.microsoft.com/office/drawing/2014/main" id="{A9B2292C-DB90-4EA6-A465-FA5ADC5D03B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72" name="Rectangle 70">
            <a:extLst>
              <a:ext uri="{FF2B5EF4-FFF2-40B4-BE49-F238E27FC236}">
                <a16:creationId xmlns:a16="http://schemas.microsoft.com/office/drawing/2014/main" id="{EBB77632-EC2C-4B6F-A2A2-498B2B188939}"/>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73" name="Rectangle 71">
            <a:extLst>
              <a:ext uri="{FF2B5EF4-FFF2-40B4-BE49-F238E27FC236}">
                <a16:creationId xmlns:a16="http://schemas.microsoft.com/office/drawing/2014/main" id="{09F2A79A-9AB0-42CF-A153-DEB97236A39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74" name="Rectangle 72">
            <a:extLst>
              <a:ext uri="{FF2B5EF4-FFF2-40B4-BE49-F238E27FC236}">
                <a16:creationId xmlns:a16="http://schemas.microsoft.com/office/drawing/2014/main" id="{68EDEA83-2B50-4CA2-BD73-9CD5B1463B54}"/>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75" name="Rectangle 73">
            <a:extLst>
              <a:ext uri="{FF2B5EF4-FFF2-40B4-BE49-F238E27FC236}">
                <a16:creationId xmlns:a16="http://schemas.microsoft.com/office/drawing/2014/main" id="{C36885AD-BA9A-4F07-82E8-543464DF1B02}"/>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76" name="Rectangle 74">
            <a:extLst>
              <a:ext uri="{FF2B5EF4-FFF2-40B4-BE49-F238E27FC236}">
                <a16:creationId xmlns:a16="http://schemas.microsoft.com/office/drawing/2014/main" id="{3D7BB945-6C92-4CA9-B488-5C4397BDC69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77" name="Rectangle 75">
            <a:extLst>
              <a:ext uri="{FF2B5EF4-FFF2-40B4-BE49-F238E27FC236}">
                <a16:creationId xmlns:a16="http://schemas.microsoft.com/office/drawing/2014/main" id="{63D16CC7-9A7F-4064-8A37-4756DBF42C6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78" name="Rectangle 76">
            <a:extLst>
              <a:ext uri="{FF2B5EF4-FFF2-40B4-BE49-F238E27FC236}">
                <a16:creationId xmlns:a16="http://schemas.microsoft.com/office/drawing/2014/main" id="{2016023A-5485-41F4-858C-69E1F89CF4E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79" name="Rectangle 77">
            <a:extLst>
              <a:ext uri="{FF2B5EF4-FFF2-40B4-BE49-F238E27FC236}">
                <a16:creationId xmlns:a16="http://schemas.microsoft.com/office/drawing/2014/main" id="{C20988FB-55E1-455F-A96D-B78CCB6CF8F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80" name="Rectangle 78">
            <a:extLst>
              <a:ext uri="{FF2B5EF4-FFF2-40B4-BE49-F238E27FC236}">
                <a16:creationId xmlns:a16="http://schemas.microsoft.com/office/drawing/2014/main" id="{828B3893-82A4-4CB5-B49B-1C7E5EF67350}"/>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81" name="Rectangle 79">
            <a:extLst>
              <a:ext uri="{FF2B5EF4-FFF2-40B4-BE49-F238E27FC236}">
                <a16:creationId xmlns:a16="http://schemas.microsoft.com/office/drawing/2014/main" id="{25AB9162-6715-44E1-8D07-CDA81CD9502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82" name="Rectangle 80">
            <a:extLst>
              <a:ext uri="{FF2B5EF4-FFF2-40B4-BE49-F238E27FC236}">
                <a16:creationId xmlns:a16="http://schemas.microsoft.com/office/drawing/2014/main" id="{3878C746-6DA0-4209-9871-539FEB22BD4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83" name="Rectangle 81">
            <a:extLst>
              <a:ext uri="{FF2B5EF4-FFF2-40B4-BE49-F238E27FC236}">
                <a16:creationId xmlns:a16="http://schemas.microsoft.com/office/drawing/2014/main" id="{A8077B86-632A-42CC-ACCD-85AF7F86DB83}"/>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84" name="Rectangle 82">
            <a:extLst>
              <a:ext uri="{FF2B5EF4-FFF2-40B4-BE49-F238E27FC236}">
                <a16:creationId xmlns:a16="http://schemas.microsoft.com/office/drawing/2014/main" id="{4022C4D7-7589-426A-8DFB-3D44E2F0DAF9}"/>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85" name="Rectangle 83">
            <a:extLst>
              <a:ext uri="{FF2B5EF4-FFF2-40B4-BE49-F238E27FC236}">
                <a16:creationId xmlns:a16="http://schemas.microsoft.com/office/drawing/2014/main" id="{5BCC4146-CA8F-4D12-9FB4-F59CA8A0E79A}"/>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86" name="Rectangle 84">
            <a:extLst>
              <a:ext uri="{FF2B5EF4-FFF2-40B4-BE49-F238E27FC236}">
                <a16:creationId xmlns:a16="http://schemas.microsoft.com/office/drawing/2014/main" id="{F0ED36C8-5C5D-4308-809B-2E700D36D10C}"/>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87" name="Rectangle 85">
            <a:extLst>
              <a:ext uri="{FF2B5EF4-FFF2-40B4-BE49-F238E27FC236}">
                <a16:creationId xmlns:a16="http://schemas.microsoft.com/office/drawing/2014/main" id="{FEFFB616-ED0F-419F-8B11-07498776672E}"/>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88" name="Rectangle 86">
            <a:extLst>
              <a:ext uri="{FF2B5EF4-FFF2-40B4-BE49-F238E27FC236}">
                <a16:creationId xmlns:a16="http://schemas.microsoft.com/office/drawing/2014/main" id="{61355644-3D6D-4BBF-8526-A0E857100CE2}"/>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89" name="Rectangle 87">
            <a:extLst>
              <a:ext uri="{FF2B5EF4-FFF2-40B4-BE49-F238E27FC236}">
                <a16:creationId xmlns:a16="http://schemas.microsoft.com/office/drawing/2014/main" id="{394B1075-67E4-4C0F-BC2C-D4F6754CA685}"/>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90" name="Rectangle 88">
            <a:extLst>
              <a:ext uri="{FF2B5EF4-FFF2-40B4-BE49-F238E27FC236}">
                <a16:creationId xmlns:a16="http://schemas.microsoft.com/office/drawing/2014/main" id="{2470B2C3-F7CC-41A7-AB03-EDB92DFD868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91" name="Rectangle 89">
            <a:extLst>
              <a:ext uri="{FF2B5EF4-FFF2-40B4-BE49-F238E27FC236}">
                <a16:creationId xmlns:a16="http://schemas.microsoft.com/office/drawing/2014/main" id="{DBB9BB69-06BF-4D25-84DD-C1FF5A42DEE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92" name="Rectangle 90">
            <a:extLst>
              <a:ext uri="{FF2B5EF4-FFF2-40B4-BE49-F238E27FC236}">
                <a16:creationId xmlns:a16="http://schemas.microsoft.com/office/drawing/2014/main" id="{2BBC7464-F9C8-4833-B0AB-3927DFD9F90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93" name="Rectangle 91">
            <a:extLst>
              <a:ext uri="{FF2B5EF4-FFF2-40B4-BE49-F238E27FC236}">
                <a16:creationId xmlns:a16="http://schemas.microsoft.com/office/drawing/2014/main" id="{E903BD15-226E-4EE3-ADBE-34075207FB7A}"/>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94" name="Rectangle 92">
            <a:extLst>
              <a:ext uri="{FF2B5EF4-FFF2-40B4-BE49-F238E27FC236}">
                <a16:creationId xmlns:a16="http://schemas.microsoft.com/office/drawing/2014/main" id="{01B5AA55-B98F-46A5-87CB-5C6387848A5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95" name="Rectangle 93">
            <a:extLst>
              <a:ext uri="{FF2B5EF4-FFF2-40B4-BE49-F238E27FC236}">
                <a16:creationId xmlns:a16="http://schemas.microsoft.com/office/drawing/2014/main" id="{470F1D3A-11EC-4AF1-BEA8-5B268D6D6F2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96" name="Rectangle 94">
            <a:extLst>
              <a:ext uri="{FF2B5EF4-FFF2-40B4-BE49-F238E27FC236}">
                <a16:creationId xmlns:a16="http://schemas.microsoft.com/office/drawing/2014/main" id="{859EFE47-6BF5-4E85-A171-382769F04BB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97" name="Rectangle 95">
            <a:extLst>
              <a:ext uri="{FF2B5EF4-FFF2-40B4-BE49-F238E27FC236}">
                <a16:creationId xmlns:a16="http://schemas.microsoft.com/office/drawing/2014/main" id="{E3D9AE47-5105-4A02-931B-F1A9323FCFA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98" name="Rectangle 96">
            <a:extLst>
              <a:ext uri="{FF2B5EF4-FFF2-40B4-BE49-F238E27FC236}">
                <a16:creationId xmlns:a16="http://schemas.microsoft.com/office/drawing/2014/main" id="{AA936848-8AAF-4214-BF57-F9A4F83704BC}"/>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99" name="Rectangle 97">
            <a:extLst>
              <a:ext uri="{FF2B5EF4-FFF2-40B4-BE49-F238E27FC236}">
                <a16:creationId xmlns:a16="http://schemas.microsoft.com/office/drawing/2014/main" id="{7D9F8F23-2966-43FB-B9CA-AC1B6DEA0EE2}"/>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100" name="Rectangle 98">
            <a:extLst>
              <a:ext uri="{FF2B5EF4-FFF2-40B4-BE49-F238E27FC236}">
                <a16:creationId xmlns:a16="http://schemas.microsoft.com/office/drawing/2014/main" id="{F84AFCFE-FA3C-430F-9E60-C8A84509CB6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101" name="Rectangle 99">
            <a:extLst>
              <a:ext uri="{FF2B5EF4-FFF2-40B4-BE49-F238E27FC236}">
                <a16:creationId xmlns:a16="http://schemas.microsoft.com/office/drawing/2014/main" id="{1F318270-2161-47DF-8437-FA81AAC34F04}"/>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102" name="Rectangle 100">
            <a:extLst>
              <a:ext uri="{FF2B5EF4-FFF2-40B4-BE49-F238E27FC236}">
                <a16:creationId xmlns:a16="http://schemas.microsoft.com/office/drawing/2014/main" id="{05B48E0B-9139-4420-889B-459AA2886AD3}"/>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103" name="Rectangle 101">
            <a:extLst>
              <a:ext uri="{FF2B5EF4-FFF2-40B4-BE49-F238E27FC236}">
                <a16:creationId xmlns:a16="http://schemas.microsoft.com/office/drawing/2014/main" id="{B1827B10-0E9D-4118-9373-B27175F1C3E8}"/>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104" name="Rectangle 102">
            <a:extLst>
              <a:ext uri="{FF2B5EF4-FFF2-40B4-BE49-F238E27FC236}">
                <a16:creationId xmlns:a16="http://schemas.microsoft.com/office/drawing/2014/main" id="{9CB379D3-FCD4-473B-AEDE-FC0651A5381A}"/>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105" name="Rectangle 103">
            <a:extLst>
              <a:ext uri="{FF2B5EF4-FFF2-40B4-BE49-F238E27FC236}">
                <a16:creationId xmlns:a16="http://schemas.microsoft.com/office/drawing/2014/main" id="{84CC993F-DC30-4226-BC99-321DB3DE2EB0}"/>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106" name="Rectangle 104">
            <a:extLst>
              <a:ext uri="{FF2B5EF4-FFF2-40B4-BE49-F238E27FC236}">
                <a16:creationId xmlns:a16="http://schemas.microsoft.com/office/drawing/2014/main" id="{8E56B55F-6054-43C4-A117-F8CE4C2B258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107" name="Rectangle 105">
            <a:extLst>
              <a:ext uri="{FF2B5EF4-FFF2-40B4-BE49-F238E27FC236}">
                <a16:creationId xmlns:a16="http://schemas.microsoft.com/office/drawing/2014/main" id="{0AB81C00-8FF1-4F13-8D1F-E1CF33E2BE9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108" name="Rectangle 106">
            <a:extLst>
              <a:ext uri="{FF2B5EF4-FFF2-40B4-BE49-F238E27FC236}">
                <a16:creationId xmlns:a16="http://schemas.microsoft.com/office/drawing/2014/main" id="{552154FF-4595-4DA2-B2D3-89A9A3692520}"/>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109" name="Rectangle 107">
            <a:extLst>
              <a:ext uri="{FF2B5EF4-FFF2-40B4-BE49-F238E27FC236}">
                <a16:creationId xmlns:a16="http://schemas.microsoft.com/office/drawing/2014/main" id="{FB3CB321-06A6-4C77-91EF-E56084234671}"/>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110" name="Rectangle 108">
            <a:extLst>
              <a:ext uri="{FF2B5EF4-FFF2-40B4-BE49-F238E27FC236}">
                <a16:creationId xmlns:a16="http://schemas.microsoft.com/office/drawing/2014/main" id="{9683F783-DB83-491B-B4F3-387C897A7D78}"/>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111" name="Rectangle 109">
            <a:extLst>
              <a:ext uri="{FF2B5EF4-FFF2-40B4-BE49-F238E27FC236}">
                <a16:creationId xmlns:a16="http://schemas.microsoft.com/office/drawing/2014/main" id="{8C51684A-9B0A-4AD3-9B54-12E8FD59E00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112" name="Rectangle 110">
            <a:extLst>
              <a:ext uri="{FF2B5EF4-FFF2-40B4-BE49-F238E27FC236}">
                <a16:creationId xmlns:a16="http://schemas.microsoft.com/office/drawing/2014/main" id="{E2449913-F273-4753-A3D3-16A63F19717E}"/>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113" name="Rectangle 111">
            <a:extLst>
              <a:ext uri="{FF2B5EF4-FFF2-40B4-BE49-F238E27FC236}">
                <a16:creationId xmlns:a16="http://schemas.microsoft.com/office/drawing/2014/main" id="{758992A1-6519-4E5C-B377-80032369549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114" name="Rectangle 112">
            <a:extLst>
              <a:ext uri="{FF2B5EF4-FFF2-40B4-BE49-F238E27FC236}">
                <a16:creationId xmlns:a16="http://schemas.microsoft.com/office/drawing/2014/main" id="{FE87F5BC-7686-40B5-AE62-9F50131DE811}"/>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115" name="Rectangle 113">
            <a:extLst>
              <a:ext uri="{FF2B5EF4-FFF2-40B4-BE49-F238E27FC236}">
                <a16:creationId xmlns:a16="http://schemas.microsoft.com/office/drawing/2014/main" id="{FB1BDB04-6E48-4D5C-A125-C18812A63C2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116" name="Rectangle 114">
            <a:extLst>
              <a:ext uri="{FF2B5EF4-FFF2-40B4-BE49-F238E27FC236}">
                <a16:creationId xmlns:a16="http://schemas.microsoft.com/office/drawing/2014/main" id="{8B8CC036-3792-4A0E-A762-AC457FAEFEB0}"/>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117" name="Rectangle 115">
            <a:extLst>
              <a:ext uri="{FF2B5EF4-FFF2-40B4-BE49-F238E27FC236}">
                <a16:creationId xmlns:a16="http://schemas.microsoft.com/office/drawing/2014/main" id="{E6591274-972A-461B-B3A4-4B6FB5B9CD9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118" name="Rectangle 116">
            <a:extLst>
              <a:ext uri="{FF2B5EF4-FFF2-40B4-BE49-F238E27FC236}">
                <a16:creationId xmlns:a16="http://schemas.microsoft.com/office/drawing/2014/main" id="{A5A5BC36-FA72-408E-83D3-6E52BC81EDF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119" name="Rectangle 117">
            <a:extLst>
              <a:ext uri="{FF2B5EF4-FFF2-40B4-BE49-F238E27FC236}">
                <a16:creationId xmlns:a16="http://schemas.microsoft.com/office/drawing/2014/main" id="{1494931A-0E44-43ED-B192-731550EDEC9A}"/>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120" name="Rectangle 118">
            <a:extLst>
              <a:ext uri="{FF2B5EF4-FFF2-40B4-BE49-F238E27FC236}">
                <a16:creationId xmlns:a16="http://schemas.microsoft.com/office/drawing/2014/main" id="{7BF7BCCF-DB7D-4902-8AE9-944674A578BB}"/>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121" name="Rectangle 119">
            <a:extLst>
              <a:ext uri="{FF2B5EF4-FFF2-40B4-BE49-F238E27FC236}">
                <a16:creationId xmlns:a16="http://schemas.microsoft.com/office/drawing/2014/main" id="{CA06ADDF-1119-4EF3-B197-44F2D8B214CE}"/>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122" name="Rectangle 120">
            <a:extLst>
              <a:ext uri="{FF2B5EF4-FFF2-40B4-BE49-F238E27FC236}">
                <a16:creationId xmlns:a16="http://schemas.microsoft.com/office/drawing/2014/main" id="{C6523B43-2638-4E9C-8E27-31390730D046}"/>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123" name="Rectangle 121">
            <a:extLst>
              <a:ext uri="{FF2B5EF4-FFF2-40B4-BE49-F238E27FC236}">
                <a16:creationId xmlns:a16="http://schemas.microsoft.com/office/drawing/2014/main" id="{87867A4B-94DA-4BA9-8D45-E53DA96742A0}"/>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124" name="Rectangle 122">
            <a:extLst>
              <a:ext uri="{FF2B5EF4-FFF2-40B4-BE49-F238E27FC236}">
                <a16:creationId xmlns:a16="http://schemas.microsoft.com/office/drawing/2014/main" id="{A2EE2948-FF08-44D5-9E90-C610A9E5C1BA}"/>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125" name="Rectangle 123">
            <a:extLst>
              <a:ext uri="{FF2B5EF4-FFF2-40B4-BE49-F238E27FC236}">
                <a16:creationId xmlns:a16="http://schemas.microsoft.com/office/drawing/2014/main" id="{367E826B-3C56-4B49-8030-332D118144CF}"/>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End</a:t>
            </a:r>
          </a:p>
        </p:txBody>
      </p:sp>
      <p:sp>
        <p:nvSpPr>
          <p:cNvPr id="126" name="Rectangle 123">
            <a:extLst>
              <a:ext uri="{FF2B5EF4-FFF2-40B4-BE49-F238E27FC236}">
                <a16:creationId xmlns:a16="http://schemas.microsoft.com/office/drawing/2014/main" id="{B6B653D5-535A-4A06-8547-AE526A15F5F7}"/>
              </a:ext>
            </a:extLst>
          </p:cNvPr>
          <p:cNvSpPr>
            <a:spLocks noChangeArrowheads="1"/>
          </p:cNvSpPr>
          <p:nvPr/>
        </p:nvSpPr>
        <p:spPr bwMode="auto">
          <a:xfrm>
            <a:off x="2133651"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127" name="Rectangle 63">
            <a:extLst>
              <a:ext uri="{FF2B5EF4-FFF2-40B4-BE49-F238E27FC236}">
                <a16:creationId xmlns:a16="http://schemas.microsoft.com/office/drawing/2014/main" id="{65406A64-5C76-476B-8290-8BD7A3C34692}"/>
              </a:ext>
            </a:extLst>
          </p:cNvPr>
          <p:cNvSpPr>
            <a:spLocks noChangeArrowheads="1"/>
          </p:cNvSpPr>
          <p:nvPr/>
        </p:nvSpPr>
        <p:spPr bwMode="auto">
          <a:xfrm>
            <a:off x="7893895"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128" name="Rectangle 64">
            <a:extLst>
              <a:ext uri="{FF2B5EF4-FFF2-40B4-BE49-F238E27FC236}">
                <a16:creationId xmlns:a16="http://schemas.microsoft.com/office/drawing/2014/main" id="{15F4D37E-8D54-432C-964A-8230D3398A7A}"/>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129" name="Rectangle 65">
            <a:extLst>
              <a:ext uri="{FF2B5EF4-FFF2-40B4-BE49-F238E27FC236}">
                <a16:creationId xmlns:a16="http://schemas.microsoft.com/office/drawing/2014/main" id="{B5FB2DA5-06E2-4D6D-AE39-030C341BF1E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130" name="Rectangle 66">
            <a:extLst>
              <a:ext uri="{FF2B5EF4-FFF2-40B4-BE49-F238E27FC236}">
                <a16:creationId xmlns:a16="http://schemas.microsoft.com/office/drawing/2014/main" id="{834C0BD7-CDAF-45CE-BE70-2D8D250C0910}"/>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131" name="Rectangle 67">
            <a:extLst>
              <a:ext uri="{FF2B5EF4-FFF2-40B4-BE49-F238E27FC236}">
                <a16:creationId xmlns:a16="http://schemas.microsoft.com/office/drawing/2014/main" id="{4D8047D6-E78F-4766-9EE8-B05E4AAECE3E}"/>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132" name="Rectangle 68">
            <a:extLst>
              <a:ext uri="{FF2B5EF4-FFF2-40B4-BE49-F238E27FC236}">
                <a16:creationId xmlns:a16="http://schemas.microsoft.com/office/drawing/2014/main" id="{28261A8A-9461-48DD-943A-B07CE2E8339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133" name="Rectangle 69">
            <a:extLst>
              <a:ext uri="{FF2B5EF4-FFF2-40B4-BE49-F238E27FC236}">
                <a16:creationId xmlns:a16="http://schemas.microsoft.com/office/drawing/2014/main" id="{1A8CCE02-9E3F-405D-8DBD-4B2CB3804090}"/>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134" name="Rectangle 70">
            <a:extLst>
              <a:ext uri="{FF2B5EF4-FFF2-40B4-BE49-F238E27FC236}">
                <a16:creationId xmlns:a16="http://schemas.microsoft.com/office/drawing/2014/main" id="{B10AA2BF-A077-4B89-8ECF-5C04EB1F6A2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135" name="Rectangle 71">
            <a:extLst>
              <a:ext uri="{FF2B5EF4-FFF2-40B4-BE49-F238E27FC236}">
                <a16:creationId xmlns:a16="http://schemas.microsoft.com/office/drawing/2014/main" id="{E025BAB6-13B1-4B45-985A-8548FB08D171}"/>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136" name="Rectangle 72">
            <a:extLst>
              <a:ext uri="{FF2B5EF4-FFF2-40B4-BE49-F238E27FC236}">
                <a16:creationId xmlns:a16="http://schemas.microsoft.com/office/drawing/2014/main" id="{38B70EEB-8B6C-42B2-AA43-F2CC430D1D5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137" name="Rectangle 73">
            <a:extLst>
              <a:ext uri="{FF2B5EF4-FFF2-40B4-BE49-F238E27FC236}">
                <a16:creationId xmlns:a16="http://schemas.microsoft.com/office/drawing/2014/main" id="{FAA264BB-6AED-4F9A-A5E9-E6AB37C3AAF5}"/>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138" name="Rectangle 74">
            <a:extLst>
              <a:ext uri="{FF2B5EF4-FFF2-40B4-BE49-F238E27FC236}">
                <a16:creationId xmlns:a16="http://schemas.microsoft.com/office/drawing/2014/main" id="{3977A95D-D466-41A0-9D65-8682488D1A48}"/>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139" name="Rectangle 75">
            <a:extLst>
              <a:ext uri="{FF2B5EF4-FFF2-40B4-BE49-F238E27FC236}">
                <a16:creationId xmlns:a16="http://schemas.microsoft.com/office/drawing/2014/main" id="{D0850373-E606-4336-AC22-1AD2C581D68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140" name="Rectangle 76">
            <a:extLst>
              <a:ext uri="{FF2B5EF4-FFF2-40B4-BE49-F238E27FC236}">
                <a16:creationId xmlns:a16="http://schemas.microsoft.com/office/drawing/2014/main" id="{0A2BF0A3-103D-4AFD-8156-CBC218804F8A}"/>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141" name="Rectangle 77">
            <a:extLst>
              <a:ext uri="{FF2B5EF4-FFF2-40B4-BE49-F238E27FC236}">
                <a16:creationId xmlns:a16="http://schemas.microsoft.com/office/drawing/2014/main" id="{0E02BD81-156C-4241-99A5-255CEB6CA3B1}"/>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142" name="Rectangle 78">
            <a:extLst>
              <a:ext uri="{FF2B5EF4-FFF2-40B4-BE49-F238E27FC236}">
                <a16:creationId xmlns:a16="http://schemas.microsoft.com/office/drawing/2014/main" id="{3D4EF615-49B5-47B6-ADC3-057C742D45B8}"/>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143" name="Rectangle 79">
            <a:extLst>
              <a:ext uri="{FF2B5EF4-FFF2-40B4-BE49-F238E27FC236}">
                <a16:creationId xmlns:a16="http://schemas.microsoft.com/office/drawing/2014/main" id="{4D4AA2CD-C67B-457F-93AB-259FF8068AD4}"/>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144" name="Rectangle 80">
            <a:extLst>
              <a:ext uri="{FF2B5EF4-FFF2-40B4-BE49-F238E27FC236}">
                <a16:creationId xmlns:a16="http://schemas.microsoft.com/office/drawing/2014/main" id="{197E7A12-0E9E-4A8C-A536-A914C4731AF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145" name="Rectangle 81">
            <a:extLst>
              <a:ext uri="{FF2B5EF4-FFF2-40B4-BE49-F238E27FC236}">
                <a16:creationId xmlns:a16="http://schemas.microsoft.com/office/drawing/2014/main" id="{9C4BDAC2-758A-4B5A-B54A-2290D0493960}"/>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146" name="Rectangle 82">
            <a:extLst>
              <a:ext uri="{FF2B5EF4-FFF2-40B4-BE49-F238E27FC236}">
                <a16:creationId xmlns:a16="http://schemas.microsoft.com/office/drawing/2014/main" id="{B3A15B20-FE58-4B7F-B718-C548E20768E4}"/>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147" name="Rectangle 83">
            <a:extLst>
              <a:ext uri="{FF2B5EF4-FFF2-40B4-BE49-F238E27FC236}">
                <a16:creationId xmlns:a16="http://schemas.microsoft.com/office/drawing/2014/main" id="{4AF10ECE-154D-415E-855D-9A8B89D40C9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148" name="Rectangle 84">
            <a:extLst>
              <a:ext uri="{FF2B5EF4-FFF2-40B4-BE49-F238E27FC236}">
                <a16:creationId xmlns:a16="http://schemas.microsoft.com/office/drawing/2014/main" id="{5B919772-D22E-4297-BAB3-DF94C6818FC0}"/>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149" name="Rectangle 85">
            <a:extLst>
              <a:ext uri="{FF2B5EF4-FFF2-40B4-BE49-F238E27FC236}">
                <a16:creationId xmlns:a16="http://schemas.microsoft.com/office/drawing/2014/main" id="{82D1B6D2-1C63-4AE1-B30B-5FCC8E32548B}"/>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150" name="Rectangle 86">
            <a:extLst>
              <a:ext uri="{FF2B5EF4-FFF2-40B4-BE49-F238E27FC236}">
                <a16:creationId xmlns:a16="http://schemas.microsoft.com/office/drawing/2014/main" id="{45867403-304C-484C-AAD6-B5024B03AA6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151" name="Rectangle 87">
            <a:extLst>
              <a:ext uri="{FF2B5EF4-FFF2-40B4-BE49-F238E27FC236}">
                <a16:creationId xmlns:a16="http://schemas.microsoft.com/office/drawing/2014/main" id="{530FDBB0-5B4C-44CA-B924-F2BEA822ECE8}"/>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152" name="Rectangle 88">
            <a:extLst>
              <a:ext uri="{FF2B5EF4-FFF2-40B4-BE49-F238E27FC236}">
                <a16:creationId xmlns:a16="http://schemas.microsoft.com/office/drawing/2014/main" id="{BA5B310D-EF4B-4CBC-BBF5-6A7A45E2274C}"/>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153" name="Rectangle 89">
            <a:extLst>
              <a:ext uri="{FF2B5EF4-FFF2-40B4-BE49-F238E27FC236}">
                <a16:creationId xmlns:a16="http://schemas.microsoft.com/office/drawing/2014/main" id="{BD7D806C-CF7A-4CCA-99A4-1F70C5BBF9CC}"/>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154" name="Rectangle 90">
            <a:extLst>
              <a:ext uri="{FF2B5EF4-FFF2-40B4-BE49-F238E27FC236}">
                <a16:creationId xmlns:a16="http://schemas.microsoft.com/office/drawing/2014/main" id="{51126998-FDF5-4124-86D2-9BABC9349E2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155" name="Rectangle 91">
            <a:extLst>
              <a:ext uri="{FF2B5EF4-FFF2-40B4-BE49-F238E27FC236}">
                <a16:creationId xmlns:a16="http://schemas.microsoft.com/office/drawing/2014/main" id="{8748FF01-AAB9-48BB-B122-B03A45D248F1}"/>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156" name="Rectangle 92">
            <a:extLst>
              <a:ext uri="{FF2B5EF4-FFF2-40B4-BE49-F238E27FC236}">
                <a16:creationId xmlns:a16="http://schemas.microsoft.com/office/drawing/2014/main" id="{554DA11D-FC3D-4DE6-8D14-C7941ACC96B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157" name="Rectangle 93">
            <a:extLst>
              <a:ext uri="{FF2B5EF4-FFF2-40B4-BE49-F238E27FC236}">
                <a16:creationId xmlns:a16="http://schemas.microsoft.com/office/drawing/2014/main" id="{FB27DA6E-F24C-40E9-ABA1-60AAA4B9D99B}"/>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158" name="Rectangle 94">
            <a:extLst>
              <a:ext uri="{FF2B5EF4-FFF2-40B4-BE49-F238E27FC236}">
                <a16:creationId xmlns:a16="http://schemas.microsoft.com/office/drawing/2014/main" id="{70654B52-8BCB-4BE1-B0A6-96974B61CBD3}"/>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159" name="Rectangle 95">
            <a:extLst>
              <a:ext uri="{FF2B5EF4-FFF2-40B4-BE49-F238E27FC236}">
                <a16:creationId xmlns:a16="http://schemas.microsoft.com/office/drawing/2014/main" id="{6A2019C4-5FD0-4240-AA31-DEE676FFFBB8}"/>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160" name="Rectangle 96">
            <a:extLst>
              <a:ext uri="{FF2B5EF4-FFF2-40B4-BE49-F238E27FC236}">
                <a16:creationId xmlns:a16="http://schemas.microsoft.com/office/drawing/2014/main" id="{B9AAAD45-414F-48E3-A07A-F7941FBC11C7}"/>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161" name="Rectangle 97">
            <a:extLst>
              <a:ext uri="{FF2B5EF4-FFF2-40B4-BE49-F238E27FC236}">
                <a16:creationId xmlns:a16="http://schemas.microsoft.com/office/drawing/2014/main" id="{312FEC00-0F10-449A-9EBC-F2143ECA7B4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162" name="Rectangle 98">
            <a:extLst>
              <a:ext uri="{FF2B5EF4-FFF2-40B4-BE49-F238E27FC236}">
                <a16:creationId xmlns:a16="http://schemas.microsoft.com/office/drawing/2014/main" id="{A9D4CB67-69C8-4FF0-A30F-58D15B30E7D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163" name="Rectangle 99">
            <a:extLst>
              <a:ext uri="{FF2B5EF4-FFF2-40B4-BE49-F238E27FC236}">
                <a16:creationId xmlns:a16="http://schemas.microsoft.com/office/drawing/2014/main" id="{D88BE44C-5716-4C75-9B0E-2AC8871325E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164" name="Rectangle 100">
            <a:extLst>
              <a:ext uri="{FF2B5EF4-FFF2-40B4-BE49-F238E27FC236}">
                <a16:creationId xmlns:a16="http://schemas.microsoft.com/office/drawing/2014/main" id="{88255287-1E02-4F59-AA47-640F091638A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165" name="Rectangle 101">
            <a:extLst>
              <a:ext uri="{FF2B5EF4-FFF2-40B4-BE49-F238E27FC236}">
                <a16:creationId xmlns:a16="http://schemas.microsoft.com/office/drawing/2014/main" id="{A83D959C-3C86-401E-BE6A-E48656634E8C}"/>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166" name="Rectangle 102">
            <a:extLst>
              <a:ext uri="{FF2B5EF4-FFF2-40B4-BE49-F238E27FC236}">
                <a16:creationId xmlns:a16="http://schemas.microsoft.com/office/drawing/2014/main" id="{1EFBF2A1-870D-4743-BE76-CF92E4D9132F}"/>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167" name="Rectangle 103">
            <a:extLst>
              <a:ext uri="{FF2B5EF4-FFF2-40B4-BE49-F238E27FC236}">
                <a16:creationId xmlns:a16="http://schemas.microsoft.com/office/drawing/2014/main" id="{CAA1E2CC-9FC8-40AB-9497-5C0F5BC22D5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168" name="Rectangle 104">
            <a:extLst>
              <a:ext uri="{FF2B5EF4-FFF2-40B4-BE49-F238E27FC236}">
                <a16:creationId xmlns:a16="http://schemas.microsoft.com/office/drawing/2014/main" id="{D3EA21C7-1600-4B41-8DEB-F69C2134487D}"/>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169" name="Rectangle 105">
            <a:extLst>
              <a:ext uri="{FF2B5EF4-FFF2-40B4-BE49-F238E27FC236}">
                <a16:creationId xmlns:a16="http://schemas.microsoft.com/office/drawing/2014/main" id="{D012B449-7761-403A-8593-65FDB5C81971}"/>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170" name="Rectangle 106">
            <a:extLst>
              <a:ext uri="{FF2B5EF4-FFF2-40B4-BE49-F238E27FC236}">
                <a16:creationId xmlns:a16="http://schemas.microsoft.com/office/drawing/2014/main" id="{1BAB0AA0-A8DD-48F3-A8F5-444194B833E5}"/>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171" name="Rectangle 107">
            <a:extLst>
              <a:ext uri="{FF2B5EF4-FFF2-40B4-BE49-F238E27FC236}">
                <a16:creationId xmlns:a16="http://schemas.microsoft.com/office/drawing/2014/main" id="{1CA7123A-F637-4ED6-97BA-48424CF674F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172" name="Rectangle 108">
            <a:extLst>
              <a:ext uri="{FF2B5EF4-FFF2-40B4-BE49-F238E27FC236}">
                <a16:creationId xmlns:a16="http://schemas.microsoft.com/office/drawing/2014/main" id="{EC798085-21F9-4067-ADE5-A74822BADD6A}"/>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173" name="Rectangle 109">
            <a:extLst>
              <a:ext uri="{FF2B5EF4-FFF2-40B4-BE49-F238E27FC236}">
                <a16:creationId xmlns:a16="http://schemas.microsoft.com/office/drawing/2014/main" id="{C4C30E01-D285-4734-96B2-FDABCCCCC1A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174" name="Rectangle 110">
            <a:extLst>
              <a:ext uri="{FF2B5EF4-FFF2-40B4-BE49-F238E27FC236}">
                <a16:creationId xmlns:a16="http://schemas.microsoft.com/office/drawing/2014/main" id="{AEA1A098-E3E9-48AF-B46D-3EDFC163388F}"/>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175" name="Rectangle 111">
            <a:extLst>
              <a:ext uri="{FF2B5EF4-FFF2-40B4-BE49-F238E27FC236}">
                <a16:creationId xmlns:a16="http://schemas.microsoft.com/office/drawing/2014/main" id="{F1393ACE-CE5C-44F0-990D-22F85B5B5999}"/>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176" name="Rectangle 112">
            <a:extLst>
              <a:ext uri="{FF2B5EF4-FFF2-40B4-BE49-F238E27FC236}">
                <a16:creationId xmlns:a16="http://schemas.microsoft.com/office/drawing/2014/main" id="{57A27483-DEB6-45CC-BEB0-DE2A5D9423C0}"/>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177" name="Rectangle 113">
            <a:extLst>
              <a:ext uri="{FF2B5EF4-FFF2-40B4-BE49-F238E27FC236}">
                <a16:creationId xmlns:a16="http://schemas.microsoft.com/office/drawing/2014/main" id="{E2893485-FE1B-4862-83C6-316F33BB5145}"/>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178" name="Rectangle 114">
            <a:extLst>
              <a:ext uri="{FF2B5EF4-FFF2-40B4-BE49-F238E27FC236}">
                <a16:creationId xmlns:a16="http://schemas.microsoft.com/office/drawing/2014/main" id="{088AD59F-3B9A-4B2C-86E9-4AA933C0E6D6}"/>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179" name="Rectangle 115">
            <a:extLst>
              <a:ext uri="{FF2B5EF4-FFF2-40B4-BE49-F238E27FC236}">
                <a16:creationId xmlns:a16="http://schemas.microsoft.com/office/drawing/2014/main" id="{A3CEE873-BCF0-4363-A530-33A334991213}"/>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180" name="Rectangle 116">
            <a:extLst>
              <a:ext uri="{FF2B5EF4-FFF2-40B4-BE49-F238E27FC236}">
                <a16:creationId xmlns:a16="http://schemas.microsoft.com/office/drawing/2014/main" id="{A6CE72A8-F20A-4095-93E9-4D68EB007E42}"/>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181" name="Rectangle 117">
            <a:extLst>
              <a:ext uri="{FF2B5EF4-FFF2-40B4-BE49-F238E27FC236}">
                <a16:creationId xmlns:a16="http://schemas.microsoft.com/office/drawing/2014/main" id="{579E6C55-9FB7-40A1-9687-93D33AF79877}"/>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182" name="Rectangle 118">
            <a:extLst>
              <a:ext uri="{FF2B5EF4-FFF2-40B4-BE49-F238E27FC236}">
                <a16:creationId xmlns:a16="http://schemas.microsoft.com/office/drawing/2014/main" id="{A3142B10-F6E3-4223-9845-B6517E7B1E0A}"/>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183" name="Rectangle 119">
            <a:extLst>
              <a:ext uri="{FF2B5EF4-FFF2-40B4-BE49-F238E27FC236}">
                <a16:creationId xmlns:a16="http://schemas.microsoft.com/office/drawing/2014/main" id="{B56CD086-9D5E-49C4-9F6D-573B9F6B50A3}"/>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184" name="Rectangle 120">
            <a:extLst>
              <a:ext uri="{FF2B5EF4-FFF2-40B4-BE49-F238E27FC236}">
                <a16:creationId xmlns:a16="http://schemas.microsoft.com/office/drawing/2014/main" id="{F4914D5D-5479-4E4B-A056-5E001E5FA7E1}"/>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185" name="Rectangle 121">
            <a:extLst>
              <a:ext uri="{FF2B5EF4-FFF2-40B4-BE49-F238E27FC236}">
                <a16:creationId xmlns:a16="http://schemas.microsoft.com/office/drawing/2014/main" id="{39B986BC-F8BA-4971-B3C6-1D12E41FA88C}"/>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186" name="Rectangle 122">
            <a:extLst>
              <a:ext uri="{FF2B5EF4-FFF2-40B4-BE49-F238E27FC236}">
                <a16:creationId xmlns:a16="http://schemas.microsoft.com/office/drawing/2014/main" id="{68485EE4-7BD0-4765-9C6E-BE3397361BEF}"/>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187" name="Rectangle 123">
            <a:extLst>
              <a:ext uri="{FF2B5EF4-FFF2-40B4-BE49-F238E27FC236}">
                <a16:creationId xmlns:a16="http://schemas.microsoft.com/office/drawing/2014/main" id="{22361026-503A-4190-A4BB-624E788E565C}"/>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End</a:t>
            </a:r>
          </a:p>
        </p:txBody>
      </p:sp>
      <p:sp>
        <p:nvSpPr>
          <p:cNvPr id="188" name="Rectangle 187">
            <a:extLst>
              <a:ext uri="{FF2B5EF4-FFF2-40B4-BE49-F238E27FC236}">
                <a16:creationId xmlns:a16="http://schemas.microsoft.com/office/drawing/2014/main" id="{912E13C6-4EFA-4542-9408-DD171C020779}"/>
              </a:ext>
            </a:extLst>
          </p:cNvPr>
          <p:cNvSpPr>
            <a:spLocks noChangeArrowheads="1"/>
          </p:cNvSpPr>
          <p:nvPr/>
        </p:nvSpPr>
        <p:spPr bwMode="auto">
          <a:xfrm>
            <a:off x="7893895"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189" name="Rectangle 33">
            <a:extLst>
              <a:ext uri="{FF2B5EF4-FFF2-40B4-BE49-F238E27FC236}">
                <a16:creationId xmlns:a16="http://schemas.microsoft.com/office/drawing/2014/main" id="{C68DDB31-49D7-4365-A34B-FA29070CAB38}"/>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190" name="Rectangle 34">
            <a:extLst>
              <a:ext uri="{FF2B5EF4-FFF2-40B4-BE49-F238E27FC236}">
                <a16:creationId xmlns:a16="http://schemas.microsoft.com/office/drawing/2014/main" id="{FD96CE69-95E6-47F0-9413-B519D135D050}"/>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191" name="Rectangle 35">
            <a:extLst>
              <a:ext uri="{FF2B5EF4-FFF2-40B4-BE49-F238E27FC236}">
                <a16:creationId xmlns:a16="http://schemas.microsoft.com/office/drawing/2014/main" id="{A567A323-AA18-40F4-94E3-F239F2850909}"/>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192" name="Rectangle 36">
            <a:extLst>
              <a:ext uri="{FF2B5EF4-FFF2-40B4-BE49-F238E27FC236}">
                <a16:creationId xmlns:a16="http://schemas.microsoft.com/office/drawing/2014/main" id="{F617FE0A-CE4C-46F8-9196-42F8DE4245D4}"/>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193" name="Rectangle 37">
            <a:extLst>
              <a:ext uri="{FF2B5EF4-FFF2-40B4-BE49-F238E27FC236}">
                <a16:creationId xmlns:a16="http://schemas.microsoft.com/office/drawing/2014/main" id="{9DA4C5FC-7F67-4D0F-AB9A-E2911AD95A79}"/>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194" name="Rectangle 38">
            <a:extLst>
              <a:ext uri="{FF2B5EF4-FFF2-40B4-BE49-F238E27FC236}">
                <a16:creationId xmlns:a16="http://schemas.microsoft.com/office/drawing/2014/main" id="{E324D2B0-AEC4-48DD-9060-A0831196FB5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195" name="Rectangle 39">
            <a:extLst>
              <a:ext uri="{FF2B5EF4-FFF2-40B4-BE49-F238E27FC236}">
                <a16:creationId xmlns:a16="http://schemas.microsoft.com/office/drawing/2014/main" id="{C4553867-35C4-4826-9283-59277CD17567}"/>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196" name="Rectangle 40">
            <a:extLst>
              <a:ext uri="{FF2B5EF4-FFF2-40B4-BE49-F238E27FC236}">
                <a16:creationId xmlns:a16="http://schemas.microsoft.com/office/drawing/2014/main" id="{8938EEC1-5B90-4227-AAA3-3601454C7437}"/>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197" name="Rectangle 41">
            <a:extLst>
              <a:ext uri="{FF2B5EF4-FFF2-40B4-BE49-F238E27FC236}">
                <a16:creationId xmlns:a16="http://schemas.microsoft.com/office/drawing/2014/main" id="{5E5720B7-8240-4ED5-9BED-7EE186967372}"/>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198" name="Rectangle 42">
            <a:extLst>
              <a:ext uri="{FF2B5EF4-FFF2-40B4-BE49-F238E27FC236}">
                <a16:creationId xmlns:a16="http://schemas.microsoft.com/office/drawing/2014/main" id="{F5E6D61E-4750-4A08-9209-D5D128928819}"/>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199" name="Rectangle 43">
            <a:extLst>
              <a:ext uri="{FF2B5EF4-FFF2-40B4-BE49-F238E27FC236}">
                <a16:creationId xmlns:a16="http://schemas.microsoft.com/office/drawing/2014/main" id="{768EF926-12BE-479B-B87C-DEBD11C6444F}"/>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00" name="Rectangle 44">
            <a:extLst>
              <a:ext uri="{FF2B5EF4-FFF2-40B4-BE49-F238E27FC236}">
                <a16:creationId xmlns:a16="http://schemas.microsoft.com/office/drawing/2014/main" id="{32AE2361-A876-4A32-B2EA-B5F8CB004D1E}"/>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01" name="Rectangle 45">
            <a:extLst>
              <a:ext uri="{FF2B5EF4-FFF2-40B4-BE49-F238E27FC236}">
                <a16:creationId xmlns:a16="http://schemas.microsoft.com/office/drawing/2014/main" id="{D5B19E05-E7FA-443B-96D6-7855522A36BB}"/>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02" name="Rectangle 46">
            <a:extLst>
              <a:ext uri="{FF2B5EF4-FFF2-40B4-BE49-F238E27FC236}">
                <a16:creationId xmlns:a16="http://schemas.microsoft.com/office/drawing/2014/main" id="{DA820F07-D013-4CF6-923D-CFEFFCA6A42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03" name="Rectangle 47">
            <a:extLst>
              <a:ext uri="{FF2B5EF4-FFF2-40B4-BE49-F238E27FC236}">
                <a16:creationId xmlns:a16="http://schemas.microsoft.com/office/drawing/2014/main" id="{F5DC2737-E973-46AF-8CA8-ABA09A7F2BE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04" name="Rectangle 48">
            <a:extLst>
              <a:ext uri="{FF2B5EF4-FFF2-40B4-BE49-F238E27FC236}">
                <a16:creationId xmlns:a16="http://schemas.microsoft.com/office/drawing/2014/main" id="{C2484574-383C-4497-A483-30C44A97E74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05" name="Rectangle 49">
            <a:extLst>
              <a:ext uri="{FF2B5EF4-FFF2-40B4-BE49-F238E27FC236}">
                <a16:creationId xmlns:a16="http://schemas.microsoft.com/office/drawing/2014/main" id="{92F00D84-32A8-4A3F-A56F-A52E6006C033}"/>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06" name="Rectangle 50">
            <a:extLst>
              <a:ext uri="{FF2B5EF4-FFF2-40B4-BE49-F238E27FC236}">
                <a16:creationId xmlns:a16="http://schemas.microsoft.com/office/drawing/2014/main" id="{19DB8829-F306-4C68-99BA-2CE23F4F9841}"/>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07" name="Rectangle 51">
            <a:extLst>
              <a:ext uri="{FF2B5EF4-FFF2-40B4-BE49-F238E27FC236}">
                <a16:creationId xmlns:a16="http://schemas.microsoft.com/office/drawing/2014/main" id="{83A29027-FBA3-4439-9CD2-9FDEBCCE9E39}"/>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08" name="Rectangle 52">
            <a:extLst>
              <a:ext uri="{FF2B5EF4-FFF2-40B4-BE49-F238E27FC236}">
                <a16:creationId xmlns:a16="http://schemas.microsoft.com/office/drawing/2014/main" id="{45D4617B-5272-4F8E-8B5F-F4FBE94E53EB}"/>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09" name="Rectangle 53">
            <a:extLst>
              <a:ext uri="{FF2B5EF4-FFF2-40B4-BE49-F238E27FC236}">
                <a16:creationId xmlns:a16="http://schemas.microsoft.com/office/drawing/2014/main" id="{AECEF282-DD00-4E1E-9EBF-6C46A4C9A9D3}"/>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10" name="Rectangle 54">
            <a:extLst>
              <a:ext uri="{FF2B5EF4-FFF2-40B4-BE49-F238E27FC236}">
                <a16:creationId xmlns:a16="http://schemas.microsoft.com/office/drawing/2014/main" id="{E932B9C7-44FE-42CA-8186-0FDC29FD52E2}"/>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211" name="Rectangle 55">
            <a:extLst>
              <a:ext uri="{FF2B5EF4-FFF2-40B4-BE49-F238E27FC236}">
                <a16:creationId xmlns:a16="http://schemas.microsoft.com/office/drawing/2014/main" id="{E0CD8E08-6831-4A5A-81C0-4B1316CF412A}"/>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212" name="Rectangle 56">
            <a:extLst>
              <a:ext uri="{FF2B5EF4-FFF2-40B4-BE49-F238E27FC236}">
                <a16:creationId xmlns:a16="http://schemas.microsoft.com/office/drawing/2014/main" id="{76EBE78A-883A-4DEC-BF65-A899D8516CB6}"/>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213" name="Rectangle 57">
            <a:extLst>
              <a:ext uri="{FF2B5EF4-FFF2-40B4-BE49-F238E27FC236}">
                <a16:creationId xmlns:a16="http://schemas.microsoft.com/office/drawing/2014/main" id="{0EB1422E-60A4-43F1-98D9-9BF31426A81E}"/>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214" name="Rectangle 58">
            <a:extLst>
              <a:ext uri="{FF2B5EF4-FFF2-40B4-BE49-F238E27FC236}">
                <a16:creationId xmlns:a16="http://schemas.microsoft.com/office/drawing/2014/main" id="{A2C9E7E6-CA27-44BA-BA13-6FC4C8712081}"/>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215" name="Rectangle 59">
            <a:extLst>
              <a:ext uri="{FF2B5EF4-FFF2-40B4-BE49-F238E27FC236}">
                <a16:creationId xmlns:a16="http://schemas.microsoft.com/office/drawing/2014/main" id="{F37B75FD-39DB-4B4D-A0BF-DBE48318194E}"/>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216" name="Rectangle 60">
            <a:extLst>
              <a:ext uri="{FF2B5EF4-FFF2-40B4-BE49-F238E27FC236}">
                <a16:creationId xmlns:a16="http://schemas.microsoft.com/office/drawing/2014/main" id="{AA4E21BE-F5A9-4CFA-AC4A-FC9ED73A3CD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217" name="Rectangle 61">
            <a:extLst>
              <a:ext uri="{FF2B5EF4-FFF2-40B4-BE49-F238E27FC236}">
                <a16:creationId xmlns:a16="http://schemas.microsoft.com/office/drawing/2014/main" id="{7350F205-7BFE-41EC-A537-EA4042066A03}"/>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218" name="Rectangle 62">
            <a:extLst>
              <a:ext uri="{FF2B5EF4-FFF2-40B4-BE49-F238E27FC236}">
                <a16:creationId xmlns:a16="http://schemas.microsoft.com/office/drawing/2014/main" id="{2AEC2FDE-62E0-439A-8123-0A230B909FF7}"/>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219" name="Rectangle 63">
            <a:extLst>
              <a:ext uri="{FF2B5EF4-FFF2-40B4-BE49-F238E27FC236}">
                <a16:creationId xmlns:a16="http://schemas.microsoft.com/office/drawing/2014/main" id="{C6757E92-6CF1-4239-A389-602726538C5C}"/>
              </a:ext>
            </a:extLst>
          </p:cNvPr>
          <p:cNvSpPr>
            <a:spLocks noChangeArrowheads="1"/>
          </p:cNvSpPr>
          <p:nvPr/>
        </p:nvSpPr>
        <p:spPr bwMode="auto">
          <a:xfrm>
            <a:off x="5013773" y="2641670"/>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220" name="Rectangle 64">
            <a:extLst>
              <a:ext uri="{FF2B5EF4-FFF2-40B4-BE49-F238E27FC236}">
                <a16:creationId xmlns:a16="http://schemas.microsoft.com/office/drawing/2014/main" id="{DFCAF3B9-0693-476E-BCF4-32AA3FB87E12}"/>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221" name="Rectangle 65">
            <a:extLst>
              <a:ext uri="{FF2B5EF4-FFF2-40B4-BE49-F238E27FC236}">
                <a16:creationId xmlns:a16="http://schemas.microsoft.com/office/drawing/2014/main" id="{E0A78EAB-6DB4-4F26-95CE-3DED8521B2A0}"/>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222" name="Rectangle 66">
            <a:extLst>
              <a:ext uri="{FF2B5EF4-FFF2-40B4-BE49-F238E27FC236}">
                <a16:creationId xmlns:a16="http://schemas.microsoft.com/office/drawing/2014/main" id="{C33B4E09-B97C-449A-9A3F-4F4B035E0431}"/>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223" name="Rectangle 67">
            <a:extLst>
              <a:ext uri="{FF2B5EF4-FFF2-40B4-BE49-F238E27FC236}">
                <a16:creationId xmlns:a16="http://schemas.microsoft.com/office/drawing/2014/main" id="{14A3AB37-E14C-4965-A3D8-63CA1B2084C7}"/>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224" name="Rectangle 68">
            <a:extLst>
              <a:ext uri="{FF2B5EF4-FFF2-40B4-BE49-F238E27FC236}">
                <a16:creationId xmlns:a16="http://schemas.microsoft.com/office/drawing/2014/main" id="{2BB40D8F-39AF-48A3-935C-D5B1F12B287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225" name="Rectangle 69">
            <a:extLst>
              <a:ext uri="{FF2B5EF4-FFF2-40B4-BE49-F238E27FC236}">
                <a16:creationId xmlns:a16="http://schemas.microsoft.com/office/drawing/2014/main" id="{75B7DE55-F8EF-422A-8527-0EB358EDD28B}"/>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226" name="Rectangle 70">
            <a:extLst>
              <a:ext uri="{FF2B5EF4-FFF2-40B4-BE49-F238E27FC236}">
                <a16:creationId xmlns:a16="http://schemas.microsoft.com/office/drawing/2014/main" id="{29A332DC-0DCB-493E-B4A3-ADFE751792BF}"/>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227" name="Rectangle 71">
            <a:extLst>
              <a:ext uri="{FF2B5EF4-FFF2-40B4-BE49-F238E27FC236}">
                <a16:creationId xmlns:a16="http://schemas.microsoft.com/office/drawing/2014/main" id="{35E347ED-C871-4EE6-B7A8-BDCB58844F4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228" name="Rectangle 72">
            <a:extLst>
              <a:ext uri="{FF2B5EF4-FFF2-40B4-BE49-F238E27FC236}">
                <a16:creationId xmlns:a16="http://schemas.microsoft.com/office/drawing/2014/main" id="{1937C760-6E61-4E7A-82A6-78BE4DC0E84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229" name="Rectangle 73">
            <a:extLst>
              <a:ext uri="{FF2B5EF4-FFF2-40B4-BE49-F238E27FC236}">
                <a16:creationId xmlns:a16="http://schemas.microsoft.com/office/drawing/2014/main" id="{4A308FF4-53AD-42CD-87DC-5ADDAD72B1F2}"/>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230" name="Rectangle 74">
            <a:extLst>
              <a:ext uri="{FF2B5EF4-FFF2-40B4-BE49-F238E27FC236}">
                <a16:creationId xmlns:a16="http://schemas.microsoft.com/office/drawing/2014/main" id="{94F68C2E-4650-43A6-A8D5-48C8B2F0BF9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231" name="Rectangle 75">
            <a:extLst>
              <a:ext uri="{FF2B5EF4-FFF2-40B4-BE49-F238E27FC236}">
                <a16:creationId xmlns:a16="http://schemas.microsoft.com/office/drawing/2014/main" id="{C299828F-E590-49C6-8694-981BD9E977EA}"/>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232" name="Rectangle 76">
            <a:extLst>
              <a:ext uri="{FF2B5EF4-FFF2-40B4-BE49-F238E27FC236}">
                <a16:creationId xmlns:a16="http://schemas.microsoft.com/office/drawing/2014/main" id="{9A94984C-C71A-49DF-A45B-79CE3F3A7CD7}"/>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233" name="Rectangle 77">
            <a:extLst>
              <a:ext uri="{FF2B5EF4-FFF2-40B4-BE49-F238E27FC236}">
                <a16:creationId xmlns:a16="http://schemas.microsoft.com/office/drawing/2014/main" id="{CD9606D9-70B5-445C-B8B0-E14D5CFCE39D}"/>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234" name="Rectangle 78">
            <a:extLst>
              <a:ext uri="{FF2B5EF4-FFF2-40B4-BE49-F238E27FC236}">
                <a16:creationId xmlns:a16="http://schemas.microsoft.com/office/drawing/2014/main" id="{F2092B33-B728-423D-A777-C795D2FFC98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235" name="Rectangle 79">
            <a:extLst>
              <a:ext uri="{FF2B5EF4-FFF2-40B4-BE49-F238E27FC236}">
                <a16:creationId xmlns:a16="http://schemas.microsoft.com/office/drawing/2014/main" id="{A473F10B-D979-4CDB-B9D9-E2C0B510AF94}"/>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236" name="Rectangle 80">
            <a:extLst>
              <a:ext uri="{FF2B5EF4-FFF2-40B4-BE49-F238E27FC236}">
                <a16:creationId xmlns:a16="http://schemas.microsoft.com/office/drawing/2014/main" id="{992CB710-6AA5-417A-BC11-602308A8EDD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237" name="Rectangle 81">
            <a:extLst>
              <a:ext uri="{FF2B5EF4-FFF2-40B4-BE49-F238E27FC236}">
                <a16:creationId xmlns:a16="http://schemas.microsoft.com/office/drawing/2014/main" id="{9B1CC173-3217-4D52-A057-486FDA4EAB1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238" name="Rectangle 82">
            <a:extLst>
              <a:ext uri="{FF2B5EF4-FFF2-40B4-BE49-F238E27FC236}">
                <a16:creationId xmlns:a16="http://schemas.microsoft.com/office/drawing/2014/main" id="{32F8C06C-0556-444B-9A95-41B67C7FBB9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239" name="Rectangle 83">
            <a:extLst>
              <a:ext uri="{FF2B5EF4-FFF2-40B4-BE49-F238E27FC236}">
                <a16:creationId xmlns:a16="http://schemas.microsoft.com/office/drawing/2014/main" id="{D1B962C6-F49F-4E0F-8D4E-258D07F6AF28}"/>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240" name="Rectangle 84">
            <a:extLst>
              <a:ext uri="{FF2B5EF4-FFF2-40B4-BE49-F238E27FC236}">
                <a16:creationId xmlns:a16="http://schemas.microsoft.com/office/drawing/2014/main" id="{9AF3839D-7009-4E80-BDF0-1E2A732CA3F9}"/>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241" name="Rectangle 85">
            <a:extLst>
              <a:ext uri="{FF2B5EF4-FFF2-40B4-BE49-F238E27FC236}">
                <a16:creationId xmlns:a16="http://schemas.microsoft.com/office/drawing/2014/main" id="{80F79D94-5F16-452C-B771-55FB98A2CEC7}"/>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242" name="Rectangle 86">
            <a:extLst>
              <a:ext uri="{FF2B5EF4-FFF2-40B4-BE49-F238E27FC236}">
                <a16:creationId xmlns:a16="http://schemas.microsoft.com/office/drawing/2014/main" id="{2036EA2C-AEE1-4304-B5AB-45EA7C9E9FD3}"/>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243" name="Rectangle 87">
            <a:extLst>
              <a:ext uri="{FF2B5EF4-FFF2-40B4-BE49-F238E27FC236}">
                <a16:creationId xmlns:a16="http://schemas.microsoft.com/office/drawing/2014/main" id="{1A47339B-E369-4E22-A19F-548A5F72F6A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244" name="Rectangle 88">
            <a:extLst>
              <a:ext uri="{FF2B5EF4-FFF2-40B4-BE49-F238E27FC236}">
                <a16:creationId xmlns:a16="http://schemas.microsoft.com/office/drawing/2014/main" id="{CB934BF5-91E7-4328-AE12-D2F72D5CEB0B}"/>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245" name="Rectangle 89">
            <a:extLst>
              <a:ext uri="{FF2B5EF4-FFF2-40B4-BE49-F238E27FC236}">
                <a16:creationId xmlns:a16="http://schemas.microsoft.com/office/drawing/2014/main" id="{20D544EB-7ABF-4C98-B60A-301ADC10B2C9}"/>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246" name="Rectangle 90">
            <a:extLst>
              <a:ext uri="{FF2B5EF4-FFF2-40B4-BE49-F238E27FC236}">
                <a16:creationId xmlns:a16="http://schemas.microsoft.com/office/drawing/2014/main" id="{6E581DE3-5F37-4EC7-A081-C024B312E459}"/>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247" name="Rectangle 91">
            <a:extLst>
              <a:ext uri="{FF2B5EF4-FFF2-40B4-BE49-F238E27FC236}">
                <a16:creationId xmlns:a16="http://schemas.microsoft.com/office/drawing/2014/main" id="{21A5100C-83B2-484D-AD22-1AFD11064BD8}"/>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248" name="Rectangle 92">
            <a:extLst>
              <a:ext uri="{FF2B5EF4-FFF2-40B4-BE49-F238E27FC236}">
                <a16:creationId xmlns:a16="http://schemas.microsoft.com/office/drawing/2014/main" id="{4E00BE21-0935-466E-9BD9-CCADD271A2FB}"/>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249" name="Rectangle 93">
            <a:extLst>
              <a:ext uri="{FF2B5EF4-FFF2-40B4-BE49-F238E27FC236}">
                <a16:creationId xmlns:a16="http://schemas.microsoft.com/office/drawing/2014/main" id="{260C8DBC-DBD5-4480-9302-76A17D6A2247}"/>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250" name="Rectangle 94">
            <a:extLst>
              <a:ext uri="{FF2B5EF4-FFF2-40B4-BE49-F238E27FC236}">
                <a16:creationId xmlns:a16="http://schemas.microsoft.com/office/drawing/2014/main" id="{466DD0F7-3002-417D-BF64-5FB5B03F5E6A}"/>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251" name="Rectangle 95">
            <a:extLst>
              <a:ext uri="{FF2B5EF4-FFF2-40B4-BE49-F238E27FC236}">
                <a16:creationId xmlns:a16="http://schemas.microsoft.com/office/drawing/2014/main" id="{AB74B18C-F56F-4809-8B18-E49E4F673CE1}"/>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252" name="Rectangle 96">
            <a:extLst>
              <a:ext uri="{FF2B5EF4-FFF2-40B4-BE49-F238E27FC236}">
                <a16:creationId xmlns:a16="http://schemas.microsoft.com/office/drawing/2014/main" id="{E66F7D82-D3F5-44EA-A5EE-DA5A7096AD4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253" name="Rectangle 97">
            <a:extLst>
              <a:ext uri="{FF2B5EF4-FFF2-40B4-BE49-F238E27FC236}">
                <a16:creationId xmlns:a16="http://schemas.microsoft.com/office/drawing/2014/main" id="{5B348520-0EAD-4C00-940A-CB5BC7630B17}"/>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254" name="Rectangle 98">
            <a:extLst>
              <a:ext uri="{FF2B5EF4-FFF2-40B4-BE49-F238E27FC236}">
                <a16:creationId xmlns:a16="http://schemas.microsoft.com/office/drawing/2014/main" id="{4C71FDCC-B9A9-481B-A924-4CAC1043EB2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255" name="Rectangle 99">
            <a:extLst>
              <a:ext uri="{FF2B5EF4-FFF2-40B4-BE49-F238E27FC236}">
                <a16:creationId xmlns:a16="http://schemas.microsoft.com/office/drawing/2014/main" id="{E80D315A-88ED-4514-AED9-7047F48C2DF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256" name="Rectangle 100">
            <a:extLst>
              <a:ext uri="{FF2B5EF4-FFF2-40B4-BE49-F238E27FC236}">
                <a16:creationId xmlns:a16="http://schemas.microsoft.com/office/drawing/2014/main" id="{E7283692-1EB2-4301-972B-26755678AA29}"/>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257" name="Rectangle 101">
            <a:extLst>
              <a:ext uri="{FF2B5EF4-FFF2-40B4-BE49-F238E27FC236}">
                <a16:creationId xmlns:a16="http://schemas.microsoft.com/office/drawing/2014/main" id="{FECDDF64-A8BE-40F8-B1BD-A8010CE07CCB}"/>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258" name="Rectangle 102">
            <a:extLst>
              <a:ext uri="{FF2B5EF4-FFF2-40B4-BE49-F238E27FC236}">
                <a16:creationId xmlns:a16="http://schemas.microsoft.com/office/drawing/2014/main" id="{7B3B51FF-94F4-4007-8F0A-BD1108A49A92}"/>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259" name="Rectangle 103">
            <a:extLst>
              <a:ext uri="{FF2B5EF4-FFF2-40B4-BE49-F238E27FC236}">
                <a16:creationId xmlns:a16="http://schemas.microsoft.com/office/drawing/2014/main" id="{0DE7335F-75BD-4E67-944D-A3F0FB3CBEB6}"/>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260" name="Rectangle 104">
            <a:extLst>
              <a:ext uri="{FF2B5EF4-FFF2-40B4-BE49-F238E27FC236}">
                <a16:creationId xmlns:a16="http://schemas.microsoft.com/office/drawing/2014/main" id="{E58754F0-D59A-4D43-91B2-6568E426A778}"/>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261" name="Rectangle 105">
            <a:extLst>
              <a:ext uri="{FF2B5EF4-FFF2-40B4-BE49-F238E27FC236}">
                <a16:creationId xmlns:a16="http://schemas.microsoft.com/office/drawing/2014/main" id="{2759A599-D1C3-4CBF-9290-3035B0954D2F}"/>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262" name="Rectangle 106">
            <a:extLst>
              <a:ext uri="{FF2B5EF4-FFF2-40B4-BE49-F238E27FC236}">
                <a16:creationId xmlns:a16="http://schemas.microsoft.com/office/drawing/2014/main" id="{6AD95772-1DFF-4C5C-82E8-AF1D0A7C5EF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263" name="Rectangle 107">
            <a:extLst>
              <a:ext uri="{FF2B5EF4-FFF2-40B4-BE49-F238E27FC236}">
                <a16:creationId xmlns:a16="http://schemas.microsoft.com/office/drawing/2014/main" id="{69C9C0F7-71C4-4873-9227-9E9CCC751933}"/>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264" name="Rectangle 108">
            <a:extLst>
              <a:ext uri="{FF2B5EF4-FFF2-40B4-BE49-F238E27FC236}">
                <a16:creationId xmlns:a16="http://schemas.microsoft.com/office/drawing/2014/main" id="{4CF674AC-EC69-41B8-B522-ADDE4DFBBE01}"/>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265" name="Rectangle 109">
            <a:extLst>
              <a:ext uri="{FF2B5EF4-FFF2-40B4-BE49-F238E27FC236}">
                <a16:creationId xmlns:a16="http://schemas.microsoft.com/office/drawing/2014/main" id="{326206DD-AB45-45B6-B93B-18D7303BB140}"/>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266" name="Rectangle 110">
            <a:extLst>
              <a:ext uri="{FF2B5EF4-FFF2-40B4-BE49-F238E27FC236}">
                <a16:creationId xmlns:a16="http://schemas.microsoft.com/office/drawing/2014/main" id="{A73A4490-2F80-4AAC-958E-D2430371391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267" name="Rectangle 111">
            <a:extLst>
              <a:ext uri="{FF2B5EF4-FFF2-40B4-BE49-F238E27FC236}">
                <a16:creationId xmlns:a16="http://schemas.microsoft.com/office/drawing/2014/main" id="{61AD0FFD-304E-40EA-B394-CF6B458E3B3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268" name="Rectangle 112">
            <a:extLst>
              <a:ext uri="{FF2B5EF4-FFF2-40B4-BE49-F238E27FC236}">
                <a16:creationId xmlns:a16="http://schemas.microsoft.com/office/drawing/2014/main" id="{998A4DA0-23E7-44C0-AADA-F78210CCD7E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269" name="Rectangle 113">
            <a:extLst>
              <a:ext uri="{FF2B5EF4-FFF2-40B4-BE49-F238E27FC236}">
                <a16:creationId xmlns:a16="http://schemas.microsoft.com/office/drawing/2014/main" id="{8CBAA5C2-F649-4BD5-9163-E602EE4C39C4}"/>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270" name="Rectangle 114">
            <a:extLst>
              <a:ext uri="{FF2B5EF4-FFF2-40B4-BE49-F238E27FC236}">
                <a16:creationId xmlns:a16="http://schemas.microsoft.com/office/drawing/2014/main" id="{58F6477F-8ADD-4A3E-9E44-BD94C8899D9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271" name="Rectangle 115">
            <a:extLst>
              <a:ext uri="{FF2B5EF4-FFF2-40B4-BE49-F238E27FC236}">
                <a16:creationId xmlns:a16="http://schemas.microsoft.com/office/drawing/2014/main" id="{9F4E95FD-BC86-4885-A561-9EF8A64D75CA}"/>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272" name="Rectangle 116">
            <a:extLst>
              <a:ext uri="{FF2B5EF4-FFF2-40B4-BE49-F238E27FC236}">
                <a16:creationId xmlns:a16="http://schemas.microsoft.com/office/drawing/2014/main" id="{DF4BBC48-6B29-4F6B-AE2B-ACE09AAF6458}"/>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273" name="Rectangle 117">
            <a:extLst>
              <a:ext uri="{FF2B5EF4-FFF2-40B4-BE49-F238E27FC236}">
                <a16:creationId xmlns:a16="http://schemas.microsoft.com/office/drawing/2014/main" id="{063797CA-0B42-4F30-A4E8-640F66F541EC}"/>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274" name="Rectangle 118">
            <a:extLst>
              <a:ext uri="{FF2B5EF4-FFF2-40B4-BE49-F238E27FC236}">
                <a16:creationId xmlns:a16="http://schemas.microsoft.com/office/drawing/2014/main" id="{7E8ED095-487E-4F59-A34C-7F06898D5D95}"/>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275" name="Rectangle 119">
            <a:extLst>
              <a:ext uri="{FF2B5EF4-FFF2-40B4-BE49-F238E27FC236}">
                <a16:creationId xmlns:a16="http://schemas.microsoft.com/office/drawing/2014/main" id="{50AD8C3A-9049-49E8-98C2-629018D29FB3}"/>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276" name="Rectangle 120">
            <a:extLst>
              <a:ext uri="{FF2B5EF4-FFF2-40B4-BE49-F238E27FC236}">
                <a16:creationId xmlns:a16="http://schemas.microsoft.com/office/drawing/2014/main" id="{26321472-586D-42C7-926B-0C1DB91642AF}"/>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277" name="Rectangle 121">
            <a:extLst>
              <a:ext uri="{FF2B5EF4-FFF2-40B4-BE49-F238E27FC236}">
                <a16:creationId xmlns:a16="http://schemas.microsoft.com/office/drawing/2014/main" id="{13EFD5A6-47FD-4B24-BD2D-E8156707A3BD}"/>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278" name="Rectangle 122">
            <a:extLst>
              <a:ext uri="{FF2B5EF4-FFF2-40B4-BE49-F238E27FC236}">
                <a16:creationId xmlns:a16="http://schemas.microsoft.com/office/drawing/2014/main" id="{185CA3BB-0BFB-4AD3-94B9-1CB09515EDCC}"/>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279" name="Rectangle 123">
            <a:extLst>
              <a:ext uri="{FF2B5EF4-FFF2-40B4-BE49-F238E27FC236}">
                <a16:creationId xmlns:a16="http://schemas.microsoft.com/office/drawing/2014/main" id="{D2B08F91-C317-41BC-8418-0A3B2B17A474}"/>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End</a:t>
            </a:r>
          </a:p>
        </p:txBody>
      </p:sp>
      <p:sp>
        <p:nvSpPr>
          <p:cNvPr id="280" name="Rectangle 123">
            <a:extLst>
              <a:ext uri="{FF2B5EF4-FFF2-40B4-BE49-F238E27FC236}">
                <a16:creationId xmlns:a16="http://schemas.microsoft.com/office/drawing/2014/main" id="{4A0E92CB-78A9-478B-9FEE-B262A5131C8E}"/>
              </a:ext>
            </a:extLst>
          </p:cNvPr>
          <p:cNvSpPr>
            <a:spLocks noChangeArrowheads="1"/>
          </p:cNvSpPr>
          <p:nvPr/>
        </p:nvSpPr>
        <p:spPr bwMode="auto">
          <a:xfrm>
            <a:off x="5013773" y="2641670"/>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81" name="TextBox 280">
            <a:extLst>
              <a:ext uri="{FF2B5EF4-FFF2-40B4-BE49-F238E27FC236}">
                <a16:creationId xmlns:a16="http://schemas.microsoft.com/office/drawing/2014/main" id="{95605D2D-1643-4CBF-94A6-A2F3DC20F341}"/>
              </a:ext>
            </a:extLst>
          </p:cNvPr>
          <p:cNvSpPr txBox="1"/>
          <p:nvPr/>
        </p:nvSpPr>
        <p:spPr>
          <a:xfrm>
            <a:off x="10346897" y="5247623"/>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6" action="ppaction://hlinksldjump"/>
              </a:rPr>
              <a:t>Return to EXAMPLES</a:t>
            </a:r>
            <a:endParaRPr lang="en-GB"/>
          </a:p>
        </p:txBody>
      </p:sp>
    </p:spTree>
    <p:extLst>
      <p:ext uri="{BB962C8B-B14F-4D97-AF65-F5344CB8AC3E}">
        <p14:creationId xmlns:p14="http://schemas.microsoft.com/office/powerpoint/2010/main" val="2510588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13"/>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18"/>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19"/>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0"/>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1"/>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2"/>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4"/>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5"/>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8"/>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9"/>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30"/>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31"/>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32"/>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33"/>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34"/>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35"/>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36"/>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37"/>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38"/>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39"/>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40"/>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41"/>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42"/>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43"/>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44"/>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45"/>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46"/>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47"/>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48"/>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49"/>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50"/>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51"/>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52"/>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53"/>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54"/>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55"/>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56"/>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57"/>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58"/>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59"/>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60"/>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61"/>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62"/>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63"/>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64"/>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65"/>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66"/>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67"/>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68"/>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69"/>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70"/>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71"/>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72"/>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73"/>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74"/>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75"/>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76"/>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77"/>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78"/>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79"/>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80"/>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81"/>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82"/>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83"/>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84"/>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85"/>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86"/>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87"/>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88"/>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89"/>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90"/>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91"/>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92"/>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93"/>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94"/>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95"/>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96"/>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97"/>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98"/>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99"/>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100"/>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101"/>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102"/>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103"/>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104"/>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105"/>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106"/>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107"/>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108"/>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109"/>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110"/>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111"/>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112"/>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113"/>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114"/>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115"/>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116"/>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117"/>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118"/>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119"/>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120"/>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121"/>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122"/>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123"/>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124"/>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125"/>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4"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4"/>
                                        </p:tgtEl>
                                      </p:cBhvr>
                                    </p:cmd>
                                  </p:childTnLst>
                                </p:cTn>
                              </p:par>
                            </p:childTnLst>
                          </p:cTn>
                        </p:par>
                      </p:childTnLst>
                    </p:cTn>
                  </p:par>
                </p:childTnLst>
              </p:cTn>
              <p:nextCondLst>
                <p:cond evt="onClick" delay="0">
                  <p:tgtEl>
                    <p:spTgt spid="126"/>
                  </p:tgtEl>
                </p:cond>
              </p:nextCondLst>
            </p:seq>
            <p:seq concurrent="1" nextAc="seek">
              <p:cTn id="371" restart="whenNotActive" fill="hold" evtFilter="cancelBubble" nodeType="interactiveSeq">
                <p:stCondLst>
                  <p:cond evt="onClick" delay="0">
                    <p:tgtEl>
                      <p:spTgt spid="188"/>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188"/>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127"/>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128"/>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129"/>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130"/>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131"/>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132"/>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133"/>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134"/>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135"/>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136"/>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137"/>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138"/>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139"/>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140"/>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141"/>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142"/>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143"/>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144"/>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145"/>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146"/>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147"/>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148"/>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149"/>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150"/>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151"/>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152"/>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153"/>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154"/>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155"/>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156"/>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157"/>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158"/>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159"/>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160"/>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161"/>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162"/>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163"/>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164"/>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165"/>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166"/>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167"/>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168"/>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169"/>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170"/>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171"/>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172"/>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173"/>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174"/>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175"/>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176"/>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177"/>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178"/>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179"/>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180"/>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181"/>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182"/>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183"/>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184"/>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185"/>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186"/>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187"/>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4" name="laser.wav"/>
                                        </p:tgtEl>
                                      </p:cMediaNode>
                                    </p:audio>
                                  </p:subTnLst>
                                </p:cTn>
                              </p:par>
                              <p:par>
                                <p:cTn id="558" presetID="1" presetClass="mediacall" presetSubtype="0" fill="hold" nodeType="withEffect">
                                  <p:stCondLst>
                                    <p:cond delay="0"/>
                                  </p:stCondLst>
                                  <p:childTnLst>
                                    <p:cmd type="call" cmd="playFrom(0.0)">
                                      <p:cBhvr>
                                        <p:cTn id="559" dur="9428" fill="hold"/>
                                        <p:tgtEl>
                                          <p:spTgt spid="3"/>
                                        </p:tgtEl>
                                      </p:cBhvr>
                                    </p:cmd>
                                  </p:childTnLst>
                                </p:cTn>
                              </p:par>
                            </p:childTnLst>
                          </p:cTn>
                        </p:par>
                      </p:childTnLst>
                    </p:cTn>
                  </p:par>
                </p:childTnLst>
              </p:cTn>
              <p:nextCondLst>
                <p:cond evt="onClick" delay="0">
                  <p:tgtEl>
                    <p:spTgt spid="188"/>
                  </p:tgtEl>
                </p:cond>
              </p:nextCondLst>
            </p:seq>
            <p:seq concurrent="1" nextAc="seek">
              <p:cTn id="560" restart="whenNotActive" fill="hold" evtFilter="cancelBubble" nodeType="interactiveSeq">
                <p:stCondLst>
                  <p:cond evt="onClick" delay="0">
                    <p:tgtEl>
                      <p:spTgt spid="280"/>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280"/>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189"/>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190"/>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191"/>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192"/>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193"/>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194"/>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195"/>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196"/>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197"/>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198"/>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199"/>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200"/>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201"/>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202"/>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203"/>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204"/>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205"/>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206"/>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207"/>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208"/>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209"/>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210"/>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211"/>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212"/>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213"/>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214"/>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215"/>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216"/>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217"/>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218"/>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219"/>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220"/>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221"/>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222"/>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223"/>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224"/>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225"/>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226"/>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227"/>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228"/>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229"/>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230"/>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231"/>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232"/>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233"/>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234"/>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235"/>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236"/>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237"/>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238"/>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239"/>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240"/>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241"/>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242"/>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243"/>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244"/>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245"/>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246"/>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247"/>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248"/>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249"/>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250"/>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251"/>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252"/>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253"/>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254"/>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255"/>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256"/>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257"/>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258"/>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259"/>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260"/>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261"/>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262"/>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263"/>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264"/>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265"/>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266"/>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267"/>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268"/>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269"/>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270"/>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271"/>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272"/>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273"/>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274"/>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275"/>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276"/>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277"/>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278"/>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279"/>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4" name="laser.wav"/>
                                        </p:tgtEl>
                                      </p:cMediaNode>
                                    </p:audio>
                                  </p:subTnLst>
                                </p:cTn>
                              </p:par>
                              <p:par>
                                <p:cTn id="837" presetID="1" presetClass="mediacall" presetSubtype="0" fill="hold" nodeType="withEffect">
                                  <p:stCondLst>
                                    <p:cond delay="0"/>
                                  </p:stCondLst>
                                  <p:childTnLst>
                                    <p:cmd type="call" cmd="playFrom(0.0)">
                                      <p:cBhvr>
                                        <p:cTn id="838" dur="9428" fill="hold"/>
                                        <p:tgtEl>
                                          <p:spTgt spid="2"/>
                                        </p:tgtEl>
                                      </p:cBhvr>
                                    </p:cmd>
                                  </p:childTnLst>
                                </p:cTn>
                              </p:par>
                            </p:childTnLst>
                          </p:cTn>
                        </p:par>
                      </p:childTnLst>
                    </p:cTn>
                  </p:par>
                </p:childTnLst>
              </p:cTn>
              <p:nextCondLst>
                <p:cond evt="onClick" delay="0">
                  <p:tgtEl>
                    <p:spTgt spid="280"/>
                  </p:tgtEl>
                </p:cond>
              </p:nextCondLst>
            </p:seq>
            <p:audi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DA00-DE44-480A-998C-854496B9F6C9}"/>
              </a:ext>
            </a:extLst>
          </p:cNvPr>
          <p:cNvSpPr>
            <a:spLocks noGrp="1"/>
          </p:cNvSpPr>
          <p:nvPr>
            <p:ph type="title"/>
          </p:nvPr>
        </p:nvSpPr>
        <p:spPr>
          <a:xfrm>
            <a:off x="838200" y="345937"/>
            <a:ext cx="10515600" cy="1325563"/>
          </a:xfrm>
          <a:solidFill>
            <a:schemeClr val="accent1">
              <a:lumMod val="60000"/>
              <a:lumOff val="40000"/>
            </a:schemeClr>
          </a:solidFill>
          <a:ln>
            <a:solidFill>
              <a:srgbClr val="002060"/>
            </a:solidFill>
          </a:ln>
        </p:spPr>
        <p:txBody>
          <a:bodyPr/>
          <a:lstStyle/>
          <a:p>
            <a:r>
              <a:rPr lang="en-GB">
                <a:solidFill>
                  <a:srgbClr val="002060"/>
                </a:solidFill>
              </a:rPr>
              <a:t>Why is retrieval practice useful?</a:t>
            </a:r>
          </a:p>
        </p:txBody>
      </p:sp>
      <p:sp>
        <p:nvSpPr>
          <p:cNvPr id="3" name="Content Placeholder 2">
            <a:extLst>
              <a:ext uri="{FF2B5EF4-FFF2-40B4-BE49-F238E27FC236}">
                <a16:creationId xmlns:a16="http://schemas.microsoft.com/office/drawing/2014/main" id="{2F6D6B6D-B72C-4F79-8E41-B032B6EBF9AF}"/>
              </a:ext>
            </a:extLst>
          </p:cNvPr>
          <p:cNvSpPr>
            <a:spLocks noGrp="1"/>
          </p:cNvSpPr>
          <p:nvPr>
            <p:ph idx="1"/>
          </p:nvPr>
        </p:nvSpPr>
        <p:spPr>
          <a:xfrm>
            <a:off x="318052" y="1825625"/>
            <a:ext cx="7352748" cy="4686438"/>
          </a:xfrm>
          <a:solidFill>
            <a:schemeClr val="accent3">
              <a:lumMod val="20000"/>
              <a:lumOff val="80000"/>
            </a:schemeClr>
          </a:solidFill>
          <a:ln>
            <a:solidFill>
              <a:srgbClr val="002060"/>
            </a:solidFill>
          </a:ln>
        </p:spPr>
        <p:txBody>
          <a:bodyPr anchor="t">
            <a:normAutofit fontScale="92500" lnSpcReduction="20000"/>
          </a:bodyPr>
          <a:lstStyle/>
          <a:p>
            <a:pPr marL="0" indent="0">
              <a:buNone/>
            </a:pPr>
            <a:endParaRPr lang="en-GB" sz="1100" b="0" i="0" dirty="0">
              <a:effectLst/>
            </a:endParaRPr>
          </a:p>
          <a:p>
            <a:pPr marL="514350" indent="-514350">
              <a:buFont typeface="+mj-lt"/>
              <a:buAutoNum type="arabicPeriod"/>
            </a:pPr>
            <a:r>
              <a:rPr lang="en-GB" sz="2400" b="0" i="0" dirty="0">
                <a:effectLst/>
              </a:rPr>
              <a:t>Retrieval practice </a:t>
            </a:r>
            <a:r>
              <a:rPr lang="en-GB" sz="2400" b="1" i="0" dirty="0">
                <a:solidFill>
                  <a:srgbClr val="002060"/>
                </a:solidFill>
                <a:effectLst/>
              </a:rPr>
              <a:t>strengthens memory</a:t>
            </a:r>
            <a:r>
              <a:rPr lang="en-GB" sz="2400" b="0" i="0" dirty="0">
                <a:effectLst/>
              </a:rPr>
              <a:t>, therefore forgetting is less likely to occur in the long-term. </a:t>
            </a:r>
          </a:p>
          <a:p>
            <a:pPr marL="514350" indent="-514350">
              <a:buFont typeface="+mj-lt"/>
              <a:buAutoNum type="arabicPeriod"/>
            </a:pPr>
            <a:r>
              <a:rPr lang="en-GB" sz="2400" b="0" i="0" dirty="0">
                <a:effectLst/>
              </a:rPr>
              <a:t>Retrieval practice </a:t>
            </a:r>
            <a:r>
              <a:rPr lang="en-GB" sz="2400" b="1" i="0" dirty="0">
                <a:solidFill>
                  <a:srgbClr val="002060"/>
                </a:solidFill>
                <a:effectLst/>
              </a:rPr>
              <a:t>identifies gaps in learning </a:t>
            </a:r>
            <a:r>
              <a:rPr lang="en-GB" sz="2400" b="0" i="0" dirty="0">
                <a:effectLst/>
              </a:rPr>
              <a:t>as it forces an examination of </a:t>
            </a:r>
            <a:r>
              <a:rPr lang="en-GB" sz="2400" dirty="0"/>
              <a:t>what has been learned and where to focus more learning. </a:t>
            </a:r>
          </a:p>
          <a:p>
            <a:pPr marL="514350" indent="-514350">
              <a:buFont typeface="+mj-lt"/>
              <a:buAutoNum type="arabicPeriod"/>
            </a:pPr>
            <a:r>
              <a:rPr lang="en-GB" sz="2400" b="0" i="0" dirty="0">
                <a:effectLst/>
              </a:rPr>
              <a:t>Retrieval practice </a:t>
            </a:r>
            <a:r>
              <a:rPr lang="en-GB" sz="2400" b="1" i="0" dirty="0">
                <a:solidFill>
                  <a:srgbClr val="002060"/>
                </a:solidFill>
                <a:effectLst/>
              </a:rPr>
              <a:t>prevents overconfidence </a:t>
            </a:r>
            <a:r>
              <a:rPr lang="en-GB" sz="2400" b="0" i="0" dirty="0">
                <a:effectLst/>
              </a:rPr>
              <a:t>of learning, </a:t>
            </a:r>
            <a:r>
              <a:rPr lang="en-GB" sz="2400" b="1" i="0" dirty="0">
                <a:solidFill>
                  <a:srgbClr val="002060"/>
                </a:solidFill>
                <a:effectLst/>
              </a:rPr>
              <a:t>improves metacognition</a:t>
            </a:r>
            <a:r>
              <a:rPr lang="en-GB" sz="2400" b="0" i="0" dirty="0">
                <a:solidFill>
                  <a:srgbClr val="C00000"/>
                </a:solidFill>
                <a:effectLst/>
              </a:rPr>
              <a:t>*</a:t>
            </a:r>
            <a:r>
              <a:rPr lang="en-GB" sz="2400" b="0" i="0" dirty="0">
                <a:effectLst/>
              </a:rPr>
              <a:t> and can be used </a:t>
            </a:r>
            <a:r>
              <a:rPr lang="en-GB" sz="2400" b="1" i="0" dirty="0">
                <a:solidFill>
                  <a:srgbClr val="002060"/>
                </a:solidFill>
                <a:effectLst/>
              </a:rPr>
              <a:t>to guide independent study</a:t>
            </a:r>
            <a:r>
              <a:rPr lang="en-GB" sz="2400" b="0" i="0" dirty="0">
                <a:effectLst/>
              </a:rPr>
              <a:t>.</a:t>
            </a:r>
          </a:p>
          <a:p>
            <a:pPr marL="514350" indent="-514350">
              <a:buFont typeface="+mj-lt"/>
              <a:buAutoNum type="arabicPeriod"/>
            </a:pPr>
            <a:r>
              <a:rPr lang="en-GB" sz="2400" b="0" i="0" dirty="0">
                <a:effectLst/>
              </a:rPr>
              <a:t>Retrieval practice </a:t>
            </a:r>
            <a:r>
              <a:rPr lang="en-GB" sz="2400" b="1" dirty="0">
                <a:solidFill>
                  <a:srgbClr val="002060"/>
                </a:solidFill>
              </a:rPr>
              <a:t>i</a:t>
            </a:r>
            <a:r>
              <a:rPr lang="en-GB" sz="2400" b="1" i="0" dirty="0">
                <a:solidFill>
                  <a:srgbClr val="002060"/>
                </a:solidFill>
                <a:effectLst/>
              </a:rPr>
              <a:t>mproves understanding </a:t>
            </a:r>
            <a:r>
              <a:rPr lang="en-GB" sz="2400" b="0" i="0" dirty="0">
                <a:effectLst/>
              </a:rPr>
              <a:t>of material.  </a:t>
            </a:r>
          </a:p>
          <a:p>
            <a:pPr marL="514350" indent="-514350">
              <a:buFont typeface="+mj-lt"/>
              <a:buAutoNum type="arabicPeriod"/>
            </a:pPr>
            <a:r>
              <a:rPr lang="en-GB" sz="2400" b="0" i="0" dirty="0">
                <a:effectLst/>
              </a:rPr>
              <a:t>Retrieval practice </a:t>
            </a:r>
            <a:r>
              <a:rPr lang="en-GB" sz="2400" b="1" i="0" dirty="0">
                <a:solidFill>
                  <a:srgbClr val="002060"/>
                </a:solidFill>
                <a:effectLst/>
              </a:rPr>
              <a:t>reduces test/assessment anxiety </a:t>
            </a:r>
            <a:r>
              <a:rPr lang="en-GB" sz="2400" b="0" i="0" dirty="0">
                <a:effectLst/>
              </a:rPr>
              <a:t>as learners feel more confident in their knowledge and also because it </a:t>
            </a:r>
            <a:r>
              <a:rPr lang="en-GB" sz="2400" b="1" i="0" dirty="0">
                <a:solidFill>
                  <a:srgbClr val="002060"/>
                </a:solidFill>
                <a:effectLst/>
              </a:rPr>
              <a:t>reduces the need for ‘cramming’. </a:t>
            </a:r>
          </a:p>
          <a:p>
            <a:pPr marL="0" indent="0">
              <a:buNone/>
            </a:pPr>
            <a:endParaRPr lang="en-GB" sz="2400" b="1" i="0" dirty="0">
              <a:solidFill>
                <a:srgbClr val="002060"/>
              </a:solidFill>
              <a:effectLst/>
            </a:endParaRPr>
          </a:p>
          <a:p>
            <a:pPr marL="0" indent="0">
              <a:buNone/>
            </a:pPr>
            <a:r>
              <a:rPr lang="en-GB" sz="2400" b="0" i="0" dirty="0">
                <a:solidFill>
                  <a:srgbClr val="C00000"/>
                </a:solidFill>
                <a:effectLst/>
              </a:rPr>
              <a:t>* Awareness and understanding of one’s own thought processes.</a:t>
            </a:r>
          </a:p>
          <a:p>
            <a:pPr marL="514350" indent="-514350">
              <a:buFont typeface="+mj-lt"/>
              <a:buAutoNum type="arabicPeriod"/>
            </a:pPr>
            <a:endParaRPr lang="en-GB" sz="2400" dirty="0"/>
          </a:p>
        </p:txBody>
      </p:sp>
      <p:sp>
        <p:nvSpPr>
          <p:cNvPr id="4" name="TextBox 3">
            <a:extLst>
              <a:ext uri="{FF2B5EF4-FFF2-40B4-BE49-F238E27FC236}">
                <a16:creationId xmlns:a16="http://schemas.microsoft.com/office/drawing/2014/main" id="{A9853A9A-CA19-4A52-BA32-B73E76E66311}"/>
              </a:ext>
            </a:extLst>
          </p:cNvPr>
          <p:cNvSpPr txBox="1"/>
          <p:nvPr/>
        </p:nvSpPr>
        <p:spPr>
          <a:xfrm>
            <a:off x="9093200" y="777885"/>
            <a:ext cx="2780748" cy="461665"/>
          </a:xfrm>
          <a:prstGeom prst="rect">
            <a:avLst/>
          </a:prstGeom>
          <a:solidFill>
            <a:schemeClr val="bg2"/>
          </a:solidFill>
          <a:ln>
            <a:solidFill>
              <a:schemeClr val="accent1"/>
            </a:solidFill>
          </a:ln>
        </p:spPr>
        <p:txBody>
          <a:bodyPr wrap="square" rtlCol="0">
            <a:spAutoFit/>
          </a:bodyPr>
          <a:lstStyle/>
          <a:p>
            <a:pPr algn="ctr"/>
            <a:r>
              <a:rPr lang="en-GB" sz="2400" dirty="0">
                <a:hlinkClick r:id="rId2" action="ppaction://hlinksldjump"/>
              </a:rPr>
              <a:t>Return to title slide</a:t>
            </a:r>
            <a:endParaRPr lang="en-GB" sz="2400" dirty="0"/>
          </a:p>
        </p:txBody>
      </p:sp>
      <p:pic>
        <p:nvPicPr>
          <p:cNvPr id="2050" name="Picture 2" descr="See the source image">
            <a:extLst>
              <a:ext uri="{FF2B5EF4-FFF2-40B4-BE49-F238E27FC236}">
                <a16:creationId xmlns:a16="http://schemas.microsoft.com/office/drawing/2014/main" id="{7B77724E-A544-406B-82BC-DF1E45373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812" y="2674482"/>
            <a:ext cx="4025136" cy="298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83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239E-6AA4-432D-9028-963CF8B0B26C}"/>
              </a:ext>
            </a:extLst>
          </p:cNvPr>
          <p:cNvSpPr>
            <a:spLocks noGrp="1"/>
          </p:cNvSpPr>
          <p:nvPr>
            <p:ph type="title"/>
          </p:nvPr>
        </p:nvSpPr>
        <p:spPr>
          <a:xfrm>
            <a:off x="838200" y="218661"/>
            <a:ext cx="10515600" cy="801067"/>
          </a:xfrm>
          <a:solidFill>
            <a:schemeClr val="accent1">
              <a:lumMod val="60000"/>
              <a:lumOff val="40000"/>
            </a:schemeClr>
          </a:solidFill>
          <a:ln>
            <a:solidFill>
              <a:srgbClr val="002060"/>
            </a:solidFill>
          </a:ln>
        </p:spPr>
        <p:txBody>
          <a:bodyPr/>
          <a:lstStyle/>
          <a:p>
            <a:r>
              <a:rPr lang="en-GB">
                <a:solidFill>
                  <a:srgbClr val="002060"/>
                </a:solidFill>
              </a:rPr>
              <a:t>How do I use retrieval practice?</a:t>
            </a:r>
          </a:p>
        </p:txBody>
      </p:sp>
      <p:sp>
        <p:nvSpPr>
          <p:cNvPr id="3" name="Content Placeholder 2">
            <a:extLst>
              <a:ext uri="{FF2B5EF4-FFF2-40B4-BE49-F238E27FC236}">
                <a16:creationId xmlns:a16="http://schemas.microsoft.com/office/drawing/2014/main" id="{714E85C6-8F87-47A4-8D0E-EB2F423C6F1E}"/>
              </a:ext>
            </a:extLst>
          </p:cNvPr>
          <p:cNvSpPr>
            <a:spLocks noGrp="1"/>
          </p:cNvSpPr>
          <p:nvPr>
            <p:ph idx="1"/>
          </p:nvPr>
        </p:nvSpPr>
        <p:spPr>
          <a:xfrm>
            <a:off x="331304" y="1189428"/>
            <a:ext cx="9371496" cy="5565914"/>
          </a:xfrm>
          <a:solidFill>
            <a:schemeClr val="accent3">
              <a:lumMod val="20000"/>
              <a:lumOff val="80000"/>
            </a:schemeClr>
          </a:solidFill>
          <a:ln>
            <a:solidFill>
              <a:srgbClr val="002060"/>
            </a:solidFill>
          </a:ln>
        </p:spPr>
        <p:txBody>
          <a:bodyPr>
            <a:noAutofit/>
          </a:bodyPr>
          <a:lstStyle/>
          <a:p>
            <a:pPr marL="514350" indent="-514350">
              <a:lnSpc>
                <a:spcPct val="100000"/>
              </a:lnSpc>
              <a:spcBef>
                <a:spcPts val="0"/>
              </a:spcBef>
              <a:buFont typeface="+mj-lt"/>
              <a:buAutoNum type="arabicPeriod"/>
            </a:pPr>
            <a:r>
              <a:rPr lang="en-GB" sz="2400" dirty="0"/>
              <a:t>R</a:t>
            </a:r>
            <a:r>
              <a:rPr lang="en-GB" sz="2400" b="0" i="0" dirty="0">
                <a:effectLst/>
              </a:rPr>
              <a:t>etrieval practice </a:t>
            </a:r>
            <a:r>
              <a:rPr lang="en-GB" sz="2400" b="1" dirty="0">
                <a:solidFill>
                  <a:srgbClr val="002060"/>
                </a:solidFill>
              </a:rPr>
              <a:t>should be</a:t>
            </a:r>
            <a:r>
              <a:rPr lang="en-GB" sz="2400" b="1" i="0" dirty="0">
                <a:solidFill>
                  <a:srgbClr val="002060"/>
                </a:solidFill>
                <a:effectLst/>
              </a:rPr>
              <a:t> completed without access to textbooks or notes</a:t>
            </a:r>
            <a:r>
              <a:rPr lang="en-GB" sz="2400" b="0" i="0" dirty="0">
                <a:effectLst/>
              </a:rPr>
              <a:t>. </a:t>
            </a:r>
          </a:p>
          <a:p>
            <a:pPr marL="514350" indent="-514350">
              <a:lnSpc>
                <a:spcPct val="100000"/>
              </a:lnSpc>
              <a:spcBef>
                <a:spcPts val="0"/>
              </a:spcBef>
              <a:buFont typeface="+mj-lt"/>
              <a:buAutoNum type="arabicPeriod"/>
            </a:pPr>
            <a:r>
              <a:rPr lang="en-GB" sz="2400" b="0" i="0" dirty="0">
                <a:effectLst/>
              </a:rPr>
              <a:t>Retrieval practice </a:t>
            </a:r>
            <a:r>
              <a:rPr lang="en-GB" sz="2400" b="1" i="0" dirty="0">
                <a:solidFill>
                  <a:srgbClr val="002060"/>
                </a:solidFill>
                <a:effectLst/>
              </a:rPr>
              <a:t>should be used regularly </a:t>
            </a:r>
            <a:r>
              <a:rPr lang="en-GB" sz="2400" b="0" i="0" dirty="0">
                <a:effectLst/>
              </a:rPr>
              <a:t>over the year/course. </a:t>
            </a:r>
            <a:r>
              <a:rPr lang="en-GB" sz="2400" dirty="0"/>
              <a:t> </a:t>
            </a:r>
            <a:r>
              <a:rPr lang="en-GB" sz="2400" b="1" i="0" dirty="0">
                <a:solidFill>
                  <a:srgbClr val="002060"/>
                </a:solidFill>
                <a:effectLst/>
              </a:rPr>
              <a:t>Each topic should be retrieved multiple times</a:t>
            </a:r>
            <a:r>
              <a:rPr lang="en-GB" sz="2400" b="0" i="0" dirty="0">
                <a:effectLst/>
              </a:rPr>
              <a:t>. </a:t>
            </a:r>
          </a:p>
          <a:p>
            <a:pPr marL="514350" indent="-514350">
              <a:lnSpc>
                <a:spcPct val="100000"/>
              </a:lnSpc>
              <a:spcBef>
                <a:spcPts val="0"/>
              </a:spcBef>
              <a:buFont typeface="+mj-lt"/>
              <a:buAutoNum type="arabicPeriod"/>
            </a:pPr>
            <a:r>
              <a:rPr lang="en-GB" sz="2400" b="0" i="0" dirty="0">
                <a:effectLst/>
              </a:rPr>
              <a:t>Retrieval practice </a:t>
            </a:r>
            <a:r>
              <a:rPr lang="en-GB" sz="2400" b="1" i="0" dirty="0">
                <a:solidFill>
                  <a:srgbClr val="002060"/>
                </a:solidFill>
                <a:effectLst/>
              </a:rPr>
              <a:t>should be low stakes </a:t>
            </a:r>
            <a:r>
              <a:rPr lang="en-GB" sz="2400" b="0" i="0" dirty="0">
                <a:effectLst/>
              </a:rPr>
              <a:t>–results should </a:t>
            </a:r>
            <a:r>
              <a:rPr lang="en-GB" sz="2400" b="1" i="0" dirty="0">
                <a:solidFill>
                  <a:srgbClr val="002060"/>
                </a:solidFill>
                <a:effectLst/>
              </a:rPr>
              <a:t>not be monitored/recorded – </a:t>
            </a:r>
            <a:r>
              <a:rPr lang="en-GB" sz="2400" i="0" dirty="0">
                <a:effectLst/>
              </a:rPr>
              <a:t>this reduces the pressure to perform</a:t>
            </a:r>
          </a:p>
          <a:p>
            <a:pPr marL="514350" indent="-514350">
              <a:lnSpc>
                <a:spcPct val="100000"/>
              </a:lnSpc>
              <a:spcBef>
                <a:spcPts val="0"/>
              </a:spcBef>
              <a:buFont typeface="+mj-lt"/>
              <a:buAutoNum type="arabicPeriod"/>
            </a:pPr>
            <a:r>
              <a:rPr lang="en-GB" sz="2400" b="1" i="0" dirty="0">
                <a:solidFill>
                  <a:srgbClr val="002060"/>
                </a:solidFill>
                <a:effectLst/>
              </a:rPr>
              <a:t>Feedback has to be given to improve memory of the ‘correct’ answers</a:t>
            </a:r>
            <a:r>
              <a:rPr lang="en-GB" sz="2400" b="0" i="0" dirty="0">
                <a:effectLst/>
              </a:rPr>
              <a:t>. </a:t>
            </a:r>
          </a:p>
          <a:p>
            <a:pPr marL="514350" indent="-514350">
              <a:lnSpc>
                <a:spcPct val="100000"/>
              </a:lnSpc>
              <a:spcBef>
                <a:spcPts val="0"/>
              </a:spcBef>
              <a:buFont typeface="+mj-lt"/>
              <a:buAutoNum type="arabicPeriod"/>
            </a:pPr>
            <a:r>
              <a:rPr lang="en-GB" sz="2400" b="1" dirty="0">
                <a:solidFill>
                  <a:srgbClr val="002060"/>
                </a:solidFill>
              </a:rPr>
              <a:t>Learners </a:t>
            </a:r>
            <a:r>
              <a:rPr lang="en-GB" sz="2400" b="1" i="0" dirty="0">
                <a:solidFill>
                  <a:srgbClr val="002060"/>
                </a:solidFill>
                <a:effectLst/>
              </a:rPr>
              <a:t>should self-mark their own retrieval practice </a:t>
            </a:r>
            <a:r>
              <a:rPr lang="en-GB" sz="2400" b="0" i="0" dirty="0">
                <a:effectLst/>
              </a:rPr>
              <a:t>as this ensures that they are aware of what they do know and do not know, so they can then work on filling in the gaps. </a:t>
            </a:r>
          </a:p>
          <a:p>
            <a:pPr marL="514350" indent="-514350">
              <a:lnSpc>
                <a:spcPct val="100000"/>
              </a:lnSpc>
              <a:spcBef>
                <a:spcPts val="0"/>
              </a:spcBef>
              <a:buFont typeface="+mj-lt"/>
              <a:buAutoNum type="arabicPeriod"/>
            </a:pPr>
            <a:r>
              <a:rPr lang="en-GB" sz="2400" b="1" dirty="0">
                <a:solidFill>
                  <a:srgbClr val="C00000"/>
                </a:solidFill>
              </a:rPr>
              <a:t>Teachers</a:t>
            </a:r>
            <a:r>
              <a:rPr lang="en-GB" sz="2400" b="1" i="0" dirty="0">
                <a:solidFill>
                  <a:srgbClr val="C00000"/>
                </a:solidFill>
                <a:effectLst/>
              </a:rPr>
              <a:t> must teach the use of retrieval practice, including an explanation of why it is effective to learners so that they are able to use it in independent study. </a:t>
            </a:r>
          </a:p>
          <a:p>
            <a:pPr marL="514350" indent="-514350">
              <a:lnSpc>
                <a:spcPct val="100000"/>
              </a:lnSpc>
              <a:spcBef>
                <a:spcPts val="0"/>
              </a:spcBef>
              <a:buFont typeface="+mj-lt"/>
              <a:buAutoNum type="arabicPeriod"/>
            </a:pPr>
            <a:r>
              <a:rPr lang="en-GB" sz="2400" b="1" i="0" dirty="0">
                <a:solidFill>
                  <a:srgbClr val="002060"/>
                </a:solidFill>
                <a:effectLst/>
              </a:rPr>
              <a:t>Use a mix of tasks</a:t>
            </a:r>
            <a:r>
              <a:rPr lang="en-GB" sz="2400" b="0" i="0" dirty="0">
                <a:effectLst/>
              </a:rPr>
              <a:t>. This prevents boredom and strengthens memory.</a:t>
            </a:r>
          </a:p>
        </p:txBody>
      </p:sp>
      <p:sp>
        <p:nvSpPr>
          <p:cNvPr id="4" name="TextBox 3">
            <a:extLst>
              <a:ext uri="{FF2B5EF4-FFF2-40B4-BE49-F238E27FC236}">
                <a16:creationId xmlns:a16="http://schemas.microsoft.com/office/drawing/2014/main" id="{5B9B0047-B715-4E4B-A50B-EA8F1CD6565F}"/>
              </a:ext>
            </a:extLst>
          </p:cNvPr>
          <p:cNvSpPr txBox="1"/>
          <p:nvPr/>
        </p:nvSpPr>
        <p:spPr>
          <a:xfrm>
            <a:off x="9093200" y="337561"/>
            <a:ext cx="2780748" cy="461665"/>
          </a:xfrm>
          <a:prstGeom prst="rect">
            <a:avLst/>
          </a:prstGeom>
          <a:solidFill>
            <a:schemeClr val="bg2"/>
          </a:solidFill>
          <a:ln>
            <a:solidFill>
              <a:schemeClr val="accent1"/>
            </a:solidFill>
          </a:ln>
        </p:spPr>
        <p:txBody>
          <a:bodyPr wrap="square" rtlCol="0">
            <a:spAutoFit/>
          </a:bodyPr>
          <a:lstStyle/>
          <a:p>
            <a:pPr algn="ctr"/>
            <a:r>
              <a:rPr lang="en-GB" sz="2400" dirty="0">
                <a:hlinkClick r:id="rId2" action="ppaction://hlinksldjump"/>
              </a:rPr>
              <a:t>Return to title slide</a:t>
            </a:r>
            <a:endParaRPr lang="en-GB" sz="2400" dirty="0"/>
          </a:p>
        </p:txBody>
      </p:sp>
      <p:pic>
        <p:nvPicPr>
          <p:cNvPr id="3076" name="Picture 4" descr="See the source image">
            <a:extLst>
              <a:ext uri="{FF2B5EF4-FFF2-40B4-BE49-F238E27FC236}">
                <a16:creationId xmlns:a16="http://schemas.microsoft.com/office/drawing/2014/main" id="{62C79C07-87A3-460B-9558-6FFCC2588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199" y="1444096"/>
            <a:ext cx="2963333" cy="292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8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5B08-3677-42AB-B786-57A5DAACED4D}"/>
              </a:ext>
            </a:extLst>
          </p:cNvPr>
          <p:cNvSpPr>
            <a:spLocks noGrp="1"/>
          </p:cNvSpPr>
          <p:nvPr>
            <p:ph type="title"/>
          </p:nvPr>
        </p:nvSpPr>
        <p:spPr>
          <a:xfrm>
            <a:off x="838200" y="178858"/>
            <a:ext cx="10515600" cy="1325563"/>
          </a:xfrm>
          <a:solidFill>
            <a:schemeClr val="accent1">
              <a:lumMod val="60000"/>
              <a:lumOff val="40000"/>
            </a:schemeClr>
          </a:solidFill>
          <a:ln>
            <a:solidFill>
              <a:schemeClr val="tx1"/>
            </a:solidFill>
          </a:ln>
        </p:spPr>
        <p:txBody>
          <a:bodyPr>
            <a:normAutofit/>
          </a:bodyPr>
          <a:lstStyle/>
          <a:p>
            <a:pPr algn="ctr"/>
            <a:r>
              <a:rPr lang="en-GB">
                <a:solidFill>
                  <a:srgbClr val="002060"/>
                </a:solidFill>
              </a:rPr>
              <a:t>EXAMPLES</a:t>
            </a:r>
            <a:r>
              <a:rPr lang="en-GB">
                <a:solidFill>
                  <a:schemeClr val="bg1"/>
                </a:solidFill>
              </a:rPr>
              <a:t> </a:t>
            </a:r>
            <a:br>
              <a:rPr lang="en-GB">
                <a:solidFill>
                  <a:schemeClr val="bg1"/>
                </a:solidFill>
              </a:rPr>
            </a:br>
            <a:r>
              <a:rPr lang="en-GB" sz="2400">
                <a:latin typeface="Calibri" panose="020F0502020204030204" pitchFamily="34" charset="0"/>
                <a:hlinkClick r:id="rId2" action="ppaction://hlinksldjump"/>
              </a:rPr>
              <a:t>Return to title slide</a:t>
            </a:r>
            <a:endParaRPr lang="en-GB"/>
          </a:p>
        </p:txBody>
      </p:sp>
      <p:sp>
        <p:nvSpPr>
          <p:cNvPr id="3" name="Content Placeholder 2">
            <a:extLst>
              <a:ext uri="{FF2B5EF4-FFF2-40B4-BE49-F238E27FC236}">
                <a16:creationId xmlns:a16="http://schemas.microsoft.com/office/drawing/2014/main" id="{C9329C46-A9C5-4199-807A-C625B4DC9743}"/>
              </a:ext>
            </a:extLst>
          </p:cNvPr>
          <p:cNvSpPr>
            <a:spLocks noGrp="1"/>
          </p:cNvSpPr>
          <p:nvPr>
            <p:ph idx="1"/>
          </p:nvPr>
        </p:nvSpPr>
        <p:spPr>
          <a:xfrm>
            <a:off x="838200" y="1555446"/>
            <a:ext cx="4860236" cy="5123695"/>
          </a:xfrm>
          <a:solidFill>
            <a:schemeClr val="accent3">
              <a:lumMod val="20000"/>
              <a:lumOff val="80000"/>
            </a:schemeClr>
          </a:solidFill>
          <a:ln>
            <a:solidFill>
              <a:schemeClr val="tx1"/>
            </a:solidFill>
          </a:ln>
        </p:spPr>
        <p:txBody>
          <a:bodyPr>
            <a:normAutofit fontScale="92500" lnSpcReduction="10000"/>
          </a:bodyPr>
          <a:lstStyle/>
          <a:p>
            <a:pPr>
              <a:lnSpc>
                <a:spcPct val="100000"/>
              </a:lnSpc>
              <a:spcBef>
                <a:spcPts val="600"/>
              </a:spcBef>
            </a:pPr>
            <a:r>
              <a:rPr lang="en-GB" sz="3200" dirty="0">
                <a:hlinkClick r:id="rId3" action="ppaction://hlinksldjump"/>
              </a:rPr>
              <a:t>Power Tickets</a:t>
            </a:r>
            <a:endParaRPr lang="en-GB" sz="3200" dirty="0"/>
          </a:p>
          <a:p>
            <a:pPr>
              <a:lnSpc>
                <a:spcPct val="100000"/>
              </a:lnSpc>
              <a:spcBef>
                <a:spcPts val="600"/>
              </a:spcBef>
            </a:pPr>
            <a:r>
              <a:rPr lang="en-GB" sz="3200" dirty="0">
                <a:hlinkClick r:id="rId4" action="ppaction://hlinksldjump"/>
              </a:rPr>
              <a:t>Fix the errors grid</a:t>
            </a:r>
            <a:endParaRPr lang="en-GB" sz="3200" dirty="0"/>
          </a:p>
          <a:p>
            <a:pPr>
              <a:lnSpc>
                <a:spcPct val="100000"/>
              </a:lnSpc>
              <a:spcBef>
                <a:spcPts val="600"/>
              </a:spcBef>
            </a:pPr>
            <a:r>
              <a:rPr lang="en-GB" sz="3200" b="0" i="0" dirty="0">
                <a:effectLst/>
                <a:hlinkClick r:id="rId5" action="ppaction://hlinksldjump"/>
              </a:rPr>
              <a:t>Key word retrieval</a:t>
            </a:r>
            <a:endParaRPr lang="en-GB" sz="3200" b="0" i="0" dirty="0">
              <a:effectLst/>
            </a:endParaRPr>
          </a:p>
          <a:p>
            <a:pPr>
              <a:lnSpc>
                <a:spcPct val="100000"/>
              </a:lnSpc>
              <a:spcBef>
                <a:spcPts val="600"/>
              </a:spcBef>
            </a:pPr>
            <a:r>
              <a:rPr lang="en-GB" sz="3200" b="0" i="0" dirty="0">
                <a:effectLst/>
                <a:hlinkClick r:id="rId6" action="ppaction://hlinksldjump"/>
              </a:rPr>
              <a:t>Brain dump</a:t>
            </a:r>
            <a:endParaRPr lang="en-GB" sz="3200" b="0" i="0" dirty="0">
              <a:effectLst/>
            </a:endParaRPr>
          </a:p>
          <a:p>
            <a:pPr>
              <a:lnSpc>
                <a:spcPct val="100000"/>
              </a:lnSpc>
              <a:spcBef>
                <a:spcPts val="600"/>
              </a:spcBef>
            </a:pPr>
            <a:r>
              <a:rPr lang="en-GB" sz="3200" b="0" i="0" dirty="0">
                <a:effectLst/>
                <a:hlinkClick r:id="rId7" action="ppaction://hlinksldjump"/>
              </a:rPr>
              <a:t>Retrieval grid</a:t>
            </a:r>
            <a:endParaRPr lang="en-GB" sz="3200" b="0" i="0" dirty="0">
              <a:effectLst/>
            </a:endParaRPr>
          </a:p>
          <a:p>
            <a:pPr>
              <a:lnSpc>
                <a:spcPct val="100000"/>
              </a:lnSpc>
              <a:spcBef>
                <a:spcPts val="600"/>
              </a:spcBef>
            </a:pPr>
            <a:r>
              <a:rPr lang="en-GB" sz="3200" b="0" i="0" dirty="0">
                <a:effectLst/>
                <a:hlinkClick r:id="rId8" action="ppaction://hlinksldjump"/>
              </a:rPr>
              <a:t>List it</a:t>
            </a:r>
            <a:endParaRPr lang="en-GB" sz="3200" b="0" i="0" dirty="0">
              <a:effectLst/>
            </a:endParaRPr>
          </a:p>
          <a:p>
            <a:pPr>
              <a:lnSpc>
                <a:spcPct val="100000"/>
              </a:lnSpc>
              <a:spcBef>
                <a:spcPts val="600"/>
              </a:spcBef>
            </a:pPr>
            <a:r>
              <a:rPr lang="en-GB" sz="3200" b="0" i="0" dirty="0">
                <a:effectLst/>
                <a:hlinkClick r:id="rId9" action="ppaction://hlinksldjump"/>
              </a:rPr>
              <a:t>Retrieval clocks </a:t>
            </a:r>
            <a:endParaRPr lang="en-GB" sz="3200" b="0" i="0" dirty="0">
              <a:effectLst/>
            </a:endParaRPr>
          </a:p>
          <a:p>
            <a:pPr>
              <a:lnSpc>
                <a:spcPct val="100000"/>
              </a:lnSpc>
              <a:spcBef>
                <a:spcPts val="600"/>
              </a:spcBef>
            </a:pPr>
            <a:r>
              <a:rPr lang="en-GB" sz="3200" b="0" i="0" dirty="0">
                <a:effectLst/>
                <a:hlinkClick r:id="rId10" action="ppaction://hlinksldjump"/>
              </a:rPr>
              <a:t>Summary sheets</a:t>
            </a:r>
          </a:p>
          <a:p>
            <a:pPr>
              <a:lnSpc>
                <a:spcPct val="100000"/>
              </a:lnSpc>
              <a:spcBef>
                <a:spcPts val="600"/>
              </a:spcBef>
            </a:pPr>
            <a:r>
              <a:rPr lang="en-GB" sz="3200" b="0" i="0" dirty="0">
                <a:effectLst/>
                <a:hlinkClick r:id="rId11" action="ppaction://hlinksldjump"/>
              </a:rPr>
              <a:t>Throwback Thursday/Flashback Friday </a:t>
            </a:r>
            <a:endParaRPr lang="en-GB" sz="3200" b="0" i="0" dirty="0">
              <a:effectLst/>
            </a:endParaRPr>
          </a:p>
        </p:txBody>
      </p:sp>
      <p:sp>
        <p:nvSpPr>
          <p:cNvPr id="4" name="TextBox 3">
            <a:extLst>
              <a:ext uri="{FF2B5EF4-FFF2-40B4-BE49-F238E27FC236}">
                <a16:creationId xmlns:a16="http://schemas.microsoft.com/office/drawing/2014/main" id="{C8B53E06-5D16-4D29-A78D-EBBC6E45075E}"/>
              </a:ext>
            </a:extLst>
          </p:cNvPr>
          <p:cNvSpPr txBox="1"/>
          <p:nvPr/>
        </p:nvSpPr>
        <p:spPr>
          <a:xfrm>
            <a:off x="6334540" y="1555447"/>
            <a:ext cx="5019260" cy="5139869"/>
          </a:xfrm>
          <a:prstGeom prst="rect">
            <a:avLst/>
          </a:prstGeom>
          <a:solidFill>
            <a:schemeClr val="accent3">
              <a:lumMod val="20000"/>
              <a:lumOff val="80000"/>
            </a:schemeClr>
          </a:solidFill>
          <a:ln>
            <a:solidFill>
              <a:schemeClr val="tx1"/>
            </a:solidFill>
          </a:ln>
        </p:spPr>
        <p:txBody>
          <a:bodyPr wrap="square" rtlCol="0">
            <a:spAutoFit/>
          </a:bodyPr>
          <a:lstStyle/>
          <a:p>
            <a:pPr marL="514350" indent="-514350">
              <a:spcBef>
                <a:spcPts val="600"/>
              </a:spcBef>
              <a:buFont typeface="Arial" panose="020B0604020202020204" pitchFamily="34" charset="0"/>
              <a:buChar char="•"/>
            </a:pPr>
            <a:r>
              <a:rPr lang="en-GB" sz="3200" b="0" i="0">
                <a:effectLst/>
                <a:hlinkClick r:id="rId12" action="ppaction://hlinksldjump"/>
              </a:rPr>
              <a:t>‘Five a day’ sheets </a:t>
            </a:r>
            <a:endParaRPr lang="en-GB" sz="3200" b="0" i="0">
              <a:effectLst/>
            </a:endParaRPr>
          </a:p>
          <a:p>
            <a:pPr marL="514350" indent="-514350">
              <a:spcBef>
                <a:spcPts val="600"/>
              </a:spcBef>
              <a:buFont typeface="Arial" panose="020B0604020202020204" pitchFamily="34" charset="0"/>
              <a:buChar char="•"/>
            </a:pPr>
            <a:r>
              <a:rPr lang="en-GB" sz="3200" b="0" i="0">
                <a:effectLst/>
                <a:hlinkClick r:id="rId13" action="ppaction://hlinksldjump"/>
              </a:rPr>
              <a:t>‘Give me five’</a:t>
            </a:r>
            <a:endParaRPr lang="en-GB" sz="3200" b="0" i="0">
              <a:effectLst/>
            </a:endParaRPr>
          </a:p>
          <a:p>
            <a:pPr marL="514350" indent="-514350">
              <a:spcBef>
                <a:spcPts val="600"/>
              </a:spcBef>
              <a:buFont typeface="Arial" panose="020B0604020202020204" pitchFamily="34" charset="0"/>
              <a:buChar char="•"/>
            </a:pPr>
            <a:r>
              <a:rPr lang="en-GB" sz="3200" b="0" i="0">
                <a:effectLst/>
                <a:hlinkClick r:id="rId14" action="ppaction://hlinksldjump"/>
              </a:rPr>
              <a:t>‘Because, but, so’ </a:t>
            </a:r>
            <a:endParaRPr lang="en-GB" sz="3200" b="0" i="0">
              <a:effectLst/>
            </a:endParaRPr>
          </a:p>
          <a:p>
            <a:pPr marL="514350" indent="-514350">
              <a:spcBef>
                <a:spcPts val="600"/>
              </a:spcBef>
              <a:buFont typeface="Arial" panose="020B0604020202020204" pitchFamily="34" charset="0"/>
              <a:buChar char="•"/>
            </a:pPr>
            <a:r>
              <a:rPr lang="en-GB" sz="3200" b="0" i="0">
                <a:effectLst/>
                <a:hlinkClick r:id="rId15" action="ppaction://hlinksldjump"/>
              </a:rPr>
              <a:t>Mind maps</a:t>
            </a:r>
            <a:endParaRPr lang="en-GB" sz="3200" b="0" i="0">
              <a:effectLst/>
            </a:endParaRPr>
          </a:p>
          <a:p>
            <a:pPr marL="514350" indent="-514350">
              <a:spcBef>
                <a:spcPts val="600"/>
              </a:spcBef>
              <a:buFont typeface="Arial" panose="020B0604020202020204" pitchFamily="34" charset="0"/>
              <a:buChar char="•"/>
            </a:pPr>
            <a:r>
              <a:rPr lang="en-GB" sz="3200" b="0" i="0">
                <a:effectLst/>
                <a:hlinkClick r:id="rId16" action="ppaction://hlinksldjump"/>
              </a:rPr>
              <a:t>‘On the other hand...’</a:t>
            </a:r>
            <a:endParaRPr lang="en-GB" sz="3200" b="0" i="0">
              <a:effectLst/>
            </a:endParaRPr>
          </a:p>
          <a:p>
            <a:pPr marL="514350" indent="-514350">
              <a:spcBef>
                <a:spcPts val="600"/>
              </a:spcBef>
              <a:buFont typeface="Arial" panose="020B0604020202020204" pitchFamily="34" charset="0"/>
              <a:buChar char="•"/>
            </a:pPr>
            <a:r>
              <a:rPr lang="en-GB" sz="3200" b="0" i="0">
                <a:effectLst/>
                <a:hlinkClick r:id="rId17" action="ppaction://hlinksldjump"/>
              </a:rPr>
              <a:t>Essay retrieval </a:t>
            </a:r>
            <a:endParaRPr lang="en-GB" sz="3200" b="0" i="0">
              <a:effectLst/>
            </a:endParaRPr>
          </a:p>
          <a:p>
            <a:pPr marL="514350" indent="-514350">
              <a:spcBef>
                <a:spcPts val="600"/>
              </a:spcBef>
              <a:buFont typeface="Arial" panose="020B0604020202020204" pitchFamily="34" charset="0"/>
              <a:buChar char="•"/>
            </a:pPr>
            <a:r>
              <a:rPr lang="en-GB" sz="3200" b="0" i="0">
                <a:effectLst/>
                <a:hlinkClick r:id="rId18" action="ppaction://hlinksldjump"/>
              </a:rPr>
              <a:t>Improve the answer</a:t>
            </a:r>
            <a:endParaRPr lang="en-GB" sz="3200" b="0" i="0">
              <a:effectLst/>
            </a:endParaRPr>
          </a:p>
          <a:p>
            <a:pPr marL="514350" indent="-514350">
              <a:spcBef>
                <a:spcPts val="600"/>
              </a:spcBef>
              <a:buFont typeface="Arial" panose="020B0604020202020204" pitchFamily="34" charset="0"/>
              <a:buChar char="•"/>
            </a:pPr>
            <a:r>
              <a:rPr lang="en-GB" sz="3200" b="0" i="0">
                <a:effectLst/>
                <a:hlinkClick r:id="rId19" action="ppaction://hlinksldjump"/>
              </a:rPr>
              <a:t>Odd one out</a:t>
            </a:r>
            <a:endParaRPr lang="en-GB" sz="3200" b="0" i="0">
              <a:effectLst/>
            </a:endParaRPr>
          </a:p>
          <a:p>
            <a:pPr marL="514350" indent="-514350">
              <a:spcBef>
                <a:spcPts val="600"/>
              </a:spcBef>
              <a:buFont typeface="Arial" panose="020B0604020202020204" pitchFamily="34" charset="0"/>
              <a:buChar char="•"/>
            </a:pPr>
            <a:r>
              <a:rPr lang="en-GB" sz="3200">
                <a:hlinkClick r:id="rId20" action="ppaction://hlinksldjump"/>
              </a:rPr>
              <a:t>Cops and Robbers</a:t>
            </a:r>
            <a:endParaRPr lang="en-GB" sz="3200"/>
          </a:p>
        </p:txBody>
      </p:sp>
    </p:spTree>
    <p:extLst>
      <p:ext uri="{BB962C8B-B14F-4D97-AF65-F5344CB8AC3E}">
        <p14:creationId xmlns:p14="http://schemas.microsoft.com/office/powerpoint/2010/main" val="242325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B451-05C8-47E2-BB50-ECE5C7EA9A14}"/>
              </a:ext>
            </a:extLst>
          </p:cNvPr>
          <p:cNvSpPr>
            <a:spLocks noGrp="1"/>
          </p:cNvSpPr>
          <p:nvPr>
            <p:ph type="title"/>
          </p:nvPr>
        </p:nvSpPr>
        <p:spPr>
          <a:xfrm>
            <a:off x="838200" y="13769"/>
            <a:ext cx="10515600" cy="1325563"/>
          </a:xfrm>
          <a:solidFill>
            <a:schemeClr val="accent1">
              <a:lumMod val="60000"/>
              <a:lumOff val="40000"/>
            </a:schemeClr>
          </a:solidFill>
          <a:ln>
            <a:solidFill>
              <a:srgbClr val="002060"/>
            </a:solidFill>
          </a:ln>
        </p:spPr>
        <p:txBody>
          <a:bodyPr/>
          <a:lstStyle/>
          <a:p>
            <a:r>
              <a:rPr lang="en-GB" b="0" i="0">
                <a:solidFill>
                  <a:srgbClr val="002060"/>
                </a:solidFill>
                <a:effectLst/>
              </a:rPr>
              <a:t>Power tickets</a:t>
            </a:r>
            <a:endParaRPr lang="en-GB">
              <a:solidFill>
                <a:srgbClr val="002060"/>
              </a:solidFill>
            </a:endParaRPr>
          </a:p>
        </p:txBody>
      </p:sp>
      <p:sp>
        <p:nvSpPr>
          <p:cNvPr id="3" name="Content Placeholder 2">
            <a:extLst>
              <a:ext uri="{FF2B5EF4-FFF2-40B4-BE49-F238E27FC236}">
                <a16:creationId xmlns:a16="http://schemas.microsoft.com/office/drawing/2014/main" id="{1754602B-C1C4-496C-BCFB-3960466A8E6A}"/>
              </a:ext>
            </a:extLst>
          </p:cNvPr>
          <p:cNvSpPr>
            <a:spLocks noGrp="1"/>
          </p:cNvSpPr>
          <p:nvPr>
            <p:ph idx="1"/>
          </p:nvPr>
        </p:nvSpPr>
        <p:spPr>
          <a:xfrm>
            <a:off x="777240" y="1431981"/>
            <a:ext cx="10515600" cy="4732569"/>
          </a:xfrm>
          <a:solidFill>
            <a:schemeClr val="accent3">
              <a:lumMod val="20000"/>
              <a:lumOff val="80000"/>
            </a:schemeClr>
          </a:solidFill>
          <a:ln>
            <a:solidFill>
              <a:srgbClr val="002060"/>
            </a:solidFill>
          </a:ln>
        </p:spPr>
        <p:txBody>
          <a:bodyPr anchor="t">
            <a:normAutofit/>
          </a:bodyPr>
          <a:lstStyle/>
          <a:p>
            <a:pPr marL="0" indent="0">
              <a:buNone/>
            </a:pPr>
            <a:endParaRPr lang="en-GB" sz="1500" b="1" u="sng" dirty="0">
              <a:latin typeface="Calibri" panose="020F0502020204030204" pitchFamily="34" charset="0"/>
            </a:endParaRPr>
          </a:p>
          <a:p>
            <a:pPr marL="0" indent="0">
              <a:buNone/>
            </a:pPr>
            <a:r>
              <a:rPr lang="en-GB" b="1" dirty="0">
                <a:solidFill>
                  <a:srgbClr val="002060"/>
                </a:solidFill>
                <a:latin typeface="Calibri" panose="020F0502020204030204" pitchFamily="34" charset="0"/>
              </a:rPr>
              <a:t>W</a:t>
            </a:r>
            <a:r>
              <a:rPr lang="en-GB" b="1" i="0" dirty="0">
                <a:solidFill>
                  <a:srgbClr val="002060"/>
                </a:solidFill>
                <a:effectLst/>
                <a:latin typeface="Calibri" panose="020F0502020204030204" pitchFamily="34" charset="0"/>
              </a:rPr>
              <a:t>rite down three facts that </a:t>
            </a:r>
            <a:r>
              <a:rPr lang="en-GB" b="1" dirty="0">
                <a:solidFill>
                  <a:srgbClr val="002060"/>
                </a:solidFill>
                <a:latin typeface="Calibri" panose="020F0502020204030204" pitchFamily="34" charset="0"/>
              </a:rPr>
              <a:t>you have</a:t>
            </a:r>
            <a:r>
              <a:rPr lang="en-GB" b="1" i="0" dirty="0">
                <a:solidFill>
                  <a:srgbClr val="002060"/>
                </a:solidFill>
                <a:effectLst/>
                <a:latin typeface="Calibri" panose="020F0502020204030204" pitchFamily="34" charset="0"/>
              </a:rPr>
              <a:t> learnt last lesson, last week, last month and last term. </a:t>
            </a:r>
          </a:p>
          <a:p>
            <a:pPr marL="0" indent="0">
              <a:buNone/>
            </a:pPr>
            <a:endParaRPr lang="en-GB" sz="1300" b="1" i="0" dirty="0">
              <a:effectLst/>
              <a:latin typeface="Calibri" panose="020F0502020204030204" pitchFamily="34" charset="0"/>
            </a:endParaRPr>
          </a:p>
          <a:p>
            <a:pPr marL="0" indent="0">
              <a:buNone/>
            </a:pPr>
            <a:r>
              <a:rPr lang="en-GB" b="1" i="0" dirty="0">
                <a:effectLst/>
                <a:latin typeface="Calibri" panose="020F0502020204030204" pitchFamily="34" charset="0"/>
              </a:rPr>
              <a:t>		</a:t>
            </a:r>
          </a:p>
          <a:p>
            <a:pPr marL="0" indent="0">
              <a:buNone/>
            </a:pPr>
            <a:endParaRPr lang="en-GB" b="1" i="0" dirty="0">
              <a:effectLst/>
              <a:latin typeface="Calibri" panose="020F0502020204030204" pitchFamily="34" charset="0"/>
            </a:endParaRPr>
          </a:p>
          <a:p>
            <a:pPr marL="0" indent="0">
              <a:buNone/>
            </a:pPr>
            <a:endParaRPr lang="en-GB" b="0" i="0" dirty="0">
              <a:effectLst/>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b="0" i="0" dirty="0">
              <a:effectLst/>
              <a:latin typeface="Calibri" panose="020F0502020204030204" pitchFamily="34" charset="0"/>
            </a:endParaRPr>
          </a:p>
          <a:p>
            <a:pPr marL="0" indent="0">
              <a:buNone/>
            </a:pPr>
            <a:endParaRPr lang="en-GB" b="0" i="0" dirty="0">
              <a:effectLst/>
              <a:latin typeface="Calibri" panose="020F0502020204030204" pitchFamily="34" charset="0"/>
            </a:endParaRPr>
          </a:p>
        </p:txBody>
      </p:sp>
      <p:sp>
        <p:nvSpPr>
          <p:cNvPr id="5" name="TextBox 4">
            <a:extLst>
              <a:ext uri="{FF2B5EF4-FFF2-40B4-BE49-F238E27FC236}">
                <a16:creationId xmlns:a16="http://schemas.microsoft.com/office/drawing/2014/main" id="{E16182D2-8318-4253-842E-9BB8D15023AA}"/>
              </a:ext>
            </a:extLst>
          </p:cNvPr>
          <p:cNvSpPr txBox="1"/>
          <p:nvPr/>
        </p:nvSpPr>
        <p:spPr>
          <a:xfrm>
            <a:off x="9700591" y="525083"/>
            <a:ext cx="1378227" cy="707886"/>
          </a:xfrm>
          <a:prstGeom prst="rect">
            <a:avLst/>
          </a:prstGeom>
          <a:solidFill>
            <a:schemeClr val="bg2"/>
          </a:solidFill>
          <a:ln>
            <a:solidFill>
              <a:srgbClr val="002060"/>
            </a:solidFill>
          </a:ln>
        </p:spPr>
        <p:txBody>
          <a:bodyPr wrap="square" rtlCol="0">
            <a:spAutoFit/>
          </a:bodyPr>
          <a:lstStyle/>
          <a:p>
            <a:r>
              <a:rPr lang="en-GB" sz="2000">
                <a:hlinkClick r:id="rId2" action="ppaction://hlinksldjump"/>
              </a:rPr>
              <a:t>Return to EXAMPLES</a:t>
            </a:r>
            <a:endParaRPr lang="en-GB" sz="2000"/>
          </a:p>
        </p:txBody>
      </p:sp>
      <p:sp>
        <p:nvSpPr>
          <p:cNvPr id="6" name="Espace réservé du contenu 2">
            <a:extLst>
              <a:ext uri="{FF2B5EF4-FFF2-40B4-BE49-F238E27FC236}">
                <a16:creationId xmlns:a16="http://schemas.microsoft.com/office/drawing/2014/main" id="{108F9CF9-D71B-D447-A627-786A8E42D4AF}"/>
              </a:ext>
            </a:extLst>
          </p:cNvPr>
          <p:cNvSpPr>
            <a:spLocks noGrp="1"/>
          </p:cNvSpPr>
          <p:nvPr/>
        </p:nvSpPr>
        <p:spPr>
          <a:xfrm>
            <a:off x="716280" y="12541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7" name="Rectangle 6">
            <a:extLst>
              <a:ext uri="{FF2B5EF4-FFF2-40B4-BE49-F238E27FC236}">
                <a16:creationId xmlns:a16="http://schemas.microsoft.com/office/drawing/2014/main" id="{CD0AAAC1-4B24-B840-A7DC-7FCAC4DF6E76}"/>
              </a:ext>
            </a:extLst>
          </p:cNvPr>
          <p:cNvSpPr/>
          <p:nvPr/>
        </p:nvSpPr>
        <p:spPr>
          <a:xfrm>
            <a:off x="1388533" y="2757544"/>
            <a:ext cx="4707467" cy="1837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Last lesson: </a:t>
            </a:r>
          </a:p>
          <a:p>
            <a:endParaRPr lang="fr-FR" dirty="0">
              <a:solidFill>
                <a:schemeClr val="tx1"/>
              </a:solidFill>
            </a:endParaRPr>
          </a:p>
          <a:p>
            <a:endParaRPr lang="fr-FR" dirty="0">
              <a:solidFill>
                <a:schemeClr val="tx1"/>
              </a:solidFill>
            </a:endParaRPr>
          </a:p>
        </p:txBody>
      </p:sp>
      <p:sp>
        <p:nvSpPr>
          <p:cNvPr id="8" name="Rectangle 7">
            <a:extLst>
              <a:ext uri="{FF2B5EF4-FFF2-40B4-BE49-F238E27FC236}">
                <a16:creationId xmlns:a16="http://schemas.microsoft.com/office/drawing/2014/main" id="{79656229-5655-154C-824E-A91304FC04BC}"/>
              </a:ext>
            </a:extLst>
          </p:cNvPr>
          <p:cNvSpPr/>
          <p:nvPr/>
        </p:nvSpPr>
        <p:spPr>
          <a:xfrm>
            <a:off x="1388533" y="4594585"/>
            <a:ext cx="4707468" cy="174782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Last month:</a:t>
            </a:r>
          </a:p>
          <a:p>
            <a:endParaRPr lang="fr-FR" dirty="0">
              <a:solidFill>
                <a:schemeClr val="tx1"/>
              </a:solidFill>
            </a:endParaRPr>
          </a:p>
          <a:p>
            <a:endParaRPr lang="fr-FR" dirty="0">
              <a:solidFill>
                <a:schemeClr val="tx1"/>
              </a:solidFill>
            </a:endParaRPr>
          </a:p>
        </p:txBody>
      </p:sp>
      <p:sp>
        <p:nvSpPr>
          <p:cNvPr id="11" name="Rectangle 10">
            <a:extLst>
              <a:ext uri="{FF2B5EF4-FFF2-40B4-BE49-F238E27FC236}">
                <a16:creationId xmlns:a16="http://schemas.microsoft.com/office/drawing/2014/main" id="{3DB62F7D-6902-47F3-83BE-BF9938FEB468}"/>
              </a:ext>
            </a:extLst>
          </p:cNvPr>
          <p:cNvSpPr/>
          <p:nvPr/>
        </p:nvSpPr>
        <p:spPr>
          <a:xfrm>
            <a:off x="6096001" y="2757543"/>
            <a:ext cx="4982818" cy="18233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tx1"/>
                </a:solidFill>
              </a:rPr>
              <a:t>Last week:</a:t>
            </a:r>
          </a:p>
          <a:p>
            <a:endParaRPr lang="fr-FR" dirty="0">
              <a:solidFill>
                <a:schemeClr val="tx1"/>
              </a:solidFill>
            </a:endParaRPr>
          </a:p>
        </p:txBody>
      </p:sp>
      <p:sp>
        <p:nvSpPr>
          <p:cNvPr id="12" name="Rectangle 11">
            <a:extLst>
              <a:ext uri="{FF2B5EF4-FFF2-40B4-BE49-F238E27FC236}">
                <a16:creationId xmlns:a16="http://schemas.microsoft.com/office/drawing/2014/main" id="{9269EE0D-D455-4992-8EFD-70457CFE5082}"/>
              </a:ext>
            </a:extLst>
          </p:cNvPr>
          <p:cNvSpPr/>
          <p:nvPr/>
        </p:nvSpPr>
        <p:spPr>
          <a:xfrm>
            <a:off x="6096001" y="4594584"/>
            <a:ext cx="4982818" cy="17478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0000" rtlCol="0" anchor="t" anchorCtr="0"/>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b="1" dirty="0">
                <a:solidFill>
                  <a:schemeClr val="bg1"/>
                </a:solidFill>
              </a:rPr>
              <a:t>Last term:</a:t>
            </a:r>
          </a:p>
          <a:p>
            <a:endParaRPr lang="fr-FR" dirty="0">
              <a:solidFill>
                <a:schemeClr val="bg1"/>
              </a:solidFill>
            </a:endParaRPr>
          </a:p>
        </p:txBody>
      </p:sp>
    </p:spTree>
    <p:extLst>
      <p:ext uri="{BB962C8B-B14F-4D97-AF65-F5344CB8AC3E}">
        <p14:creationId xmlns:p14="http://schemas.microsoft.com/office/powerpoint/2010/main" val="119633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064C-FC74-49A9-8203-8015E6A27385}"/>
              </a:ext>
            </a:extLst>
          </p:cNvPr>
          <p:cNvSpPr>
            <a:spLocks noGrp="1"/>
          </p:cNvSpPr>
          <p:nvPr>
            <p:ph type="title"/>
          </p:nvPr>
        </p:nvSpPr>
        <p:spPr>
          <a:xfrm>
            <a:off x="838200" y="314532"/>
            <a:ext cx="10515600" cy="1325563"/>
          </a:xfrm>
          <a:solidFill>
            <a:schemeClr val="accent1">
              <a:lumMod val="60000"/>
              <a:lumOff val="40000"/>
            </a:schemeClr>
          </a:solidFill>
          <a:ln>
            <a:solidFill>
              <a:srgbClr val="002060"/>
            </a:solidFill>
          </a:ln>
        </p:spPr>
        <p:txBody>
          <a:bodyPr/>
          <a:lstStyle/>
          <a:p>
            <a:r>
              <a:rPr lang="en-GB" b="0" i="0">
                <a:solidFill>
                  <a:srgbClr val="002060"/>
                </a:solidFill>
                <a:effectLst/>
              </a:rPr>
              <a:t>‘Fix the Errors’ grids</a:t>
            </a:r>
            <a:endParaRPr lang="en-GB">
              <a:solidFill>
                <a:srgbClr val="002060"/>
              </a:solidFill>
            </a:endParaRPr>
          </a:p>
        </p:txBody>
      </p:sp>
      <p:sp>
        <p:nvSpPr>
          <p:cNvPr id="3" name="Content Placeholder 2">
            <a:extLst>
              <a:ext uri="{FF2B5EF4-FFF2-40B4-BE49-F238E27FC236}">
                <a16:creationId xmlns:a16="http://schemas.microsoft.com/office/drawing/2014/main" id="{145D664B-E3AC-49D5-B437-54C7E679013E}"/>
              </a:ext>
            </a:extLst>
          </p:cNvPr>
          <p:cNvSpPr>
            <a:spLocks noGrp="1"/>
          </p:cNvSpPr>
          <p:nvPr>
            <p:ph idx="1"/>
          </p:nvPr>
        </p:nvSpPr>
        <p:spPr>
          <a:xfrm>
            <a:off x="838200" y="1825625"/>
            <a:ext cx="10515600" cy="4826966"/>
          </a:xfrm>
          <a:solidFill>
            <a:schemeClr val="accent3">
              <a:lumMod val="20000"/>
              <a:lumOff val="80000"/>
            </a:schemeClr>
          </a:solidFill>
          <a:ln>
            <a:solidFill>
              <a:srgbClr val="002060"/>
            </a:solidFill>
          </a:ln>
        </p:spPr>
        <p:txBody>
          <a:bodyPr>
            <a:normAutofit lnSpcReduction="10000"/>
          </a:bodyPr>
          <a:lstStyle/>
          <a:p>
            <a:pPr marL="0" indent="0">
              <a:buNone/>
            </a:pPr>
            <a:endParaRPr lang="en-GB" sz="1100" b="1">
              <a:solidFill>
                <a:srgbClr val="002060"/>
              </a:solidFill>
              <a:latin typeface="Calibri" panose="020F0502020204030204" pitchFamily="34" charset="0"/>
            </a:endParaRPr>
          </a:p>
          <a:p>
            <a:pPr marL="0" indent="0">
              <a:buNone/>
            </a:pPr>
            <a:r>
              <a:rPr lang="en-GB" b="1">
                <a:solidFill>
                  <a:srgbClr val="002060"/>
                </a:solidFill>
                <a:latin typeface="Calibri" panose="020F0502020204030204" pitchFamily="34" charset="0"/>
              </a:rPr>
              <a:t>Create a grid and include correct and incorrect statements.  C</a:t>
            </a:r>
            <a:r>
              <a:rPr lang="en-GB" b="1" i="0">
                <a:solidFill>
                  <a:srgbClr val="002060"/>
                </a:solidFill>
                <a:effectLst/>
                <a:latin typeface="Calibri" panose="020F0502020204030204" pitchFamily="34" charset="0"/>
              </a:rPr>
              <a:t>orrect the incorrect statements in the grid.</a:t>
            </a:r>
          </a:p>
          <a:p>
            <a:pPr marL="0" indent="0">
              <a:buNone/>
            </a:pPr>
            <a:endParaRPr lang="en-GB" sz="1800" b="1" i="0">
              <a:effectLst/>
              <a:latin typeface="Calibri" panose="020F0502020204030204" pitchFamily="34" charset="0"/>
            </a:endParaRPr>
          </a:p>
          <a:p>
            <a:pPr marL="0" indent="0">
              <a:buNone/>
            </a:pPr>
            <a:r>
              <a:rPr lang="en-GB" sz="1800" b="1" i="0">
                <a:effectLst/>
                <a:latin typeface="Calibri" panose="020F0502020204030204" pitchFamily="34" charset="0"/>
              </a:rPr>
              <a:t>		</a:t>
            </a:r>
            <a:r>
              <a:rPr lang="en-GB" sz="2400" b="1" i="0">
                <a:effectLst/>
                <a:latin typeface="Calibri" panose="020F0502020204030204" pitchFamily="34" charset="0"/>
              </a:rPr>
              <a:t>Topic: __________________________________</a:t>
            </a:r>
          </a:p>
          <a:p>
            <a:pPr marL="0" indent="0">
              <a:buNone/>
            </a:pPr>
            <a:endParaRPr lang="en-GB" b="1">
              <a:solidFill>
                <a:srgbClr val="002060"/>
              </a:solidFill>
              <a:latin typeface="Calibri" panose="020F0502020204030204" pitchFamily="34" charset="0"/>
            </a:endParaRPr>
          </a:p>
          <a:p>
            <a:pPr marL="0" indent="0">
              <a:buNone/>
            </a:pPr>
            <a:endParaRPr lang="en-GB" b="1">
              <a:solidFill>
                <a:srgbClr val="002060"/>
              </a:solidFill>
              <a:latin typeface="Calibri" panose="020F0502020204030204" pitchFamily="34" charset="0"/>
            </a:endParaRPr>
          </a:p>
          <a:p>
            <a:pPr marL="0" indent="0">
              <a:buNone/>
            </a:pPr>
            <a:endParaRPr lang="en-GB" b="1">
              <a:solidFill>
                <a:srgbClr val="002060"/>
              </a:solidFill>
              <a:latin typeface="Calibri" panose="020F0502020204030204" pitchFamily="34" charset="0"/>
            </a:endParaRPr>
          </a:p>
          <a:p>
            <a:pPr marL="0" indent="0">
              <a:buNone/>
            </a:pPr>
            <a:endParaRPr lang="en-GB" b="1">
              <a:solidFill>
                <a:srgbClr val="002060"/>
              </a:solidFill>
              <a:latin typeface="Calibri" panose="020F0502020204030204" pitchFamily="34" charset="0"/>
            </a:endParaRPr>
          </a:p>
          <a:p>
            <a:pPr marL="0" indent="0">
              <a:buNone/>
            </a:pPr>
            <a:endParaRPr lang="en-GB" b="1">
              <a:solidFill>
                <a:srgbClr val="002060"/>
              </a:solidFill>
              <a:latin typeface="Calibri" panose="020F0502020204030204" pitchFamily="34" charset="0"/>
            </a:endParaRPr>
          </a:p>
          <a:p>
            <a:pPr marL="0" indent="0">
              <a:buNone/>
            </a:pPr>
            <a:r>
              <a:rPr lang="en-GB" b="1">
                <a:solidFill>
                  <a:srgbClr val="002060"/>
                </a:solidFill>
                <a:latin typeface="Calibri" panose="020F0502020204030204" pitchFamily="34" charset="0"/>
              </a:rPr>
              <a:t> </a:t>
            </a:r>
          </a:p>
        </p:txBody>
      </p:sp>
      <p:sp>
        <p:nvSpPr>
          <p:cNvPr id="5" name="TextBox 4">
            <a:extLst>
              <a:ext uri="{FF2B5EF4-FFF2-40B4-BE49-F238E27FC236}">
                <a16:creationId xmlns:a16="http://schemas.microsoft.com/office/drawing/2014/main" id="{EB467C96-A56A-4C26-AE2A-20C042760560}"/>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6" name="Table 6">
            <a:extLst>
              <a:ext uri="{FF2B5EF4-FFF2-40B4-BE49-F238E27FC236}">
                <a16:creationId xmlns:a16="http://schemas.microsoft.com/office/drawing/2014/main" id="{D2412DE0-3250-4EA3-8583-6C693D4949F6}"/>
              </a:ext>
            </a:extLst>
          </p:cNvPr>
          <p:cNvGraphicFramePr>
            <a:graphicFrameLocks noGrp="1"/>
          </p:cNvGraphicFramePr>
          <p:nvPr>
            <p:extLst>
              <p:ext uri="{D42A27DB-BD31-4B8C-83A1-F6EECF244321}">
                <p14:modId xmlns:p14="http://schemas.microsoft.com/office/powerpoint/2010/main" val="355783220"/>
              </p:ext>
            </p:extLst>
          </p:nvPr>
        </p:nvGraphicFramePr>
        <p:xfrm>
          <a:off x="2062922" y="3770243"/>
          <a:ext cx="8127999" cy="256032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2454740516"/>
                    </a:ext>
                  </a:extLst>
                </a:gridCol>
                <a:gridCol w="2709333">
                  <a:extLst>
                    <a:ext uri="{9D8B030D-6E8A-4147-A177-3AD203B41FA5}">
                      <a16:colId xmlns:a16="http://schemas.microsoft.com/office/drawing/2014/main" val="1326657343"/>
                    </a:ext>
                  </a:extLst>
                </a:gridCol>
                <a:gridCol w="2709333">
                  <a:extLst>
                    <a:ext uri="{9D8B030D-6E8A-4147-A177-3AD203B41FA5}">
                      <a16:colId xmlns:a16="http://schemas.microsoft.com/office/drawing/2014/main" val="966774603"/>
                    </a:ext>
                  </a:extLst>
                </a:gridCol>
              </a:tblGrid>
              <a:tr h="370840">
                <a:tc>
                  <a:txBody>
                    <a:bodyPr/>
                    <a:lstStyle/>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614748"/>
                  </a:ext>
                </a:extLst>
              </a:tr>
              <a:tr h="370840">
                <a:tc>
                  <a:txBody>
                    <a:bodyPr/>
                    <a:lstStyle/>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992365"/>
                  </a:ext>
                </a:extLst>
              </a:tr>
              <a:tr h="370840">
                <a:tc>
                  <a:txBody>
                    <a:bodyPr/>
                    <a:lstStyle/>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916644"/>
                  </a:ext>
                </a:extLst>
              </a:tr>
              <a:tr h="370840">
                <a:tc>
                  <a:txBody>
                    <a:bodyPr/>
                    <a:lstStyle/>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639610"/>
                  </a:ext>
                </a:extLst>
              </a:tr>
            </a:tbl>
          </a:graphicData>
        </a:graphic>
      </p:graphicFrame>
    </p:spTree>
    <p:extLst>
      <p:ext uri="{BB962C8B-B14F-4D97-AF65-F5344CB8AC3E}">
        <p14:creationId xmlns:p14="http://schemas.microsoft.com/office/powerpoint/2010/main" val="133785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19A8-E585-4B47-BAA8-E9692B4B1333}"/>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Key word retrieval</a:t>
            </a:r>
            <a:endParaRPr lang="en-GB"/>
          </a:p>
        </p:txBody>
      </p:sp>
      <p:sp>
        <p:nvSpPr>
          <p:cNvPr id="3" name="Content Placeholder 2">
            <a:extLst>
              <a:ext uri="{FF2B5EF4-FFF2-40B4-BE49-F238E27FC236}">
                <a16:creationId xmlns:a16="http://schemas.microsoft.com/office/drawing/2014/main" id="{49E08828-A63C-4FB9-80A4-9CCD142B2F55}"/>
              </a:ext>
            </a:extLst>
          </p:cNvPr>
          <p:cNvSpPr>
            <a:spLocks noGrp="1"/>
          </p:cNvSpPr>
          <p:nvPr>
            <p:ph idx="1"/>
          </p:nvPr>
        </p:nvSpPr>
        <p:spPr>
          <a:xfrm>
            <a:off x="765629" y="1825625"/>
            <a:ext cx="10588171" cy="4931909"/>
          </a:xfrm>
          <a:solidFill>
            <a:schemeClr val="accent3">
              <a:lumMod val="20000"/>
              <a:lumOff val="80000"/>
            </a:schemeClr>
          </a:solidFill>
          <a:ln>
            <a:solidFill>
              <a:srgbClr val="002060"/>
            </a:solidFill>
          </a:ln>
        </p:spPr>
        <p:txBody>
          <a:bodyPr/>
          <a:lstStyle/>
          <a:p>
            <a:r>
              <a:rPr lang="en-GB" b="1">
                <a:solidFill>
                  <a:srgbClr val="002060"/>
                </a:solidFill>
                <a:latin typeface="Calibri" panose="020F0502020204030204" pitchFamily="34" charset="0"/>
              </a:rPr>
              <a:t>Select a list of key words (use your Cornell notes key words margins to help) and </a:t>
            </a:r>
            <a:r>
              <a:rPr lang="en-GB" b="1" i="0">
                <a:solidFill>
                  <a:srgbClr val="002060"/>
                </a:solidFill>
                <a:effectLst/>
                <a:latin typeface="Calibri" panose="020F0502020204030204" pitchFamily="34" charset="0"/>
              </a:rPr>
              <a:t>write down definitions for the key words without using your notes/books.</a:t>
            </a:r>
          </a:p>
          <a:p>
            <a:endParaRPr lang="en-GB" b="0" i="0">
              <a:effectLst/>
              <a:latin typeface="Calibri" panose="020F0502020204030204" pitchFamily="34" charset="0"/>
            </a:endParaRPr>
          </a:p>
          <a:p>
            <a:endParaRPr lang="en-GB"/>
          </a:p>
        </p:txBody>
      </p:sp>
      <p:sp>
        <p:nvSpPr>
          <p:cNvPr id="4" name="TextBox 3">
            <a:extLst>
              <a:ext uri="{FF2B5EF4-FFF2-40B4-BE49-F238E27FC236}">
                <a16:creationId xmlns:a16="http://schemas.microsoft.com/office/drawing/2014/main" id="{C255C6DC-256E-4A47-9094-C098158D3C3C}"/>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graphicFrame>
        <p:nvGraphicFramePr>
          <p:cNvPr id="5" name="Table 5">
            <a:extLst>
              <a:ext uri="{FF2B5EF4-FFF2-40B4-BE49-F238E27FC236}">
                <a16:creationId xmlns:a16="http://schemas.microsoft.com/office/drawing/2014/main" id="{B2945C0D-94BD-4509-B557-3D7B25C99472}"/>
              </a:ext>
            </a:extLst>
          </p:cNvPr>
          <p:cNvGraphicFramePr>
            <a:graphicFrameLocks noGrp="1"/>
          </p:cNvGraphicFramePr>
          <p:nvPr>
            <p:extLst>
              <p:ext uri="{D42A27DB-BD31-4B8C-83A1-F6EECF244321}">
                <p14:modId xmlns:p14="http://schemas.microsoft.com/office/powerpoint/2010/main" val="3677279327"/>
              </p:ext>
            </p:extLst>
          </p:nvPr>
        </p:nvGraphicFramePr>
        <p:xfrm>
          <a:off x="1404729" y="3144813"/>
          <a:ext cx="9581323" cy="3441515"/>
        </p:xfrm>
        <a:graphic>
          <a:graphicData uri="http://schemas.openxmlformats.org/drawingml/2006/table">
            <a:tbl>
              <a:tblPr firstRow="1" bandRow="1">
                <a:tableStyleId>{9DCAF9ED-07DC-4A11-8D7F-57B35C25682E}</a:tableStyleId>
              </a:tblPr>
              <a:tblGrid>
                <a:gridCol w="2266123">
                  <a:extLst>
                    <a:ext uri="{9D8B030D-6E8A-4147-A177-3AD203B41FA5}">
                      <a16:colId xmlns:a16="http://schemas.microsoft.com/office/drawing/2014/main" val="1348934704"/>
                    </a:ext>
                  </a:extLst>
                </a:gridCol>
                <a:gridCol w="7315200">
                  <a:extLst>
                    <a:ext uri="{9D8B030D-6E8A-4147-A177-3AD203B41FA5}">
                      <a16:colId xmlns:a16="http://schemas.microsoft.com/office/drawing/2014/main" val="3928156657"/>
                    </a:ext>
                  </a:extLst>
                </a:gridCol>
              </a:tblGrid>
              <a:tr h="491645">
                <a:tc>
                  <a:txBody>
                    <a:bodyPr/>
                    <a:lstStyle/>
                    <a:p>
                      <a:r>
                        <a:rPr lang="en-GB"/>
                        <a:t>Key word/phrase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203322"/>
                  </a:ext>
                </a:extLst>
              </a:tr>
              <a:tr h="491645">
                <a:tc>
                  <a:txBody>
                    <a:bodyPr/>
                    <a:lstStyle/>
                    <a:p>
                      <a:r>
                        <a:rPr lang="en-GB"/>
                        <a:t>Retrieval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2078221"/>
                  </a:ext>
                </a:extLst>
              </a:tr>
              <a:tr h="491645">
                <a:tc>
                  <a:txBody>
                    <a:bodyPr/>
                    <a:lstStyle/>
                    <a:p>
                      <a:r>
                        <a:rPr lang="en-GB"/>
                        <a:t>Meta-cognition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9760356"/>
                  </a:ext>
                </a:extLst>
              </a:tr>
              <a:tr h="491645">
                <a:tc>
                  <a:txBody>
                    <a:bodyPr/>
                    <a:lstStyle/>
                    <a:p>
                      <a:r>
                        <a:rPr lang="en-GB"/>
                        <a:t>Cornell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326324"/>
                  </a:ext>
                </a:extLst>
              </a:tr>
              <a:tr h="491645">
                <a:tc>
                  <a:txBody>
                    <a:bodyPr/>
                    <a:lstStyle/>
                    <a:p>
                      <a:r>
                        <a:rPr lang="en-GB"/>
                        <a:t>Long-term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057165"/>
                  </a:ext>
                </a:extLst>
              </a:tr>
              <a:tr h="491645">
                <a:tc>
                  <a:txBody>
                    <a:bodyPr/>
                    <a:lstStyle/>
                    <a:p>
                      <a:r>
                        <a:rPr lang="en-GB"/>
                        <a:t>Short-term memory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4773"/>
                  </a:ext>
                </a:extLst>
              </a:tr>
              <a:tr h="491645">
                <a:tc>
                  <a:txBody>
                    <a:bodyPr/>
                    <a:lstStyle/>
                    <a:p>
                      <a:r>
                        <a:rPr lang="en-GB"/>
                        <a:t>Self-regulated learner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3768455"/>
                  </a:ext>
                </a:extLst>
              </a:tr>
            </a:tbl>
          </a:graphicData>
        </a:graphic>
      </p:graphicFrame>
    </p:spTree>
    <p:extLst>
      <p:ext uri="{BB962C8B-B14F-4D97-AF65-F5344CB8AC3E}">
        <p14:creationId xmlns:p14="http://schemas.microsoft.com/office/powerpoint/2010/main" val="282445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EFAB-3725-4D13-97D0-84DCE20523BC}"/>
              </a:ext>
            </a:extLst>
          </p:cNvPr>
          <p:cNvSpPr>
            <a:spLocks noGrp="1"/>
          </p:cNvSpPr>
          <p:nvPr>
            <p:ph type="title"/>
          </p:nvPr>
        </p:nvSpPr>
        <p:spPr>
          <a:solidFill>
            <a:schemeClr val="accent1">
              <a:lumMod val="60000"/>
              <a:lumOff val="40000"/>
            </a:schemeClr>
          </a:solidFill>
          <a:ln>
            <a:solidFill>
              <a:srgbClr val="002060"/>
            </a:solidFill>
          </a:ln>
        </p:spPr>
        <p:txBody>
          <a:bodyPr/>
          <a:lstStyle/>
          <a:p>
            <a:r>
              <a:rPr lang="en-GB" b="0" i="0">
                <a:effectLst/>
              </a:rPr>
              <a:t>Brain dump</a:t>
            </a:r>
            <a:endParaRPr lang="en-GB"/>
          </a:p>
        </p:txBody>
      </p:sp>
      <p:sp>
        <p:nvSpPr>
          <p:cNvPr id="3" name="Content Placeholder 2">
            <a:extLst>
              <a:ext uri="{FF2B5EF4-FFF2-40B4-BE49-F238E27FC236}">
                <a16:creationId xmlns:a16="http://schemas.microsoft.com/office/drawing/2014/main" id="{12F11255-BEB8-4A19-9FD4-A4935A925D6E}"/>
              </a:ext>
            </a:extLst>
          </p:cNvPr>
          <p:cNvSpPr>
            <a:spLocks noGrp="1"/>
          </p:cNvSpPr>
          <p:nvPr>
            <p:ph idx="1"/>
          </p:nvPr>
        </p:nvSpPr>
        <p:spPr>
          <a:xfrm>
            <a:off x="838200" y="1825625"/>
            <a:ext cx="10626628" cy="4378228"/>
          </a:xfrm>
          <a:solidFill>
            <a:schemeClr val="accent3">
              <a:lumMod val="20000"/>
              <a:lumOff val="80000"/>
            </a:schemeClr>
          </a:solidFill>
          <a:ln>
            <a:solidFill>
              <a:srgbClr val="002060"/>
            </a:solidFill>
          </a:ln>
        </p:spPr>
        <p:txBody>
          <a:bodyPr/>
          <a:lstStyle/>
          <a:p>
            <a:pPr marL="0" indent="0">
              <a:buNone/>
            </a:pPr>
            <a:r>
              <a:rPr lang="en-GB" b="1">
                <a:solidFill>
                  <a:srgbClr val="002060"/>
                </a:solidFill>
                <a:latin typeface="Calibri" panose="020F0502020204030204" pitchFamily="34" charset="0"/>
              </a:rPr>
              <a:t>Simply</a:t>
            </a:r>
            <a:r>
              <a:rPr lang="en-GB" b="1" i="0">
                <a:solidFill>
                  <a:srgbClr val="002060"/>
                </a:solidFill>
                <a:effectLst/>
                <a:latin typeface="Calibri" panose="020F0502020204030204" pitchFamily="34" charset="0"/>
              </a:rPr>
              <a:t> write down as much as </a:t>
            </a:r>
            <a:r>
              <a:rPr lang="en-GB" b="1">
                <a:solidFill>
                  <a:srgbClr val="002060"/>
                </a:solidFill>
                <a:latin typeface="Calibri" panose="020F0502020204030204" pitchFamily="34" charset="0"/>
              </a:rPr>
              <a:t>you</a:t>
            </a:r>
            <a:r>
              <a:rPr lang="en-GB" b="1" i="0">
                <a:solidFill>
                  <a:srgbClr val="002060"/>
                </a:solidFill>
                <a:effectLst/>
                <a:latin typeface="Calibri" panose="020F0502020204030204" pitchFamily="34" charset="0"/>
              </a:rPr>
              <a:t> can </a:t>
            </a:r>
          </a:p>
          <a:p>
            <a:pPr marL="0" indent="0">
              <a:buNone/>
            </a:pPr>
            <a:r>
              <a:rPr lang="en-GB" b="1" i="0">
                <a:solidFill>
                  <a:srgbClr val="002060"/>
                </a:solidFill>
                <a:effectLst/>
                <a:latin typeface="Calibri" panose="020F0502020204030204" pitchFamily="34" charset="0"/>
              </a:rPr>
              <a:t>remember about a topic. </a:t>
            </a:r>
          </a:p>
          <a:p>
            <a:pPr marL="0" indent="0">
              <a:buNone/>
            </a:pPr>
            <a:endParaRPr lang="en-GB" sz="1100" b="1" i="0">
              <a:solidFill>
                <a:srgbClr val="002060"/>
              </a:solidFill>
              <a:effectLst/>
              <a:latin typeface="Calibri" panose="020F0502020204030204" pitchFamily="34" charset="0"/>
            </a:endParaRPr>
          </a:p>
          <a:p>
            <a:pPr marL="0" indent="0">
              <a:buNone/>
            </a:pPr>
            <a:r>
              <a:rPr lang="en-GB" b="1">
                <a:solidFill>
                  <a:srgbClr val="002060"/>
                </a:solidFill>
                <a:latin typeface="Calibri" panose="020F0502020204030204" pitchFamily="34" charset="0"/>
              </a:rPr>
              <a:t>Once completed check your notes or your </a:t>
            </a:r>
          </a:p>
          <a:p>
            <a:pPr marL="0" indent="0">
              <a:buNone/>
            </a:pPr>
            <a:r>
              <a:rPr lang="en-GB" b="1">
                <a:solidFill>
                  <a:srgbClr val="002060"/>
                </a:solidFill>
                <a:latin typeface="Calibri" panose="020F0502020204030204" pitchFamily="34" charset="0"/>
              </a:rPr>
              <a:t>c</a:t>
            </a:r>
            <a:r>
              <a:rPr lang="en-GB" b="1" i="0">
                <a:solidFill>
                  <a:srgbClr val="002060"/>
                </a:solidFill>
                <a:effectLst/>
                <a:latin typeface="Calibri" panose="020F0502020204030204" pitchFamily="34" charset="0"/>
              </a:rPr>
              <a:t>ourse outline details to see what areas you </a:t>
            </a:r>
          </a:p>
          <a:p>
            <a:pPr marL="0" indent="0">
              <a:buNone/>
            </a:pPr>
            <a:r>
              <a:rPr lang="en-GB" b="1" i="0">
                <a:solidFill>
                  <a:srgbClr val="002060"/>
                </a:solidFill>
                <a:effectLst/>
                <a:latin typeface="Calibri" panose="020F0502020204030204" pitchFamily="34" charset="0"/>
              </a:rPr>
              <a:t>remembered and what areas you forgot.</a:t>
            </a:r>
          </a:p>
          <a:p>
            <a:pPr marL="0" indent="0">
              <a:buNone/>
            </a:pPr>
            <a:endParaRPr lang="en-GB" b="1" i="0">
              <a:solidFill>
                <a:srgbClr val="002060"/>
              </a:solidFill>
              <a:effectLst/>
              <a:latin typeface="Calibri" panose="020F0502020204030204" pitchFamily="34" charset="0"/>
            </a:endParaRPr>
          </a:p>
          <a:p>
            <a:pPr marL="0" indent="0">
              <a:buNone/>
            </a:pPr>
            <a:r>
              <a:rPr lang="en-GB" b="1">
                <a:solidFill>
                  <a:srgbClr val="002060"/>
                </a:solidFill>
                <a:latin typeface="Calibri" panose="020F0502020204030204" pitchFamily="34" charset="0"/>
              </a:rPr>
              <a:t>Focus on the parts you forgot for future study.</a:t>
            </a:r>
            <a:endParaRPr lang="en-GB" b="1" i="0">
              <a:solidFill>
                <a:srgbClr val="002060"/>
              </a:solidFill>
              <a:effectLst/>
              <a:latin typeface="Calibri" panose="020F0502020204030204" pitchFamily="34" charset="0"/>
            </a:endParaRPr>
          </a:p>
          <a:p>
            <a:pPr marL="0" indent="0">
              <a:buNone/>
            </a:pPr>
            <a:endParaRPr lang="en-GB" b="0" i="0">
              <a:effectLst/>
              <a:latin typeface="Calibri" panose="020F0502020204030204" pitchFamily="34" charset="0"/>
            </a:endParaRPr>
          </a:p>
          <a:p>
            <a:pPr marL="0" indent="0">
              <a:buNone/>
            </a:pPr>
            <a:endParaRPr lang="en-GB"/>
          </a:p>
        </p:txBody>
      </p:sp>
      <p:sp>
        <p:nvSpPr>
          <p:cNvPr id="4" name="TextBox 3">
            <a:extLst>
              <a:ext uri="{FF2B5EF4-FFF2-40B4-BE49-F238E27FC236}">
                <a16:creationId xmlns:a16="http://schemas.microsoft.com/office/drawing/2014/main" id="{0BFABDBF-BA38-4981-9960-6653B776A5ED}"/>
              </a:ext>
            </a:extLst>
          </p:cNvPr>
          <p:cNvSpPr txBox="1"/>
          <p:nvPr/>
        </p:nvSpPr>
        <p:spPr>
          <a:xfrm>
            <a:off x="9541565" y="654147"/>
            <a:ext cx="1298713" cy="646331"/>
          </a:xfrm>
          <a:prstGeom prst="rect">
            <a:avLst/>
          </a:prstGeom>
          <a:solidFill>
            <a:schemeClr val="bg2"/>
          </a:solidFill>
          <a:ln>
            <a:solidFill>
              <a:srgbClr val="002060"/>
            </a:solidFill>
          </a:ln>
        </p:spPr>
        <p:txBody>
          <a:bodyPr wrap="square">
            <a:spAutoFit/>
          </a:bodyPr>
          <a:lstStyle/>
          <a:p>
            <a:pPr marL="0" indent="0">
              <a:buNone/>
            </a:pPr>
            <a:r>
              <a:rPr lang="en-GB">
                <a:hlinkClick r:id="rId2" action="ppaction://hlinksldjump"/>
              </a:rPr>
              <a:t>Return to EXAMPLES</a:t>
            </a:r>
            <a:endParaRPr lang="en-GB"/>
          </a:p>
        </p:txBody>
      </p:sp>
      <p:pic>
        <p:nvPicPr>
          <p:cNvPr id="1026" name="Picture 2" descr="See the source image">
            <a:extLst>
              <a:ext uri="{FF2B5EF4-FFF2-40B4-BE49-F238E27FC236}">
                <a16:creationId xmlns:a16="http://schemas.microsoft.com/office/drawing/2014/main" id="{96A6C724-177C-4C9E-AC7E-8F76F7622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4562" y="1825625"/>
            <a:ext cx="4337263" cy="490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141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A1BB737D2E514AAE4DBA88CBBF97D7" ma:contentTypeVersion="13" ma:contentTypeDescription="Create a new document." ma:contentTypeScope="" ma:versionID="a2030d2abef4f0223ee2ccc0756cbf09">
  <xsd:schema xmlns:xsd="http://www.w3.org/2001/XMLSchema" xmlns:xs="http://www.w3.org/2001/XMLSchema" xmlns:p="http://schemas.microsoft.com/office/2006/metadata/properties" xmlns:ns2="273be21a-447d-4129-8fd6-bea457781a2f" xmlns:ns3="6461e898-4fa8-4619-802d-4394f29ecb02" targetNamespace="http://schemas.microsoft.com/office/2006/metadata/properties" ma:root="true" ma:fieldsID="a234f63e6768d57edd356798e3527797" ns2:_="" ns3:_="">
    <xsd:import namespace="273be21a-447d-4129-8fd6-bea457781a2f"/>
    <xsd:import namespace="6461e898-4fa8-4619-802d-4394f29ecb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be21a-447d-4129-8fd6-bea457781a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61e898-4fa8-4619-802d-4394f29ecb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79C068-A3D2-487D-9A92-E0365A990775}">
  <ds:schemaRefs>
    <ds:schemaRef ds:uri="http://schemas.microsoft.com/sharepoint/v3/contenttype/forms"/>
  </ds:schemaRefs>
</ds:datastoreItem>
</file>

<file path=customXml/itemProps2.xml><?xml version="1.0" encoding="utf-8"?>
<ds:datastoreItem xmlns:ds="http://schemas.openxmlformats.org/officeDocument/2006/customXml" ds:itemID="{8075E127-8835-4C6E-BE23-8CF875F033A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43808B-CDA7-4798-B19D-60F5A8473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be21a-447d-4129-8fd6-bea457781a2f"/>
    <ds:schemaRef ds:uri="6461e898-4fa8-4619-802d-4394f29ec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1273</TotalTime>
  <Words>2014</Words>
  <Application>Microsoft Office PowerPoint</Application>
  <PresentationFormat>Widescreen</PresentationFormat>
  <Paragraphs>692</Paragraphs>
  <Slides>26</Slides>
  <Notes>1</Notes>
  <HiddenSlides>0</HiddenSlides>
  <MMClips>12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Retrieval Practice</vt:lpstr>
      <vt:lpstr>What is retrieval practice?</vt:lpstr>
      <vt:lpstr>Why is retrieval practice useful?</vt:lpstr>
      <vt:lpstr>How do I use retrieval practice?</vt:lpstr>
      <vt:lpstr>EXAMPLES  Return to title slide</vt:lpstr>
      <vt:lpstr>Power tickets</vt:lpstr>
      <vt:lpstr>‘Fix the Errors’ grids</vt:lpstr>
      <vt:lpstr>Key word retrieval</vt:lpstr>
      <vt:lpstr>Brain dump</vt:lpstr>
      <vt:lpstr>Retrieval grid</vt:lpstr>
      <vt:lpstr>List it</vt:lpstr>
      <vt:lpstr>Retrieval clocks</vt:lpstr>
      <vt:lpstr>Summary sheets</vt:lpstr>
      <vt:lpstr>Throwback Thursday or Flashback Friday</vt:lpstr>
      <vt:lpstr>‘Five a day’ sheets</vt:lpstr>
      <vt:lpstr>‘Give me five’</vt:lpstr>
      <vt:lpstr>‘Because, but, so’</vt:lpstr>
      <vt:lpstr>Mind maps</vt:lpstr>
      <vt:lpstr>‘On the other hand...’</vt:lpstr>
      <vt:lpstr>Essay retrieval</vt:lpstr>
      <vt:lpstr>Improve the answer</vt:lpstr>
      <vt:lpstr>Odd one out</vt:lpstr>
      <vt:lpstr>Cops and Robbers</vt:lpstr>
      <vt:lpstr>Timers – click on the timers in presentation mode to activate them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Retrieval Practice</dc:title>
  <dc:creator>Lynne Russell</dc:creator>
  <cp:lastModifiedBy>Lynne Russell</cp:lastModifiedBy>
  <cp:revision>11</cp:revision>
  <dcterms:created xsi:type="dcterms:W3CDTF">2021-09-11T13:07:11Z</dcterms:created>
  <dcterms:modified xsi:type="dcterms:W3CDTF">2021-09-15T18:27:15Z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0x0101005CA1BB737D2E514AAE4DBA88CBBF97D7</vt:lpwstr>
  </property>
</Properties>
</file>