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02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4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703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5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95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28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58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55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ECB54-494A-421D-8CF2-5E2E899E101A}" type="datetimeFigureOut">
              <a:rPr lang="en-GB" smtClean="0"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EE1E-B82A-4C74-A2E0-393A96C35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69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Nat 5 Graphic Communication</a:t>
            </a:r>
            <a:br>
              <a:rPr lang="en-GB" dirty="0" smtClean="0"/>
            </a:br>
            <a:r>
              <a:rPr lang="en-GB" dirty="0" smtClean="0"/>
              <a:t>Prelim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6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Charts and Graphs L&amp;L 150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Bar Charts – A row of bars (data) showing different values.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Pie Chart – The whole (100%) in segments for amounts.</a:t>
            </a:r>
          </a:p>
          <a:p>
            <a:endParaRPr lang="en-GB" sz="2400" dirty="0" smtClean="0">
              <a:solidFill>
                <a:srgbClr val="0070C0"/>
              </a:solidFill>
            </a:endParaRP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Line Graph- Population against time showing gradual change against time. 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Table -  A list of items numbers or words in rows (usually descriptions of items).</a:t>
            </a:r>
          </a:p>
        </p:txBody>
      </p:sp>
      <p:pic>
        <p:nvPicPr>
          <p:cNvPr id="4" name="Picture 2" descr="https://www.ipublia.com/wp-content/uploads/chart-x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769" y="1484784"/>
            <a:ext cx="1152127" cy="649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encrypted-tbn1.gstatic.com/images?q=tbn:ANd9GcQHy6mTGu_TckJyRPm9x19mHpEhjdE6dx4yhbE7Qbvqk37rUyTK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852936"/>
            <a:ext cx="78354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encrypted-tbn2.gstatic.com/images?q=tbn:ANd9GcTQLfFTq5oVUgao5Dt1KxqXS4HMGj2UoQgHl9f3TvIwlbiCspH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851" y="4221088"/>
            <a:ext cx="1246580" cy="6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https://encrypted-tbn2.gstatic.com/images?q=tbn:ANd9GcRSsRZbnAxy1fStgzqyoPr3InRCU6CTd6Pwlsb4QTFZWwwLoPQ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201" y="5517232"/>
            <a:ext cx="1698302" cy="892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25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omputer Animation Computer animation whi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72816"/>
            <a:ext cx="216024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dirty="0" smtClean="0"/>
              <a:t>3D CAD L&amp;L p90-92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Animations is Graphical movements of a model for visual impact.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Simulation is used to train people or test products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6" name="Picture 12" descr="computer, flightsim, simulation, flight, imag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454493"/>
            <a:ext cx="3276364" cy="2047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8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CAD 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CAD library, saving objects (drawings of trees etc.) which can be reused saves time and aids standardisation.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Symbols are used to identify object with no need to write their name in text each time. e.g. save time, space and less confusion.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Orthographic Projection</a:t>
            </a:r>
            <a:endParaRPr lang="en-GB" dirty="0"/>
          </a:p>
        </p:txBody>
      </p:sp>
      <p:pic>
        <p:nvPicPr>
          <p:cNvPr id="8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199" y="1600200"/>
            <a:ext cx="450760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141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Nat 5 Graphic Communication Prelim Study</vt:lpstr>
      <vt:lpstr>Charts and Graphs L&amp;L 150</vt:lpstr>
      <vt:lpstr>3D CAD L&amp;L p90-92</vt:lpstr>
      <vt:lpstr>CAD uses</vt:lpstr>
      <vt:lpstr>Orthographic Projection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 5 Prelim Study</dc:title>
  <dc:creator>William Hallett</dc:creator>
  <cp:lastModifiedBy>William Hallett</cp:lastModifiedBy>
  <cp:revision>13</cp:revision>
  <dcterms:created xsi:type="dcterms:W3CDTF">2015-01-14T18:38:30Z</dcterms:created>
  <dcterms:modified xsi:type="dcterms:W3CDTF">2015-01-15T09:16:05Z</dcterms:modified>
</cp:coreProperties>
</file>