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6C0-5038-4985-B785-BC05C84908AA}" type="datetimeFigureOut">
              <a:rPr lang="en-GB" smtClean="0"/>
              <a:t>15/01/2015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ECC-6BB2-4E04-A397-F39BACE9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54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6C0-5038-4985-B785-BC05C84908AA}" type="datetimeFigureOut">
              <a:rPr lang="en-GB" smtClean="0"/>
              <a:t>15/01/2015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ECC-6BB2-4E04-A397-F39BACE9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79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6C0-5038-4985-B785-BC05C84908AA}" type="datetimeFigureOut">
              <a:rPr lang="en-GB" smtClean="0"/>
              <a:t>15/01/2015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ECC-6BB2-4E04-A397-F39BACE9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6C0-5038-4985-B785-BC05C84908AA}" type="datetimeFigureOut">
              <a:rPr lang="en-GB" smtClean="0"/>
              <a:t>15/01/2015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ECC-6BB2-4E04-A397-F39BACE9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3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6C0-5038-4985-B785-BC05C84908AA}" type="datetimeFigureOut">
              <a:rPr lang="en-GB" smtClean="0"/>
              <a:t>15/01/2015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ECC-6BB2-4E04-A397-F39BACE9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62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6C0-5038-4985-B785-BC05C84908AA}" type="datetimeFigureOut">
              <a:rPr lang="en-GB" smtClean="0"/>
              <a:t>15/01/2015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ECC-6BB2-4E04-A397-F39BACE9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5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6C0-5038-4985-B785-BC05C84908AA}" type="datetimeFigureOut">
              <a:rPr lang="en-GB" smtClean="0"/>
              <a:t>15/01/2015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ECC-6BB2-4E04-A397-F39BACE9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2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6C0-5038-4985-B785-BC05C84908AA}" type="datetimeFigureOut">
              <a:rPr lang="en-GB" smtClean="0"/>
              <a:t>15/01/2015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ECC-6BB2-4E04-A397-F39BACE9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69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6C0-5038-4985-B785-BC05C84908AA}" type="datetimeFigureOut">
              <a:rPr lang="en-GB" smtClean="0"/>
              <a:t>15/01/2015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ECC-6BB2-4E04-A397-F39BACE9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5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6C0-5038-4985-B785-BC05C84908AA}" type="datetimeFigureOut">
              <a:rPr lang="en-GB" smtClean="0"/>
              <a:t>15/01/2015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ECC-6BB2-4E04-A397-F39BACE9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5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6C0-5038-4985-B785-BC05C84908AA}" type="datetimeFigureOut">
              <a:rPr lang="en-GB" smtClean="0"/>
              <a:t>15/01/2015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ECC-6BB2-4E04-A397-F39BACE9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82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EA6C0-5038-4985-B785-BC05C84908AA}" type="datetimeFigureOut">
              <a:rPr lang="en-GB" smtClean="0"/>
              <a:t>15/01/2015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5BECC-6BB2-4E04-A397-F39BACE9B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45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/>
              <a:t>DTP Features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National 5</a:t>
            </a:r>
          </a:p>
          <a:p>
            <a:r>
              <a:rPr lang="en-GB" dirty="0" smtClean="0"/>
              <a:t>Graphic Communication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97152"/>
            <a:ext cx="2448272" cy="18362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834263"/>
            <a:ext cx="7560840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046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Shape – Solid Fill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83568" y="2276872"/>
            <a:ext cx="7560840" cy="86409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27000">
                <a:srgbClr val="FF0000">
                  <a:tint val="44500"/>
                  <a:satMod val="160000"/>
                  <a:lumMod val="82000"/>
                  <a:lumOff val="18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8448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Shape – Gradient Fill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83568" y="3717032"/>
            <a:ext cx="7560840" cy="864096"/>
          </a:xfrm>
          <a:prstGeom prst="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2849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Shape – Pattern Fill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83568" y="5283206"/>
            <a:ext cx="7560840" cy="864096"/>
          </a:xfrm>
          <a:prstGeom prst="rect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872" y="4813766"/>
            <a:ext cx="294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Shape – Transparent Fill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7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3" y="548049"/>
            <a:ext cx="24447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0" y="726001"/>
            <a:ext cx="1467023" cy="110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1999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41404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- resized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5296">
            <a:off x="6188730" y="909646"/>
            <a:ext cx="24447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8682" y="40286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- rotated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5718" r="11783" b="56534"/>
          <a:stretch/>
        </p:blipFill>
        <p:spPr bwMode="auto">
          <a:xfrm>
            <a:off x="611560" y="3422321"/>
            <a:ext cx="1884753" cy="6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2921727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- cropped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3" y="4869160"/>
            <a:ext cx="24447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4662428"/>
            <a:ext cx="268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– fully cropped</a:t>
            </a:r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4436"/>
            <a:ext cx="24447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30476" y="4293096"/>
            <a:ext cx="268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– Filter effect added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067" r="35655" b="60491"/>
          <a:stretch/>
        </p:blipFill>
        <p:spPr bwMode="auto">
          <a:xfrm>
            <a:off x="3378591" y="2671862"/>
            <a:ext cx="2068559" cy="18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491880" y="4437112"/>
            <a:ext cx="1656184" cy="594648"/>
            <a:chOff x="3491880" y="4437112"/>
            <a:chExt cx="1656184" cy="594648"/>
          </a:xfrm>
        </p:grpSpPr>
        <p:cxnSp>
          <p:nvCxnSpPr>
            <p:cNvPr id="16" name="Straight Arrow Connector 15"/>
            <p:cNvCxnSpPr/>
            <p:nvPr/>
          </p:nvCxnSpPr>
          <p:spPr>
            <a:xfrm flipH="1" flipV="1">
              <a:off x="3491880" y="4437112"/>
              <a:ext cx="288030" cy="5946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779910" y="4437112"/>
              <a:ext cx="540062" cy="5946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779910" y="4437112"/>
              <a:ext cx="1368154" cy="5946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473877" y="505773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Handles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23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9815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4" y="2217052"/>
            <a:ext cx="43338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69000"/>
            <a:ext cx="3757439" cy="61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8332" y="24583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Title</a:t>
            </a:r>
            <a:endParaRPr lang="en-GB" sz="2400" b="1" dirty="0"/>
          </a:p>
        </p:txBody>
      </p:sp>
      <p:sp>
        <p:nvSpPr>
          <p:cNvPr id="5" name="Striped Right Arrow 4"/>
          <p:cNvSpPr/>
          <p:nvPr/>
        </p:nvSpPr>
        <p:spPr>
          <a:xfrm rot="1948835">
            <a:off x="4784427" y="1212954"/>
            <a:ext cx="576064" cy="372248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724128" y="1338167"/>
            <a:ext cx="213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Resize</a:t>
            </a:r>
            <a:r>
              <a:rPr lang="en-GB" dirty="0" smtClean="0"/>
              <a:t> – point size </a:t>
            </a:r>
            <a:endParaRPr lang="en-GB" dirty="0"/>
          </a:p>
        </p:txBody>
      </p:sp>
      <p:sp>
        <p:nvSpPr>
          <p:cNvPr id="9" name="Striped Right Arrow 8"/>
          <p:cNvSpPr/>
          <p:nvPr/>
        </p:nvSpPr>
        <p:spPr>
          <a:xfrm rot="9000556">
            <a:off x="4694768" y="2294133"/>
            <a:ext cx="576064" cy="372248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75859" y="2002192"/>
            <a:ext cx="213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Changing </a:t>
            </a:r>
            <a:r>
              <a:rPr lang="en-GB" sz="2400" b="1" dirty="0" smtClean="0"/>
              <a:t>font</a:t>
            </a:r>
            <a:endParaRPr lang="en-GB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56" y="3376864"/>
            <a:ext cx="43338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triped Right Arrow 11"/>
          <p:cNvSpPr/>
          <p:nvPr/>
        </p:nvSpPr>
        <p:spPr>
          <a:xfrm rot="1948835">
            <a:off x="4213267" y="2949708"/>
            <a:ext cx="576064" cy="372248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58902" y="2899161"/>
            <a:ext cx="213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Reverse</a:t>
            </a:r>
            <a:r>
              <a:rPr lang="en-GB" dirty="0" smtClean="0"/>
              <a:t> text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2" y="4921350"/>
            <a:ext cx="32480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98549" y="6290452"/>
            <a:ext cx="213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Drop shadow text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21350"/>
            <a:ext cx="4345819" cy="155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1" t="28038" r="48158" b="47423"/>
          <a:stretch/>
        </p:blipFill>
        <p:spPr bwMode="auto">
          <a:xfrm>
            <a:off x="871035" y="2962184"/>
            <a:ext cx="2174724" cy="217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932493" y="4552018"/>
            <a:ext cx="213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Text </a:t>
            </a:r>
            <a:r>
              <a:rPr lang="en-GB" sz="2400" b="1" dirty="0" smtClean="0"/>
              <a:t>frame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0674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9" grpId="0" animBg="1"/>
      <p:bldP spid="10" grpId="0"/>
      <p:bldP spid="12" grpId="0" animBg="1"/>
      <p:bldP spid="13" grpId="0"/>
      <p:bldP spid="1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2" y="3717032"/>
            <a:ext cx="317677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7"/>
            <a:ext cx="404860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260648"/>
            <a:ext cx="268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Text and Image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3284984"/>
            <a:ext cx="268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Text wrap to Image </a:t>
            </a:r>
            <a:endParaRPr lang="en-GB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2"/>
          <a:stretch/>
        </p:blipFill>
        <p:spPr bwMode="auto">
          <a:xfrm>
            <a:off x="4751264" y="444748"/>
            <a:ext cx="1440160" cy="190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44008" y="75982"/>
            <a:ext cx="268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Text-aligned left</a:t>
            </a:r>
            <a:endParaRPr lang="en-GB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38" y="445314"/>
            <a:ext cx="1465350" cy="22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92280" y="75982"/>
            <a:ext cx="189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Text-aligned right</a:t>
            </a:r>
            <a:endParaRPr lang="en-GB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7240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57285" y="3059668"/>
            <a:ext cx="314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Text- centre aligned (justified)</a:t>
            </a:r>
            <a:endParaRPr lang="en-GB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24" y="4149080"/>
            <a:ext cx="1473664" cy="228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830031" y="3717032"/>
            <a:ext cx="213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Text- fully justified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7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8" t="16636" r="23234" b="9218"/>
          <a:stretch/>
        </p:blipFill>
        <p:spPr bwMode="auto">
          <a:xfrm>
            <a:off x="2678545" y="757382"/>
            <a:ext cx="4184074" cy="536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2606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Single Page Format</a:t>
            </a:r>
            <a:endParaRPr lang="en-GB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63018" y="1681112"/>
            <a:ext cx="7487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43608" y="649999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55576" y="1196752"/>
            <a:ext cx="720080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78163" y="2229824"/>
            <a:ext cx="8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Portrait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755297" y="3991635"/>
            <a:ext cx="720080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15514" y="256490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4073" y="2968488"/>
            <a:ext cx="215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Alternative Format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30465" y="4869160"/>
            <a:ext cx="117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Landscape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04294" y="3337820"/>
            <a:ext cx="0" cy="577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8" t="16636" r="23234" b="9218"/>
          <a:stretch/>
        </p:blipFill>
        <p:spPr bwMode="auto">
          <a:xfrm>
            <a:off x="2678545" y="757382"/>
            <a:ext cx="4184074" cy="536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051720" y="2996952"/>
            <a:ext cx="1008112" cy="443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2662866"/>
            <a:ext cx="162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Extended Text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372200" y="1988840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20272" y="1700808"/>
            <a:ext cx="84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Bleed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42480" y="4005064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15080" y="3717032"/>
            <a:ext cx="137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Drop Shadow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355976" y="5877272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932040" y="5880039"/>
            <a:ext cx="72008" cy="501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932040" y="5880040"/>
            <a:ext cx="792088" cy="501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07206" y="6364050"/>
            <a:ext cx="107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Caption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314772" y="908720"/>
            <a:ext cx="705500" cy="64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15080" y="756397"/>
            <a:ext cx="13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Header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6983528" y="1052736"/>
            <a:ext cx="2033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Inserted in header space</a:t>
            </a:r>
            <a:endParaRPr lang="en-GB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314772" y="6021288"/>
            <a:ext cx="668756" cy="342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70983" y="6123709"/>
            <a:ext cx="89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Footer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6862619" y="6425605"/>
            <a:ext cx="2033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Inserted in footer space</a:t>
            </a:r>
            <a:endParaRPr lang="en-GB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195736" y="5672793"/>
            <a:ext cx="1188260" cy="348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35468" y="5847040"/>
            <a:ext cx="162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5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1" grpId="0"/>
      <p:bldP spid="32" grpId="0"/>
      <p:bldP spid="35" grpId="0"/>
      <p:bldP spid="36" grpId="0"/>
      <p:bldP spid="39" grpId="0"/>
      <p:bldP spid="4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6" t="16528" r="27285" b="8477"/>
          <a:stretch/>
        </p:blipFill>
        <p:spPr bwMode="auto">
          <a:xfrm>
            <a:off x="2483768" y="548680"/>
            <a:ext cx="4104456" cy="578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475656" y="5661249"/>
            <a:ext cx="1152128" cy="515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9552" y="5991924"/>
            <a:ext cx="104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Margins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75656" y="617659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79712" y="2852936"/>
            <a:ext cx="961295" cy="331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79712" y="2852936"/>
            <a:ext cx="2304256" cy="210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79712" y="2708920"/>
            <a:ext cx="352839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6896" y="2649507"/>
            <a:ext cx="104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Columns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148064" y="3717032"/>
            <a:ext cx="19442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923928" y="3717032"/>
            <a:ext cx="3168352" cy="473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92280" y="3532366"/>
            <a:ext cx="104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Gutters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39552" y="196491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Grid Structure</a:t>
            </a:r>
            <a:endParaRPr lang="en-GB" sz="28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835696" y="1695417"/>
            <a:ext cx="1105311" cy="365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0935" y="1924683"/>
            <a:ext cx="118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Guidelines</a:t>
            </a:r>
            <a:endParaRPr lang="en-GB" dirty="0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 flipV="1">
            <a:off x="1835696" y="1516221"/>
            <a:ext cx="1105310" cy="593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835695" y="1456728"/>
            <a:ext cx="1105312" cy="604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3"/>
          </p:cNvCxnSpPr>
          <p:nvPr/>
        </p:nvCxnSpPr>
        <p:spPr>
          <a:xfrm flipV="1">
            <a:off x="1835696" y="1274013"/>
            <a:ext cx="1105311" cy="835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93" y="4767283"/>
            <a:ext cx="838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876256" y="458261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Snap to Grid</a:t>
            </a:r>
            <a:endParaRPr lang="en-GB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6340193" y="4951949"/>
            <a:ext cx="752087" cy="3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48418" y="2107399"/>
            <a:ext cx="851374" cy="186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51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6" grpId="0"/>
      <p:bldP spid="30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628" y="260648"/>
            <a:ext cx="84249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Benefits of DTP to the Graphic Designer</a:t>
            </a:r>
            <a:endParaRPr lang="en-GB" sz="32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Layouts can be created on a grid using the snap-to-grid and guidelines functions for speed and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Images can be edited and manipulated easily: colour, size, cropping and shaping can all be edited creatively.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Visuals can be sent electronically to the client saving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The client’s and editors modifications can be made quickly and easily.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Graphic designers can work from home, saving travel costs and reducing their carbon footprint.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Communication between the graphic designer, client and print company is easily done via email.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5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210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DTP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DTP Features</dc:title>
  <dc:creator>William Hamilton</dc:creator>
  <cp:lastModifiedBy>William Hamilton</cp:lastModifiedBy>
  <cp:revision>20</cp:revision>
  <dcterms:created xsi:type="dcterms:W3CDTF">2015-01-14T13:06:37Z</dcterms:created>
  <dcterms:modified xsi:type="dcterms:W3CDTF">2015-01-15T11:33:24Z</dcterms:modified>
</cp:coreProperties>
</file>