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7" autoAdjust="0"/>
    <p:restoredTop sz="94660"/>
  </p:normalViewPr>
  <p:slideViewPr>
    <p:cSldViewPr snapToGrid="0">
      <p:cViewPr varScale="1">
        <p:scale>
          <a:sx n="74" d="100"/>
          <a:sy n="74" d="100"/>
        </p:scale>
        <p:origin x="-582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73310-5970-4E4A-8E08-47F30AD07A60}" type="datetimeFigureOut">
              <a:rPr lang="en-GB" smtClean="0"/>
              <a:t>10/12/2018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49402-3726-4071-B566-D75191779C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40959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73310-5970-4E4A-8E08-47F30AD07A60}" type="datetimeFigureOut">
              <a:rPr lang="en-GB" smtClean="0"/>
              <a:t>10/12/2018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49402-3726-4071-B566-D75191779C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76597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73310-5970-4E4A-8E08-47F30AD07A60}" type="datetimeFigureOut">
              <a:rPr lang="en-GB" smtClean="0"/>
              <a:t>10/12/2018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49402-3726-4071-B566-D75191779C78}" type="slidenum">
              <a:rPr lang="en-GB" smtClean="0"/>
              <a:t>‹#›</a:t>
            </a:fld>
            <a:endParaRPr lang="en-GB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16353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73310-5970-4E4A-8E08-47F30AD07A60}" type="datetimeFigureOut">
              <a:rPr lang="en-GB" smtClean="0"/>
              <a:t>10/12/2018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49402-3726-4071-B566-D75191779C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28209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73310-5970-4E4A-8E08-47F30AD07A60}" type="datetimeFigureOut">
              <a:rPr lang="en-GB" smtClean="0"/>
              <a:t>10/12/2018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49402-3726-4071-B566-D75191779C78}" type="slidenum">
              <a:rPr lang="en-GB" smtClean="0"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180741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73310-5970-4E4A-8E08-47F30AD07A60}" type="datetimeFigureOut">
              <a:rPr lang="en-GB" smtClean="0"/>
              <a:t>10/12/2018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49402-3726-4071-B566-D75191779C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77888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73310-5970-4E4A-8E08-47F30AD07A60}" type="datetimeFigureOut">
              <a:rPr lang="en-GB" smtClean="0"/>
              <a:t>10/12/2018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49402-3726-4071-B566-D75191779C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73031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73310-5970-4E4A-8E08-47F30AD07A60}" type="datetimeFigureOut">
              <a:rPr lang="en-GB" smtClean="0"/>
              <a:t>10/12/2018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49402-3726-4071-B566-D75191779C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74665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73310-5970-4E4A-8E08-47F30AD07A60}" type="datetimeFigureOut">
              <a:rPr lang="en-GB" smtClean="0"/>
              <a:t>10/12/2018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49402-3726-4071-B566-D75191779C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58932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73310-5970-4E4A-8E08-47F30AD07A60}" type="datetimeFigureOut">
              <a:rPr lang="en-GB" smtClean="0"/>
              <a:t>10/12/2018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49402-3726-4071-B566-D75191779C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28316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73310-5970-4E4A-8E08-47F30AD07A60}" type="datetimeFigureOut">
              <a:rPr lang="en-GB" smtClean="0"/>
              <a:t>10/12/2018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49402-3726-4071-B566-D75191779C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3361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73310-5970-4E4A-8E08-47F30AD07A60}" type="datetimeFigureOut">
              <a:rPr lang="en-GB" smtClean="0"/>
              <a:t>10/12/2018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49402-3726-4071-B566-D75191779C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05154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73310-5970-4E4A-8E08-47F30AD07A60}" type="datetimeFigureOut">
              <a:rPr lang="en-GB" smtClean="0"/>
              <a:t>10/12/2018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49402-3726-4071-B566-D75191779C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63118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73310-5970-4E4A-8E08-47F30AD07A60}" type="datetimeFigureOut">
              <a:rPr lang="en-GB" smtClean="0"/>
              <a:t>10/12/2018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49402-3726-4071-B566-D75191779C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46397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73310-5970-4E4A-8E08-47F30AD07A60}" type="datetimeFigureOut">
              <a:rPr lang="en-GB" smtClean="0"/>
              <a:t>10/12/2018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49402-3726-4071-B566-D75191779C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1845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73310-5970-4E4A-8E08-47F30AD07A60}" type="datetimeFigureOut">
              <a:rPr lang="en-GB" smtClean="0"/>
              <a:t>10/12/2018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49402-3726-4071-B566-D75191779C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11888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573310-5970-4E4A-8E08-47F30AD07A60}" type="datetimeFigureOut">
              <a:rPr lang="en-GB" smtClean="0"/>
              <a:t>10/12/2018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88749402-3726-4071-B566-D75191779C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79553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Comic Sans MS" panose="030F0702030302020204" pitchFamily="66" charset="0"/>
              </a:rPr>
              <a:t>S2 </a:t>
            </a:r>
            <a:r>
              <a:rPr lang="en-GB" smtClean="0">
                <a:latin typeface="Comic Sans MS" panose="030F0702030302020204" pitchFamily="66" charset="0"/>
              </a:rPr>
              <a:t>– </a:t>
            </a:r>
            <a:r>
              <a:rPr lang="en-GB">
                <a:latin typeface="Comic Sans MS" panose="030F0702030302020204" pitchFamily="66" charset="0"/>
              </a:rPr>
              <a:t>Excellence in Presentation of 				 Classwork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60589"/>
            <a:ext cx="3437466" cy="43545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800" dirty="0" smtClean="0">
                <a:latin typeface="Comic Sans MS" panose="030F0702030302020204" pitchFamily="66" charset="0"/>
              </a:rPr>
              <a:t>Michael McAndrew</a:t>
            </a:r>
          </a:p>
          <a:p>
            <a:pPr marL="0" indent="0">
              <a:buNone/>
            </a:pPr>
            <a:r>
              <a:rPr lang="en-GB" sz="2800" dirty="0" smtClean="0">
                <a:latin typeface="Comic Sans MS" panose="030F0702030302020204" pitchFamily="66" charset="0"/>
              </a:rPr>
              <a:t>Hannah Falconer</a:t>
            </a:r>
          </a:p>
          <a:p>
            <a:pPr marL="0" indent="0">
              <a:buNone/>
            </a:pPr>
            <a:r>
              <a:rPr lang="en-GB" sz="2800" dirty="0" smtClean="0">
                <a:latin typeface="Comic Sans MS" panose="030F0702030302020204" pitchFamily="66" charset="0"/>
              </a:rPr>
              <a:t>Rebecca Anderson</a:t>
            </a:r>
          </a:p>
          <a:p>
            <a:pPr marL="0" indent="0">
              <a:buNone/>
            </a:pPr>
            <a:r>
              <a:rPr lang="en-GB" sz="2800" dirty="0" smtClean="0">
                <a:latin typeface="Comic Sans MS" panose="030F0702030302020204" pitchFamily="66" charset="0"/>
              </a:rPr>
              <a:t>Ruth Cowie</a:t>
            </a:r>
          </a:p>
          <a:p>
            <a:pPr marL="0" indent="0">
              <a:buNone/>
            </a:pPr>
            <a:r>
              <a:rPr lang="en-GB" sz="2800" dirty="0" smtClean="0">
                <a:latin typeface="Comic Sans MS" panose="030F0702030302020204" pitchFamily="66" charset="0"/>
              </a:rPr>
              <a:t>Lauren </a:t>
            </a:r>
            <a:r>
              <a:rPr lang="en-GB" sz="2800" dirty="0" err="1" smtClean="0">
                <a:latin typeface="Comic Sans MS" panose="030F0702030302020204" pitchFamily="66" charset="0"/>
              </a:rPr>
              <a:t>McCheyne</a:t>
            </a:r>
            <a:endParaRPr lang="en-GB" sz="2800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sz="2800" dirty="0" smtClean="0">
                <a:latin typeface="Comic Sans MS" panose="030F0702030302020204" pitchFamily="66" charset="0"/>
              </a:rPr>
              <a:t>Kate Paul</a:t>
            </a:r>
          </a:p>
          <a:p>
            <a:pPr marL="0" indent="0">
              <a:buNone/>
            </a:pP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467049" y="2160589"/>
            <a:ext cx="5179180" cy="41438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2800" dirty="0" smtClean="0">
                <a:latin typeface="Comic Sans MS" panose="030F0702030302020204" pitchFamily="66" charset="0"/>
              </a:rPr>
              <a:t>Khadija </a:t>
            </a:r>
            <a:r>
              <a:rPr lang="en-GB" sz="2800" dirty="0" err="1" smtClean="0">
                <a:latin typeface="Comic Sans MS" panose="030F0702030302020204" pitchFamily="66" charset="0"/>
              </a:rPr>
              <a:t>Quasam</a:t>
            </a:r>
            <a:endParaRPr lang="en-GB" sz="2800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sz="2800" dirty="0" smtClean="0">
                <a:latin typeface="Comic Sans MS" panose="030F0702030302020204" pitchFamily="66" charset="0"/>
              </a:rPr>
              <a:t>Kate Gordon</a:t>
            </a:r>
          </a:p>
          <a:p>
            <a:pPr marL="0" indent="0">
              <a:buNone/>
            </a:pPr>
            <a:r>
              <a:rPr lang="en-GB" sz="2800" dirty="0" err="1" smtClean="0">
                <a:latin typeface="Comic Sans MS" panose="030F0702030302020204" pitchFamily="66" charset="0"/>
              </a:rPr>
              <a:t>Safa</a:t>
            </a:r>
            <a:r>
              <a:rPr lang="en-GB" sz="2800" dirty="0" smtClean="0">
                <a:latin typeface="Comic Sans MS" panose="030F0702030302020204" pitchFamily="66" charset="0"/>
              </a:rPr>
              <a:t> </a:t>
            </a:r>
            <a:r>
              <a:rPr lang="en-GB" sz="2800" dirty="0" err="1" smtClean="0">
                <a:latin typeface="Comic Sans MS" panose="030F0702030302020204" pitchFamily="66" charset="0"/>
              </a:rPr>
              <a:t>Satter</a:t>
            </a:r>
            <a:endParaRPr lang="en-GB" sz="2800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sz="2800" dirty="0" smtClean="0">
                <a:latin typeface="Comic Sans MS" panose="030F0702030302020204" pitchFamily="66" charset="0"/>
              </a:rPr>
              <a:t>Eve MacFarlane</a:t>
            </a:r>
          </a:p>
          <a:p>
            <a:pPr marL="0" indent="0">
              <a:buNone/>
            </a:pPr>
            <a:r>
              <a:rPr lang="en-GB" sz="2800" dirty="0" err="1" smtClean="0">
                <a:latin typeface="Comic Sans MS" panose="030F0702030302020204" pitchFamily="66" charset="0"/>
              </a:rPr>
              <a:t>Marwa</a:t>
            </a:r>
            <a:r>
              <a:rPr lang="en-GB" sz="2800" dirty="0" smtClean="0">
                <a:latin typeface="Comic Sans MS" panose="030F0702030302020204" pitchFamily="66" charset="0"/>
              </a:rPr>
              <a:t> </a:t>
            </a:r>
            <a:r>
              <a:rPr lang="en-GB" sz="2800" dirty="0" err="1" smtClean="0">
                <a:latin typeface="Comic Sans MS" panose="030F0702030302020204" pitchFamily="66" charset="0"/>
              </a:rPr>
              <a:t>Satter</a:t>
            </a:r>
            <a:endParaRPr lang="en-GB" sz="2800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sz="2800" dirty="0" smtClean="0">
                <a:latin typeface="Comic Sans MS" panose="030F0702030302020204" pitchFamily="66" charset="0"/>
              </a:rPr>
              <a:t>Katie Kerr</a:t>
            </a:r>
            <a:endParaRPr lang="en-GB" sz="28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90542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Comic Sans MS" panose="030F0702030302020204" pitchFamily="66" charset="0"/>
              </a:rPr>
              <a:t>S3 – </a:t>
            </a:r>
            <a:r>
              <a:rPr lang="en-GB" dirty="0">
                <a:latin typeface="Comic Sans MS" panose="030F0702030302020204" pitchFamily="66" charset="0"/>
              </a:rPr>
              <a:t>Excellence in Presentation of 				 Classwork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60589"/>
            <a:ext cx="3437466" cy="43545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800" dirty="0" smtClean="0">
                <a:latin typeface="Comic Sans MS" panose="030F0702030302020204" pitchFamily="66" charset="0"/>
              </a:rPr>
              <a:t>Nina Carruthers</a:t>
            </a:r>
          </a:p>
          <a:p>
            <a:pPr marL="0" indent="0">
              <a:buNone/>
            </a:pPr>
            <a:r>
              <a:rPr lang="en-GB" sz="2800" dirty="0" smtClean="0">
                <a:latin typeface="Comic Sans MS" panose="030F0702030302020204" pitchFamily="66" charset="0"/>
              </a:rPr>
              <a:t>Ciara Davidson</a:t>
            </a:r>
          </a:p>
          <a:p>
            <a:pPr marL="0" indent="0">
              <a:buNone/>
            </a:pPr>
            <a:r>
              <a:rPr lang="en-GB" sz="2800" dirty="0" err="1" smtClean="0">
                <a:latin typeface="Comic Sans MS" panose="030F0702030302020204" pitchFamily="66" charset="0"/>
              </a:rPr>
              <a:t>Maryrose</a:t>
            </a:r>
            <a:r>
              <a:rPr lang="en-GB" sz="2800" dirty="0" smtClean="0">
                <a:latin typeface="Comic Sans MS" panose="030F0702030302020204" pitchFamily="66" charset="0"/>
              </a:rPr>
              <a:t> Cairns</a:t>
            </a:r>
          </a:p>
          <a:p>
            <a:pPr marL="0" indent="0">
              <a:buNone/>
            </a:pPr>
            <a:r>
              <a:rPr lang="en-GB" sz="2800" dirty="0" smtClean="0">
                <a:latin typeface="Comic Sans MS" panose="030F0702030302020204" pitchFamily="66" charset="0"/>
              </a:rPr>
              <a:t>Sean Harper</a:t>
            </a:r>
          </a:p>
          <a:p>
            <a:pPr marL="0" indent="0">
              <a:buNone/>
            </a:pPr>
            <a:r>
              <a:rPr lang="en-GB" sz="2800" dirty="0" smtClean="0">
                <a:latin typeface="Comic Sans MS" panose="030F0702030302020204" pitchFamily="66" charset="0"/>
              </a:rPr>
              <a:t>Anna Malone</a:t>
            </a:r>
          </a:p>
          <a:p>
            <a:pPr marL="0" indent="0">
              <a:buNone/>
            </a:pPr>
            <a:endParaRPr lang="en-GB" sz="2800" dirty="0" smtClean="0">
              <a:latin typeface="Comic Sans MS" panose="030F0702030302020204" pitchFamily="66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467049" y="2160589"/>
            <a:ext cx="5179180" cy="41438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2800" dirty="0" err="1" smtClean="0">
                <a:latin typeface="Comic Sans MS" panose="030F0702030302020204" pitchFamily="66" charset="0"/>
              </a:rPr>
              <a:t>Ceit</a:t>
            </a:r>
            <a:r>
              <a:rPr lang="en-GB" sz="2800" dirty="0" smtClean="0">
                <a:latin typeface="Comic Sans MS" panose="030F0702030302020204" pitchFamily="66" charset="0"/>
              </a:rPr>
              <a:t> McNeil</a:t>
            </a:r>
          </a:p>
          <a:p>
            <a:pPr marL="0" indent="0">
              <a:buNone/>
            </a:pPr>
            <a:r>
              <a:rPr lang="en-GB" sz="2800" dirty="0" smtClean="0">
                <a:latin typeface="Comic Sans MS" panose="030F0702030302020204" pitchFamily="66" charset="0"/>
              </a:rPr>
              <a:t>Hana </a:t>
            </a:r>
            <a:r>
              <a:rPr lang="en-GB" sz="2800" dirty="0" err="1" smtClean="0">
                <a:latin typeface="Comic Sans MS" panose="030F0702030302020204" pitchFamily="66" charset="0"/>
              </a:rPr>
              <a:t>McKerns</a:t>
            </a:r>
            <a:endParaRPr lang="en-GB" sz="2800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sz="2800" dirty="0" smtClean="0">
                <a:latin typeface="Comic Sans MS" panose="030F0702030302020204" pitchFamily="66" charset="0"/>
              </a:rPr>
              <a:t>Poppy Brogan</a:t>
            </a:r>
          </a:p>
          <a:p>
            <a:pPr marL="0" indent="0">
              <a:buNone/>
            </a:pPr>
            <a:r>
              <a:rPr lang="en-GB" sz="2800" dirty="0" smtClean="0">
                <a:latin typeface="Comic Sans MS" panose="030F0702030302020204" pitchFamily="66" charset="0"/>
              </a:rPr>
              <a:t>Milly Nugent</a:t>
            </a:r>
          </a:p>
          <a:p>
            <a:pPr marL="0" indent="0">
              <a:buNone/>
            </a:pPr>
            <a:r>
              <a:rPr lang="en-GB" sz="2800" dirty="0" smtClean="0">
                <a:latin typeface="Comic Sans MS" panose="030F0702030302020204" pitchFamily="66" charset="0"/>
              </a:rPr>
              <a:t>Camille McLaughlin</a:t>
            </a:r>
            <a:endParaRPr lang="en-GB" sz="28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52075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Comic Sans MS" panose="030F0702030302020204" pitchFamily="66" charset="0"/>
              </a:rPr>
              <a:t>S4 – </a:t>
            </a:r>
            <a:r>
              <a:rPr lang="en-GB" dirty="0">
                <a:latin typeface="Comic Sans MS" panose="030F0702030302020204" pitchFamily="66" charset="0"/>
              </a:rPr>
              <a:t>Excellence in Presentation of 				 Classwork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60589"/>
            <a:ext cx="3437466" cy="43545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800" dirty="0" smtClean="0">
                <a:latin typeface="Comic Sans MS" panose="030F0702030302020204" pitchFamily="66" charset="0"/>
              </a:rPr>
              <a:t>Celia Garcia-</a:t>
            </a:r>
            <a:r>
              <a:rPr lang="en-GB" sz="2800" dirty="0" err="1" smtClean="0">
                <a:latin typeface="Comic Sans MS" panose="030F0702030302020204" pitchFamily="66" charset="0"/>
              </a:rPr>
              <a:t>Ferres</a:t>
            </a:r>
            <a:r>
              <a:rPr lang="en-GB" sz="2800" dirty="0" smtClean="0">
                <a:latin typeface="Comic Sans MS" panose="030F0702030302020204" pitchFamily="66" charset="0"/>
              </a:rPr>
              <a:t> Orellana</a:t>
            </a:r>
          </a:p>
          <a:p>
            <a:pPr marL="0" indent="0">
              <a:buNone/>
            </a:pPr>
            <a:r>
              <a:rPr lang="en-GB" sz="2800" dirty="0" smtClean="0">
                <a:latin typeface="Comic Sans MS" panose="030F0702030302020204" pitchFamily="66" charset="0"/>
              </a:rPr>
              <a:t>Sophie Warren</a:t>
            </a:r>
          </a:p>
          <a:p>
            <a:pPr marL="0" indent="0">
              <a:buNone/>
            </a:pPr>
            <a:r>
              <a:rPr lang="en-GB" sz="2800" dirty="0" smtClean="0">
                <a:latin typeface="Comic Sans MS" panose="030F0702030302020204" pitchFamily="66" charset="0"/>
              </a:rPr>
              <a:t>Molly McKinley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467049" y="2160589"/>
            <a:ext cx="5179180" cy="41438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GB" sz="2800" dirty="0" smtClean="0">
                <a:latin typeface="Comic Sans MS" panose="030F0702030302020204" pitchFamily="66" charset="0"/>
              </a:rPr>
              <a:t>Louisa O’Hara</a:t>
            </a:r>
          </a:p>
          <a:p>
            <a:pPr marL="0" indent="0">
              <a:buFont typeface="Wingdings 3" charset="2"/>
              <a:buNone/>
            </a:pPr>
            <a:r>
              <a:rPr lang="en-GB" sz="2800" dirty="0" err="1" smtClean="0">
                <a:latin typeface="Comic Sans MS" panose="030F0702030302020204" pitchFamily="66" charset="0"/>
              </a:rPr>
              <a:t>Layaan</a:t>
            </a:r>
            <a:r>
              <a:rPr lang="en-GB" sz="2800" dirty="0" smtClean="0">
                <a:latin typeface="Comic Sans MS" panose="030F0702030302020204" pitchFamily="66" charset="0"/>
              </a:rPr>
              <a:t> Ahmed</a:t>
            </a:r>
          </a:p>
          <a:p>
            <a:pPr marL="0" indent="0">
              <a:buNone/>
            </a:pPr>
            <a:r>
              <a:rPr lang="en-GB" sz="2800" dirty="0" err="1">
                <a:latin typeface="Comic Sans MS" panose="030F0702030302020204" pitchFamily="66" charset="0"/>
              </a:rPr>
              <a:t>Zainab</a:t>
            </a:r>
            <a:r>
              <a:rPr lang="en-GB" sz="2800" dirty="0">
                <a:latin typeface="Comic Sans MS" panose="030F0702030302020204" pitchFamily="66" charset="0"/>
              </a:rPr>
              <a:t> </a:t>
            </a:r>
            <a:r>
              <a:rPr lang="en-GB" sz="2800" dirty="0" smtClean="0">
                <a:latin typeface="Comic Sans MS" panose="030F0702030302020204" pitchFamily="66" charset="0"/>
              </a:rPr>
              <a:t>Alani</a:t>
            </a:r>
            <a:endParaRPr lang="en-GB" sz="2800" dirty="0">
              <a:latin typeface="Comic Sans MS" panose="030F0702030302020204" pitchFamily="66" charset="0"/>
            </a:endParaRPr>
          </a:p>
          <a:p>
            <a:pPr marL="0" indent="0">
              <a:buFont typeface="Wingdings 3" charset="2"/>
              <a:buNone/>
            </a:pPr>
            <a:r>
              <a:rPr lang="en-GB" sz="2800" dirty="0" smtClean="0">
                <a:latin typeface="Comic Sans MS" panose="030F0702030302020204" pitchFamily="66" charset="0"/>
              </a:rPr>
              <a:t>Patricia </a:t>
            </a:r>
            <a:r>
              <a:rPr lang="en-GB" sz="2800" dirty="0" err="1" smtClean="0">
                <a:latin typeface="Comic Sans MS" panose="030F0702030302020204" pitchFamily="66" charset="0"/>
              </a:rPr>
              <a:t>Mone</a:t>
            </a:r>
            <a:r>
              <a:rPr lang="en-GB" sz="2800" dirty="0" smtClean="0">
                <a:latin typeface="Comic Sans MS" panose="030F0702030302020204" pitchFamily="66" charset="0"/>
              </a:rPr>
              <a:t> 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25438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Comic Sans MS" panose="030F0702030302020204" pitchFamily="66" charset="0"/>
              </a:rPr>
              <a:t>S5/6 – Excellence in </a:t>
            </a:r>
            <a:r>
              <a:rPr lang="en-GB" dirty="0" smtClean="0">
                <a:latin typeface="Comic Sans MS" panose="030F0702030302020204" pitchFamily="66" charset="0"/>
              </a:rPr>
              <a:t>Presentation of 				 Classwork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60589"/>
            <a:ext cx="3437466" cy="43545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800" dirty="0" smtClean="0">
                <a:latin typeface="Comic Sans MS" panose="030F0702030302020204" pitchFamily="66" charset="0"/>
              </a:rPr>
              <a:t>Ellen Hazlett</a:t>
            </a:r>
          </a:p>
          <a:p>
            <a:pPr marL="0" indent="0">
              <a:buNone/>
            </a:pPr>
            <a:r>
              <a:rPr lang="en-GB" sz="2800" dirty="0" smtClean="0">
                <a:latin typeface="Comic Sans MS" panose="030F0702030302020204" pitchFamily="66" charset="0"/>
              </a:rPr>
              <a:t>Ali Malik</a:t>
            </a:r>
          </a:p>
          <a:p>
            <a:pPr marL="0" indent="0">
              <a:buNone/>
            </a:pPr>
            <a:r>
              <a:rPr lang="en-GB" sz="2800" dirty="0" smtClean="0">
                <a:latin typeface="Comic Sans MS" panose="030F0702030302020204" pitchFamily="66" charset="0"/>
              </a:rPr>
              <a:t>Lucia Doyle</a:t>
            </a:r>
          </a:p>
          <a:p>
            <a:pPr marL="0" indent="0">
              <a:buNone/>
            </a:pPr>
            <a:r>
              <a:rPr lang="en-GB" sz="2800" dirty="0" err="1" smtClean="0">
                <a:latin typeface="Comic Sans MS" panose="030F0702030302020204" pitchFamily="66" charset="0"/>
              </a:rPr>
              <a:t>Anjee</a:t>
            </a:r>
            <a:r>
              <a:rPr lang="en-GB" sz="2800" dirty="0" smtClean="0">
                <a:latin typeface="Comic Sans MS" panose="030F0702030302020204" pitchFamily="66" charset="0"/>
              </a:rPr>
              <a:t> </a:t>
            </a:r>
            <a:r>
              <a:rPr lang="en-GB" sz="2800" dirty="0" err="1" smtClean="0">
                <a:latin typeface="Comic Sans MS" panose="030F0702030302020204" pitchFamily="66" charset="0"/>
              </a:rPr>
              <a:t>Akinyemi</a:t>
            </a:r>
            <a:endParaRPr lang="en-GB" sz="2800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sz="2800" dirty="0" smtClean="0">
                <a:latin typeface="Comic Sans MS" panose="030F0702030302020204" pitchFamily="66" charset="0"/>
              </a:rPr>
              <a:t>Sophie Hamill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467049" y="2160589"/>
            <a:ext cx="5179180" cy="41438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GB" sz="2800" dirty="0" err="1" smtClean="0">
                <a:latin typeface="Comic Sans MS" panose="030F0702030302020204" pitchFamily="66" charset="0"/>
              </a:rPr>
              <a:t>Asqa</a:t>
            </a:r>
            <a:r>
              <a:rPr lang="en-GB" sz="2800" dirty="0" smtClean="0">
                <a:latin typeface="Comic Sans MS" panose="030F0702030302020204" pitchFamily="66" charset="0"/>
              </a:rPr>
              <a:t> Naveed</a:t>
            </a:r>
          </a:p>
          <a:p>
            <a:pPr marL="0" indent="0">
              <a:buFont typeface="Wingdings 3" charset="2"/>
              <a:buNone/>
            </a:pPr>
            <a:r>
              <a:rPr lang="en-GB" sz="2800" smtClean="0">
                <a:latin typeface="Comic Sans MS" panose="030F0702030302020204" pitchFamily="66" charset="0"/>
              </a:rPr>
              <a:t>Ella Loffler</a:t>
            </a:r>
            <a:endParaRPr lang="en-GB" sz="2800" dirty="0">
              <a:latin typeface="Comic Sans MS" panose="030F0702030302020204" pitchFamily="66" charset="0"/>
            </a:endParaRPr>
          </a:p>
          <a:p>
            <a:pPr marL="0" indent="0">
              <a:buFont typeface="Wingdings 3" charset="2"/>
              <a:buNone/>
            </a:pPr>
            <a:r>
              <a:rPr lang="en-GB" sz="2800" dirty="0" smtClean="0">
                <a:latin typeface="Comic Sans MS" panose="030F0702030302020204" pitchFamily="66" charset="0"/>
              </a:rPr>
              <a:t>Julia </a:t>
            </a:r>
            <a:r>
              <a:rPr lang="en-GB" sz="2800" dirty="0" err="1" smtClean="0">
                <a:latin typeface="Comic Sans MS" panose="030F0702030302020204" pitchFamily="66" charset="0"/>
              </a:rPr>
              <a:t>Filipkowska</a:t>
            </a:r>
            <a:endParaRPr lang="en-GB" sz="2800" dirty="0" smtClean="0">
              <a:latin typeface="Comic Sans MS" panose="030F0702030302020204" pitchFamily="66" charset="0"/>
            </a:endParaRPr>
          </a:p>
          <a:p>
            <a:pPr marL="0" indent="0">
              <a:buFont typeface="Wingdings 3" charset="2"/>
              <a:buNone/>
            </a:pPr>
            <a:r>
              <a:rPr lang="en-GB" sz="2800" dirty="0" smtClean="0">
                <a:latin typeface="Comic Sans MS" panose="030F0702030302020204" pitchFamily="66" charset="0"/>
              </a:rPr>
              <a:t>Clara Brooke</a:t>
            </a:r>
          </a:p>
          <a:p>
            <a:pPr marL="0" indent="0">
              <a:buFont typeface="Wingdings 3" charset="2"/>
              <a:buNone/>
            </a:pPr>
            <a:r>
              <a:rPr lang="en-GB" sz="2800" dirty="0" smtClean="0">
                <a:latin typeface="Comic Sans MS" panose="030F0702030302020204" pitchFamily="66" charset="0"/>
              </a:rPr>
              <a:t>Ayesha </a:t>
            </a:r>
            <a:r>
              <a:rPr lang="en-GB" sz="2800" dirty="0" err="1" smtClean="0">
                <a:latin typeface="Comic Sans MS" panose="030F0702030302020204" pitchFamily="66" charset="0"/>
              </a:rPr>
              <a:t>Shahid</a:t>
            </a:r>
            <a:r>
              <a:rPr lang="en-GB" sz="2800" dirty="0" smtClean="0">
                <a:latin typeface="Comic Sans MS" panose="030F0702030302020204" pitchFamily="66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51112328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36</TotalTime>
  <Words>103</Words>
  <Application>Microsoft Office PowerPoint</Application>
  <PresentationFormat>Custom</PresentationFormat>
  <Paragraphs>43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Facet</vt:lpstr>
      <vt:lpstr>S2 – Excellence in Presentation of      Classwork</vt:lpstr>
      <vt:lpstr>S3 – Excellence in Presentation of      Classwork</vt:lpstr>
      <vt:lpstr>S4 – Excellence in Presentation of      Classwork</vt:lpstr>
      <vt:lpstr>S5/6 – Excellence in Presentation of      Classwork</vt:lpstr>
    </vt:vector>
  </TitlesOfParts>
  <Company>East Renfrewshire Council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Colleen McGoldrick</dc:creator>
  <cp:lastModifiedBy>Stephen James Macfarlane</cp:lastModifiedBy>
  <cp:revision>15</cp:revision>
  <dcterms:created xsi:type="dcterms:W3CDTF">2018-10-03T15:13:36Z</dcterms:created>
  <dcterms:modified xsi:type="dcterms:W3CDTF">2018-12-10T09:59:40Z</dcterms:modified>
</cp:coreProperties>
</file>