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7" autoAdjust="0"/>
    <p:restoredTop sz="94660"/>
  </p:normalViewPr>
  <p:slideViewPr>
    <p:cSldViewPr snapToGrid="0">
      <p:cViewPr varScale="1">
        <p:scale>
          <a:sx n="66" d="100"/>
          <a:sy n="66" d="100"/>
        </p:scale>
        <p:origin x="672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73310-5970-4E4A-8E08-47F30AD07A60}" type="datetimeFigureOut">
              <a:rPr lang="en-GB" smtClean="0"/>
              <a:t>12/11/2018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49402-3726-4071-B566-D75191779C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40959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73310-5970-4E4A-8E08-47F30AD07A60}" type="datetimeFigureOut">
              <a:rPr lang="en-GB" smtClean="0"/>
              <a:t>12/11/2018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49402-3726-4071-B566-D75191779C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76597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73310-5970-4E4A-8E08-47F30AD07A60}" type="datetimeFigureOut">
              <a:rPr lang="en-GB" smtClean="0"/>
              <a:t>12/11/2018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49402-3726-4071-B566-D75191779C78}" type="slidenum">
              <a:rPr lang="en-GB" smtClean="0"/>
              <a:t>‹#›</a:t>
            </a:fld>
            <a:endParaRPr lang="en-GB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16353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73310-5970-4E4A-8E08-47F30AD07A60}" type="datetimeFigureOut">
              <a:rPr lang="en-GB" smtClean="0"/>
              <a:t>12/11/2018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49402-3726-4071-B566-D75191779C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28209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73310-5970-4E4A-8E08-47F30AD07A60}" type="datetimeFigureOut">
              <a:rPr lang="en-GB" smtClean="0"/>
              <a:t>12/11/2018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49402-3726-4071-B566-D75191779C78}" type="slidenum">
              <a:rPr lang="en-GB" smtClean="0"/>
              <a:t>‹#›</a:t>
            </a:fld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180741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73310-5970-4E4A-8E08-47F30AD07A60}" type="datetimeFigureOut">
              <a:rPr lang="en-GB" smtClean="0"/>
              <a:t>12/11/2018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49402-3726-4071-B566-D75191779C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7778886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73310-5970-4E4A-8E08-47F30AD07A60}" type="datetimeFigureOut">
              <a:rPr lang="en-GB" smtClean="0"/>
              <a:t>12/11/2018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49402-3726-4071-B566-D75191779C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73031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73310-5970-4E4A-8E08-47F30AD07A60}" type="datetimeFigureOut">
              <a:rPr lang="en-GB" smtClean="0"/>
              <a:t>12/11/2018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49402-3726-4071-B566-D75191779C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74665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73310-5970-4E4A-8E08-47F30AD07A60}" type="datetimeFigureOut">
              <a:rPr lang="en-GB" smtClean="0"/>
              <a:t>12/11/2018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49402-3726-4071-B566-D75191779C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58932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73310-5970-4E4A-8E08-47F30AD07A60}" type="datetimeFigureOut">
              <a:rPr lang="en-GB" smtClean="0"/>
              <a:t>12/11/2018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49402-3726-4071-B566-D75191779C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28316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73310-5970-4E4A-8E08-47F30AD07A60}" type="datetimeFigureOut">
              <a:rPr lang="en-GB" smtClean="0"/>
              <a:t>12/11/2018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49402-3726-4071-B566-D75191779C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3361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73310-5970-4E4A-8E08-47F30AD07A60}" type="datetimeFigureOut">
              <a:rPr lang="en-GB" smtClean="0"/>
              <a:t>12/11/2018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49402-3726-4071-B566-D75191779C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05154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73310-5970-4E4A-8E08-47F30AD07A60}" type="datetimeFigureOut">
              <a:rPr lang="en-GB" smtClean="0"/>
              <a:t>12/11/2018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49402-3726-4071-B566-D75191779C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63118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73310-5970-4E4A-8E08-47F30AD07A60}" type="datetimeFigureOut">
              <a:rPr lang="en-GB" smtClean="0"/>
              <a:t>12/11/2018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49402-3726-4071-B566-D75191779C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46397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73310-5970-4E4A-8E08-47F30AD07A60}" type="datetimeFigureOut">
              <a:rPr lang="en-GB" smtClean="0"/>
              <a:t>12/11/2018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49402-3726-4071-B566-D75191779C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1845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573310-5970-4E4A-8E08-47F30AD07A60}" type="datetimeFigureOut">
              <a:rPr lang="en-GB" smtClean="0"/>
              <a:t>12/11/2018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749402-3726-4071-B566-D75191779C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11888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573310-5970-4E4A-8E08-47F30AD07A60}" type="datetimeFigureOut">
              <a:rPr lang="en-GB" smtClean="0"/>
              <a:t>12/11/2018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88749402-3726-4071-B566-D75191779C7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79553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Comic Sans MS" panose="030F0702030302020204" pitchFamily="66" charset="0"/>
              </a:rPr>
              <a:t>S2 – </a:t>
            </a:r>
            <a:r>
              <a:rPr lang="en-GB" dirty="0" smtClean="0">
                <a:latin typeface="Comic Sans MS" panose="030F0702030302020204" pitchFamily="66" charset="0"/>
              </a:rPr>
              <a:t>Most Improved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160589"/>
            <a:ext cx="3437466" cy="435451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800" dirty="0" smtClean="0">
                <a:latin typeface="Comic Sans MS" panose="030F0702030302020204" pitchFamily="66" charset="0"/>
              </a:rPr>
              <a:t>Orla May</a:t>
            </a:r>
          </a:p>
          <a:p>
            <a:pPr marL="0" indent="0">
              <a:buNone/>
            </a:pPr>
            <a:r>
              <a:rPr lang="en-GB" sz="2800" dirty="0" smtClean="0">
                <a:latin typeface="Comic Sans MS" panose="030F0702030302020204" pitchFamily="66" charset="0"/>
              </a:rPr>
              <a:t>Matthew </a:t>
            </a:r>
            <a:r>
              <a:rPr lang="en-GB" sz="2800" dirty="0" err="1" smtClean="0">
                <a:latin typeface="Comic Sans MS" panose="030F0702030302020204" pitchFamily="66" charset="0"/>
              </a:rPr>
              <a:t>Gouldie</a:t>
            </a:r>
            <a:endParaRPr lang="en-GB" sz="2800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GB" sz="2800" dirty="0" smtClean="0">
                <a:latin typeface="Comic Sans MS" panose="030F0702030302020204" pitchFamily="66" charset="0"/>
              </a:rPr>
              <a:t>Maria Gallagher</a:t>
            </a:r>
          </a:p>
          <a:p>
            <a:pPr marL="0" indent="0">
              <a:buNone/>
            </a:pPr>
            <a:r>
              <a:rPr lang="en-GB" sz="2800" dirty="0" smtClean="0">
                <a:latin typeface="Comic Sans MS" panose="030F0702030302020204" pitchFamily="66" charset="0"/>
              </a:rPr>
              <a:t>Natalie Caldwell</a:t>
            </a:r>
          </a:p>
          <a:p>
            <a:pPr marL="0" indent="0">
              <a:buNone/>
            </a:pPr>
            <a:r>
              <a:rPr lang="en-GB" sz="2800" dirty="0" smtClean="0">
                <a:latin typeface="Comic Sans MS" panose="030F0702030302020204" pitchFamily="66" charset="0"/>
              </a:rPr>
              <a:t>Kara </a:t>
            </a:r>
            <a:r>
              <a:rPr lang="en-GB" sz="2800" dirty="0" err="1" smtClean="0">
                <a:latin typeface="Comic Sans MS" panose="030F0702030302020204" pitchFamily="66" charset="0"/>
              </a:rPr>
              <a:t>Faloon</a:t>
            </a:r>
            <a:endParaRPr lang="en-GB" sz="2800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5467049" y="2160589"/>
            <a:ext cx="5179180" cy="414382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2800" dirty="0">
                <a:latin typeface="Comic Sans MS" panose="030F0702030302020204" pitchFamily="66" charset="0"/>
              </a:rPr>
              <a:t>Hannah </a:t>
            </a:r>
            <a:r>
              <a:rPr lang="en-GB" sz="2800" dirty="0" err="1">
                <a:latin typeface="Comic Sans MS" panose="030F0702030302020204" pitchFamily="66" charset="0"/>
              </a:rPr>
              <a:t>Ryding</a:t>
            </a:r>
            <a:endParaRPr lang="en-GB" sz="28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GB" sz="2800" dirty="0" err="1">
                <a:latin typeface="Comic Sans MS" panose="030F0702030302020204" pitchFamily="66" charset="0"/>
              </a:rPr>
              <a:t>Tauheen</a:t>
            </a:r>
            <a:r>
              <a:rPr lang="en-GB" sz="2800" dirty="0">
                <a:latin typeface="Comic Sans MS" panose="030F0702030302020204" pitchFamily="66" charset="0"/>
              </a:rPr>
              <a:t> </a:t>
            </a:r>
            <a:r>
              <a:rPr lang="en-GB" sz="2800" dirty="0" err="1">
                <a:latin typeface="Comic Sans MS" panose="030F0702030302020204" pitchFamily="66" charset="0"/>
              </a:rPr>
              <a:t>Adil</a:t>
            </a:r>
            <a:endParaRPr lang="en-GB" sz="28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GB" sz="2800" dirty="0">
                <a:latin typeface="Comic Sans MS" panose="030F0702030302020204" pitchFamily="66" charset="0"/>
              </a:rPr>
              <a:t>Jenna Shades</a:t>
            </a:r>
          </a:p>
          <a:p>
            <a:pPr marL="0" indent="0">
              <a:buNone/>
            </a:pPr>
            <a:r>
              <a:rPr lang="en-GB" sz="2800" dirty="0">
                <a:latin typeface="Comic Sans MS" panose="030F0702030302020204" pitchFamily="66" charset="0"/>
              </a:rPr>
              <a:t>Maria Maguire </a:t>
            </a:r>
          </a:p>
          <a:p>
            <a:pPr marL="0" indent="0">
              <a:buNone/>
            </a:pPr>
            <a:r>
              <a:rPr lang="en-GB" sz="2800" dirty="0">
                <a:latin typeface="Comic Sans MS" panose="030F0702030302020204" pitchFamily="66" charset="0"/>
              </a:rPr>
              <a:t>Erin McNulty </a:t>
            </a:r>
          </a:p>
        </p:txBody>
      </p:sp>
    </p:spTree>
    <p:extLst>
      <p:ext uri="{BB962C8B-B14F-4D97-AF65-F5344CB8AC3E}">
        <p14:creationId xmlns:p14="http://schemas.microsoft.com/office/powerpoint/2010/main" val="42390542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Comic Sans MS" panose="030F0702030302020204" pitchFamily="66" charset="0"/>
              </a:rPr>
              <a:t>S3 – </a:t>
            </a:r>
            <a:r>
              <a:rPr lang="en-GB" dirty="0">
                <a:latin typeface="Comic Sans MS" panose="030F0702030302020204" pitchFamily="66" charset="0"/>
              </a:rPr>
              <a:t>Most Improved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160589"/>
            <a:ext cx="3437466" cy="435451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800" dirty="0" smtClean="0">
                <a:latin typeface="Comic Sans MS" panose="030F0702030302020204" pitchFamily="66" charset="0"/>
              </a:rPr>
              <a:t>Rosie McCallum Walker</a:t>
            </a:r>
          </a:p>
          <a:p>
            <a:pPr marL="0" indent="0">
              <a:buNone/>
            </a:pPr>
            <a:r>
              <a:rPr lang="en-GB" sz="2800" dirty="0" smtClean="0">
                <a:latin typeface="Comic Sans MS" panose="030F0702030302020204" pitchFamily="66" charset="0"/>
              </a:rPr>
              <a:t>Charlotte Baxter</a:t>
            </a:r>
          </a:p>
          <a:p>
            <a:pPr marL="0" indent="0">
              <a:buNone/>
            </a:pPr>
            <a:r>
              <a:rPr lang="en-GB" sz="2800" dirty="0" smtClean="0">
                <a:latin typeface="Comic Sans MS" panose="030F0702030302020204" pitchFamily="66" charset="0"/>
              </a:rPr>
              <a:t>Luke </a:t>
            </a:r>
            <a:r>
              <a:rPr lang="en-GB" sz="2800" dirty="0" err="1" smtClean="0">
                <a:latin typeface="Comic Sans MS" panose="030F0702030302020204" pitchFamily="66" charset="0"/>
              </a:rPr>
              <a:t>MacKinnin</a:t>
            </a:r>
            <a:endParaRPr lang="en-GB" sz="2800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GB" sz="2800" dirty="0" smtClean="0">
                <a:latin typeface="Comic Sans MS" panose="030F0702030302020204" pitchFamily="66" charset="0"/>
              </a:rPr>
              <a:t>Matthew Cairns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5467049" y="2160589"/>
            <a:ext cx="5179180" cy="414382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2800" dirty="0" err="1">
                <a:latin typeface="Comic Sans MS" panose="030F0702030302020204" pitchFamily="66" charset="0"/>
              </a:rPr>
              <a:t>Suna</a:t>
            </a:r>
            <a:r>
              <a:rPr lang="en-GB" sz="2800" dirty="0">
                <a:latin typeface="Comic Sans MS" panose="030F0702030302020204" pitchFamily="66" charset="0"/>
              </a:rPr>
              <a:t> Akhtar</a:t>
            </a:r>
          </a:p>
          <a:p>
            <a:pPr marL="0" indent="0">
              <a:buNone/>
            </a:pPr>
            <a:r>
              <a:rPr lang="en-GB" sz="2800" dirty="0">
                <a:latin typeface="Comic Sans MS" panose="030F0702030302020204" pitchFamily="66" charset="0"/>
              </a:rPr>
              <a:t>Sophie </a:t>
            </a:r>
            <a:r>
              <a:rPr lang="en-GB" sz="2800" dirty="0" err="1">
                <a:latin typeface="Comic Sans MS" panose="030F0702030302020204" pitchFamily="66" charset="0"/>
              </a:rPr>
              <a:t>Ure</a:t>
            </a:r>
            <a:endParaRPr lang="en-GB" sz="2800" dirty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GB" sz="2800" dirty="0">
                <a:latin typeface="Comic Sans MS" panose="030F0702030302020204" pitchFamily="66" charset="0"/>
              </a:rPr>
              <a:t>Tariq Ahmed</a:t>
            </a:r>
          </a:p>
          <a:p>
            <a:pPr marL="0" indent="0">
              <a:buNone/>
            </a:pPr>
            <a:r>
              <a:rPr lang="en-GB" sz="2800" dirty="0">
                <a:latin typeface="Comic Sans MS" panose="030F0702030302020204" pitchFamily="66" charset="0"/>
              </a:rPr>
              <a:t>Michael Moynihan</a:t>
            </a:r>
          </a:p>
          <a:p>
            <a:pPr marL="0" indent="0">
              <a:buNone/>
            </a:pPr>
            <a:r>
              <a:rPr lang="en-GB" sz="2800" dirty="0">
                <a:latin typeface="Comic Sans MS" panose="030F0702030302020204" pitchFamily="66" charset="0"/>
              </a:rPr>
              <a:t>Hugh </a:t>
            </a:r>
            <a:r>
              <a:rPr lang="en-GB" sz="2800" dirty="0" err="1">
                <a:latin typeface="Comic Sans MS" panose="030F0702030302020204" pitchFamily="66" charset="0"/>
              </a:rPr>
              <a:t>Shiels</a:t>
            </a:r>
            <a:r>
              <a:rPr lang="en-GB" sz="2800" dirty="0">
                <a:latin typeface="Comic Sans MS" panose="030F0702030302020204" pitchFamily="66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8652075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Comic Sans MS" panose="030F0702030302020204" pitchFamily="66" charset="0"/>
              </a:rPr>
              <a:t>S4 – </a:t>
            </a:r>
            <a:r>
              <a:rPr lang="en-GB" dirty="0">
                <a:latin typeface="Comic Sans MS" panose="030F0702030302020204" pitchFamily="66" charset="0"/>
              </a:rPr>
              <a:t>Most Improved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160589"/>
            <a:ext cx="3437466" cy="435451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800" dirty="0" smtClean="0">
                <a:latin typeface="Comic Sans MS" panose="030F0702030302020204" pitchFamily="66" charset="0"/>
              </a:rPr>
              <a:t>Amy Drummond</a:t>
            </a:r>
          </a:p>
          <a:p>
            <a:pPr marL="0" indent="0">
              <a:buNone/>
            </a:pPr>
            <a:r>
              <a:rPr lang="en-GB" sz="2800" dirty="0" smtClean="0">
                <a:latin typeface="Comic Sans MS" panose="030F0702030302020204" pitchFamily="66" charset="0"/>
              </a:rPr>
              <a:t>Christopher Moore</a:t>
            </a:r>
          </a:p>
          <a:p>
            <a:pPr marL="0" indent="0">
              <a:buNone/>
            </a:pPr>
            <a:r>
              <a:rPr lang="en-GB" sz="2800" smtClean="0">
                <a:latin typeface="Comic Sans MS" panose="030F0702030302020204" pitchFamily="66" charset="0"/>
              </a:rPr>
              <a:t>Sam Oldham</a:t>
            </a:r>
            <a:endParaRPr lang="en-GB" sz="2800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GB" sz="2800" dirty="0" smtClean="0">
                <a:latin typeface="Comic Sans MS" panose="030F0702030302020204" pitchFamily="66" charset="0"/>
              </a:rPr>
              <a:t>Orla McKay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5467049" y="2160589"/>
            <a:ext cx="5179180" cy="414382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GB" sz="2800" dirty="0" smtClean="0">
                <a:latin typeface="Comic Sans MS" panose="030F0702030302020204" pitchFamily="66" charset="0"/>
              </a:rPr>
              <a:t>Grace Holland</a:t>
            </a:r>
          </a:p>
          <a:p>
            <a:pPr marL="0" indent="0">
              <a:buFont typeface="Wingdings 3" charset="2"/>
              <a:buNone/>
            </a:pPr>
            <a:r>
              <a:rPr lang="en-GB" sz="2800" dirty="0" smtClean="0">
                <a:latin typeface="Comic Sans MS" panose="030F0702030302020204" pitchFamily="66" charset="0"/>
              </a:rPr>
              <a:t>Katie Ashe	</a:t>
            </a:r>
          </a:p>
          <a:p>
            <a:pPr marL="0" indent="0">
              <a:buFont typeface="Wingdings 3" charset="2"/>
              <a:buNone/>
            </a:pPr>
            <a:r>
              <a:rPr lang="en-GB" sz="2800" dirty="0" err="1" smtClean="0">
                <a:latin typeface="Comic Sans MS" panose="030F0702030302020204" pitchFamily="66" charset="0"/>
              </a:rPr>
              <a:t>Vaneeza</a:t>
            </a:r>
            <a:r>
              <a:rPr lang="en-GB" sz="2800" dirty="0" smtClean="0">
                <a:latin typeface="Comic Sans MS" panose="030F0702030302020204" pitchFamily="66" charset="0"/>
              </a:rPr>
              <a:t> Malik 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25438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latin typeface="Comic Sans MS" panose="030F0702030302020204" pitchFamily="66" charset="0"/>
              </a:rPr>
              <a:t>S5/6 </a:t>
            </a:r>
            <a:r>
              <a:rPr lang="en-GB" smtClean="0">
                <a:latin typeface="Comic Sans MS" panose="030F0702030302020204" pitchFamily="66" charset="0"/>
              </a:rPr>
              <a:t>– </a:t>
            </a:r>
            <a:r>
              <a:rPr lang="en-GB">
                <a:latin typeface="Comic Sans MS" panose="030F0702030302020204" pitchFamily="66" charset="0"/>
              </a:rPr>
              <a:t>Most Improved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160589"/>
            <a:ext cx="3437466" cy="435451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800" dirty="0" err="1" smtClean="0">
                <a:latin typeface="Comic Sans MS" panose="030F0702030302020204" pitchFamily="66" charset="0"/>
              </a:rPr>
              <a:t>Nuala</a:t>
            </a:r>
            <a:r>
              <a:rPr lang="en-GB" sz="2800" dirty="0" smtClean="0">
                <a:latin typeface="Comic Sans MS" panose="030F0702030302020204" pitchFamily="66" charset="0"/>
              </a:rPr>
              <a:t> </a:t>
            </a:r>
            <a:r>
              <a:rPr lang="en-GB" sz="2800" dirty="0" err="1" smtClean="0">
                <a:latin typeface="Comic Sans MS" panose="030F0702030302020204" pitchFamily="66" charset="0"/>
              </a:rPr>
              <a:t>Finnigan</a:t>
            </a:r>
            <a:endParaRPr lang="en-GB" sz="2800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GB" sz="2800" dirty="0" smtClean="0">
                <a:latin typeface="Comic Sans MS" panose="030F0702030302020204" pitchFamily="66" charset="0"/>
              </a:rPr>
              <a:t>Caitlin Welsh</a:t>
            </a:r>
          </a:p>
          <a:p>
            <a:pPr marL="0" indent="0">
              <a:buNone/>
            </a:pPr>
            <a:r>
              <a:rPr lang="en-GB" sz="2800" dirty="0" err="1" smtClean="0">
                <a:latin typeface="Comic Sans MS" panose="030F0702030302020204" pitchFamily="66" charset="0"/>
              </a:rPr>
              <a:t>Saad</a:t>
            </a:r>
            <a:r>
              <a:rPr lang="en-GB" sz="2800" dirty="0" smtClean="0">
                <a:latin typeface="Comic Sans MS" panose="030F0702030302020204" pitchFamily="66" charset="0"/>
              </a:rPr>
              <a:t> </a:t>
            </a:r>
            <a:r>
              <a:rPr lang="en-GB" sz="2800" dirty="0" err="1" smtClean="0">
                <a:latin typeface="Comic Sans MS" panose="030F0702030302020204" pitchFamily="66" charset="0"/>
              </a:rPr>
              <a:t>Baig</a:t>
            </a:r>
            <a:endParaRPr lang="en-GB" sz="2800" dirty="0" smtClean="0">
              <a:latin typeface="Comic Sans MS" panose="030F0702030302020204" pitchFamily="66" charset="0"/>
            </a:endParaRPr>
          </a:p>
          <a:p>
            <a:pPr marL="0" indent="0">
              <a:buNone/>
            </a:pPr>
            <a:r>
              <a:rPr lang="en-GB" sz="2800" dirty="0" smtClean="0">
                <a:latin typeface="Comic Sans MS" panose="030F0702030302020204" pitchFamily="66" charset="0"/>
              </a:rPr>
              <a:t>Megan Kane</a:t>
            </a:r>
          </a:p>
          <a:p>
            <a:pPr marL="0" indent="0">
              <a:buNone/>
            </a:pPr>
            <a:r>
              <a:rPr lang="en-GB" sz="2800" dirty="0" smtClean="0">
                <a:latin typeface="Comic Sans MS" panose="030F0702030302020204" pitchFamily="66" charset="0"/>
              </a:rPr>
              <a:t>Lucy Cowie</a:t>
            </a:r>
          </a:p>
          <a:p>
            <a:pPr marL="0" indent="0">
              <a:buNone/>
            </a:pPr>
            <a:r>
              <a:rPr lang="en-GB" sz="2800" dirty="0" err="1" smtClean="0">
                <a:latin typeface="Comic Sans MS" panose="030F0702030302020204" pitchFamily="66" charset="0"/>
              </a:rPr>
              <a:t>Asiya</a:t>
            </a:r>
            <a:r>
              <a:rPr lang="en-GB" sz="2800" dirty="0" smtClean="0">
                <a:latin typeface="Comic Sans MS" panose="030F0702030302020204" pitchFamily="66" charset="0"/>
              </a:rPr>
              <a:t> Afzal</a:t>
            </a: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5467049" y="2160589"/>
            <a:ext cx="5179180" cy="414382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 3" charset="2"/>
              <a:buNone/>
            </a:pPr>
            <a:r>
              <a:rPr lang="en-GB" sz="2800" dirty="0" smtClean="0">
                <a:latin typeface="Comic Sans MS" panose="030F0702030302020204" pitchFamily="66" charset="0"/>
              </a:rPr>
              <a:t>Olivia Hughes</a:t>
            </a:r>
          </a:p>
          <a:p>
            <a:pPr marL="0" indent="0">
              <a:buFont typeface="Wingdings 3" charset="2"/>
              <a:buNone/>
            </a:pPr>
            <a:r>
              <a:rPr lang="en-GB" sz="2800" dirty="0" smtClean="0">
                <a:latin typeface="Comic Sans MS" panose="030F0702030302020204" pitchFamily="66" charset="0"/>
              </a:rPr>
              <a:t>Louise Kennedy</a:t>
            </a:r>
          </a:p>
          <a:p>
            <a:pPr marL="0" indent="0">
              <a:buFont typeface="Wingdings 3" charset="2"/>
              <a:buNone/>
            </a:pPr>
            <a:r>
              <a:rPr lang="en-GB" sz="2800" dirty="0" smtClean="0">
                <a:latin typeface="Comic Sans MS" panose="030F0702030302020204" pitchFamily="66" charset="0"/>
              </a:rPr>
              <a:t>Maria Kent</a:t>
            </a:r>
          </a:p>
          <a:p>
            <a:pPr marL="0" indent="0">
              <a:buFont typeface="Wingdings 3" charset="2"/>
              <a:buNone/>
            </a:pPr>
            <a:r>
              <a:rPr lang="en-GB" sz="2800" dirty="0" smtClean="0">
                <a:latin typeface="Comic Sans MS" panose="030F0702030302020204" pitchFamily="66" charset="0"/>
              </a:rPr>
              <a:t>Daniel </a:t>
            </a:r>
            <a:r>
              <a:rPr lang="en-GB" sz="2800" dirty="0" err="1" smtClean="0">
                <a:latin typeface="Comic Sans MS" panose="030F0702030302020204" pitchFamily="66" charset="0"/>
              </a:rPr>
              <a:t>McKibbens</a:t>
            </a:r>
            <a:endParaRPr lang="en-GB" sz="2800" dirty="0" smtClean="0">
              <a:latin typeface="Comic Sans MS" panose="030F0702030302020204" pitchFamily="66" charset="0"/>
            </a:endParaRPr>
          </a:p>
          <a:p>
            <a:pPr marL="0" indent="0">
              <a:buFont typeface="Wingdings 3" charset="2"/>
              <a:buNone/>
            </a:pPr>
            <a:r>
              <a:rPr lang="en-GB" sz="2800" dirty="0" smtClean="0">
                <a:latin typeface="Comic Sans MS" panose="030F0702030302020204" pitchFamily="66" charset="0"/>
              </a:rPr>
              <a:t>Sophie James </a:t>
            </a:r>
            <a:endParaRPr lang="en-GB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1112328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21</TotalTime>
  <Words>89</Words>
  <Application>Microsoft Office PowerPoint</Application>
  <PresentationFormat>Widescreen</PresentationFormat>
  <Paragraphs>41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Comic Sans MS</vt:lpstr>
      <vt:lpstr>Trebuchet MS</vt:lpstr>
      <vt:lpstr>Wingdings 3</vt:lpstr>
      <vt:lpstr>Facet</vt:lpstr>
      <vt:lpstr>S2 – Most Improved</vt:lpstr>
      <vt:lpstr>S3 – Most Improved</vt:lpstr>
      <vt:lpstr>S4 – Most Improved</vt:lpstr>
      <vt:lpstr>S5/6 – Most Improved</vt:lpstr>
    </vt:vector>
  </TitlesOfParts>
  <Company>East Renfrewshire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Colleen McGoldrick</dc:creator>
  <cp:lastModifiedBy>Stephen James Macfarlane</cp:lastModifiedBy>
  <cp:revision>9</cp:revision>
  <dcterms:created xsi:type="dcterms:W3CDTF">2018-10-03T15:13:36Z</dcterms:created>
  <dcterms:modified xsi:type="dcterms:W3CDTF">2018-11-12T18:02:25Z</dcterms:modified>
</cp:coreProperties>
</file>