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9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3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2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07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8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03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6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9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5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1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3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8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3310-5970-4E4A-8E08-47F30AD07A6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95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S2 – Excellence in Homework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Amelie Bhopal 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Liam Goodwin 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Matthew George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Josephine Reilly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Ruth Rodriguez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Olivia </a:t>
            </a:r>
            <a:r>
              <a:rPr lang="en-GB" sz="2800" dirty="0" err="1" smtClean="0">
                <a:latin typeface="Comic Sans MS" panose="030F0702030302020204" pitchFamily="66" charset="0"/>
              </a:rPr>
              <a:t>McMenemy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Sophia Cameron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Megan Smith 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Thomas Creighton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Eva Fitzpatrick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Emma </a:t>
            </a:r>
            <a:r>
              <a:rPr lang="en-GB" sz="2800" dirty="0" err="1">
                <a:latin typeface="Comic Sans MS" panose="030F0702030302020204" pitchFamily="66" charset="0"/>
              </a:rPr>
              <a:t>Rawsthrone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S3 – Excellence in Homework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Ellie </a:t>
            </a:r>
            <a:r>
              <a:rPr lang="en-GB" sz="2800" dirty="0" err="1" smtClean="0">
                <a:latin typeface="Comic Sans MS" panose="030F0702030302020204" pitchFamily="66" charset="0"/>
              </a:rPr>
              <a:t>Spiers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Bethany Drummond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Ellie Shaw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Claire Lindsay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Chris MacBride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Sulaiman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Asghar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Philippa </a:t>
            </a:r>
            <a:r>
              <a:rPr lang="en-GB" sz="2800" dirty="0" err="1" smtClean="0">
                <a:latin typeface="Comic Sans MS" panose="030F0702030302020204" pitchFamily="66" charset="0"/>
              </a:rPr>
              <a:t>MacConnell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Sarah </a:t>
            </a:r>
            <a:r>
              <a:rPr lang="en-GB" sz="2800" dirty="0" err="1" smtClean="0">
                <a:latin typeface="Comic Sans MS" panose="030F0702030302020204" pitchFamily="66" charset="0"/>
              </a:rPr>
              <a:t>Hyndland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Michael Leddy</a:t>
            </a:r>
          </a:p>
          <a:p>
            <a:pPr marL="0" indent="0">
              <a:buFont typeface="Wingdings 3" charset="2"/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S</a:t>
            </a:r>
            <a:r>
              <a:rPr lang="en-GB" sz="2800" dirty="0" err="1" smtClean="0">
                <a:latin typeface="Comic Sans MS" panose="030F0702030302020204" pitchFamily="66" charset="0"/>
              </a:rPr>
              <a:t>afah</a:t>
            </a:r>
            <a:r>
              <a:rPr lang="en-GB" sz="2800" dirty="0" smtClean="0">
                <a:latin typeface="Comic Sans MS" panose="030F0702030302020204" pitchFamily="66" charset="0"/>
              </a:rPr>
              <a:t> Khan </a:t>
            </a:r>
          </a:p>
          <a:p>
            <a:pPr marL="0" indent="0">
              <a:buFont typeface="Wingdings 3" charset="2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0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S4 – Excellence in Homework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Michael Cameron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Zaynah</a:t>
            </a:r>
            <a:r>
              <a:rPr lang="en-GB" sz="2800" dirty="0" smtClean="0">
                <a:latin typeface="Comic Sans MS" panose="030F0702030302020204" pitchFamily="66" charset="0"/>
              </a:rPr>
              <a:t> Bashir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Nathan </a:t>
            </a:r>
            <a:r>
              <a:rPr lang="en-GB" sz="2800" dirty="0" err="1" smtClean="0">
                <a:latin typeface="Comic Sans MS" panose="030F0702030302020204" pitchFamily="66" charset="0"/>
              </a:rPr>
              <a:t>McGlashan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Emily Aitken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Farrah Abdullah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Erin </a:t>
            </a:r>
            <a:r>
              <a:rPr lang="en-GB" sz="2800" dirty="0" err="1" smtClean="0">
                <a:latin typeface="Comic Sans MS" panose="030F0702030302020204" pitchFamily="66" charset="0"/>
              </a:rPr>
              <a:t>McAnena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Emma Murray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Maegan Robertson</a:t>
            </a:r>
          </a:p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Evy</a:t>
            </a:r>
            <a:r>
              <a:rPr lang="en-GB" sz="2800" dirty="0" smtClean="0">
                <a:latin typeface="Comic Sans MS" panose="030F0702030302020204" pitchFamily="66" charset="0"/>
              </a:rPr>
              <a:t> McCulloch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Raza Iqbal</a:t>
            </a:r>
          </a:p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Aban</a:t>
            </a:r>
            <a:r>
              <a:rPr lang="en-GB" sz="2800" dirty="0" smtClean="0">
                <a:latin typeface="Comic Sans MS" panose="030F0702030302020204" pitchFamily="66" charset="0"/>
              </a:rPr>
              <a:t> Asif </a:t>
            </a:r>
          </a:p>
          <a:p>
            <a:pPr marL="0" indent="0">
              <a:buFont typeface="Wingdings 3" charset="2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4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S5/6 – Excellence in Homework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Olivia Hague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Heather Spooner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Caterina </a:t>
            </a:r>
            <a:r>
              <a:rPr lang="en-GB" sz="2800" dirty="0" err="1" smtClean="0">
                <a:latin typeface="Comic Sans MS" panose="030F0702030302020204" pitchFamily="66" charset="0"/>
              </a:rPr>
              <a:t>Lue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Zaynab</a:t>
            </a:r>
            <a:r>
              <a:rPr lang="en-GB" sz="2800" dirty="0" smtClean="0">
                <a:latin typeface="Comic Sans MS" panose="030F0702030302020204" pitchFamily="66" charset="0"/>
              </a:rPr>
              <a:t> Iqbal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Mirin </a:t>
            </a:r>
            <a:r>
              <a:rPr lang="en-GB" sz="2800" dirty="0" err="1" smtClean="0">
                <a:latin typeface="Comic Sans MS" panose="030F0702030302020204" pitchFamily="66" charset="0"/>
              </a:rPr>
              <a:t>McKinlay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Erin </a:t>
            </a:r>
            <a:r>
              <a:rPr lang="en-GB" sz="2800" smtClean="0">
                <a:latin typeface="Comic Sans MS" panose="030F0702030302020204" pitchFamily="66" charset="0"/>
              </a:rPr>
              <a:t>Runciman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Meslissa</a:t>
            </a:r>
            <a:r>
              <a:rPr lang="en-GB" sz="2800" dirty="0" smtClean="0">
                <a:latin typeface="Comic Sans MS" panose="030F0702030302020204" pitchFamily="66" charset="0"/>
              </a:rPr>
              <a:t> Angus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Kira Cox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Stephanie Chung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Erin Leahy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Ewan Forbes</a:t>
            </a:r>
          </a:p>
          <a:p>
            <a:pPr marL="0" indent="0">
              <a:buFont typeface="Wingdings 3" charset="2"/>
              <a:buNone/>
            </a:pP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123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106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Trebuchet MS</vt:lpstr>
      <vt:lpstr>Wingdings 3</vt:lpstr>
      <vt:lpstr>Facet</vt:lpstr>
      <vt:lpstr>S2 – Excellence in Homework</vt:lpstr>
      <vt:lpstr>S3 – Excellence in Homework</vt:lpstr>
      <vt:lpstr>S4 – Excellence in Homework</vt:lpstr>
      <vt:lpstr>S5/6 – Excellence in Homework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McGoldrick</dc:creator>
  <cp:lastModifiedBy>Stephen James Macfarlane</cp:lastModifiedBy>
  <cp:revision>5</cp:revision>
  <dcterms:created xsi:type="dcterms:W3CDTF">2018-10-03T15:13:36Z</dcterms:created>
  <dcterms:modified xsi:type="dcterms:W3CDTF">2018-10-09T14:03:51Z</dcterms:modified>
</cp:coreProperties>
</file>