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sb.org.uk/photocom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vc.ac.uk/" TargetMode="External"/><Relationship Id="rId2" Type="http://schemas.openxmlformats.org/officeDocument/2006/relationships/hyperlink" Target="https://www.rsb.org.uk/get-involved/rsb-awards/nancy-rothwell-awar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pinterest.co.uk/RoyalSocBio/nancy-rothwell-award-201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u="sng" dirty="0" smtClean="0"/>
              <a:t>Photography Competition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‘</a:t>
            </a:r>
            <a:r>
              <a:rPr lang="en-GB" sz="2800" b="1" dirty="0"/>
              <a:t>Patterns in nature’</a:t>
            </a:r>
            <a:r>
              <a:rPr lang="en-GB" sz="2800" dirty="0"/>
              <a:t> is the theme of this year’s Royal Society of Biology </a:t>
            </a:r>
            <a:r>
              <a:rPr lang="en-GB" sz="2800" b="1" u="sng" dirty="0">
                <a:hlinkClick r:id="rId2"/>
              </a:rPr>
              <a:t>Photography Competition</a:t>
            </a:r>
            <a:r>
              <a:rPr lang="en-GB" sz="2800" dirty="0"/>
              <a:t>. 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Life </a:t>
            </a:r>
            <a:r>
              <a:rPr lang="en-GB" sz="2800" dirty="0"/>
              <a:t>on Earth encompasses a myriad of regular forms, sequences and structures and we invite you to capture these details of biology. Supported by </a:t>
            </a:r>
            <a:r>
              <a:rPr lang="en-GB" sz="2800" dirty="0" err="1"/>
              <a:t>Eppendorf</a:t>
            </a:r>
            <a:r>
              <a:rPr lang="en-GB" sz="2800" dirty="0"/>
              <a:t>, there are two categories each with a cash prize: 18+ (£1000) and under 18s (£500). Get snapping and submit up to three images by </a:t>
            </a:r>
            <a:r>
              <a:rPr lang="en-GB" sz="2800" b="1" dirty="0"/>
              <a:t>31</a:t>
            </a:r>
            <a:r>
              <a:rPr lang="en-GB" sz="2800" b="1" baseline="30000" dirty="0"/>
              <a:t>st</a:t>
            </a:r>
            <a:r>
              <a:rPr lang="en-GB" sz="2800" b="1" dirty="0"/>
              <a:t> July 2018</a:t>
            </a:r>
            <a:r>
              <a:rPr lang="en-GB" sz="28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S:\Brand tools\Logos\ROYAL SOCIETY OF BIOLOGY LOGO ARTWORK\Online - RGB\RSB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37" y="96937"/>
            <a:ext cx="2555063" cy="96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3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/>
              <a:t>Nancy </a:t>
            </a:r>
            <a:r>
              <a:rPr lang="en-GB" b="1" dirty="0" err="1"/>
              <a:t>Rothwell</a:t>
            </a:r>
            <a:r>
              <a:rPr lang="en-GB" b="1" dirty="0"/>
              <a:t> Award </a:t>
            </a:r>
            <a:r>
              <a:rPr lang="en-GB" b="1" dirty="0" smtClean="0"/>
              <a:t>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hlinkClick r:id="rId2"/>
              </a:rPr>
              <a:t>The Nancy </a:t>
            </a:r>
            <a:r>
              <a:rPr lang="en-GB" b="1" u="sng" dirty="0" err="1">
                <a:hlinkClick r:id="rId2"/>
              </a:rPr>
              <a:t>Rothwell</a:t>
            </a:r>
            <a:r>
              <a:rPr lang="en-GB" b="1" u="sng" dirty="0">
                <a:hlinkClick r:id="rId2"/>
              </a:rPr>
              <a:t> Award 2018</a:t>
            </a:r>
            <a:r>
              <a:rPr lang="en-GB" dirty="0"/>
              <a:t> specimen drawing competition for 7 – 18 year olds is now open for submissions.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Prizes </a:t>
            </a:r>
            <a:r>
              <a:rPr lang="en-GB" dirty="0"/>
              <a:t>include an experience day at the </a:t>
            </a:r>
            <a:r>
              <a:rPr lang="en-GB" u="sng" dirty="0">
                <a:hlinkClick r:id="rId3"/>
              </a:rPr>
              <a:t>Royal Veterinary College</a:t>
            </a:r>
            <a:r>
              <a:rPr lang="en-GB" dirty="0"/>
              <a:t> for students, and their school can also win £100. Have a look at last year’s </a:t>
            </a:r>
            <a:r>
              <a:rPr lang="en-GB" u="sng" dirty="0">
                <a:hlinkClick r:id="rId4"/>
              </a:rPr>
              <a:t>shortlisted entries</a:t>
            </a:r>
            <a:r>
              <a:rPr lang="en-GB" dirty="0"/>
              <a:t> for inspiration and submit entries electronically by </a:t>
            </a:r>
            <a:r>
              <a:rPr lang="en-GB" b="1" dirty="0"/>
              <a:t>10</a:t>
            </a:r>
            <a:r>
              <a:rPr lang="en-GB" b="1" baseline="30000" dirty="0"/>
              <a:t>th</a:t>
            </a:r>
            <a:r>
              <a:rPr lang="en-GB" b="1" dirty="0"/>
              <a:t> September</a:t>
            </a:r>
            <a:r>
              <a:rPr lang="en-GB" dirty="0"/>
              <a:t>.</a:t>
            </a:r>
          </a:p>
        </p:txBody>
      </p:sp>
      <p:pic>
        <p:nvPicPr>
          <p:cNvPr id="4" name="Picture 3" descr="S:\Brand tools\Logos\ROYAL SOCIETY OF BIOLOGY LOGO ARTWORK\Online - RGB\RSB_colou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5242"/>
            <a:ext cx="2057400" cy="77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98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Photography Competition</vt:lpstr>
      <vt:lpstr>Nancy Rothwell Award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Stephen James Macfarlane</cp:lastModifiedBy>
  <cp:revision>3</cp:revision>
  <dcterms:created xsi:type="dcterms:W3CDTF">2006-08-16T00:00:00Z</dcterms:created>
  <dcterms:modified xsi:type="dcterms:W3CDTF">2018-05-22T14:52:49Z</dcterms:modified>
</cp:coreProperties>
</file>