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77DB-41A8-4FB3-BCC5-2618AB89AAD1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87E4-F6F1-4924-9FAB-38DE05228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E0E9-A579-4E37-8BF0-EC9E2E144DFF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97F2-FD5E-4026-B3F7-2A743AEAB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D4A1D-3FE9-4A6A-95DA-F2B1827BC6B2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6CD6-BDB8-4530-B275-3470CC78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1948-F703-4BC7-9443-18097E390448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2872-3EFC-4862-B269-A29452D3E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55B0-E117-4AC7-A564-DB7A16649153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20C03-0220-42BE-A35C-35F05A74C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F2C9-87C2-42A1-9B3C-529581047E01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263B-8A73-4E8A-B1DC-D072671B5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60435-F296-4BCC-BF3C-5C58EC0F9F53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BDF27-F44B-43B6-966E-23959B052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8B5A-F72C-4314-90BB-3E555F7EF792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0D51-27AB-453D-ABC0-9A8512CE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17BE-8477-400B-BDD8-BD9A6FF0093E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161E-C86D-49F6-9C04-2196E71F0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1BA1-8699-41F1-AF2D-A86FDD90AEC4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FB8E-8201-4D8D-BDFA-A586E2F79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0E39-EBA6-4C4E-A5C2-4F91A239F115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FFB26-5E66-42A9-A84C-F5FA3A399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606DB-12BB-4FDE-9D7B-FB64A66B6709}" type="datetimeFigureOut">
              <a:rPr lang="en-US"/>
              <a:pPr>
                <a:defRPr/>
              </a:pPr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32553-913A-4849-87AC-A448CE562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>
                <a:latin typeface="Comic Sans MS" pitchFamily="66" charset="0"/>
              </a:rPr>
              <a:t>Higher Human Biology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Wednesday 7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March</a:t>
            </a: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Wednesday </a:t>
            </a:r>
            <a:r>
              <a:rPr lang="en-GB" sz="3000" dirty="0" smtClean="0">
                <a:latin typeface="Comic Sans MS" pitchFamily="66" charset="0"/>
              </a:rPr>
              <a:t>14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dirty="0">
                <a:latin typeface="Comic Sans MS" pitchFamily="66" charset="0"/>
              </a:rPr>
              <a:t>March</a:t>
            </a: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Wednesday </a:t>
            </a:r>
            <a:r>
              <a:rPr lang="en-GB" sz="3000" dirty="0" smtClean="0">
                <a:latin typeface="Comic Sans MS" pitchFamily="66" charset="0"/>
              </a:rPr>
              <a:t>21</a:t>
            </a:r>
            <a:r>
              <a:rPr lang="en-GB" sz="3000" baseline="30000" dirty="0" smtClean="0">
                <a:latin typeface="Comic Sans MS" pitchFamily="66" charset="0"/>
              </a:rPr>
              <a:t>st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dirty="0">
                <a:latin typeface="Comic Sans MS" pitchFamily="66" charset="0"/>
              </a:rPr>
              <a:t>March</a:t>
            </a:r>
          </a:p>
          <a:p>
            <a:pPr>
              <a:lnSpc>
                <a:spcPct val="80000"/>
              </a:lnSpc>
            </a:pPr>
            <a:r>
              <a:rPr lang="en-GB" sz="3000" dirty="0">
                <a:latin typeface="Comic Sans MS" pitchFamily="66" charset="0"/>
              </a:rPr>
              <a:t>Wednesday </a:t>
            </a:r>
            <a:r>
              <a:rPr lang="en-GB" sz="3000" dirty="0" smtClean="0">
                <a:latin typeface="Comic Sans MS" pitchFamily="66" charset="0"/>
              </a:rPr>
              <a:t>28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dirty="0">
                <a:latin typeface="Comic Sans MS" pitchFamily="66" charset="0"/>
              </a:rPr>
              <a:t>March</a:t>
            </a:r>
          </a:p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Wednesday 18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April</a:t>
            </a:r>
          </a:p>
          <a:p>
            <a:pPr>
              <a:lnSpc>
                <a:spcPct val="80000"/>
              </a:lnSpc>
            </a:pPr>
            <a:r>
              <a:rPr lang="en-GB" sz="3000" dirty="0" smtClean="0">
                <a:latin typeface="Comic Sans MS" pitchFamily="66" charset="0"/>
              </a:rPr>
              <a:t>Wednesday 25</a:t>
            </a:r>
            <a:r>
              <a:rPr lang="en-GB" sz="3000" baseline="30000" dirty="0" smtClean="0">
                <a:latin typeface="Comic Sans MS" pitchFamily="66" charset="0"/>
              </a:rPr>
              <a:t>th</a:t>
            </a:r>
            <a:r>
              <a:rPr lang="en-GB" sz="3000" dirty="0" smtClean="0">
                <a:latin typeface="Comic Sans MS" pitchFamily="66" charset="0"/>
              </a:rPr>
              <a:t> </a:t>
            </a:r>
            <a:r>
              <a:rPr lang="en-GB" sz="3000" dirty="0">
                <a:latin typeface="Comic Sans MS" pitchFamily="66" charset="0"/>
              </a:rPr>
              <a:t>April</a:t>
            </a:r>
          </a:p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3000" dirty="0" smtClean="0">
                <a:latin typeface="Comic Sans MS" pitchFamily="66" charset="0"/>
              </a:rPr>
              <a:t>In Lab 15, from 2.40-3.30pm. All welcome! </a:t>
            </a:r>
            <a:endParaRPr lang="en-GB" sz="3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3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200" dirty="0" smtClean="0">
              <a:latin typeface="Comic Sans MS" pitchFamily="66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600200"/>
            <a:ext cx="16621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Higher Human Biology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McLuskey</dc:creator>
  <cp:lastModifiedBy>Stephen James Macfarlane</cp:lastModifiedBy>
  <cp:revision>8</cp:revision>
  <dcterms:created xsi:type="dcterms:W3CDTF">2006-08-16T00:00:00Z</dcterms:created>
  <dcterms:modified xsi:type="dcterms:W3CDTF">2018-03-06T15:40:48Z</dcterms:modified>
</cp:coreProperties>
</file>