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4586-FB17-4CD4-9962-0F9FE3022623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1A62-55FB-417B-A0CA-D731EF5C3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51C1-DF2D-4E2E-813E-E29C1CE3E582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3643-C7C8-452B-B6C8-787C4FA68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DD98D-B56F-4F6C-8D61-C980912D9A4D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97EBB-AA86-446F-BC58-4ED9DAA73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5B36-2CAC-4CB7-A5E2-F29850474244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9096-5ED2-474D-B28C-4EAABAEED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DCD6-D5B3-4399-9680-8F3D18A748C4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8F4E-6275-446E-A0FF-88D91C2B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302C-334B-4311-B1B0-6FE3B7D124FD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0927-5FB2-453B-8295-8B8BA2CA1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94FC-F73B-4F66-9765-EC1374A0B67C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4B20-5503-4ED7-B057-1D49EA1E8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151A-F855-4F1C-AC7B-AF7109355192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4AC8-14ED-473C-969C-20FF3DAFF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0C76F-CE1F-420A-81D2-9E1E246A6973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C932-D7EF-4D2E-95E8-8713D720E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976E-5A79-44C5-8CB3-D268314CE001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A95D-1A48-43B7-8E50-CF5B16443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2628-6017-4FF3-A7FC-8C21EDAC2ABC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E759-CD43-46AF-956F-3C968DE0E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9AB28B-5B3C-4A19-BAFF-43872427E8AC}" type="datetimeFigureOut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A775F-4AAB-4CC8-9286-F0FCAD493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GB" sz="4000" u="sng" smtClean="0">
                <a:latin typeface="Comic Sans MS" pitchFamily="66" charset="0"/>
              </a:rPr>
              <a:t>National 5 Biology </a:t>
            </a:r>
            <a:br>
              <a:rPr lang="en-GB" sz="4000" u="sng" smtClean="0">
                <a:latin typeface="Comic Sans MS" pitchFamily="66" charset="0"/>
              </a:rPr>
            </a:br>
            <a:r>
              <a:rPr lang="en-GB" sz="4000" u="sng" smtClean="0">
                <a:latin typeface="Comic Sans MS" pitchFamily="66" charset="0"/>
              </a:rPr>
              <a:t>Supported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Thursday 11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January</a:t>
            </a: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Thursday 1</a:t>
            </a:r>
            <a:r>
              <a:rPr lang="en-GB" sz="3000" baseline="30000" dirty="0" smtClean="0">
                <a:latin typeface="Comic Sans MS" pitchFamily="66" charset="0"/>
              </a:rPr>
              <a:t>st</a:t>
            </a:r>
            <a:r>
              <a:rPr lang="en-GB" sz="3000" dirty="0" smtClean="0">
                <a:latin typeface="Comic Sans MS" pitchFamily="66" charset="0"/>
              </a:rPr>
              <a:t> February</a:t>
            </a: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Thursday 15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February</a:t>
            </a: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Thursday 22</a:t>
            </a:r>
            <a:r>
              <a:rPr lang="en-GB" sz="3000" baseline="30000" dirty="0" smtClean="0">
                <a:latin typeface="Comic Sans MS" pitchFamily="66" charset="0"/>
              </a:rPr>
              <a:t>nd</a:t>
            </a:r>
            <a:r>
              <a:rPr lang="en-GB" sz="3000" dirty="0" smtClean="0">
                <a:latin typeface="Comic Sans MS" pitchFamily="66" charset="0"/>
              </a:rPr>
              <a:t> February</a:t>
            </a: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Thursday 8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March</a:t>
            </a: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Thursday </a:t>
            </a:r>
            <a:r>
              <a:rPr lang="en-GB" sz="3000" smtClean="0">
                <a:latin typeface="Comic Sans MS" pitchFamily="66" charset="0"/>
              </a:rPr>
              <a:t>22</a:t>
            </a:r>
            <a:r>
              <a:rPr lang="en-GB" sz="3000" baseline="30000" smtClean="0">
                <a:latin typeface="Comic Sans MS" pitchFamily="66" charset="0"/>
              </a:rPr>
              <a:t>nd</a:t>
            </a:r>
            <a:r>
              <a:rPr lang="en-GB" sz="3000" smtClean="0">
                <a:latin typeface="Comic Sans MS" pitchFamily="66" charset="0"/>
              </a:rPr>
              <a:t> March</a:t>
            </a:r>
          </a:p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3000" dirty="0" smtClean="0">
                <a:latin typeface="Comic Sans MS" pitchFamily="66" charset="0"/>
              </a:rPr>
              <a:t>In Lab 15, from 3:30-4:30pm.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3000" dirty="0" smtClean="0">
                <a:latin typeface="Comic Sans MS" pitchFamily="66" charset="0"/>
              </a:rPr>
              <a:t>All welcome!</a:t>
            </a:r>
            <a:endParaRPr lang="en-GB" sz="3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114800"/>
            <a:ext cx="16621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National 5 Biology  Supported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McLuskey</dc:creator>
  <cp:lastModifiedBy>Stephen James Macfarlane</cp:lastModifiedBy>
  <cp:revision>5</cp:revision>
  <dcterms:created xsi:type="dcterms:W3CDTF">2006-08-16T00:00:00Z</dcterms:created>
  <dcterms:modified xsi:type="dcterms:W3CDTF">2018-01-04T15:32:39Z</dcterms:modified>
</cp:coreProperties>
</file>