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A5C02-9F76-43C0-A9A9-11E33D3D01EA}" type="datetimeFigureOut">
              <a:rPr lang="en-US"/>
              <a:pPr>
                <a:defRPr/>
              </a:pPr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66AE1-C0B2-4FC9-AC3F-E224372AA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31D3-61F5-4B88-A45D-56F1515D542E}" type="datetimeFigureOut">
              <a:rPr lang="en-US"/>
              <a:pPr>
                <a:defRPr/>
              </a:pPr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28B24-6927-4DC0-A27B-D36DF2047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4B2B7-F9C1-4FB4-9423-7BD8E3B30F9F}" type="datetimeFigureOut">
              <a:rPr lang="en-US"/>
              <a:pPr>
                <a:defRPr/>
              </a:pPr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38413-AADE-4AFB-BE15-4C27D4B33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EF35F-E6C1-4D93-94CB-58122E7FAB44}" type="datetimeFigureOut">
              <a:rPr lang="en-US"/>
              <a:pPr>
                <a:defRPr/>
              </a:pPr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D5E5D-ED37-4884-A914-2BE685985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CBB29-4355-41FA-B056-D9F27BE626BD}" type="datetimeFigureOut">
              <a:rPr lang="en-US"/>
              <a:pPr>
                <a:defRPr/>
              </a:pPr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F1F71-254E-441A-BA45-2433A1E2F1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F7EC1-FE21-4707-A2DB-2F5B19CC31A4}" type="datetimeFigureOut">
              <a:rPr lang="en-US"/>
              <a:pPr>
                <a:defRPr/>
              </a:pPr>
              <a:t>1/30/2018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744C6-8B32-416C-8852-679EBD4D2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2A814-C1DD-470C-9E26-E1ABB5DDEFA1}" type="datetimeFigureOut">
              <a:rPr lang="en-US"/>
              <a:pPr>
                <a:defRPr/>
              </a:pPr>
              <a:t>1/30/2018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E188E-6045-41E6-B80C-B9B90B157D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1EFF9-D694-4D7A-A7A0-6CA5B20D1A05}" type="datetimeFigureOut">
              <a:rPr lang="en-US"/>
              <a:pPr>
                <a:defRPr/>
              </a:pPr>
              <a:t>1/30/2018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1B073-6927-4472-AD8D-5C55886D98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642B8-06AC-4970-A551-89595FB6A277}" type="datetimeFigureOut">
              <a:rPr lang="en-US"/>
              <a:pPr>
                <a:defRPr/>
              </a:pPr>
              <a:t>1/30/2018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E3ECB-435E-448E-A834-636D23E49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469F6-6879-4F55-B751-ABDE623C8393}" type="datetimeFigureOut">
              <a:rPr lang="en-US"/>
              <a:pPr>
                <a:defRPr/>
              </a:pPr>
              <a:t>1/30/2018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83018-532A-4EAA-98F5-2551B32C7B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79E9F-2071-45FE-B23C-2EC4AE3DD16A}" type="datetimeFigureOut">
              <a:rPr lang="en-US"/>
              <a:pPr>
                <a:defRPr/>
              </a:pPr>
              <a:t>1/30/2018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63B0B-B6F8-47B9-BB58-4810B9EE48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F718BC-BCC2-41A7-B52C-52CF9E181585}" type="datetimeFigureOut">
              <a:rPr lang="en-US"/>
              <a:pPr>
                <a:defRPr/>
              </a:pPr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8A74BE-03AE-49E2-AD66-C05E775FD3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95400"/>
          </a:xfrm>
        </p:spPr>
        <p:txBody>
          <a:bodyPr/>
          <a:lstStyle/>
          <a:p>
            <a:r>
              <a:rPr lang="en-GB" u="sng" smtClean="0">
                <a:latin typeface="Comic Sans MS" pitchFamily="66" charset="0"/>
              </a:rPr>
              <a:t>Biology Supported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GB" sz="3000" smtClean="0">
              <a:latin typeface="Comic Sans MS" pitchFamily="66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3000" smtClean="0">
                <a:latin typeface="Comic Sans MS" pitchFamily="66" charset="0"/>
              </a:rPr>
              <a:t>Higher Supported Study change: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en-GB" sz="3000" smtClean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n-GB" sz="3000" b="1" smtClean="0">
                <a:latin typeface="Comic Sans MS" pitchFamily="66" charset="0"/>
              </a:rPr>
              <a:t>Thursday 1</a:t>
            </a:r>
            <a:r>
              <a:rPr lang="en-GB" sz="3000" b="1" baseline="30000" smtClean="0">
                <a:latin typeface="Comic Sans MS" pitchFamily="66" charset="0"/>
              </a:rPr>
              <a:t>st</a:t>
            </a:r>
            <a:r>
              <a:rPr lang="en-GB" sz="3000" b="1" smtClean="0">
                <a:latin typeface="Comic Sans MS" pitchFamily="66" charset="0"/>
              </a:rPr>
              <a:t> February</a:t>
            </a:r>
          </a:p>
          <a:p>
            <a:pPr>
              <a:lnSpc>
                <a:spcPct val="80000"/>
              </a:lnSpc>
            </a:pPr>
            <a:r>
              <a:rPr lang="en-GB" sz="3000" smtClean="0">
                <a:latin typeface="Comic Sans MS" pitchFamily="66" charset="0"/>
              </a:rPr>
              <a:t>Thursday 8</a:t>
            </a:r>
            <a:r>
              <a:rPr lang="en-GB" sz="3000" baseline="30000" smtClean="0">
                <a:latin typeface="Comic Sans MS" pitchFamily="66" charset="0"/>
              </a:rPr>
              <a:t>th</a:t>
            </a:r>
            <a:r>
              <a:rPr lang="en-GB" sz="3000" smtClean="0">
                <a:latin typeface="Comic Sans MS" pitchFamily="66" charset="0"/>
              </a:rPr>
              <a:t> February</a:t>
            </a:r>
          </a:p>
          <a:p>
            <a:pPr>
              <a:lnSpc>
                <a:spcPct val="80000"/>
              </a:lnSpc>
            </a:pPr>
            <a:endParaRPr lang="en-GB" sz="3000" smtClean="0">
              <a:latin typeface="Comic Sans MS" pitchFamily="66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3000" smtClean="0">
                <a:latin typeface="Comic Sans MS" pitchFamily="66" charset="0"/>
              </a:rPr>
              <a:t>	There will be a focus on the Unit 1 and Unit 2 Specimen paper questions.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en-GB" sz="3000" smtClean="0">
              <a:latin typeface="Comic Sans MS" pitchFamily="66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3000" smtClean="0">
                <a:latin typeface="Comic Sans MS" pitchFamily="66" charset="0"/>
              </a:rPr>
              <a:t>In Lab 15, from 3:30-4:30pm. All welcome! </a:t>
            </a:r>
            <a:endParaRPr lang="en-GB" sz="3000" smtClean="0"/>
          </a:p>
          <a:p>
            <a:pPr>
              <a:lnSpc>
                <a:spcPct val="80000"/>
              </a:lnSpc>
              <a:buFont typeface="Arial" charset="0"/>
              <a:buNone/>
            </a:pPr>
            <a:endParaRPr lang="en-GB" sz="3000" smtClean="0">
              <a:latin typeface="Comic Sans MS" pitchFamily="66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endParaRPr lang="en-GB" sz="2200" smtClean="0">
              <a:latin typeface="Comic Sans MS" pitchFamily="66" charset="0"/>
            </a:endParaRP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1600200"/>
            <a:ext cx="1662113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14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Biology Supported Study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McLuskey</dc:creator>
  <cp:lastModifiedBy>Stephen James Macfarlane</cp:lastModifiedBy>
  <cp:revision>5</cp:revision>
  <dcterms:created xsi:type="dcterms:W3CDTF">2006-08-16T00:00:00Z</dcterms:created>
  <dcterms:modified xsi:type="dcterms:W3CDTF">2018-01-30T16:51:39Z</dcterms:modified>
</cp:coreProperties>
</file>