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Higher Human Biology Support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Thursday 18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January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Thursday 25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January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Thursday 8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February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Thursday 1</a:t>
            </a:r>
            <a:r>
              <a:rPr lang="en-GB" baseline="30000" dirty="0" smtClean="0">
                <a:latin typeface="Comic Sans MS" panose="030F0702030302020204" pitchFamily="66" charset="0"/>
              </a:rPr>
              <a:t>st</a:t>
            </a:r>
            <a:r>
              <a:rPr lang="en-GB" dirty="0" smtClean="0">
                <a:latin typeface="Comic Sans MS" panose="030F0702030302020204" pitchFamily="66" charset="0"/>
              </a:rPr>
              <a:t> March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Thursday 15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March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Thursday 29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March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In Lab 15, from 3:30-4:30pm. </a:t>
            </a:r>
            <a:r>
              <a:rPr lang="en-GB" smtClean="0">
                <a:latin typeface="Comic Sans MS" panose="030F0702030302020204" pitchFamily="66" charset="0"/>
              </a:rPr>
              <a:t>All welcome! </a:t>
            </a:r>
            <a:endParaRPr lang="en-GB" dirty="0" smtClean="0"/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600200"/>
            <a:ext cx="1662113" cy="172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0076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Higher Human Biology Support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McLuskey</dc:creator>
  <cp:lastModifiedBy>Stephen James Macfarlane</cp:lastModifiedBy>
  <cp:revision>4</cp:revision>
  <dcterms:created xsi:type="dcterms:W3CDTF">2006-08-16T00:00:00Z</dcterms:created>
  <dcterms:modified xsi:type="dcterms:W3CDTF">2018-01-04T15:31:50Z</dcterms:modified>
</cp:coreProperties>
</file>