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5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1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4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5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04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4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0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0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1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06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3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D4B51-18CA-43AE-864F-313E0816CEC1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7D3E-F3EF-4204-923A-3899838F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8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Primary 1</a:t>
            </a:r>
            <a:br>
              <a:rPr lang="en-GB" dirty="0" smtClean="0"/>
            </a:br>
            <a:r>
              <a:rPr lang="en-GB" dirty="0" smtClean="0"/>
              <a:t>How to Help your Child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L.Ferris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7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Reading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Importance of reading to your child – ‘an infant needs to be exposed to approximately 5 books per day in order to develop imagination, visualisation and comprehension’</a:t>
            </a:r>
          </a:p>
          <a:p>
            <a:r>
              <a:rPr lang="en-GB" dirty="0" smtClean="0"/>
              <a:t>New reading scheme – different approach than </a:t>
            </a:r>
            <a:r>
              <a:rPr lang="en-GB" dirty="0" err="1"/>
              <a:t>S</a:t>
            </a:r>
            <a:r>
              <a:rPr lang="en-GB" dirty="0" err="1" smtClean="0"/>
              <a:t>toryworld</a:t>
            </a:r>
            <a:r>
              <a:rPr lang="en-GB" dirty="0" smtClean="0"/>
              <a:t>, more context clues as opposed to relying on knowledge of stage words </a:t>
            </a:r>
          </a:p>
          <a:p>
            <a:r>
              <a:rPr lang="en-GB" dirty="0" smtClean="0"/>
              <a:t>Importance of bringing books back </a:t>
            </a:r>
          </a:p>
          <a:p>
            <a:r>
              <a:rPr lang="en-GB" dirty="0" smtClean="0"/>
              <a:t>Comprehension – not just reading </a:t>
            </a:r>
          </a:p>
          <a:p>
            <a:r>
              <a:rPr lang="en-GB" dirty="0" smtClean="0"/>
              <a:t>Who, What, Where, When, Why, How? </a:t>
            </a:r>
          </a:p>
          <a:p>
            <a:r>
              <a:rPr lang="en-GB" dirty="0" smtClean="0"/>
              <a:t>Summarising, sequencing, jumbled sentences, cloze procedure, clarifying meaning of words, skimming and scanning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42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Writing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Foundations of writing </a:t>
            </a:r>
          </a:p>
          <a:p>
            <a:r>
              <a:rPr lang="en-GB" dirty="0" smtClean="0"/>
              <a:t>Letter formation </a:t>
            </a:r>
          </a:p>
          <a:p>
            <a:r>
              <a:rPr lang="en-GB" dirty="0" smtClean="0"/>
              <a:t>Words</a:t>
            </a:r>
          </a:p>
          <a:p>
            <a:r>
              <a:rPr lang="en-GB" dirty="0" smtClean="0"/>
              <a:t>Sentences – capital letter, full stop and finger space rhyme</a:t>
            </a:r>
          </a:p>
          <a:p>
            <a:r>
              <a:rPr lang="en-GB" dirty="0" smtClean="0"/>
              <a:t>Modelled writing </a:t>
            </a:r>
          </a:p>
          <a:p>
            <a:r>
              <a:rPr lang="en-GB" dirty="0" smtClean="0"/>
              <a:t>‘Have a Go’</a:t>
            </a:r>
          </a:p>
          <a:p>
            <a:r>
              <a:rPr lang="en-GB" dirty="0" smtClean="0"/>
              <a:t>Opportunities to write at home - notes, postcards, letters, diaries, post its, shopping lists, greetings cards, invitations</a:t>
            </a:r>
          </a:p>
        </p:txBody>
      </p:sp>
    </p:spTree>
    <p:extLst>
      <p:ext uri="{BB962C8B-B14F-4D97-AF65-F5344CB8AC3E}">
        <p14:creationId xmlns:p14="http://schemas.microsoft.com/office/powerpoint/2010/main" val="3817074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Numeracy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dirty="0" smtClean="0"/>
              <a:t>Number recognition – recognising them in environment </a:t>
            </a:r>
          </a:p>
          <a:p>
            <a:r>
              <a:rPr lang="en-GB" dirty="0" err="1" smtClean="0"/>
              <a:t>Subitising</a:t>
            </a:r>
            <a:r>
              <a:rPr lang="en-GB" dirty="0" smtClean="0"/>
              <a:t> – dice, ten frames</a:t>
            </a:r>
          </a:p>
          <a:p>
            <a:r>
              <a:rPr lang="en-GB" dirty="0" smtClean="0"/>
              <a:t>Number before, after, between </a:t>
            </a:r>
          </a:p>
          <a:p>
            <a:r>
              <a:rPr lang="en-GB" dirty="0" smtClean="0"/>
              <a:t>Count backwards, forwards, singing number games </a:t>
            </a:r>
          </a:p>
          <a:p>
            <a:r>
              <a:rPr lang="en-GB" dirty="0" smtClean="0"/>
              <a:t>Touch counting, Addition and Subtraction – use concrete materials e.g. buttons, marbles, stones, pasta </a:t>
            </a:r>
          </a:p>
          <a:p>
            <a:r>
              <a:rPr lang="en-GB" dirty="0" smtClean="0"/>
              <a:t>Number Lines- bunny hops </a:t>
            </a:r>
          </a:p>
          <a:p>
            <a:r>
              <a:rPr lang="en-GB" dirty="0" smtClean="0"/>
              <a:t>Number formation – sand, shaving foam, chalk, play dough</a:t>
            </a:r>
          </a:p>
          <a:p>
            <a:r>
              <a:rPr lang="en-GB" dirty="0" smtClean="0"/>
              <a:t>Number bonds to 10 – bunny ears, switch its, Numicon, Cuisenaire rods, coloured cubes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20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Please Remember 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r>
              <a:rPr lang="en-GB" smtClean="0"/>
              <a:t>It </a:t>
            </a:r>
            <a:r>
              <a:rPr lang="en-GB" dirty="0" smtClean="0"/>
              <a:t>is hugely important to build solid foundations of the basics in Primary 1. Phonological knowledge, blending, formation and number bonds play a huge role in the some of the trickier concepts that children learn later on in primary. It is important that these are solid … don’t be in a rush to move children along until these foundations are concrete.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86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Content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dirty="0" smtClean="0"/>
              <a:t>Routines</a:t>
            </a:r>
          </a:p>
          <a:p>
            <a:r>
              <a:rPr lang="en-GB" dirty="0" smtClean="0"/>
              <a:t>Videos on Google classroom </a:t>
            </a:r>
          </a:p>
          <a:p>
            <a:r>
              <a:rPr lang="en-GB" dirty="0" smtClean="0"/>
              <a:t>Pencil grip and fine motor </a:t>
            </a:r>
          </a:p>
          <a:p>
            <a:r>
              <a:rPr lang="en-GB" dirty="0" smtClean="0"/>
              <a:t>Jolly Phonics- promoting phonological awareness</a:t>
            </a:r>
          </a:p>
          <a:p>
            <a:r>
              <a:rPr lang="en-GB" dirty="0" smtClean="0"/>
              <a:t>Formation</a:t>
            </a:r>
          </a:p>
          <a:p>
            <a:r>
              <a:rPr lang="en-GB" dirty="0" smtClean="0"/>
              <a:t>Blending </a:t>
            </a:r>
          </a:p>
          <a:p>
            <a:r>
              <a:rPr lang="en-GB" dirty="0" smtClean="0"/>
              <a:t>Sight words – activities to learn sight words</a:t>
            </a:r>
          </a:p>
          <a:p>
            <a:r>
              <a:rPr lang="en-GB" dirty="0" smtClean="0"/>
              <a:t>Reading – new scheme</a:t>
            </a:r>
          </a:p>
          <a:p>
            <a:r>
              <a:rPr lang="en-GB" dirty="0" smtClean="0"/>
              <a:t>Writing</a:t>
            </a:r>
          </a:p>
          <a:p>
            <a:r>
              <a:rPr lang="en-GB" dirty="0" smtClean="0"/>
              <a:t>Numeracy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42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Routines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dirty="0" smtClean="0"/>
              <a:t>Homework Folders, reading books and word boxes should be brought in daily (these will be collected in on a Friday) </a:t>
            </a:r>
          </a:p>
          <a:p>
            <a:endParaRPr lang="en-GB" dirty="0" smtClean="0"/>
          </a:p>
          <a:p>
            <a:r>
              <a:rPr lang="en-GB" dirty="0"/>
              <a:t>U</a:t>
            </a:r>
            <a:r>
              <a:rPr lang="en-GB" dirty="0" smtClean="0"/>
              <a:t>sing folders</a:t>
            </a:r>
          </a:p>
          <a:p>
            <a:endParaRPr lang="en-GB" dirty="0" smtClean="0"/>
          </a:p>
          <a:p>
            <a:r>
              <a:rPr lang="en-GB" dirty="0" smtClean="0"/>
              <a:t>Jackets and jumpers on and off</a:t>
            </a:r>
          </a:p>
          <a:p>
            <a:endParaRPr lang="en-GB" dirty="0" smtClean="0"/>
          </a:p>
          <a:p>
            <a:r>
              <a:rPr lang="en-GB" dirty="0" smtClean="0"/>
              <a:t>Packing and unpacking bag</a:t>
            </a:r>
          </a:p>
          <a:p>
            <a:endParaRPr lang="en-GB" dirty="0" smtClean="0"/>
          </a:p>
          <a:p>
            <a:r>
              <a:rPr lang="en-GB" dirty="0" smtClean="0"/>
              <a:t>Changing independently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0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Videos on Google Classroom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‘How to Help your Child’ folder in classwork section</a:t>
            </a:r>
          </a:p>
          <a:p>
            <a:endParaRPr lang="en-GB" dirty="0" smtClean="0"/>
          </a:p>
          <a:p>
            <a:r>
              <a:rPr lang="en-GB" dirty="0" smtClean="0"/>
              <a:t>Videos </a:t>
            </a:r>
            <a:r>
              <a:rPr lang="en-GB" dirty="0" smtClean="0"/>
              <a:t>may include</a:t>
            </a:r>
            <a:r>
              <a:rPr lang="en-GB" dirty="0" smtClean="0"/>
              <a:t>…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‘How to Practise Stage Words and Develop Visual Memory’</a:t>
            </a:r>
          </a:p>
          <a:p>
            <a:pPr marL="0" indent="0">
              <a:buNone/>
            </a:pPr>
            <a:r>
              <a:rPr lang="en-GB" dirty="0" smtClean="0"/>
              <a:t>‘How to help your child develop the correct pencil grip’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68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Pencil Grip and Fine Motor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Importance of developing fine motor in young children</a:t>
            </a:r>
          </a:p>
          <a:p>
            <a:r>
              <a:rPr lang="en-GB" dirty="0" smtClean="0"/>
              <a:t>Funky Finger activities – lacing, tweezers, jigsaws, dot to dot, Lego, play dough, finger exercises</a:t>
            </a:r>
          </a:p>
          <a:p>
            <a:r>
              <a:rPr lang="en-GB" dirty="0" smtClean="0"/>
              <a:t>Correcting pencil grip </a:t>
            </a:r>
          </a:p>
          <a:p>
            <a:r>
              <a:rPr lang="en-GB" dirty="0" smtClean="0"/>
              <a:t>Pencil grip demonstrations </a:t>
            </a:r>
          </a:p>
          <a:p>
            <a:r>
              <a:rPr lang="en-GB" dirty="0" smtClean="0"/>
              <a:t>Try to give children opportunities to cut with scissors as much as possible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93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Jolly Phonics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GB" dirty="0" smtClean="0"/>
              <a:t>Single sounds s, a, t, </a:t>
            </a:r>
            <a:r>
              <a:rPr lang="en-GB" dirty="0" err="1" smtClean="0"/>
              <a:t>i</a:t>
            </a:r>
            <a:r>
              <a:rPr lang="en-GB" dirty="0" smtClean="0"/>
              <a:t>, p, n – say sound as opposed to letter name</a:t>
            </a:r>
          </a:p>
          <a:p>
            <a:endParaRPr lang="en-GB" dirty="0"/>
          </a:p>
          <a:p>
            <a:r>
              <a:rPr lang="en-GB" dirty="0" smtClean="0"/>
              <a:t>Practise sound, story, action, song – multi-sensory </a:t>
            </a:r>
          </a:p>
          <a:p>
            <a:endParaRPr lang="en-GB" dirty="0" smtClean="0"/>
          </a:p>
          <a:p>
            <a:r>
              <a:rPr lang="en-GB" dirty="0" smtClean="0"/>
              <a:t>Look for things in surrounding environment that begin with sounds taught </a:t>
            </a:r>
          </a:p>
          <a:p>
            <a:endParaRPr lang="en-GB" dirty="0" smtClean="0"/>
          </a:p>
          <a:p>
            <a:r>
              <a:rPr lang="en-GB" dirty="0" smtClean="0"/>
              <a:t>Sound homework</a:t>
            </a:r>
          </a:p>
          <a:p>
            <a:endParaRPr lang="en-GB" dirty="0"/>
          </a:p>
          <a:p>
            <a:r>
              <a:rPr lang="en-GB" dirty="0" smtClean="0"/>
              <a:t>Digraphs – </a:t>
            </a:r>
            <a:r>
              <a:rPr lang="en-GB" dirty="0" err="1" smtClean="0"/>
              <a:t>sh</a:t>
            </a:r>
            <a:r>
              <a:rPr lang="en-GB" dirty="0" smtClean="0"/>
              <a:t>, </a:t>
            </a:r>
            <a:r>
              <a:rPr lang="en-GB" dirty="0" err="1" smtClean="0"/>
              <a:t>ch</a:t>
            </a:r>
            <a:r>
              <a:rPr lang="en-GB" dirty="0" smtClean="0"/>
              <a:t> , </a:t>
            </a:r>
            <a:r>
              <a:rPr lang="en-GB" dirty="0" err="1" smtClean="0"/>
              <a:t>th</a:t>
            </a:r>
            <a:r>
              <a:rPr lang="en-GB" dirty="0" smtClean="0"/>
              <a:t>, </a:t>
            </a:r>
            <a:r>
              <a:rPr lang="en-GB" dirty="0" err="1" smtClean="0"/>
              <a:t>oo</a:t>
            </a:r>
            <a:r>
              <a:rPr lang="en-GB" dirty="0" smtClean="0"/>
              <a:t>,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59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 the air – with Peter Pointer finger</a:t>
            </a:r>
          </a:p>
          <a:p>
            <a:r>
              <a:rPr lang="en-GB" dirty="0" smtClean="0"/>
              <a:t>In sand, shaving foam, chalk</a:t>
            </a:r>
          </a:p>
          <a:p>
            <a:r>
              <a:rPr lang="en-GB" dirty="0" smtClean="0"/>
              <a:t>Make letters with playdough, small stones, pasta etc. </a:t>
            </a:r>
          </a:p>
          <a:p>
            <a:r>
              <a:rPr lang="en-GB" dirty="0" smtClean="0"/>
              <a:t>Correct formation important- formation cards, follow arrows when forming letters, dotty letters</a:t>
            </a:r>
          </a:p>
          <a:p>
            <a:r>
              <a:rPr lang="en-GB" dirty="0" smtClean="0"/>
              <a:t>Videos – to follow? </a:t>
            </a:r>
          </a:p>
          <a:p>
            <a:r>
              <a:rPr lang="en-GB" dirty="0" smtClean="0"/>
              <a:t>Correct formation can take time to perfect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91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Blending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Blending sounds together to read words </a:t>
            </a:r>
            <a:r>
              <a:rPr lang="en-GB" dirty="0" smtClean="0"/>
              <a:t>e.g. </a:t>
            </a:r>
            <a:r>
              <a:rPr lang="en-GB" dirty="0" smtClean="0"/>
              <a:t>c a t – cat </a:t>
            </a:r>
          </a:p>
          <a:p>
            <a:endParaRPr lang="en-GB" dirty="0"/>
          </a:p>
          <a:p>
            <a:r>
              <a:rPr lang="en-GB" dirty="0" smtClean="0"/>
              <a:t>CVC – consonant, vowel, consonant words  cat, sat, sit, top</a:t>
            </a:r>
          </a:p>
          <a:p>
            <a:endParaRPr lang="en-GB" dirty="0"/>
          </a:p>
          <a:p>
            <a:r>
              <a:rPr lang="en-GB" dirty="0" smtClean="0"/>
              <a:t>Say, it, clap it, tap it, stretch it techniques </a:t>
            </a:r>
          </a:p>
          <a:p>
            <a:endParaRPr lang="en-GB" dirty="0"/>
          </a:p>
          <a:p>
            <a:r>
              <a:rPr lang="en-GB" dirty="0" smtClean="0"/>
              <a:t>Blending can take time – the first step in phonological awareness of all sounds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79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Sight Words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Words that should be remembered  from sight as opposed to being sounded out e.g. the , me, want </a:t>
            </a:r>
          </a:p>
          <a:p>
            <a:r>
              <a:rPr lang="en-GB" dirty="0" smtClean="0"/>
              <a:t>Develop visual memory – </a:t>
            </a:r>
            <a:r>
              <a:rPr lang="en-GB" dirty="0" err="1" smtClean="0"/>
              <a:t>e.g</a:t>
            </a:r>
            <a:r>
              <a:rPr lang="en-GB" dirty="0" smtClean="0"/>
              <a:t> Kim’s Game </a:t>
            </a:r>
          </a:p>
          <a:p>
            <a:r>
              <a:rPr lang="en-GB" dirty="0" smtClean="0"/>
              <a:t>Flash cards – have words visible about the house or in room</a:t>
            </a:r>
          </a:p>
          <a:p>
            <a:r>
              <a:rPr lang="en-GB" dirty="0" smtClean="0"/>
              <a:t>Constant, regular revision at home</a:t>
            </a:r>
          </a:p>
          <a:p>
            <a:r>
              <a:rPr lang="en-GB" dirty="0" smtClean="0"/>
              <a:t>Pairs, matching game, word splat </a:t>
            </a:r>
          </a:p>
          <a:p>
            <a:r>
              <a:rPr lang="en-GB" dirty="0" smtClean="0"/>
              <a:t>Word box – find me …</a:t>
            </a:r>
          </a:p>
          <a:p>
            <a:r>
              <a:rPr lang="en-GB" dirty="0" smtClean="0"/>
              <a:t>Use words form word boxes to start to build sentences </a:t>
            </a:r>
          </a:p>
        </p:txBody>
      </p:sp>
    </p:spTree>
    <p:extLst>
      <p:ext uri="{BB962C8B-B14F-4D97-AF65-F5344CB8AC3E}">
        <p14:creationId xmlns:p14="http://schemas.microsoft.com/office/powerpoint/2010/main" val="396675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695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Primary 1 How to Help your Child</vt:lpstr>
      <vt:lpstr>Content </vt:lpstr>
      <vt:lpstr>Routines </vt:lpstr>
      <vt:lpstr>Videos on Google Classroom  </vt:lpstr>
      <vt:lpstr>Pencil Grip and Fine Motor </vt:lpstr>
      <vt:lpstr>Jolly Phonics</vt:lpstr>
      <vt:lpstr>Formation</vt:lpstr>
      <vt:lpstr>Blending </vt:lpstr>
      <vt:lpstr>Sight Words </vt:lpstr>
      <vt:lpstr>Reading </vt:lpstr>
      <vt:lpstr>Writing </vt:lpstr>
      <vt:lpstr>Numeracy </vt:lpstr>
      <vt:lpstr>Please Remember … 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1 How to Help your Child</dc:title>
  <dc:creator>Laura Ferris</dc:creator>
  <cp:lastModifiedBy>Laura Ferris</cp:lastModifiedBy>
  <cp:revision>11</cp:revision>
  <dcterms:created xsi:type="dcterms:W3CDTF">2022-09-19T12:10:47Z</dcterms:created>
  <dcterms:modified xsi:type="dcterms:W3CDTF">2023-08-21T13:09:03Z</dcterms:modified>
</cp:coreProperties>
</file>