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4"/>
  </p:sldMasterIdLst>
  <p:sldIdLst>
    <p:sldId id="256" r:id="rId5"/>
    <p:sldId id="257" r:id="rId6"/>
    <p:sldId id="258" r:id="rId7"/>
    <p:sldId id="265" r:id="rId8"/>
    <p:sldId id="266" r:id="rId9"/>
    <p:sldId id="267" r:id="rId10"/>
    <p:sldId id="259" r:id="rId11"/>
    <p:sldId id="261" r:id="rId12"/>
    <p:sldId id="262" r:id="rId13"/>
    <p:sldId id="260" r:id="rId14"/>
    <p:sldId id="263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87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86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1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2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0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52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6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1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0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6/9/2020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308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5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39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4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A120A0-2F1C-4CD3-A37F-89D2280C7A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0270" b="16679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7FD26E4-041F-4EF2-B92D-6034C0F85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D46DCC-9D76-4EAD-97D0-2B76D2B4C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4322" y="1179739"/>
            <a:ext cx="9443357" cy="2753880"/>
          </a:xfrm>
        </p:spPr>
        <p:txBody>
          <a:bodyPr anchor="b">
            <a:normAutofit fontScale="90000"/>
          </a:bodyPr>
          <a:lstStyle/>
          <a:p>
            <a:r>
              <a:rPr lang="en-GB" sz="6300" b="1" dirty="0"/>
              <a:t>Making the Most of Your Access to Education City</a:t>
            </a:r>
            <a:br>
              <a:rPr lang="en-GB" sz="6300" b="1" dirty="0"/>
            </a:br>
            <a:endParaRPr lang="en-GB" sz="6300" dirty="0"/>
          </a:p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1B6E2E-377B-42CB-8E57-8A0A1B265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2761"/>
            <a:ext cx="9144000" cy="943222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1034CF-CBEA-499D-A546-D636F29B6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699" y="2793151"/>
            <a:ext cx="78486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17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36D23-A7C1-463F-A4A6-FBE121388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 FIRST LEVEL.- Choose level of challenge.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EF7ACC-AED6-4B40-BFD3-C84DF51E0C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527" y="2103438"/>
            <a:ext cx="8704945" cy="38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42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8FF3F-E2B9-4A25-AB5F-39A76A8B4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 Activity.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4A64D3-E26D-4358-AE05-D3FE40ECA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4197" y="2103438"/>
            <a:ext cx="8363605" cy="38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23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7F1A-DFCA-43C6-89E6-54140DA2E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7" y="4870038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sz="2700" dirty="0"/>
              <a:t>Here you can choose Literacy activities.</a:t>
            </a:r>
            <a:br>
              <a:rPr lang="en-GB" sz="2700" dirty="0"/>
            </a:br>
            <a:r>
              <a:rPr lang="en-GB" sz="2700" dirty="0"/>
              <a:t>These can be sectioned into;</a:t>
            </a:r>
            <a:br>
              <a:rPr lang="en-GB" sz="2700" dirty="0"/>
            </a:br>
            <a:r>
              <a:rPr lang="en-GB" sz="2700" dirty="0"/>
              <a:t>1- Talking and Listening.</a:t>
            </a:r>
            <a:br>
              <a:rPr lang="en-GB" sz="2700" dirty="0"/>
            </a:br>
            <a:r>
              <a:rPr lang="en-GB" sz="2700" dirty="0"/>
              <a:t>2- Reading </a:t>
            </a:r>
            <a:br>
              <a:rPr lang="en-GB" sz="2700" dirty="0"/>
            </a:br>
            <a:r>
              <a:rPr lang="en-GB" sz="2700" dirty="0"/>
              <a:t>3- Writing.</a:t>
            </a:r>
            <a:br>
              <a:rPr lang="en-GB" sz="2700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754659-906B-44D3-B7BF-2A16EEB8A3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887" y="476942"/>
            <a:ext cx="7937167" cy="38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60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A1BEB-16E3-4025-ABE7-37984ED06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started.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3F955-1144-4AA6-A0DD-F01F120DA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91" y="2525095"/>
            <a:ext cx="10058400" cy="3849624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/>
              <a:t>Whether this is your first day using Education City or you’ve had access for a few days/weeks, we want to help you and your child/children to make the most of your access to Education City.</a:t>
            </a:r>
          </a:p>
          <a:p>
            <a:r>
              <a:rPr lang="en-GB" sz="2800" dirty="0"/>
              <a:t>We understand when trying out a new online resource, that it can be a little daunting until you get to grips with how to use it to best suit you and your child.</a:t>
            </a:r>
          </a:p>
          <a:p>
            <a:r>
              <a:rPr lang="en-GB" sz="2800" b="1" dirty="0"/>
              <a:t>Once you’re all set and logged in, it’s time to get started! </a:t>
            </a:r>
          </a:p>
          <a:p>
            <a:r>
              <a:rPr lang="en-GB" sz="2800" b="1" dirty="0"/>
              <a:t>If you don’t have a log in for your child please email the school and request a copy. </a:t>
            </a:r>
            <a:endParaRPr lang="en-GB" sz="28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A1A44D-1212-4D43-9283-A0E16046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016" y="562945"/>
            <a:ext cx="292417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68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7BA36-66B4-4C0E-929B-184D1A49E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95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GB" sz="3200" dirty="0"/>
              <a:t>How to access your child’s allocated work.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20CE4-5B13-4C69-B594-BD46C2B94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The teacher will allocate your child work via their MY CITY. </a:t>
            </a:r>
          </a:p>
          <a:p>
            <a:r>
              <a:rPr lang="en-GB" sz="2400" dirty="0"/>
              <a:t>To access MY CITY firstly, your child must log in. </a:t>
            </a:r>
          </a:p>
          <a:p>
            <a:r>
              <a:rPr lang="en-GB" sz="2400" dirty="0"/>
              <a:t>Once logged in you will come to the home page.  Down the left hand side of the page you will see a section called class work. </a:t>
            </a:r>
          </a:p>
          <a:p>
            <a:r>
              <a:rPr lang="en-GB" sz="2400" dirty="0"/>
              <a:t>When you click on CLASS WORK it will take to a series of work that has been personally allocated work for your child. </a:t>
            </a:r>
          </a:p>
          <a:p>
            <a:r>
              <a:rPr lang="en-GB" sz="2400" dirty="0"/>
              <a:t>This work will be marked into specific curricular areas. The games within these folders have been chosen to directly match with your child’s current and or past learning.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B6CA84-6BDB-4E98-8C2B-BFEF96857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605" y="642594"/>
            <a:ext cx="24003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94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498B8-61A0-42E2-90AF-C4B785876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Once logged in click classwork.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7281" y="2103438"/>
            <a:ext cx="9177438" cy="38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43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Once you have clicked on classwork. Your child’s personalised task will come up in subject specific folder.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141375"/>
            <a:ext cx="10058400" cy="377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27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 your child completes task their score will be displayed at the bottom.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1927" y="2103438"/>
            <a:ext cx="7228146" cy="38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29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5D0D8-F254-4FB8-9EDF-F5F265916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026" y="152264"/>
            <a:ext cx="10058400" cy="1371600"/>
          </a:xfrm>
        </p:spPr>
        <p:txBody>
          <a:bodyPr/>
          <a:lstStyle/>
          <a:p>
            <a:r>
              <a:rPr lang="en-GB" dirty="0"/>
              <a:t>Free use of Education city.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5F75E-488F-474C-8818-09ABF1103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42" y="1127760"/>
            <a:ext cx="10058400" cy="4835718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If you child does not have any allocated work to complete within their My City they have the freedom to access a variety of different tasks. It is important to </a:t>
            </a:r>
            <a:r>
              <a:rPr lang="en-GB" sz="2400" dirty="0" smtClean="0"/>
              <a:t>note </a:t>
            </a:r>
            <a:r>
              <a:rPr lang="en-GB" sz="2400" dirty="0"/>
              <a:t>that some of these tasks may be too hard for children if they haven’t covered that particular topic in class.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Firstly,  after logging in you will be taken to the home page.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On the home page on the left hand side you will see a section called subjects.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Once you have clicked on subjects you will be taken to </a:t>
            </a:r>
            <a:r>
              <a:rPr lang="en-GB" sz="2000" dirty="0" smtClean="0"/>
              <a:t>a page </a:t>
            </a:r>
            <a:r>
              <a:rPr lang="en-GB" sz="2000" dirty="0"/>
              <a:t>that gives you a choice of subjects.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When you have chosen your subject you will asked to choose a level. The level for children within P2,3&amp; (partly) 4 is the FIRST LEVEL.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You will notice that the FIRST LEVEL options are </a:t>
            </a:r>
            <a:r>
              <a:rPr lang="en-GB" sz="2000" dirty="0" smtClean="0"/>
              <a:t>starred </a:t>
            </a:r>
            <a:r>
              <a:rPr lang="en-GB" sz="2000" dirty="0"/>
              <a:t>with either 1, 2 or 3 stars (*,**,***) This shows the level of difficulty of tasks within that section. 1 being easier and 3 being challenging.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Once you click on </a:t>
            </a:r>
            <a:r>
              <a:rPr lang="en-GB" sz="2000" dirty="0" smtClean="0"/>
              <a:t>your level of </a:t>
            </a:r>
            <a:r>
              <a:rPr lang="en-GB" sz="2000" dirty="0"/>
              <a:t>challenge you will be taken to </a:t>
            </a:r>
            <a:r>
              <a:rPr lang="en-GB" sz="2000" dirty="0" smtClean="0"/>
              <a:t>options</a:t>
            </a:r>
            <a:r>
              <a:rPr lang="en-GB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Select ACTIVITY.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37519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972E-D16C-4214-AA04-61625E6A9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1993" y="1225690"/>
            <a:ext cx="5453270" cy="1371600"/>
          </a:xfrm>
        </p:spPr>
        <p:txBody>
          <a:bodyPr>
            <a:normAutofit fontScale="90000"/>
          </a:bodyPr>
          <a:lstStyle/>
          <a:p>
            <a:r>
              <a:rPr lang="en-GB" sz="6000" dirty="0"/>
              <a:t>Home Page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Click subjects.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D6A7B8-25B7-4DFB-966E-4ADD52433A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014" y="440290"/>
            <a:ext cx="3197360" cy="601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94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6AD08-3B88-4717-A5DA-20BAABF7E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 your chosen subject.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9AA719-4356-4E12-B840-98672CF24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7488" y="2103438"/>
            <a:ext cx="7917024" cy="38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941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LeftStep">
      <a:dk1>
        <a:srgbClr val="000000"/>
      </a:dk1>
      <a:lt1>
        <a:srgbClr val="FFFFFF"/>
      </a:lt1>
      <a:dk2>
        <a:srgbClr val="233D3C"/>
      </a:dk2>
      <a:lt2>
        <a:srgbClr val="E8E7E2"/>
      </a:lt2>
      <a:accent1>
        <a:srgbClr val="708CEC"/>
      </a:accent1>
      <a:accent2>
        <a:srgbClr val="46ADE7"/>
      </a:accent2>
      <a:accent3>
        <a:srgbClr val="3EB5AE"/>
      </a:accent3>
      <a:accent4>
        <a:srgbClr val="39B87C"/>
      </a:accent4>
      <a:accent5>
        <a:srgbClr val="34BC43"/>
      </a:accent5>
      <a:accent6>
        <a:srgbClr val="62B53E"/>
      </a:accent6>
      <a:hlink>
        <a:srgbClr val="8F8256"/>
      </a:hlink>
      <a:folHlink>
        <a:srgbClr val="848484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74B0EBD18EA94E842BDA1DB4BAC52C" ma:contentTypeVersion="15" ma:contentTypeDescription="Create a new document." ma:contentTypeScope="" ma:versionID="51b6a1e7dd205003f98c9bfa79e5eeeb">
  <xsd:schema xmlns:xsd="http://www.w3.org/2001/XMLSchema" xmlns:xs="http://www.w3.org/2001/XMLSchema" xmlns:p="http://schemas.microsoft.com/office/2006/metadata/properties" xmlns:ns2="78cd7bd5-e0ac-4814-a5ee-08e44a90d549" xmlns:ns3="9202a0f3-65e2-4229-a376-c70a7d9f353c" xmlns:ns4="a59597f7-ef87-48a7-bdec-41de3ec542f8" targetNamespace="http://schemas.microsoft.com/office/2006/metadata/properties" ma:root="true" ma:fieldsID="011ed47174759ef06e9e2c6938d771ed" ns2:_="" ns3:_="" ns4:_="">
    <xsd:import namespace="78cd7bd5-e0ac-4814-a5ee-08e44a90d549"/>
    <xsd:import namespace="9202a0f3-65e2-4229-a376-c70a7d9f353c"/>
    <xsd:import namespace="a59597f7-ef87-48a7-bdec-41de3ec542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Time" minOccurs="0"/>
                <xsd:element ref="ns3:LastSharedByUser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cd7bd5-e0ac-4814-a5ee-08e44a90d5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02a0f3-65e2-4229-a376-c70a7d9f353c" elementFormDefault="qualified">
    <xsd:import namespace="http://schemas.microsoft.com/office/2006/documentManagement/types"/>
    <xsd:import namespace="http://schemas.microsoft.com/office/infopath/2007/PartnerControls"/>
    <xsd:element name="LastSharedByTime" ma:index="10" nillable="true" ma:displayName="Last Shared By Time" ma:internalName="LastSharedByTime" ma:readOnly="true">
      <xsd:simpleType>
        <xsd:restriction base="dms:DateTime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9597f7-ef87-48a7-bdec-41de3ec542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26572C-4443-4041-A565-FF6CD1467775}">
  <ds:schemaRefs>
    <ds:schemaRef ds:uri="a59597f7-ef87-48a7-bdec-41de3ec542f8"/>
    <ds:schemaRef ds:uri="http://purl.org/dc/terms/"/>
    <ds:schemaRef ds:uri="78cd7bd5-e0ac-4814-a5ee-08e44a90d549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9202a0f3-65e2-4229-a376-c70a7d9f353c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C9CFEF2-DB3E-4516-8CB7-90B3C94C85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079C34-49D6-43AE-928A-275634B5BA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cd7bd5-e0ac-4814-a5ee-08e44a90d549"/>
    <ds:schemaRef ds:uri="9202a0f3-65e2-4229-a376-c70a7d9f353c"/>
    <ds:schemaRef ds:uri="a59597f7-ef87-48a7-bdec-41de3ec542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488</Words>
  <Application>Microsoft Office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Century Gothic</vt:lpstr>
      <vt:lpstr>Garamond</vt:lpstr>
      <vt:lpstr>Gill Sans MT</vt:lpstr>
      <vt:lpstr>SavonVTI</vt:lpstr>
      <vt:lpstr>Making the Most of Your Access to Education City  </vt:lpstr>
      <vt:lpstr>Getting started.</vt:lpstr>
      <vt:lpstr>How to access your child’s allocated work.</vt:lpstr>
      <vt:lpstr>Once logged in click classwork.</vt:lpstr>
      <vt:lpstr>Once you have clicked on classwork. Your child’s personalised task will come up in subject specific folder.</vt:lpstr>
      <vt:lpstr>As your child completes task their score will be displayed at the bottom.</vt:lpstr>
      <vt:lpstr>Free use of Education city.</vt:lpstr>
      <vt:lpstr>Home Page.  Click subjects.  </vt:lpstr>
      <vt:lpstr>Select your chosen subject.</vt:lpstr>
      <vt:lpstr>Select FIRST LEVEL.- Choose level of challenge.</vt:lpstr>
      <vt:lpstr>Select Activity.</vt:lpstr>
      <vt:lpstr> Here you can choose Literacy activities. These can be sectioned into; 1- Talking and Listening. 2- Reading  3- Writing.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the Most of Your Access to EducationCity</dc:title>
  <dc:creator>Admin</dc:creator>
  <cp:lastModifiedBy>Angela OConnor</cp:lastModifiedBy>
  <cp:revision>8</cp:revision>
  <dcterms:created xsi:type="dcterms:W3CDTF">2020-04-26T20:19:06Z</dcterms:created>
  <dcterms:modified xsi:type="dcterms:W3CDTF">2020-06-09T12:46:00Z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0x0101002A74B0EBD18EA94E842BDA1DB4BAC52C</vt:lpwstr>
  </property>
</Properties>
</file>