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AE86-618A-4C70-AF75-5FB56712C15F}" type="datetimeFigureOut">
              <a:rPr lang="en-GB" smtClean="0"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91324-904B-4113-8893-F8FC0AF502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Dyslexia Scotland Glasgow East </a:t>
            </a:r>
            <a:r>
              <a:rPr lang="en-GB" b="1" dirty="0" err="1" smtClean="0"/>
              <a:t>Ren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400" b="1" u="sng" dirty="0" smtClean="0"/>
              <a:t>GLASGOW DYSLEXIA SUPPORT SERVICE</a:t>
            </a:r>
            <a:endParaRPr lang="en-GB" sz="2400" dirty="0" smtClean="0"/>
          </a:p>
          <a:p>
            <a:pPr algn="ctr">
              <a:buNone/>
            </a:pPr>
            <a:r>
              <a:rPr lang="en-GB" sz="2400" b="1" dirty="0" smtClean="0"/>
              <a:t>Presents</a:t>
            </a:r>
            <a:endParaRPr lang="en-GB" sz="2400" dirty="0"/>
          </a:p>
          <a:p>
            <a:pPr algn="ctr">
              <a:buNone/>
            </a:pPr>
            <a:r>
              <a:rPr lang="en-GB" sz="2400" b="1" i="1" dirty="0"/>
              <a:t>Support for Dyslexic Learners with the new </a:t>
            </a:r>
            <a:r>
              <a:rPr lang="en-GB" sz="2400" b="1" i="1" dirty="0" smtClean="0"/>
              <a:t>SQA</a:t>
            </a:r>
          </a:p>
          <a:p>
            <a:pPr algn="ctr">
              <a:buNone/>
            </a:pPr>
            <a:r>
              <a:rPr lang="en-GB" sz="2400" b="1" i="1" dirty="0" smtClean="0"/>
              <a:t>Assessments</a:t>
            </a:r>
            <a:endParaRPr lang="en-GB" sz="2400" dirty="0"/>
          </a:p>
          <a:p>
            <a:pPr algn="ctr">
              <a:buNone/>
            </a:pPr>
            <a:r>
              <a:rPr lang="en-GB" sz="2400" b="1" dirty="0"/>
              <a:t>MONDAY 15</a:t>
            </a:r>
            <a:r>
              <a:rPr lang="en-GB" sz="2400" b="1" baseline="30000" dirty="0"/>
              <a:t>th</a:t>
            </a:r>
            <a:r>
              <a:rPr lang="en-GB" sz="2400" b="1" dirty="0"/>
              <a:t> September 2014, </a:t>
            </a:r>
            <a:endParaRPr lang="en-GB" sz="2400" dirty="0"/>
          </a:p>
          <a:p>
            <a:pPr algn="ctr">
              <a:buNone/>
            </a:pPr>
            <a:r>
              <a:rPr lang="en-GB" sz="2400" b="1" dirty="0"/>
              <a:t>7.15pm-8.15pm</a:t>
            </a:r>
            <a:endParaRPr lang="en-GB" sz="2400" dirty="0"/>
          </a:p>
          <a:p>
            <a:pPr algn="ctr">
              <a:buNone/>
            </a:pPr>
            <a:r>
              <a:rPr lang="en-GB" sz="2400" b="1" dirty="0" err="1" smtClean="0"/>
              <a:t>Williamwood</a:t>
            </a:r>
            <a:r>
              <a:rPr lang="en-GB" sz="2400" b="1" dirty="0" smtClean="0"/>
              <a:t> High School, Newton </a:t>
            </a:r>
            <a:r>
              <a:rPr lang="en-GB" sz="2400" b="1" dirty="0" err="1" smtClean="0"/>
              <a:t>Mearns</a:t>
            </a:r>
            <a:r>
              <a:rPr lang="en-GB" sz="2400" b="1" dirty="0" smtClean="0"/>
              <a:t> </a:t>
            </a:r>
          </a:p>
          <a:p>
            <a:pPr>
              <a:buNone/>
            </a:pPr>
            <a:r>
              <a:rPr lang="en-GB" sz="2400" b="1" dirty="0"/>
              <a:t>	</a:t>
            </a:r>
            <a:r>
              <a:rPr lang="en-GB" sz="2400" b="1" dirty="0" smtClean="0"/>
              <a:t>			</a:t>
            </a:r>
            <a:r>
              <a:rPr lang="en-AU" sz="2400" b="1" dirty="0" smtClean="0"/>
              <a:t>Parents </a:t>
            </a:r>
            <a:r>
              <a:rPr lang="en-AU" sz="2400" b="1" dirty="0"/>
              <a:t>and Pupils </a:t>
            </a:r>
            <a:endParaRPr lang="en-GB" sz="2400" dirty="0"/>
          </a:p>
          <a:p>
            <a:pPr>
              <a:buNone/>
            </a:pPr>
            <a:r>
              <a:rPr lang="en-AU" sz="2400" b="1" dirty="0" smtClean="0"/>
              <a:t>				Are </a:t>
            </a:r>
            <a:r>
              <a:rPr lang="en-AU" sz="2400" b="1" dirty="0"/>
              <a:t>welcome to our</a:t>
            </a:r>
            <a:endParaRPr lang="en-GB" sz="2400" dirty="0"/>
          </a:p>
          <a:p>
            <a:pPr>
              <a:buNone/>
            </a:pPr>
            <a:r>
              <a:rPr lang="en-AU" sz="2400" b="1" dirty="0" smtClean="0"/>
              <a:t>				OPEN </a:t>
            </a:r>
            <a:r>
              <a:rPr lang="en-AU" sz="2400" b="1" dirty="0"/>
              <a:t>MEETING</a:t>
            </a:r>
            <a:endParaRPr lang="en-GB" sz="2400" dirty="0"/>
          </a:p>
          <a:p>
            <a:pPr>
              <a:buNone/>
            </a:pPr>
            <a:r>
              <a:rPr lang="en-AU" sz="2000" b="1" dirty="0" smtClean="0"/>
              <a:t>			Our </a:t>
            </a:r>
            <a:r>
              <a:rPr lang="en-AU" sz="2000" b="1" dirty="0"/>
              <a:t>New Email Address is </a:t>
            </a:r>
            <a:r>
              <a:rPr lang="en-GB" sz="2000" b="1" dirty="0"/>
              <a:t>dyslexiascotland.er@gmail.com</a:t>
            </a:r>
            <a:endParaRPr lang="en-GB" sz="2000" dirty="0"/>
          </a:p>
          <a:p>
            <a:pPr>
              <a:buNone/>
            </a:pPr>
            <a:endParaRPr lang="en-GB" sz="2000" dirty="0"/>
          </a:p>
        </p:txBody>
      </p:sp>
      <p:pic>
        <p:nvPicPr>
          <p:cNvPr id="5" name="Picture 4" descr="CPG.jpg"/>
          <p:cNvPicPr/>
          <p:nvPr/>
        </p:nvPicPr>
        <p:blipFill>
          <a:blip r:embed="rId2" cstate="print">
            <a:grayscl/>
            <a:lum bright="2000" contrast="3000"/>
          </a:blip>
          <a:srcRect l="2214"/>
          <a:stretch>
            <a:fillRect/>
          </a:stretch>
        </p:blipFill>
        <p:spPr bwMode="auto">
          <a:xfrm>
            <a:off x="1" y="4581128"/>
            <a:ext cx="284380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olour Normal Logo with Writing.t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24128" y="5589240"/>
            <a:ext cx="2730500" cy="910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Dyslexia Scotland Glasgow East Ren </vt:lpstr>
    </vt:vector>
  </TitlesOfParts>
  <Company>East Renfrewshire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Dyslexia Scotland Glasgow East Ren </dc:title>
  <dc:creator>smileyn</dc:creator>
  <cp:lastModifiedBy>smileyn</cp:lastModifiedBy>
  <cp:revision>1</cp:revision>
  <dcterms:created xsi:type="dcterms:W3CDTF">2014-08-22T14:30:34Z</dcterms:created>
  <dcterms:modified xsi:type="dcterms:W3CDTF">2014-08-22T14:38:27Z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2086993743</vt:i4>
  </property>
  <property fmtid="{D5CDD505-2E9C-101B-9397-08002B2CF9AE}" pid="3" name="_NewReviewCycle">
    <vt:lpwstr/>
  </property>
  <property fmtid="{D5CDD505-2E9C-101B-9397-08002B2CF9AE}" pid="4" name="_EmailSubject">
    <vt:lpwstr>DYSLEXIA MEETING</vt:lpwstr>
  </property>
  <property fmtid="{D5CDD505-2E9C-101B-9397-08002B2CF9AE}" pid="5" name="_AuthorEmail">
    <vt:lpwstr>Anne.McKelvey@eastrenfrewshire.gov.uk</vt:lpwstr>
  </property>
  <property fmtid="{D5CDD505-2E9C-101B-9397-08002B2CF9AE}" pid="6" name="_AuthorEmailDisplayName">
    <vt:lpwstr>McKelvey, Anne</vt:lpwstr>
  </property>
</Properties>
</file>