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A180FDEC-2C13-4BEC-98EE-2A538BC8B28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957D574F-C26D-4664-B5BA-7AFF1C146D7A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FDEC-2C13-4BEC-98EE-2A538BC8B28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7D574F-C26D-4664-B5BA-7AFF1C146D7A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FDEC-2C13-4BEC-98EE-2A538BC8B28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7D574F-C26D-4664-B5BA-7AFF1C146D7A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FDEC-2C13-4BEC-98EE-2A538BC8B28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7D574F-C26D-4664-B5BA-7AFF1C146D7A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A180FDEC-2C13-4BEC-98EE-2A538BC8B28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957D574F-C26D-4664-B5BA-7AFF1C146D7A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FDEC-2C13-4BEC-98EE-2A538BC8B28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7D574F-C26D-4664-B5BA-7AFF1C146D7A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FDEC-2C13-4BEC-98EE-2A538BC8B28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7D574F-C26D-4664-B5BA-7AFF1C146D7A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FDEC-2C13-4BEC-98EE-2A538BC8B28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7D574F-C26D-4664-B5BA-7AFF1C146D7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FDEC-2C13-4BEC-98EE-2A538BC8B28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7D574F-C26D-4664-B5BA-7AFF1C146D7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FDEC-2C13-4BEC-98EE-2A538BC8B28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7D574F-C26D-4664-B5BA-7AFF1C146D7A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FDEC-2C13-4BEC-98EE-2A538BC8B28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7D574F-C26D-4664-B5BA-7AFF1C146D7A}" type="slidenum">
              <a:rPr lang="en-GB" smtClean="0"/>
              <a:t>‹#›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7D574F-C26D-4664-B5BA-7AFF1C146D7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180FDEC-2C13-4BEC-98EE-2A538BC8B28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choolmail@neilston.e-renfrew.sch.uk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Summary of Results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Parent Survey 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20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subTitle" idx="1"/>
          </p:nvPr>
        </p:nvSpPr>
        <p:spPr>
          <a:xfrm>
            <a:off x="899592" y="1917067"/>
            <a:ext cx="5500687" cy="3023865"/>
          </a:xfrm>
        </p:spPr>
        <p:txBody>
          <a:bodyPr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QUESTION – My child feels safe at </a:t>
            </a:r>
            <a:r>
              <a:rPr lang="en-GB" sz="2800" dirty="0" smtClean="0">
                <a:solidFill>
                  <a:schemeClr val="tx1"/>
                </a:solidFill>
              </a:rPr>
              <a:t>school</a:t>
            </a:r>
            <a:endParaRPr lang="en-GB" sz="2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429000"/>
            <a:ext cx="304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280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subTitle" idx="1"/>
          </p:nvPr>
        </p:nvSpPr>
        <p:spPr>
          <a:xfrm>
            <a:off x="899592" y="1917067"/>
            <a:ext cx="5500687" cy="3023865"/>
          </a:xfrm>
        </p:spPr>
        <p:txBody>
          <a:bodyPr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QUESTION – My child is treated fairly at school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429000"/>
            <a:ext cx="304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420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subTitle" idx="1"/>
          </p:nvPr>
        </p:nvSpPr>
        <p:spPr>
          <a:xfrm>
            <a:off x="899592" y="1917067"/>
            <a:ext cx="5500687" cy="3023865"/>
          </a:xfrm>
        </p:spPr>
        <p:txBody>
          <a:bodyPr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QUESTION – I feel staff really know my child as an individual and support them well.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733800"/>
            <a:ext cx="304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691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subTitle" idx="1"/>
          </p:nvPr>
        </p:nvSpPr>
        <p:spPr>
          <a:xfrm>
            <a:off x="899592" y="1917067"/>
            <a:ext cx="5500687" cy="3023865"/>
          </a:xfrm>
        </p:spPr>
        <p:txBody>
          <a:bodyPr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QUESTION – My child is encouraged and stretched to work to the best of their ability.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733800"/>
            <a:ext cx="304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477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subTitle" idx="1"/>
          </p:nvPr>
        </p:nvSpPr>
        <p:spPr>
          <a:xfrm>
            <a:off x="899592" y="1917067"/>
            <a:ext cx="5500687" cy="3023865"/>
          </a:xfrm>
        </p:spPr>
        <p:txBody>
          <a:bodyPr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QUESTION – The school asks for my views</a:t>
            </a:r>
          </a:p>
        </p:txBody>
      </p:sp>
      <p:pic>
        <p:nvPicPr>
          <p:cNvPr id="2050" name="Picture 5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360420"/>
            <a:ext cx="31146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813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subTitle" idx="1"/>
          </p:nvPr>
        </p:nvSpPr>
        <p:spPr>
          <a:xfrm>
            <a:off x="899592" y="1917067"/>
            <a:ext cx="5500687" cy="3023865"/>
          </a:xfrm>
        </p:spPr>
        <p:txBody>
          <a:bodyPr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QUESTION – The school takes my views into account</a:t>
            </a:r>
          </a:p>
        </p:txBody>
      </p:sp>
      <p:pic>
        <p:nvPicPr>
          <p:cNvPr id="4" name="Picture 5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360420"/>
            <a:ext cx="31146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34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subTitle" idx="1"/>
          </p:nvPr>
        </p:nvSpPr>
        <p:spPr>
          <a:xfrm>
            <a:off x="899592" y="1917067"/>
            <a:ext cx="5500687" cy="3023865"/>
          </a:xfrm>
        </p:spPr>
        <p:txBody>
          <a:bodyPr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QUESTION – The school is well led</a:t>
            </a:r>
          </a:p>
        </p:txBody>
      </p:sp>
      <p:pic>
        <p:nvPicPr>
          <p:cNvPr id="4" name="Picture 5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360420"/>
            <a:ext cx="31146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246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subTitle" idx="1"/>
          </p:nvPr>
        </p:nvSpPr>
        <p:spPr>
          <a:xfrm>
            <a:off x="899592" y="1917067"/>
            <a:ext cx="5500687" cy="3023865"/>
          </a:xfrm>
        </p:spPr>
        <p:txBody>
          <a:bodyPr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QUESTION – Overall, I am happy with the school</a:t>
            </a:r>
          </a:p>
        </p:txBody>
      </p:sp>
      <p:pic>
        <p:nvPicPr>
          <p:cNvPr id="3074" name="Picture 2" descr="http://2.bp.blogspot.com/-t6hmnj5ih6g/Ul4KzfESEII/AAAAAAAAAlQ/_WpNmuUKTY4/s1600/Four-half-stars+for+Brent+Week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494" y="3429000"/>
            <a:ext cx="30384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08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subTitle" idx="1"/>
          </p:nvPr>
        </p:nvSpPr>
        <p:spPr>
          <a:xfrm>
            <a:off x="899592" y="1917067"/>
            <a:ext cx="5500687" cy="3023865"/>
          </a:xfrm>
        </p:spPr>
        <p:txBody>
          <a:bodyPr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QUESTION – My child benefits from school clubs and activities provided outside the </a:t>
            </a:r>
            <a:r>
              <a:rPr lang="en-GB" sz="2800" dirty="0" smtClean="0">
                <a:solidFill>
                  <a:schemeClr val="tx1"/>
                </a:solidFill>
              </a:rPr>
              <a:t>classroom</a:t>
            </a:r>
          </a:p>
          <a:p>
            <a:pPr algn="ctr"/>
            <a:endParaRPr lang="en-GB" sz="2800" dirty="0">
              <a:solidFill>
                <a:schemeClr val="tx1"/>
              </a:solidFill>
            </a:endParaRPr>
          </a:p>
          <a:p>
            <a:pPr algn="ctr"/>
            <a:endParaRPr lang="en-GB" sz="2800" dirty="0" smtClean="0">
              <a:solidFill>
                <a:schemeClr val="tx1"/>
              </a:solidFill>
            </a:endParaRPr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pic>
        <p:nvPicPr>
          <p:cNvPr id="4098" name="Picture 1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717032"/>
            <a:ext cx="31146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157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subTitle" idx="1"/>
          </p:nvPr>
        </p:nvSpPr>
        <p:spPr>
          <a:xfrm>
            <a:off x="899592" y="1340768"/>
            <a:ext cx="5500687" cy="4248237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QUESTION – My child benefits from school clubs and activities provided outside the classroom</a:t>
            </a:r>
          </a:p>
          <a:p>
            <a:pPr algn="ctr"/>
            <a:endParaRPr lang="en-GB" sz="2800" dirty="0" smtClean="0">
              <a:solidFill>
                <a:schemeClr val="tx1"/>
              </a:solidFill>
            </a:endParaRPr>
          </a:p>
          <a:p>
            <a:pPr algn="ctr"/>
            <a:r>
              <a:rPr lang="en-GB" sz="2800" dirty="0">
                <a:solidFill>
                  <a:schemeClr val="tx1"/>
                </a:solidFill>
              </a:rPr>
              <a:t>You shared with us a wide range of activities and clubs that you would like to see offered across the school year – we will begin working on this programme in preparation for next session. </a:t>
            </a:r>
            <a:endParaRPr lang="en-GB" sz="2800" dirty="0" smtClean="0">
              <a:solidFill>
                <a:schemeClr val="tx1"/>
              </a:solidFill>
            </a:endParaRPr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55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99592" y="2132856"/>
            <a:ext cx="5501208" cy="3582144"/>
          </a:xfrm>
        </p:spPr>
        <p:txBody>
          <a:bodyPr/>
          <a:lstStyle/>
          <a:p>
            <a:pPr algn="l"/>
            <a:r>
              <a:rPr lang="en-GB" dirty="0"/>
              <a:t>We asked how many of you would be willing to share your skills and expertise with groups/classes of our children to better enhance the experiences that they have. </a:t>
            </a:r>
            <a:endParaRPr lang="en-GB" dirty="0" smtClean="0"/>
          </a:p>
          <a:p>
            <a:pPr algn="l"/>
            <a:endParaRPr lang="en-GB" dirty="0"/>
          </a:p>
          <a:p>
            <a:pPr algn="l"/>
            <a:r>
              <a:rPr lang="en-GB" dirty="0" smtClean="0"/>
              <a:t>We </a:t>
            </a:r>
            <a:r>
              <a:rPr lang="en-GB" dirty="0"/>
              <a:t>had a wide range of responses and will be working on how we can build this </a:t>
            </a:r>
            <a:r>
              <a:rPr lang="en-GB" dirty="0" smtClean="0"/>
              <a:t>into </a:t>
            </a:r>
            <a:r>
              <a:rPr lang="en-GB" dirty="0"/>
              <a:t>our curriculum across the year. </a:t>
            </a:r>
            <a:r>
              <a:rPr lang="en-GB" dirty="0" smtClean="0"/>
              <a:t>Some </a:t>
            </a:r>
            <a:r>
              <a:rPr lang="en-GB" dirty="0"/>
              <a:t>of you who left your details didn’t leave your name on the survey. </a:t>
            </a:r>
            <a:endParaRPr lang="en-GB" dirty="0" smtClean="0"/>
          </a:p>
          <a:p>
            <a:pPr algn="l"/>
            <a:endParaRPr lang="en-GB" dirty="0"/>
          </a:p>
          <a:p>
            <a:pPr algn="l"/>
            <a:r>
              <a:rPr lang="en-GB" dirty="0" smtClean="0"/>
              <a:t>Can </a:t>
            </a:r>
            <a:r>
              <a:rPr lang="en-GB" dirty="0"/>
              <a:t>I ask that if you would like to be involved with this programme that you e-mail </a:t>
            </a:r>
            <a:r>
              <a:rPr lang="en-GB" u="sng" dirty="0">
                <a:hlinkClick r:id="rId2"/>
              </a:rPr>
              <a:t>schoolmail@neilston.e-renfrew.sch.uk</a:t>
            </a:r>
            <a:r>
              <a:rPr lang="en-GB" dirty="0"/>
              <a:t> with your name and the skills expertise that you would be able to share (a little bit of duplication) but it is important in order that this works properly.</a:t>
            </a:r>
          </a:p>
          <a:p>
            <a:pPr algn="l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6" y="476672"/>
            <a:ext cx="5645224" cy="1728192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QUESTION – What skills do you have that you would be willing to share with a group of children?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432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99592" y="2276872"/>
            <a:ext cx="5501208" cy="3582144"/>
          </a:xfrm>
        </p:spPr>
        <p:txBody>
          <a:bodyPr>
            <a:normAutofit/>
          </a:bodyPr>
          <a:lstStyle/>
          <a:p>
            <a:r>
              <a:rPr lang="en-GB" dirty="0"/>
              <a:t> </a:t>
            </a:r>
          </a:p>
          <a:p>
            <a:pPr lvl="0" algn="ctr"/>
            <a:r>
              <a:rPr lang="en-US" sz="2400" dirty="0"/>
              <a:t>You asked </a:t>
            </a:r>
            <a:r>
              <a:rPr lang="en-US" sz="2400" dirty="0" smtClean="0"/>
              <a:t>for:</a:t>
            </a:r>
          </a:p>
          <a:p>
            <a:pPr lvl="0" algn="ctr"/>
            <a:r>
              <a:rPr lang="en-US" sz="2400" dirty="0" smtClean="0"/>
              <a:t> </a:t>
            </a: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en-US" sz="2400" dirty="0" smtClean="0"/>
              <a:t>advice </a:t>
            </a:r>
            <a:r>
              <a:rPr lang="en-US" sz="2400" dirty="0"/>
              <a:t>/ help with homework</a:t>
            </a:r>
            <a:endParaRPr lang="en-GB" sz="2400" dirty="0"/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en-US" sz="2400" dirty="0"/>
              <a:t>Web page for homework</a:t>
            </a:r>
            <a:endParaRPr lang="en-GB" sz="2400" dirty="0"/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en-US" sz="2400" dirty="0"/>
              <a:t>Jotters home more regularly</a:t>
            </a:r>
            <a:endParaRPr lang="en-GB" sz="2400" dirty="0"/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en-US" sz="2400" dirty="0"/>
              <a:t>You feel well informed</a:t>
            </a:r>
            <a:endParaRPr lang="en-GB" sz="2400" dirty="0"/>
          </a:p>
          <a:p>
            <a:pPr algn="l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6" y="476672"/>
            <a:ext cx="5645224" cy="1728192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QUESTION – </a:t>
            </a:r>
            <a:r>
              <a:rPr lang="en-GB" dirty="0"/>
              <a:t>Is there any information that you feel we could give that you don’t currently get?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189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99592" y="2276872"/>
            <a:ext cx="5501208" cy="3582144"/>
          </a:xfrm>
        </p:spPr>
        <p:txBody>
          <a:bodyPr>
            <a:normAutofit/>
          </a:bodyPr>
          <a:lstStyle/>
          <a:p>
            <a:r>
              <a:rPr lang="en-GB" dirty="0"/>
              <a:t> </a:t>
            </a:r>
          </a:p>
          <a:p>
            <a:pPr algn="l"/>
            <a:r>
              <a:rPr lang="en-GB" sz="2000" dirty="0"/>
              <a:t>“ I can’t praise the teachers enough and the PSAs for their care and attention”</a:t>
            </a:r>
          </a:p>
          <a:p>
            <a:pPr algn="l"/>
            <a:r>
              <a:rPr lang="en-GB" sz="2000" dirty="0"/>
              <a:t>“good work Neilston – doing well”</a:t>
            </a:r>
          </a:p>
          <a:p>
            <a:pPr algn="l"/>
            <a:r>
              <a:rPr lang="en-GB" sz="2000" dirty="0"/>
              <a:t>“the staff are really helpful”</a:t>
            </a:r>
          </a:p>
          <a:p>
            <a:pPr algn="l"/>
            <a:r>
              <a:rPr lang="en-GB" sz="2000" dirty="0"/>
              <a:t>“The school have managed and supported X with the difficulties he had”</a:t>
            </a:r>
          </a:p>
          <a:p>
            <a:pPr algn="l"/>
            <a:r>
              <a:rPr lang="en-GB" sz="2000" dirty="0"/>
              <a:t>“more outdoor learning please”</a:t>
            </a:r>
          </a:p>
          <a:p>
            <a:pPr algn="l"/>
            <a:r>
              <a:rPr lang="en-GB" sz="2000" dirty="0"/>
              <a:t>“friendly approachable staff”</a:t>
            </a:r>
          </a:p>
          <a:p>
            <a:pPr algn="l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6" y="476672"/>
            <a:ext cx="5645224" cy="1152128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Other comments shared as part of the survey:</a:t>
            </a:r>
          </a:p>
        </p:txBody>
      </p:sp>
    </p:spTree>
    <p:extLst>
      <p:ext uri="{BB962C8B-B14F-4D97-AF65-F5344CB8AC3E}">
        <p14:creationId xmlns:p14="http://schemas.microsoft.com/office/powerpoint/2010/main" val="3296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87624" y="2348880"/>
            <a:ext cx="5213176" cy="374441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GB" sz="2900" dirty="0"/>
              <a:t>The four key words that were identified were:</a:t>
            </a:r>
          </a:p>
          <a:p>
            <a:endParaRPr lang="en-GB" dirty="0" smtClean="0"/>
          </a:p>
          <a:p>
            <a:pPr algn="ctr"/>
            <a:r>
              <a:rPr lang="en-GB" sz="3600" b="1" dirty="0"/>
              <a:t>Respect</a:t>
            </a:r>
          </a:p>
          <a:p>
            <a:pPr algn="ctr"/>
            <a:r>
              <a:rPr lang="en-GB" sz="3600" b="1" dirty="0"/>
              <a:t>Pupil-</a:t>
            </a:r>
            <a:r>
              <a:rPr lang="en-GB" sz="3600" b="1" dirty="0" err="1"/>
              <a:t>centered</a:t>
            </a:r>
            <a:endParaRPr lang="en-GB" sz="3600" b="1" dirty="0"/>
          </a:p>
          <a:p>
            <a:pPr algn="ctr"/>
            <a:r>
              <a:rPr lang="en-GB" sz="3600" b="1" dirty="0"/>
              <a:t>Honest</a:t>
            </a:r>
          </a:p>
          <a:p>
            <a:pPr algn="ctr"/>
            <a:r>
              <a:rPr lang="en-GB" sz="3600" b="1" dirty="0" smtClean="0"/>
              <a:t>Trust</a:t>
            </a:r>
          </a:p>
          <a:p>
            <a:pPr algn="ctr"/>
            <a:endParaRPr lang="en-GB" sz="3200" dirty="0"/>
          </a:p>
          <a:p>
            <a:pPr algn="ctr"/>
            <a:r>
              <a:rPr lang="en-GB" sz="2900" dirty="0"/>
              <a:t>The children have been working on: ‘Value Characters’ based around these core </a:t>
            </a:r>
            <a:r>
              <a:rPr lang="en-GB" sz="2900" dirty="0" smtClean="0"/>
              <a:t>values</a:t>
            </a:r>
            <a:endParaRPr lang="en-GB" sz="29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7584" y="620688"/>
            <a:ext cx="5573216" cy="1872208"/>
          </a:xfrm>
        </p:spPr>
        <p:txBody>
          <a:bodyPr/>
          <a:lstStyle/>
          <a:p>
            <a:r>
              <a:rPr lang="en-GB" dirty="0"/>
              <a:t>QUESTION – Pick 4 words that you feel reflect our aims and values.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915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99592" y="2276872"/>
            <a:ext cx="5501208" cy="3582144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 </a:t>
            </a:r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en-US" dirty="0"/>
              <a:t>Healthy lifestyles/eating/cooking/nutrition</a:t>
            </a:r>
            <a:endParaRPr lang="en-GB" dirty="0"/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en-US" dirty="0"/>
              <a:t>Math homework workshops</a:t>
            </a:r>
            <a:endParaRPr lang="en-GB" dirty="0"/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en-US" dirty="0"/>
              <a:t>Managing homework/making homework enjoyable</a:t>
            </a:r>
            <a:endParaRPr lang="en-GB" dirty="0"/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en-US" dirty="0"/>
              <a:t>Group reading to help parents at home</a:t>
            </a:r>
            <a:endParaRPr lang="en-GB" dirty="0"/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en-US" dirty="0"/>
              <a:t>Debt/finance</a:t>
            </a:r>
            <a:endParaRPr lang="en-GB" dirty="0"/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en-US" dirty="0"/>
              <a:t>Ways to aid learning between parents</a:t>
            </a:r>
            <a:endParaRPr lang="en-GB" dirty="0"/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en-US" dirty="0"/>
              <a:t>Behaviors that challenge</a:t>
            </a:r>
            <a:endParaRPr lang="en-GB" dirty="0"/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en-US" dirty="0"/>
              <a:t>Internet safety / cyber bullying computer class</a:t>
            </a:r>
            <a:endParaRPr lang="en-GB" dirty="0"/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en-US" dirty="0"/>
              <a:t>New </a:t>
            </a:r>
            <a:r>
              <a:rPr lang="en-US" dirty="0" err="1"/>
              <a:t>borns</a:t>
            </a:r>
            <a:r>
              <a:rPr lang="en-US" dirty="0"/>
              <a:t> and helping the elderly </a:t>
            </a:r>
            <a:endParaRPr lang="en-GB" dirty="0"/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en-US" dirty="0"/>
              <a:t>Life skills</a:t>
            </a:r>
            <a:endParaRPr lang="en-GB" dirty="0"/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en-US" dirty="0"/>
              <a:t>How to use </a:t>
            </a:r>
            <a:r>
              <a:rPr lang="en-US" dirty="0" err="1" smtClean="0"/>
              <a:t>iPads</a:t>
            </a:r>
            <a:r>
              <a:rPr lang="en-US" dirty="0" smtClean="0"/>
              <a:t> </a:t>
            </a:r>
            <a:r>
              <a:rPr lang="en-US" dirty="0"/>
              <a:t>for learning</a:t>
            </a:r>
            <a:endParaRPr lang="en-GB" dirty="0"/>
          </a:p>
          <a:p>
            <a:r>
              <a:rPr lang="en-GB" dirty="0"/>
              <a:t> </a:t>
            </a:r>
          </a:p>
          <a:p>
            <a:pPr algn="ctr"/>
            <a:r>
              <a:rPr lang="en-GB" dirty="0"/>
              <a:t>The majority 67% of those surveyed felt that early-evening 6:30pm would be the most suitable time (in regard to availability) for parents to attend family learning sessions.</a:t>
            </a:r>
          </a:p>
          <a:p>
            <a:pPr algn="l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6" y="476672"/>
            <a:ext cx="5645224" cy="1728192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QUESTION – </a:t>
            </a:r>
            <a:r>
              <a:rPr lang="en-GB" dirty="0"/>
              <a:t>If we were providing family learning opportunities what topics would you like us to focus on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195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99592" y="2276872"/>
            <a:ext cx="5501208" cy="3582144"/>
          </a:xfrm>
        </p:spPr>
        <p:txBody>
          <a:bodyPr>
            <a:normAutofit/>
          </a:bodyPr>
          <a:lstStyle/>
          <a:p>
            <a:pPr algn="ctr"/>
            <a:r>
              <a:rPr lang="en-GB" sz="3200" i="1" dirty="0"/>
              <a:t>The following series of questions were scored 1-5 (1 being poor, 5 being excellent).</a:t>
            </a:r>
            <a:endParaRPr lang="en-GB" sz="3200" dirty="0"/>
          </a:p>
          <a:p>
            <a:pPr algn="l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6" y="476672"/>
            <a:ext cx="5645224" cy="1728192"/>
          </a:xfrm>
        </p:spPr>
        <p:txBody>
          <a:bodyPr>
            <a:normAutofit/>
          </a:bodyPr>
          <a:lstStyle/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216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subTitle" idx="1"/>
          </p:nvPr>
        </p:nvSpPr>
        <p:spPr>
          <a:xfrm>
            <a:off x="899592" y="1917067"/>
            <a:ext cx="5500687" cy="3023865"/>
          </a:xfrm>
        </p:spPr>
        <p:txBody>
          <a:bodyPr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QUESTION – The school helps my child to be more </a:t>
            </a:r>
            <a:r>
              <a:rPr lang="en-GB" sz="2800" dirty="0" smtClean="0">
                <a:solidFill>
                  <a:schemeClr val="tx1"/>
                </a:solidFill>
              </a:rPr>
              <a:t>confident?</a:t>
            </a:r>
          </a:p>
          <a:p>
            <a:pPr algn="ctr"/>
            <a:endParaRPr lang="en-GB" sz="2800" dirty="0">
              <a:solidFill>
                <a:schemeClr val="tx1"/>
              </a:solidFill>
            </a:endParaRPr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429000"/>
            <a:ext cx="304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642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subTitle" idx="1"/>
          </p:nvPr>
        </p:nvSpPr>
        <p:spPr>
          <a:xfrm>
            <a:off x="899592" y="1917067"/>
            <a:ext cx="5500687" cy="3023865"/>
          </a:xfrm>
        </p:spPr>
        <p:txBody>
          <a:bodyPr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QUESTION – My child enjoys learning at school?</a:t>
            </a:r>
            <a:endParaRPr lang="en-GB" sz="2800" dirty="0">
              <a:solidFill>
                <a:schemeClr val="tx1"/>
              </a:solidFill>
            </a:endParaRPr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429000"/>
            <a:ext cx="304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447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subTitle" idx="1"/>
          </p:nvPr>
        </p:nvSpPr>
        <p:spPr>
          <a:xfrm>
            <a:off x="899592" y="1917067"/>
            <a:ext cx="5500687" cy="3023865"/>
          </a:xfrm>
        </p:spPr>
        <p:txBody>
          <a:bodyPr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QUESTION – My child’s learning is progressing well.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429000"/>
            <a:ext cx="304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717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subTitle" idx="1"/>
          </p:nvPr>
        </p:nvSpPr>
        <p:spPr>
          <a:xfrm>
            <a:off x="899592" y="1917067"/>
            <a:ext cx="5500687" cy="3023865"/>
          </a:xfrm>
        </p:spPr>
        <p:txBody>
          <a:bodyPr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QUESTION – My child is encouraged and stretched to work to the best of their ability.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429000"/>
            <a:ext cx="304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506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39</TotalTime>
  <Words>447</Words>
  <Application>Microsoft Office PowerPoint</Application>
  <PresentationFormat>On-screen Show (4:3)</PresentationFormat>
  <Paragraphs>66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Composite</vt:lpstr>
      <vt:lpstr>Parent Survey March 2017</vt:lpstr>
      <vt:lpstr>QUESTION – What skills do you have that you would be willing to share with a group of children? </vt:lpstr>
      <vt:lpstr>QUESTION – Pick 4 words that you feel reflect our aims and values. </vt:lpstr>
      <vt:lpstr>QUESTION – If we were providing family learning opportunities what topics would you like us to focus on?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 – Is there any information that you feel we could give that you don’t currently get?</vt:lpstr>
      <vt:lpstr>Other comments shared as part of the survey: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Survey March 2017</dc:title>
  <dc:creator>David Bonnar</dc:creator>
  <cp:lastModifiedBy>David Bonnar</cp:lastModifiedBy>
  <cp:revision>4</cp:revision>
  <dcterms:created xsi:type="dcterms:W3CDTF">2017-04-26T10:30:35Z</dcterms:created>
  <dcterms:modified xsi:type="dcterms:W3CDTF">2017-04-26T13:07:16Z</dcterms:modified>
</cp:coreProperties>
</file>