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1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61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871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6656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0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46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8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29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23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87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65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49D94-1A1A-496C-90B5-041F586D6763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922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2549D94-1A1A-496C-90B5-041F586D6763}" type="datetimeFigureOut">
              <a:rPr lang="en-GB" smtClean="0"/>
              <a:t>09/09/2016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Achievements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Friday </a:t>
            </a:r>
            <a:r>
              <a:rPr lang="en-GB" sz="3200" dirty="0" smtClean="0"/>
              <a:t>9th </a:t>
            </a:r>
            <a:r>
              <a:rPr lang="en-GB" sz="3200" dirty="0" smtClean="0"/>
              <a:t>September 2016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60648"/>
            <a:ext cx="6242304" cy="199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1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7000">
              <a:srgbClr val="FFC00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Broadlie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Olivia was presented with a </a:t>
            </a:r>
            <a:r>
              <a:rPr lang="en-GB" dirty="0" err="1" smtClean="0"/>
              <a:t>Roseball</a:t>
            </a:r>
            <a:r>
              <a:rPr lang="en-GB" dirty="0" smtClean="0"/>
              <a:t> trophy at Girl’s Brigade,</a:t>
            </a:r>
            <a:endParaRPr lang="en-GB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8706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23995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A37"/>
            </a:gs>
            <a:gs pos="43000">
              <a:srgbClr val="00B05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Kingston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Andrew </a:t>
            </a:r>
            <a:r>
              <a:rPr lang="en-GB" dirty="0" smtClean="0"/>
              <a:t>and Beth both took part in the Sky Ride cycle through Glasgow.</a:t>
            </a:r>
            <a:endParaRPr lang="en-GB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8706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141764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FF000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Harelaw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Ruby received a certificate for fencing and archery.</a:t>
            </a:r>
            <a:endParaRPr lang="en-GB" dirty="0" smtClean="0"/>
          </a:p>
          <a:p>
            <a:r>
              <a:rPr lang="en-GB" dirty="0" smtClean="0"/>
              <a:t>Jenna was given a medal for cycling.</a:t>
            </a:r>
            <a:endParaRPr lang="en-GB" dirty="0" smtClean="0"/>
          </a:p>
          <a:p>
            <a:r>
              <a:rPr lang="en-GB" dirty="0" smtClean="0"/>
              <a:t>Kyle took part in go-karting and won a medal.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2816"/>
            <a:ext cx="4038600" cy="4104456"/>
          </a:xfrm>
        </p:spPr>
      </p:pic>
    </p:spTree>
    <p:extLst>
      <p:ext uri="{BB962C8B-B14F-4D97-AF65-F5344CB8AC3E}">
        <p14:creationId xmlns:p14="http://schemas.microsoft.com/office/powerpoint/2010/main" val="347079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0070C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Caldwell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No achievements for Caldwell this week.</a:t>
            </a:r>
          </a:p>
          <a:p>
            <a:r>
              <a:rPr lang="en-GB" dirty="0" smtClean="0"/>
              <a:t>Keep trying hard for next week!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14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100</TotalTime>
  <Words>75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Waveform</vt:lpstr>
      <vt:lpstr>Achievements</vt:lpstr>
      <vt:lpstr>Broadlie</vt:lpstr>
      <vt:lpstr>Kingston</vt:lpstr>
      <vt:lpstr>Harelaw</vt:lpstr>
      <vt:lpstr>Caldwell 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Achievements</dc:title>
  <dc:creator>David Bonnar</dc:creator>
  <cp:lastModifiedBy>David Bonnar</cp:lastModifiedBy>
  <cp:revision>8</cp:revision>
  <dcterms:created xsi:type="dcterms:W3CDTF">2016-09-07T13:45:24Z</dcterms:created>
  <dcterms:modified xsi:type="dcterms:W3CDTF">2016-09-09T14:58:49Z</dcterms:modified>
</cp:coreProperties>
</file>