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15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71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6656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29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3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8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65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92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2549D94-1A1A-496C-90B5-041F586D6763}" type="datetimeFigureOut">
              <a:rPr lang="en-GB" smtClean="0"/>
              <a:t>09/01/2017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ED480DB-1AD4-4F01-AC4A-AB2640A96CB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Achievements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Friday </a:t>
            </a:r>
            <a:r>
              <a:rPr lang="en-GB" sz="3200" dirty="0" smtClean="0"/>
              <a:t>6th January 2017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0648"/>
            <a:ext cx="6242304" cy="199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7000">
              <a:srgbClr val="FFC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Broadlie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Rosie has received a gymnastics medal.</a:t>
            </a:r>
            <a:endParaRPr lang="en-GB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706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399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A37"/>
            </a:gs>
            <a:gs pos="43000">
              <a:srgbClr val="00B05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Kingston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Deacon was given a medal for best performance at football.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6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FF000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Harelaw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No achievements this week.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79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1000">
              <a:srgbClr val="0070C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Caldwell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No achievements this week.</a:t>
            </a:r>
            <a:endParaRPr lang="en-GB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161</TotalTime>
  <Words>37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Waveform</vt:lpstr>
      <vt:lpstr>Achievements</vt:lpstr>
      <vt:lpstr>Broadlie</vt:lpstr>
      <vt:lpstr>Kingston</vt:lpstr>
      <vt:lpstr>Harelaw</vt:lpstr>
      <vt:lpstr>Caldwell </vt:lpstr>
    </vt:vector>
  </TitlesOfParts>
  <Company>East Renfrewshire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Achievements</dc:title>
  <dc:creator>David Bonnar</dc:creator>
  <cp:lastModifiedBy>David Bonnar</cp:lastModifiedBy>
  <cp:revision>13</cp:revision>
  <dcterms:created xsi:type="dcterms:W3CDTF">2016-09-07T13:45:24Z</dcterms:created>
  <dcterms:modified xsi:type="dcterms:W3CDTF">2017-01-09T10:29:32Z</dcterms:modified>
</cp:coreProperties>
</file>