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Achievements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Friday 3rd March 2017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242304" cy="19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FFC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Broadlie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Olivia won a teddy for best dancing.</a:t>
            </a:r>
            <a:endParaRPr lang="en-GB" dirty="0" smtClean="0"/>
          </a:p>
        </p:txBody>
      </p:sp>
      <p:pic>
        <p:nvPicPr>
          <p:cNvPr id="5" name="Content Placeholder 4" descr="20170303_102203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457200" y="234823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A37"/>
            </a:gs>
            <a:gs pos="43000">
              <a:srgbClr val="00B05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Kingston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20000"/>
          </a:bodyPr>
          <a:lstStyle/>
          <a:p>
            <a:r>
              <a:rPr lang="en-GB" dirty="0" smtClean="0"/>
              <a:t>Iona had a medal from swimming and dancing.</a:t>
            </a:r>
            <a:endParaRPr lang="en-GB" dirty="0" smtClean="0"/>
          </a:p>
          <a:p>
            <a:r>
              <a:rPr lang="en-GB" dirty="0" smtClean="0"/>
              <a:t>Molly has medals for Tap and Jazz Dance as well as 25 metres for swimming.</a:t>
            </a:r>
            <a:endParaRPr lang="en-GB" dirty="0" smtClean="0"/>
          </a:p>
          <a:p>
            <a:r>
              <a:rPr lang="en-GB" dirty="0" smtClean="0"/>
              <a:t>Emily received a medal for football.</a:t>
            </a:r>
            <a:endParaRPr lang="en-GB" dirty="0" smtClean="0"/>
          </a:p>
          <a:p>
            <a:r>
              <a:rPr lang="en-GB" dirty="0" smtClean="0"/>
              <a:t>Hannah achieved a level 9 and 10 badge in Ice Skating.</a:t>
            </a:r>
            <a:endParaRPr lang="en-GB" dirty="0" smtClean="0"/>
          </a:p>
        </p:txBody>
      </p:sp>
      <p:pic>
        <p:nvPicPr>
          <p:cNvPr id="5" name="Content Placeholder 4" descr="20170303_102255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772285"/>
            <a:ext cx="4058285" cy="386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0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Harelaw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Scott was the 'Wasp of the Week' at football.</a:t>
            </a:r>
            <a:endParaRPr lang="en-GB" dirty="0" smtClean="0"/>
          </a:p>
        </p:txBody>
      </p:sp>
      <p:pic>
        <p:nvPicPr>
          <p:cNvPr id="5" name="Content Placeholder 4" descr="20170303_102049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403860" y="1972310"/>
            <a:ext cx="4468495" cy="335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0C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Caldwell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achievements this week for Caldwell.</a:t>
            </a:r>
            <a:endParaRPr lang="en-GB" dirty="0" smtClean="0"/>
          </a:p>
        </p:txBody>
      </p:sp>
      <p:sp>
        <p:nvSpPr>
          <p:cNvPr id="2" name="Content Placeholder 1"/>
          <p:cNvSpPr/>
          <p:nvPr>
            <p:ph sz="half"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392</Words>
  <Application>WPS Presentation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Symbol</vt:lpstr>
      <vt:lpstr>Candara</vt:lpstr>
      <vt:lpstr>Microsoft YaHei</vt:lpstr>
      <vt:lpstr>Calibri</vt:lpstr>
      <vt:lpstr>Office Theme</vt:lpstr>
      <vt:lpstr>Waveform</vt:lpstr>
      <vt:lpstr>Achievements</vt:lpstr>
      <vt:lpstr>Broadlie</vt:lpstr>
      <vt:lpstr>Kingston</vt:lpstr>
      <vt:lpstr>Harelaw</vt:lpstr>
      <vt:lpstr>Caldwell 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</dc:title>
  <dc:creator>David Bonnar</dc:creator>
  <cp:lastModifiedBy>davie</cp:lastModifiedBy>
  <cp:revision>12</cp:revision>
  <dcterms:created xsi:type="dcterms:W3CDTF">2016-09-07T13:45:00Z</dcterms:created>
  <dcterms:modified xsi:type="dcterms:W3CDTF">2017-03-06T19:43:22Z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2057-10.2.0.5811</vt:lpwstr>
  </property>
</Properties>
</file>