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ED480DB-1AD4-4F01-AC4A-AB2640A96CB0}" type="slidenum">
              <a:rPr lang="en-GB" smtClean="0"/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Achievements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Friday 27th January 2017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60648"/>
            <a:ext cx="6242304" cy="1999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7000">
              <a:srgbClr val="FFC00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Broadlie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</p:txBody>
      </p:sp>
      <p:sp>
        <p:nvSpPr>
          <p:cNvPr id="2" name="Content Placeholder 1"/>
          <p:cNvSpPr/>
          <p:nvPr>
            <p:ph sz="half" idx="1"/>
          </p:nvPr>
        </p:nvSpPr>
        <p:spPr/>
        <p:txBody>
          <a:bodyPr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A37"/>
            </a:gs>
            <a:gs pos="43000">
              <a:srgbClr val="00B05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Kingston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000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Harelaw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0070C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Caldwell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69</Words>
  <Application>WPS Presentation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SimSun</vt:lpstr>
      <vt:lpstr>Wingdings</vt:lpstr>
      <vt:lpstr>Symbol</vt:lpstr>
      <vt:lpstr>Candara</vt:lpstr>
      <vt:lpstr>Microsoft YaHei</vt:lpstr>
      <vt:lpstr>Calibri</vt:lpstr>
      <vt:lpstr/>
      <vt:lpstr>Arial Unicode MS</vt:lpstr>
      <vt:lpstr>Office Theme</vt:lpstr>
      <vt:lpstr>Waveform</vt:lpstr>
      <vt:lpstr>Achievements</vt:lpstr>
      <vt:lpstr>Broadlie</vt:lpstr>
      <vt:lpstr>Kingston</vt:lpstr>
      <vt:lpstr>Harelaw</vt:lpstr>
      <vt:lpstr>Caldwell 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Achievements</dc:title>
  <dc:creator>David Bonnar</dc:creator>
  <cp:lastModifiedBy>davie</cp:lastModifiedBy>
  <cp:revision>16</cp:revision>
  <dcterms:created xsi:type="dcterms:W3CDTF">2016-09-07T13:45:00Z</dcterms:created>
  <dcterms:modified xsi:type="dcterms:W3CDTF">2017-02-06T17:26:02Z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2057-10.2.0.5811</vt:lpwstr>
  </property>
</Properties>
</file>