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98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/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18"/>
          <p:cNvSpPr/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Freeform 22"/>
          <p:cNvSpPr/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Freeform 26"/>
          <p:cNvSpPr/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 useBgFill="1">
        <p:nvSpPr>
          <p:cNvPr id="13" name="Freeform 10"/>
          <p:cNvSpPr/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2549D94-1A1A-496C-90B5-041F586D6763}" type="datetimeFigureOut">
              <a:rPr lang="en-GB" smtClean="0"/>
              <a:t>25/04/2017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ED480DB-1AD4-4F01-AC4A-AB2640A96CB0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58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98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6000" dirty="0" smtClean="0"/>
              <a:t>Achievements</a:t>
            </a:r>
            <a:endParaRPr lang="en-GB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Friday 21st April 2017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60648"/>
            <a:ext cx="6242304" cy="1999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rgbClr val="FFC00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Broadlie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Scarlett passed level 8 gymnastics</a:t>
            </a:r>
            <a:endParaRPr lang="en-GB" dirty="0" smtClean="0"/>
          </a:p>
          <a:p>
            <a:r>
              <a:rPr lang="en-GB" dirty="0" smtClean="0"/>
              <a:t>Cody was awarded a swimming </a:t>
            </a:r>
            <a:r>
              <a:rPr lang="en-GB" dirty="0" smtClean="0"/>
              <a:t>badge</a:t>
            </a:r>
          </a:p>
          <a:p>
            <a:r>
              <a:rPr lang="en-GB" dirty="0" smtClean="0"/>
              <a:t>Jamie swam 1000 metres</a:t>
            </a:r>
          </a:p>
          <a:p>
            <a:r>
              <a:rPr lang="en-GB" dirty="0" smtClean="0"/>
              <a:t>Ross won a football trophy</a:t>
            </a:r>
          </a:p>
          <a:p>
            <a:r>
              <a:rPr lang="en-GB" dirty="0" err="1" smtClean="0"/>
              <a:t>Botan</a:t>
            </a:r>
            <a:r>
              <a:rPr lang="en-GB" dirty="0" smtClean="0"/>
              <a:t> won a football trophy</a:t>
            </a:r>
            <a:endParaRPr lang="en-GB" dirty="0" smtClean="0"/>
          </a:p>
        </p:txBody>
      </p:sp>
      <p:pic>
        <p:nvPicPr>
          <p:cNvPr id="4" name="Content Placeholder 3" descr="20170421_10230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600200"/>
            <a:ext cx="4038600" cy="4121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A37"/>
            </a:gs>
            <a:gs pos="43000">
              <a:srgbClr val="00B05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Kingston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r>
              <a:rPr lang="en-GB" dirty="0" smtClean="0"/>
              <a:t>Hannah received a bronze certificate for Ice Skating</a:t>
            </a:r>
          </a:p>
          <a:p>
            <a:endParaRPr lang="en-GB" dirty="0"/>
          </a:p>
          <a:p>
            <a:r>
              <a:rPr lang="en-GB" dirty="0" smtClean="0"/>
              <a:t>Deacon took part in 10k sponsored walk for his football team</a:t>
            </a:r>
            <a:endParaRPr lang="en-GB" dirty="0" smtClean="0"/>
          </a:p>
        </p:txBody>
      </p:sp>
      <p:pic>
        <p:nvPicPr>
          <p:cNvPr id="4" name="Content Placeholder 3" descr="20170421_102509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200" y="1963420"/>
            <a:ext cx="4038600" cy="3599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000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Harelaw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Ben received a Beavers certificate</a:t>
            </a:r>
          </a:p>
          <a:p>
            <a:endParaRPr lang="en-GB" dirty="0"/>
          </a:p>
          <a:p>
            <a:r>
              <a:rPr lang="en-GB" dirty="0" smtClean="0"/>
              <a:t>Caleb climbed Loch Lomond</a:t>
            </a:r>
            <a:endParaRPr lang="en-GB" dirty="0" smtClean="0"/>
          </a:p>
        </p:txBody>
      </p:sp>
      <p:pic>
        <p:nvPicPr>
          <p:cNvPr id="4" name="Content Placeholder 3" descr="20170421_10241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600200"/>
            <a:ext cx="4038600" cy="4042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0070C0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Caldwell 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No achievements this week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Katie and Emily</a:t>
            </a:r>
          </a:p>
        </p:txBody>
      </p:sp>
      <p:pic>
        <p:nvPicPr>
          <p:cNvPr id="5" name="Content Placeholder 4" descr="20170421_10283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285115" y="2176145"/>
            <a:ext cx="4383405" cy="302895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altLang="en-US"/>
              <a:t>We also had a special team achievement as Katie and Emily get ready to complete the Kilt Walk for Calum's Cabin.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Holly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altLang="en-US"/>
              <a:t>Another remarkable achievement as Holly in P6 swam the equivalent of the English Channel - 22 miles! - in under 4 weeks to raise money for DIabetes UK.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8" name="Picture 4" descr="Holly Millar took on the Swim 22 Challenge in a bid to help cure her mum's diabet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2"/>
          <a:stretch/>
        </p:blipFill>
        <p:spPr bwMode="auto">
          <a:xfrm>
            <a:off x="395536" y="1628800"/>
            <a:ext cx="4104456" cy="453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24</TotalTime>
  <Words>122</Words>
  <Application>Microsoft Office PowerPoint</Application>
  <PresentationFormat>On-screen Show (4:3)</PresentationFormat>
  <Paragraphs>23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Waveform</vt:lpstr>
      <vt:lpstr>Achievements</vt:lpstr>
      <vt:lpstr>Broadlie</vt:lpstr>
      <vt:lpstr>Kingston</vt:lpstr>
      <vt:lpstr>Harelaw</vt:lpstr>
      <vt:lpstr>Caldwell </vt:lpstr>
      <vt:lpstr>Katie and Emily</vt:lpstr>
      <vt:lpstr>Holly</vt:lpstr>
    </vt:vector>
  </TitlesOfParts>
  <Company>East Renfrewshire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Achievements</dc:title>
  <dc:creator>David Bonnar</dc:creator>
  <cp:lastModifiedBy>David Bonnar</cp:lastModifiedBy>
  <cp:revision>17</cp:revision>
  <dcterms:created xsi:type="dcterms:W3CDTF">2016-09-07T13:45:00Z</dcterms:created>
  <dcterms:modified xsi:type="dcterms:W3CDTF">2017-04-25T08:47:12Z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2057-10.2.0.5811</vt:lpwstr>
  </property>
</Properties>
</file>